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729413" cy="9926638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80"/>
    <p:restoredTop sz="94660"/>
  </p:normalViewPr>
  <p:slideViewPr>
    <p:cSldViewPr snapToGrid="0">
      <p:cViewPr varScale="1">
        <p:scale>
          <a:sx n="59" d="100"/>
          <a:sy n="59" d="100"/>
        </p:scale>
        <p:origin x="142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B6124-E6CB-4D00-ABF5-30CC49B94204}" type="datetimeFigureOut">
              <a:rPr lang="ar-SA" smtClean="0"/>
              <a:t>06/08/1441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59C8E-63C8-4753-B7C4-EE9FD163A6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831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B6124-E6CB-4D00-ABF5-30CC49B94204}" type="datetimeFigureOut">
              <a:rPr lang="ar-SA" smtClean="0"/>
              <a:t>06/08/1441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59C8E-63C8-4753-B7C4-EE9FD163A67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405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Female Reproductive System</a:t>
            </a:r>
            <a:endParaRPr lang="en-US" dirty="0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51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514"/>
    </mc:Choice>
    <mc:Fallback xmlns="">
      <p:transition spd="slow" advTm="135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689" x="8429625" y="5062538"/>
        </p14:tracePtLst>
      </p14:laserTrace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Corpus Luteum</a:t>
            </a:r>
            <a:endParaRPr lang="en-US" sz="3200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9011"/>
    </mc:Choice>
    <mc:Fallback xmlns="">
      <p:transition spd="slow" advTm="579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39" x="7500938" y="5367338"/>
          <p14:tracePt t="1950" x="7500938" y="5348288"/>
          <p14:tracePt t="1961" x="7500938" y="5313363"/>
          <p14:tracePt t="1974" x="7500938" y="5259388"/>
          <p14:tracePt t="1987" x="7500938" y="5160963"/>
          <p14:tracePt t="2000" x="7518400" y="5027613"/>
          <p14:tracePt t="2017" x="7581900" y="4803775"/>
          <p14:tracePt t="2033" x="7670800" y="4545013"/>
          <p14:tracePt t="2051" x="7858125" y="4081463"/>
          <p14:tracePt t="2067" x="7929563" y="3956050"/>
          <p14:tracePt t="2084" x="8001000" y="3875088"/>
          <p14:tracePt t="2084" x="8072438" y="3822700"/>
          <p14:tracePt t="2100" x="8126413" y="3786188"/>
          <p14:tracePt t="2117" x="8180388" y="3776663"/>
          <p14:tracePt t="2133" x="8215313" y="3776663"/>
          <p14:tracePt t="2153" x="8277225" y="3786188"/>
          <p14:tracePt t="2167" x="8304213" y="3822700"/>
          <p14:tracePt t="2183" x="8348663" y="3884613"/>
          <p14:tracePt t="2200" x="8358188" y="3919538"/>
          <p14:tracePt t="2217" x="8367713" y="3938588"/>
          <p14:tracePt t="2233" x="8375650" y="3956050"/>
          <p14:tracePt t="2293" x="8358188" y="3929063"/>
          <p14:tracePt t="2306" x="8313738" y="3875088"/>
          <p14:tracePt t="2317" x="8277225" y="3803650"/>
          <p14:tracePt t="2329" x="8232775" y="3714750"/>
          <p14:tracePt t="2342" x="8180388" y="3616325"/>
          <p14:tracePt t="2354" x="8116888" y="3509963"/>
          <p14:tracePt t="2367" x="8062913" y="3419475"/>
          <p14:tracePt t="2383" x="8037513" y="3330575"/>
          <p14:tracePt t="2400" x="8027988" y="3259138"/>
          <p14:tracePt t="2417" x="8010525" y="3197225"/>
          <p14:tracePt t="2735" x="8010525" y="3152775"/>
          <p14:tracePt t="2746" x="8027988" y="3089275"/>
          <p14:tracePt t="2759" x="8081963" y="2973388"/>
          <p14:tracePt t="2771" x="8161338" y="2822575"/>
          <p14:tracePt t="2783" x="8224838" y="2724150"/>
          <p14:tracePt t="2800" x="8286750" y="2625725"/>
          <p14:tracePt t="2817" x="8323263" y="2562225"/>
          <p14:tracePt t="2834" x="8394700" y="2482850"/>
          <p14:tracePt t="2850" x="8420100" y="2473325"/>
          <p14:tracePt t="2867" x="8439150" y="2465388"/>
          <p14:tracePt t="2884" x="8456613" y="2455863"/>
          <p14:tracePt t="3003" x="8456613" y="2446338"/>
          <p14:tracePt t="3040" x="8456613" y="2438400"/>
          <p14:tracePt t="3053" x="8456613" y="2428875"/>
          <p14:tracePt t="3077" x="8456613" y="2419350"/>
          <p14:tracePt t="3151" x="8447088" y="2419350"/>
          <p14:tracePt t="3176" x="8447088" y="2411413"/>
          <p14:tracePt t="3223" x="8439150" y="2401888"/>
          <p14:tracePt t="3236" x="8429625" y="2401888"/>
          <p14:tracePt t="3248" x="8420100" y="2393950"/>
          <p14:tracePt t="3261" x="8412163" y="2393950"/>
          <p14:tracePt t="3273" x="8402638" y="2384425"/>
          <p14:tracePt t="3284" x="8402638" y="2374900"/>
          <p14:tracePt t="3300" x="8394700" y="2357438"/>
          <p14:tracePt t="3317" x="8375650" y="2339975"/>
          <p14:tracePt t="3334" x="8367713" y="2312988"/>
          <p14:tracePt t="3350" x="8358188" y="2251075"/>
          <p14:tracePt t="3367" x="8358188" y="2224088"/>
          <p14:tracePt t="3384" x="8358188" y="2179638"/>
          <p14:tracePt t="3400" x="8358188" y="2170113"/>
          <p14:tracePt t="3417" x="8358188" y="2160588"/>
          <p14:tracePt t="3434" x="8358188" y="2152650"/>
          <p14:tracePt t="3450" x="8358188" y="2143125"/>
          <p14:tracePt t="3467" x="8358188" y="2133600"/>
          <p14:tracePt t="3484" x="8348663" y="2116138"/>
          <p14:tracePt t="3501" x="8331200" y="2116138"/>
          <p14:tracePt t="3517" x="8331200" y="2098675"/>
          <p14:tracePt t="3534" x="8313738" y="2089150"/>
          <p14:tracePt t="3550" x="8296275" y="2081213"/>
          <p14:tracePt t="3568" x="8286750" y="2081213"/>
          <p14:tracePt t="3592" x="8277225" y="2081213"/>
          <p14:tracePt t="3603" x="8269288" y="2081213"/>
          <p14:tracePt t="3617" x="8259763" y="2081213"/>
          <p14:tracePt t="3653" x="8242300" y="2089150"/>
          <p14:tracePt t="3665" x="8242300" y="2098675"/>
          <p14:tracePt t="3678" x="8224838" y="2108200"/>
          <p14:tracePt t="3690" x="8224838" y="2116138"/>
          <p14:tracePt t="3701" x="8215313" y="2125663"/>
          <p14:tracePt t="3718" x="8205788" y="2125663"/>
          <p14:tracePt t="3734" x="8205788" y="2133600"/>
          <p14:tracePt t="3763" x="8205788" y="2143125"/>
          <p14:tracePt t="3776" x="8205788" y="2152650"/>
          <p14:tracePt t="3786" x="8205788" y="2170113"/>
          <p14:tracePt t="3801" x="8205788" y="2187575"/>
          <p14:tracePt t="3817" x="8205788" y="2197100"/>
          <p14:tracePt t="3834" x="8205788" y="2205038"/>
          <p14:tracePt t="3851" x="8205788" y="2224088"/>
          <p14:tracePt t="3867" x="8215313" y="2224088"/>
          <p14:tracePt t="3884" x="8224838" y="2232025"/>
          <p14:tracePt t="3901" x="8269288" y="2241550"/>
          <p14:tracePt t="3917" x="8286750" y="2241550"/>
          <p14:tracePt t="3934" x="8296275" y="2241550"/>
          <p14:tracePt t="3951" x="8331200" y="2241550"/>
          <p14:tracePt t="3967" x="8340725" y="2241550"/>
          <p14:tracePt t="3984" x="8385175" y="2205038"/>
          <p14:tracePt t="4001" x="8394700" y="2179638"/>
          <p14:tracePt t="4017" x="8420100" y="2133600"/>
          <p14:tracePt t="4034" x="8439150" y="2062163"/>
          <p14:tracePt t="4051" x="8439150" y="2036763"/>
          <p14:tracePt t="4067" x="8439150" y="2027238"/>
          <p14:tracePt t="4084" x="8429625" y="2000250"/>
          <p14:tracePt t="4101" x="8412163" y="1990725"/>
          <p14:tracePt t="4117" x="8394700" y="1990725"/>
          <p14:tracePt t="4134" x="8340725" y="1990725"/>
          <p14:tracePt t="4151" x="8323263" y="1990725"/>
          <p14:tracePt t="4168" x="8259763" y="1990725"/>
          <p14:tracePt t="4184" x="8232775" y="1990725"/>
          <p14:tracePt t="4201" x="8224838" y="2000250"/>
          <p14:tracePt t="4217" x="8197850" y="2009775"/>
          <p14:tracePt t="4234" x="8188325" y="2009775"/>
          <p14:tracePt t="4251" x="8188325" y="2017713"/>
          <p14:tracePt t="4267" x="8170863" y="2036763"/>
          <p14:tracePt t="4284" x="8161338" y="2044700"/>
          <p14:tracePt t="4301" x="8161338" y="2062163"/>
          <p14:tracePt t="4317" x="8153400" y="2116138"/>
          <p14:tracePt t="4334" x="8153400" y="2143125"/>
          <p14:tracePt t="4351" x="8153400" y="2179638"/>
          <p14:tracePt t="4367" x="8153400" y="2197100"/>
          <p14:tracePt t="4384" x="8153400" y="2214563"/>
          <p14:tracePt t="4401" x="8170863" y="2241550"/>
          <p14:tracePt t="4417" x="8180388" y="2251075"/>
          <p14:tracePt t="4434" x="8205788" y="2259013"/>
          <p14:tracePt t="4451" x="8251825" y="2268538"/>
          <p14:tracePt t="4467" x="8277225" y="2268538"/>
          <p14:tracePt t="4484" x="8304213" y="2268538"/>
          <p14:tracePt t="4501" x="8375650" y="2241550"/>
          <p14:tracePt t="4517" x="8402638" y="2214563"/>
          <p14:tracePt t="4534" x="8439150" y="2205038"/>
          <p14:tracePt t="4551" x="8447088" y="2187575"/>
          <p14:tracePt t="4568" x="8456613" y="2170113"/>
          <p14:tracePt t="4584" x="8456613" y="2143125"/>
          <p14:tracePt t="4601" x="8456613" y="2133600"/>
          <p14:tracePt t="4618" x="8456613" y="2108200"/>
          <p14:tracePt t="4634" x="8439150" y="2081213"/>
          <p14:tracePt t="4651" x="8412163" y="2062163"/>
          <p14:tracePt t="4667" x="8394700" y="2054225"/>
          <p14:tracePt t="4684" x="8340725" y="2044700"/>
          <p14:tracePt t="4701" x="8313738" y="2036763"/>
          <p14:tracePt t="4718" x="8296275" y="2036763"/>
          <p14:tracePt t="4734" x="8259763" y="2027238"/>
          <p14:tracePt t="4751" x="8242300" y="2027238"/>
          <p14:tracePt t="4768" x="8197850" y="2027238"/>
          <p14:tracePt t="4784" x="8170863" y="2044700"/>
          <p14:tracePt t="4801" x="8153400" y="2054225"/>
          <p14:tracePt t="4818" x="8143875" y="2062163"/>
          <p14:tracePt t="4834" x="8134350" y="2071688"/>
          <p14:tracePt t="4851" x="8134350" y="2081213"/>
          <p14:tracePt t="4868" x="8134350" y="2116138"/>
          <p14:tracePt t="4884" x="8126413" y="2125663"/>
          <p14:tracePt t="4901" x="8126413" y="2133600"/>
          <p14:tracePt t="4918" x="8126413" y="2170113"/>
          <p14:tracePt t="4934" x="8126413" y="2179638"/>
          <p14:tracePt t="4951" x="8126413" y="2187575"/>
          <p14:tracePt t="4968" x="8126413" y="2197100"/>
          <p14:tracePt t="4984" x="8134350" y="2205038"/>
          <p14:tracePt t="5001" x="8161338" y="2214563"/>
          <p14:tracePt t="5018" x="8180388" y="2214563"/>
          <p14:tracePt t="5034" x="8188325" y="2224088"/>
          <p14:tracePt t="5051" x="8215313" y="2224088"/>
          <p14:tracePt t="5068" x="8232775" y="2224088"/>
          <p14:tracePt t="5084" x="8242300" y="2224088"/>
          <p14:tracePt t="5101" x="8296275" y="2205038"/>
          <p14:tracePt t="5118" x="8304213" y="2197100"/>
          <p14:tracePt t="5134" x="8313738" y="2197100"/>
          <p14:tracePt t="5151" x="8331200" y="2187575"/>
          <p14:tracePt t="5168" x="8348663" y="2170113"/>
          <p14:tracePt t="5184" x="8375650" y="2152650"/>
          <p14:tracePt t="5201" x="8394700" y="2133600"/>
          <p14:tracePt t="5218" x="8412163" y="2098675"/>
          <p14:tracePt t="5234" x="8429625" y="2071688"/>
          <p14:tracePt t="5251" x="8429625" y="2062163"/>
          <p14:tracePt t="5271" x="8429625" y="2054225"/>
          <p14:tracePt t="5295" x="8429625" y="2044700"/>
          <p14:tracePt t="5320" x="8429625" y="2036763"/>
          <p14:tracePt t="5870" x="8429625" y="2054225"/>
          <p14:tracePt t="5882" x="8429625" y="2062163"/>
          <p14:tracePt t="5895" x="8429625" y="2071688"/>
          <p14:tracePt t="5907" x="8429625" y="2081213"/>
          <p14:tracePt t="5919" x="8429625" y="2089150"/>
          <p14:tracePt t="5935" x="8429625" y="2098675"/>
          <p14:tracePt t="5951" x="8429625" y="2108200"/>
          <p14:tracePt t="5968" x="8429625" y="2116138"/>
          <p14:tracePt t="5985" x="8429625" y="2133600"/>
          <p14:tracePt t="6001" x="8429625" y="2143125"/>
          <p14:tracePt t="6018" x="8420100" y="2160588"/>
          <p14:tracePt t="6035" x="8412163" y="2160588"/>
          <p14:tracePt t="6051" x="8412163" y="2170113"/>
          <p14:tracePt t="6068" x="8394700" y="2187575"/>
          <p14:tracePt t="6085" x="8394700" y="2197100"/>
          <p14:tracePt t="6101" x="8375650" y="2205038"/>
          <p14:tracePt t="6118" x="8358188" y="2232025"/>
          <p14:tracePt t="6152" x="8348663" y="2241550"/>
          <p14:tracePt t="6178" x="8340725" y="2241550"/>
          <p14:tracePt t="6189" x="8331200" y="2241550"/>
          <p14:tracePt t="6201" x="8313738" y="2241550"/>
          <p14:tracePt t="6213" x="8304213" y="2251075"/>
          <p14:tracePt t="6225" x="8296275" y="2251075"/>
          <p14:tracePt t="6238" x="8277225" y="2259013"/>
          <p14:tracePt t="6251" x="8269288" y="2259013"/>
          <p14:tracePt t="6268" x="8259763" y="2259013"/>
          <p14:tracePt t="6285" x="8251825" y="2259013"/>
          <p14:tracePt t="6301" x="8232775" y="2259013"/>
          <p14:tracePt t="6318" x="8224838" y="2259013"/>
          <p14:tracePt t="6335" x="8197850" y="2251075"/>
          <p14:tracePt t="6351" x="8188325" y="2232025"/>
          <p14:tracePt t="6368" x="8180388" y="2224088"/>
          <p14:tracePt t="6385" x="8170863" y="2205038"/>
          <p14:tracePt t="6401" x="8170863" y="2179638"/>
          <p14:tracePt t="6418" x="8170863" y="2160588"/>
          <p14:tracePt t="6435" x="8170863" y="2143125"/>
          <p14:tracePt t="6451" x="8170863" y="2133600"/>
          <p14:tracePt t="6485" x="8170863" y="2125663"/>
          <p14:tracePt t="6495" x="8170863" y="2116138"/>
          <p14:tracePt t="6508" x="8197850" y="2108200"/>
          <p14:tracePt t="6520" x="8215313" y="2089150"/>
          <p14:tracePt t="6535" x="8242300" y="2081213"/>
          <p14:tracePt t="6551" x="8286750" y="2054225"/>
          <p14:tracePt t="6569" x="8323263" y="2027238"/>
          <p14:tracePt t="6585" x="8367713" y="2000250"/>
          <p14:tracePt t="6601" x="8375650" y="1990725"/>
          <p14:tracePt t="6618" x="8385175" y="1973263"/>
          <p14:tracePt t="6642" x="8385175" y="1965325"/>
          <p14:tracePt t="6666" x="8385175" y="1955800"/>
          <p14:tracePt t="6679" x="8385175" y="1946275"/>
          <p14:tracePt t="6692" x="8385175" y="1938338"/>
          <p14:tracePt t="6703" x="8385175" y="1928813"/>
          <p14:tracePt t="6719" x="8375650" y="1919288"/>
          <p14:tracePt t="6735" x="8367713" y="1911350"/>
          <p14:tracePt t="6752" x="8348663" y="1893888"/>
          <p14:tracePt t="6768" x="8340725" y="1884363"/>
          <p14:tracePt t="6785" x="8323263" y="1866900"/>
          <p14:tracePt t="6801" x="8296275" y="1857375"/>
          <p14:tracePt t="6818" x="8277225" y="1857375"/>
          <p14:tracePt t="6835" x="8259763" y="1857375"/>
          <p14:tracePt t="6851" x="8232775" y="1857375"/>
          <p14:tracePt t="6868" x="8215313" y="1857375"/>
          <p14:tracePt t="6885" x="8197850" y="1857375"/>
          <p14:tracePt t="6901" x="8180388" y="1857375"/>
          <p14:tracePt t="6918" x="8170863" y="1866900"/>
          <p14:tracePt t="6935" x="8161338" y="1866900"/>
          <p14:tracePt t="6952" x="8153400" y="1893888"/>
          <p14:tracePt t="6968" x="8143875" y="1911350"/>
          <p14:tracePt t="6985" x="8134350" y="1928813"/>
          <p14:tracePt t="7001" x="8116888" y="1955800"/>
          <p14:tracePt t="7018" x="8116888" y="1973263"/>
          <p14:tracePt t="7035" x="8116888" y="1990725"/>
          <p14:tracePt t="7051" x="8116888" y="2000250"/>
          <p14:tracePt t="7068" x="8116888" y="2009775"/>
          <p14:tracePt t="7085" x="8116888" y="2017713"/>
          <p14:tracePt t="7121" x="8126413" y="2017713"/>
          <p14:tracePt t="7133" x="8134350" y="2017713"/>
          <p14:tracePt t="7145" x="8143875" y="2017713"/>
          <p14:tracePt t="7170" x="8161338" y="2017713"/>
          <p14:tracePt t="7182" x="8180388" y="2017713"/>
          <p14:tracePt t="7193" x="8188325" y="2017713"/>
          <p14:tracePt t="7206" x="8205788" y="2017713"/>
          <p14:tracePt t="7218" x="8215313" y="2017713"/>
          <p14:tracePt t="7235" x="8232775" y="2017713"/>
          <p14:tracePt t="7252" x="8242300" y="2009775"/>
          <p14:tracePt t="7268" x="8259763" y="1990725"/>
          <p14:tracePt t="7285" x="8269288" y="1982788"/>
          <p14:tracePt t="7302" x="8277225" y="1973263"/>
          <p14:tracePt t="7318" x="8277225" y="1946275"/>
          <p14:tracePt t="7335" x="8277225" y="1938338"/>
          <p14:tracePt t="7352" x="8277225" y="1919288"/>
          <p14:tracePt t="7368" x="8277225" y="1893888"/>
          <p14:tracePt t="7385" x="8277225" y="1884363"/>
          <p14:tracePt t="7402" x="8277225" y="1874838"/>
          <p14:tracePt t="7427" x="8269288" y="1866900"/>
          <p14:tracePt t="7439" x="8259763" y="1866900"/>
          <p14:tracePt t="7463" x="8251825" y="1866900"/>
          <p14:tracePt t="7476" x="8242300" y="1866900"/>
          <p14:tracePt t="7490" x="8232775" y="1866900"/>
          <p14:tracePt t="7524" x="8224838" y="1866900"/>
          <p14:tracePt t="7561" x="8215313" y="1866900"/>
          <p14:tracePt t="7599" x="8215313" y="1874838"/>
          <p14:tracePt t="7610" x="8215313" y="1893888"/>
          <p14:tracePt t="7624" x="8215313" y="1901825"/>
          <p14:tracePt t="7635" x="8215313" y="1911350"/>
          <p14:tracePt t="7647" x="8215313" y="1928813"/>
          <p14:tracePt t="7684" x="8215313" y="1938338"/>
          <p14:tracePt t="8786" x="8205788" y="1938338"/>
          <p14:tracePt t="8799" x="8205788" y="1946275"/>
          <p14:tracePt t="8810" x="8197850" y="1946275"/>
          <p14:tracePt t="8835" x="8188325" y="1955800"/>
          <p14:tracePt t="8848" x="8180388" y="1965325"/>
          <p14:tracePt t="8873" x="8180388" y="1973263"/>
          <p14:tracePt t="8909" x="8180388" y="1982788"/>
          <p14:tracePt t="8946" x="8180388" y="1990725"/>
          <p14:tracePt t="9314" x="8170863" y="1990725"/>
          <p14:tracePt t="9363" x="8161338" y="2000250"/>
          <p14:tracePt t="9375" x="8153400" y="2017713"/>
          <p14:tracePt t="9387" x="8143875" y="2036763"/>
          <p14:tracePt t="9398" x="8134350" y="2062163"/>
          <p14:tracePt t="9411" x="8126413" y="2089150"/>
          <p14:tracePt t="9423" x="8108950" y="2133600"/>
          <p14:tracePt t="9436" x="8089900" y="2197100"/>
          <p14:tracePt t="9452" x="8072438" y="2251075"/>
          <p14:tracePt t="9469" x="8062913" y="2303463"/>
          <p14:tracePt t="9486" x="8027988" y="2428875"/>
          <p14:tracePt t="9502" x="8010525" y="2509838"/>
          <p14:tracePt t="9519" x="7991475" y="2571750"/>
          <p14:tracePt t="9536" x="7974013" y="2697163"/>
          <p14:tracePt t="9552" x="7966075" y="2741613"/>
          <p14:tracePt t="9569" x="7956550" y="2795588"/>
          <p14:tracePt t="9586" x="7947025" y="2813050"/>
          <p14:tracePt t="9602" x="7947025" y="2830513"/>
          <p14:tracePt t="9619" x="7939088" y="2857500"/>
          <p14:tracePt t="9636" x="7929563" y="2884488"/>
          <p14:tracePt t="9652" x="7929563" y="2901950"/>
          <p14:tracePt t="9669" x="7920038" y="2911475"/>
          <p14:tracePt t="9693" x="7920038" y="2919413"/>
          <p14:tracePt t="19102" x="7912100" y="2919413"/>
          <p14:tracePt t="19115" x="7894638" y="2928938"/>
          <p14:tracePt t="19128" x="7885113" y="2955925"/>
          <p14:tracePt t="19139" x="7867650" y="2973388"/>
          <p14:tracePt t="19152" x="7858125" y="3000375"/>
          <p14:tracePt t="19164" x="7858125" y="3027363"/>
          <p14:tracePt t="19177" x="7858125" y="3054350"/>
          <p14:tracePt t="19189" x="7858125" y="3089275"/>
          <p14:tracePt t="19205" x="7867650" y="3133725"/>
          <p14:tracePt t="19222" x="7885113" y="3197225"/>
          <p14:tracePt t="19239" x="7939088" y="3330575"/>
          <p14:tracePt t="19255" x="7956550" y="3394075"/>
          <p14:tracePt t="19272" x="7983538" y="3455988"/>
          <p14:tracePt t="19289" x="8027988" y="3554413"/>
          <p14:tracePt t="19305" x="8037513" y="3581400"/>
          <p14:tracePt t="19322" x="8054975" y="3608388"/>
          <p14:tracePt t="19339" x="8072438" y="3625850"/>
          <p14:tracePt t="19355" x="8081963" y="3633788"/>
          <p14:tracePt t="19372" x="8081963" y="3643313"/>
          <p14:tracePt t="19389" x="8089900" y="3643313"/>
          <p14:tracePt t="19691" x="8089900" y="3633788"/>
          <p14:tracePt t="19728" x="8089900" y="3625850"/>
          <p14:tracePt t="19764" x="8089900" y="3616325"/>
          <p14:tracePt t="19777" x="8089900" y="3608388"/>
          <p14:tracePt t="19788" x="8089900" y="3598863"/>
          <p14:tracePt t="19802" x="8089900" y="3571875"/>
          <p14:tracePt t="19813" x="8089900" y="3554413"/>
          <p14:tracePt t="19825" x="8089900" y="3517900"/>
          <p14:tracePt t="19839" x="8089900" y="3473450"/>
          <p14:tracePt t="19855" x="8089900" y="3419475"/>
          <p14:tracePt t="19872" x="8089900" y="3357563"/>
          <p14:tracePt t="19889" x="8054975" y="3205163"/>
          <p14:tracePt t="19906" x="8018463" y="3108325"/>
          <p14:tracePt t="19922" x="7947025" y="2955925"/>
          <p14:tracePt t="19939" x="7920038" y="2884488"/>
          <p14:tracePt t="19955" x="7902575" y="2813050"/>
          <p14:tracePt t="19972" x="7875588" y="2697163"/>
          <p14:tracePt t="19989" x="7875588" y="2660650"/>
          <p14:tracePt t="20005" x="7875588" y="2616200"/>
          <p14:tracePt t="20022" x="7875588" y="2554288"/>
          <p14:tracePt t="20039" x="7875588" y="2536825"/>
          <p14:tracePt t="20055" x="7875588" y="2527300"/>
          <p14:tracePt t="20131" x="7885113" y="2544763"/>
          <p14:tracePt t="20302" x="7885113" y="2554288"/>
          <p14:tracePt t="20316" x="7885113" y="2562225"/>
          <p14:tracePt t="20401" x="7885113" y="2554288"/>
          <p14:tracePt t="20414" x="7894638" y="2536825"/>
          <p14:tracePt t="20427" x="7912100" y="2527300"/>
          <p14:tracePt t="20438" x="7929563" y="2527300"/>
          <p14:tracePt t="20450" x="7966075" y="2509838"/>
          <p14:tracePt t="20463" x="8010525" y="2500313"/>
          <p14:tracePt t="20475" x="8054975" y="2490788"/>
          <p14:tracePt t="20489" x="8099425" y="2473325"/>
          <p14:tracePt t="20506" x="8134350" y="2465388"/>
          <p14:tracePt t="20523" x="8224838" y="2438400"/>
          <p14:tracePt t="20539" x="8251825" y="2419350"/>
          <p14:tracePt t="20556" x="8277225" y="2401888"/>
          <p14:tracePt t="20572" x="8313738" y="2384425"/>
          <p14:tracePt t="20589" x="8358188" y="2347913"/>
          <p14:tracePt t="20606" x="8358188" y="2330450"/>
          <p14:tracePt t="20622" x="8367713" y="2295525"/>
          <p14:tracePt t="20639" x="8367713" y="2268538"/>
          <p14:tracePt t="20656" x="8367713" y="2232025"/>
          <p14:tracePt t="20673" x="8367713" y="2160588"/>
          <p14:tracePt t="20689" x="8367713" y="2133600"/>
          <p14:tracePt t="20706" x="8367713" y="2116138"/>
          <p14:tracePt t="20724" x="8358188" y="2071688"/>
          <p14:tracePt t="20739" x="8358188" y="2054225"/>
          <p14:tracePt t="20756" x="8331200" y="1990725"/>
          <p14:tracePt t="20773" x="8323263" y="1965325"/>
          <p14:tracePt t="20789" x="8304213" y="1946275"/>
          <p14:tracePt t="20806" x="8296275" y="1938338"/>
          <p14:tracePt t="20822" x="8251825" y="1911350"/>
          <p14:tracePt t="20839" x="8224838" y="1901825"/>
          <p14:tracePt t="20856" x="8161338" y="1874838"/>
          <p14:tracePt t="20872" x="8143875" y="1866900"/>
          <p14:tracePt t="20889" x="8126413" y="1866900"/>
          <p14:tracePt t="20906" x="8099425" y="1857375"/>
          <p14:tracePt t="20928" x="8081963" y="1857375"/>
          <p14:tracePt t="20940" x="8062913" y="1874838"/>
          <p14:tracePt t="20956" x="8037513" y="1919288"/>
          <p14:tracePt t="20973" x="8018463" y="1965325"/>
          <p14:tracePt t="20989" x="7974013" y="2071688"/>
          <p14:tracePt t="21006" x="7966075" y="2116138"/>
          <p14:tracePt t="21022" x="7966075" y="2160588"/>
          <p14:tracePt t="21039" x="7966075" y="2205038"/>
          <p14:tracePt t="21056" x="7974013" y="2224088"/>
          <p14:tracePt t="21072" x="7983538" y="2241550"/>
          <p14:tracePt t="21089" x="8037513" y="2286000"/>
          <p14:tracePt t="21106" x="8081963" y="2303463"/>
          <p14:tracePt t="21123" x="8116888" y="2322513"/>
          <p14:tracePt t="21139" x="8224838" y="2339975"/>
          <p14:tracePt t="21156" x="8286750" y="2339975"/>
          <p14:tracePt t="21173" x="8447088" y="2330450"/>
          <p14:tracePt t="21189" x="8518525" y="2286000"/>
          <p14:tracePt t="21206" x="8599488" y="2259013"/>
          <p14:tracePt t="21222" x="8643938" y="2205038"/>
          <p14:tracePt t="21239" x="8653463" y="2179638"/>
          <p14:tracePt t="21256" x="8653463" y="2160588"/>
          <p14:tracePt t="21273" x="8634413" y="2062163"/>
          <p14:tracePt t="21289" x="8609013" y="1990725"/>
          <p14:tracePt t="21306" x="8572500" y="1919288"/>
          <p14:tracePt t="21323" x="8501063" y="1830388"/>
          <p14:tracePt t="21339" x="8466138" y="1803400"/>
          <p14:tracePt t="21356" x="8394700" y="1785938"/>
          <p14:tracePt t="21373" x="8367713" y="1776413"/>
          <p14:tracePt t="21389" x="8340725" y="1776413"/>
          <p14:tracePt t="21406" x="8304213" y="1776413"/>
          <p14:tracePt t="21423" x="8286750" y="1776413"/>
          <p14:tracePt t="21439" x="8251825" y="1776413"/>
          <p14:tracePt t="21456" x="8224838" y="1803400"/>
          <p14:tracePt t="21473" x="8224838" y="1822450"/>
          <p14:tracePt t="21489" x="8215313" y="1839913"/>
          <p14:tracePt t="21506" x="8197850" y="1884363"/>
          <p14:tracePt t="21523" x="8197850" y="1928813"/>
          <p14:tracePt t="21539" x="8197850" y="1965325"/>
          <p14:tracePt t="21556" x="8197850" y="2071688"/>
          <p14:tracePt t="21573" x="8197850" y="2143125"/>
          <p14:tracePt t="21589" x="8197850" y="2205038"/>
          <p14:tracePt t="21606" x="8215313" y="2339975"/>
          <p14:tracePt t="21623" x="8224838" y="2384425"/>
          <p14:tracePt t="21639" x="8277225" y="2509838"/>
          <p14:tracePt t="21656" x="8304213" y="2536825"/>
          <p14:tracePt t="21673" x="8340725" y="2581275"/>
          <p14:tracePt t="21689" x="8420100" y="2643188"/>
          <p14:tracePt t="21706" x="8447088" y="2652713"/>
          <p14:tracePt t="21724" x="8466138" y="2679700"/>
          <p14:tracePt t="21740" x="8510588" y="2687638"/>
          <p14:tracePt t="21756" x="8518525" y="2687638"/>
          <p14:tracePt t="21773" x="8537575" y="2687638"/>
          <p14:tracePt t="21789" x="8545513" y="2687638"/>
          <p14:tracePt t="21806" x="8562975" y="2679700"/>
          <p14:tracePt t="21823" x="8582025" y="2670175"/>
          <p14:tracePt t="21839" x="8589963" y="2652713"/>
          <p14:tracePt t="21856" x="8599488" y="2643188"/>
          <p14:tracePt t="21873" x="8616950" y="2616200"/>
          <p14:tracePt t="21889" x="8626475" y="2598738"/>
          <p14:tracePt t="21906" x="8626475" y="2589213"/>
          <p14:tracePt t="21923" x="8634413" y="2571750"/>
          <p14:tracePt t="21940" x="8634413" y="2562225"/>
          <p14:tracePt t="21956" x="8634413" y="2554288"/>
          <p14:tracePt t="21973" x="8643938" y="2536825"/>
          <p14:tracePt t="21989" x="8643938" y="2527300"/>
          <p14:tracePt t="22006" x="8661400" y="2509838"/>
          <p14:tracePt t="22023" x="8670925" y="2500313"/>
          <p14:tracePt t="22039" x="8680450" y="2490788"/>
          <p14:tracePt t="22056" x="8680450" y="2482850"/>
          <p14:tracePt t="22073" x="8688388" y="2473325"/>
          <p14:tracePt t="22239" x="8680450" y="2490788"/>
          <p14:tracePt t="22251" x="8680450" y="2509838"/>
          <p14:tracePt t="22263" x="8661400" y="2517775"/>
          <p14:tracePt t="22275" x="8653463" y="2544763"/>
          <p14:tracePt t="22290" x="8643938" y="2562225"/>
          <p14:tracePt t="22306" x="8626475" y="2581275"/>
          <p14:tracePt t="22323" x="8599488" y="2625725"/>
          <p14:tracePt t="22340" x="8582025" y="2643188"/>
          <p14:tracePt t="22356" x="8562975" y="2670175"/>
          <p14:tracePt t="22373" x="8555038" y="2697163"/>
          <p14:tracePt t="22390" x="8528050" y="2732088"/>
          <p14:tracePt t="22406" x="8510588" y="2759075"/>
          <p14:tracePt t="22423" x="8483600" y="2786063"/>
          <p14:tracePt t="22440" x="8474075" y="2795588"/>
          <p14:tracePt t="22456" x="8474075" y="2803525"/>
          <p14:tracePt t="22473" x="8466138" y="2803525"/>
          <p14:tracePt t="22620" x="8474075" y="2795588"/>
          <p14:tracePt t="22631" x="8491538" y="2776538"/>
          <p14:tracePt t="22642" x="8501063" y="2768600"/>
          <p14:tracePt t="22656" x="8518525" y="2751138"/>
          <p14:tracePt t="22667" x="8528050" y="2732088"/>
          <p14:tracePt t="22679" x="8545513" y="2714625"/>
          <p14:tracePt t="22693" x="8562975" y="2687638"/>
          <p14:tracePt t="22706" x="8572500" y="2679700"/>
          <p14:tracePt t="22724" x="8572500" y="2670175"/>
          <p14:tracePt t="22740" x="8589963" y="2643188"/>
          <p14:tracePt t="22757" x="8589963" y="2625725"/>
          <p14:tracePt t="22773" x="8589963" y="2616200"/>
          <p14:tracePt t="23427" x="8572500" y="2633663"/>
          <p14:tracePt t="23440" x="8545513" y="2660650"/>
          <p14:tracePt t="23452" x="8510588" y="2679700"/>
          <p14:tracePt t="23463" x="8474075" y="2714625"/>
          <p14:tracePt t="23477" x="8439150" y="2751138"/>
          <p14:tracePt t="23491" x="8402638" y="2786063"/>
          <p14:tracePt t="23507" x="8385175" y="2803525"/>
          <p14:tracePt t="23523" x="8375650" y="2822575"/>
          <p14:tracePt t="23540" x="8348663" y="2847975"/>
          <p14:tracePt t="23557" x="8348663" y="2857500"/>
          <p14:tracePt t="23573" x="8340725" y="2857500"/>
          <p14:tracePt t="23590" x="8340725" y="2867025"/>
          <p14:tracePt t="23613" x="8340725" y="2874963"/>
          <p14:tracePt t="23623" x="8331200" y="2884488"/>
          <p14:tracePt t="25425" x="8323263" y="2884488"/>
          <p14:tracePt t="25436" x="8313738" y="2884488"/>
          <p14:tracePt t="25449" x="8304213" y="2894013"/>
          <p14:tracePt t="25462" x="8296275" y="2919413"/>
          <p14:tracePt t="25474" x="8269288" y="2938463"/>
          <p14:tracePt t="25491" x="8259763" y="2955925"/>
          <p14:tracePt t="25507" x="8242300" y="2973388"/>
          <p14:tracePt t="25524" x="8224838" y="2990850"/>
          <p14:tracePt t="25541" x="8224838" y="3000375"/>
          <p14:tracePt t="25557" x="8215313" y="3000375"/>
          <p14:tracePt t="25574" x="8205788" y="3009900"/>
          <p14:tracePt t="25591" x="8197850" y="3017838"/>
          <p14:tracePt t="25623" x="8188325" y="3017838"/>
          <p14:tracePt t="25644" x="8180388" y="3017838"/>
          <p14:tracePt t="25670" x="8170863" y="3017838"/>
          <p14:tracePt t="25682" x="8170863" y="3027363"/>
          <p14:tracePt t="25694" x="8153400" y="3027363"/>
          <p14:tracePt t="25706" x="8143875" y="3036888"/>
          <p14:tracePt t="25719" x="8126413" y="3036888"/>
          <p14:tracePt t="25731" x="8116888" y="3036888"/>
          <p14:tracePt t="25743" x="8099425" y="3036888"/>
          <p14:tracePt t="25757" x="8089900" y="3044825"/>
          <p14:tracePt t="25774" x="8081963" y="3044825"/>
          <p14:tracePt t="25791" x="8081963" y="3054350"/>
          <p14:tracePt t="25808" x="8054975" y="3062288"/>
          <p14:tracePt t="25824" x="8037513" y="3081338"/>
          <p14:tracePt t="25841" x="8001000" y="3143250"/>
          <p14:tracePt t="25857" x="7974013" y="3187700"/>
          <p14:tracePt t="25874" x="7956550" y="3232150"/>
          <p14:tracePt t="25891" x="7956550" y="3295650"/>
          <p14:tracePt t="25907" x="7956550" y="3330575"/>
          <p14:tracePt t="25924" x="7956550" y="3367088"/>
          <p14:tracePt t="25941" x="7966075" y="3429000"/>
          <p14:tracePt t="25957" x="7974013" y="3455988"/>
          <p14:tracePt t="25974" x="7983538" y="3473450"/>
          <p14:tracePt t="25991" x="7991475" y="3500438"/>
          <p14:tracePt t="26007" x="8001000" y="3500438"/>
          <p14:tracePt t="26024" x="8018463" y="3517900"/>
          <p14:tracePt t="26041" x="8037513" y="3527425"/>
          <p14:tracePt t="26057" x="8054975" y="3536950"/>
          <p14:tracePt t="26074" x="8089900" y="3536950"/>
          <p14:tracePt t="26091" x="8099425" y="3536950"/>
          <p14:tracePt t="26107" x="8108950" y="3536950"/>
          <p14:tracePt t="26124" x="8116888" y="3536950"/>
          <p14:tracePt t="26141" x="8134350" y="3536950"/>
          <p14:tracePt t="26160" x="8143875" y="3536950"/>
          <p14:tracePt t="26197" x="8153400" y="3536950"/>
          <p14:tracePt t="26209" x="8161338" y="3536950"/>
          <p14:tracePt t="26234" x="8170863" y="3536950"/>
          <p14:tracePt t="26246" x="8170863" y="3527425"/>
          <p14:tracePt t="26295" x="8170863" y="3517900"/>
          <p14:tracePt t="26331" x="8161338" y="3517900"/>
          <p14:tracePt t="26944" x="8153400" y="3517900"/>
          <p14:tracePt t="26956" x="8143875" y="3517900"/>
          <p14:tracePt t="26982" x="8126413" y="3517900"/>
          <p14:tracePt t="26993" x="8116888" y="3517900"/>
          <p14:tracePt t="27004" x="8099425" y="3517900"/>
          <p14:tracePt t="27016" x="8072438" y="3509963"/>
          <p14:tracePt t="27030" x="8037513" y="3482975"/>
          <p14:tracePt t="27042" x="8010525" y="3455988"/>
          <p14:tracePt t="27058" x="7983538" y="3402013"/>
          <p14:tracePt t="27074" x="7956550" y="3340100"/>
          <p14:tracePt t="27091" x="7920038" y="3241675"/>
          <p14:tracePt t="27108" x="7920038" y="3214688"/>
          <p14:tracePt t="27124" x="7912100" y="3205163"/>
          <p14:tracePt t="27141" x="7912100" y="3197225"/>
          <p14:tracePt t="27227" x="7912100" y="3205163"/>
          <p14:tracePt t="27250" x="7912100" y="3214688"/>
          <p14:tracePt t="27264" x="7929563" y="3224213"/>
          <p14:tracePt t="27275" x="7947025" y="3241675"/>
          <p14:tracePt t="27286" x="7956550" y="3259138"/>
          <p14:tracePt t="27299" x="7991475" y="3276600"/>
          <p14:tracePt t="27311" x="8018463" y="3295650"/>
          <p14:tracePt t="27324" x="8072438" y="3340100"/>
          <p14:tracePt t="27341" x="8126413" y="3357563"/>
          <p14:tracePt t="27358" x="8205788" y="3394075"/>
          <p14:tracePt t="27374" x="8348663" y="3438525"/>
          <p14:tracePt t="27391" x="8385175" y="3455988"/>
          <p14:tracePt t="27408" x="8429625" y="3465513"/>
          <p14:tracePt t="27424" x="8456613" y="3465513"/>
          <p14:tracePt t="27441" x="8466138" y="3465513"/>
          <p14:tracePt t="27532" x="8466138" y="3446463"/>
          <p14:tracePt t="27543" x="8474075" y="3411538"/>
          <p14:tracePt t="27557" x="8491538" y="3330575"/>
          <p14:tracePt t="27568" x="8518525" y="3224213"/>
          <p14:tracePt t="27581" x="8518525" y="3089275"/>
          <p14:tracePt t="27592" x="8518525" y="2965450"/>
          <p14:tracePt t="27608" x="8510588" y="2857500"/>
          <p14:tracePt t="27624" x="8483600" y="2759075"/>
          <p14:tracePt t="27641" x="8439150" y="2679700"/>
          <p14:tracePt t="27658" x="8412163" y="2625725"/>
          <p14:tracePt t="27675" x="8402638" y="2616200"/>
          <p14:tracePt t="27691" x="8394700" y="2616200"/>
          <p14:tracePt t="27742" x="8394700" y="2633663"/>
          <p14:tracePt t="27752" x="8394700" y="2643188"/>
          <p14:tracePt t="27765" x="8394700" y="2652713"/>
          <p14:tracePt t="27778" x="8394700" y="2670175"/>
          <p14:tracePt t="27791" x="8394700" y="2687638"/>
          <p14:tracePt t="27808" x="8394700" y="2714625"/>
          <p14:tracePt t="27825" x="8394700" y="2741613"/>
          <p14:tracePt t="27841" x="8394700" y="2840038"/>
          <p14:tracePt t="27858" x="8394700" y="2884488"/>
          <p14:tracePt t="27875" x="8394700" y="3000375"/>
          <p14:tracePt t="27891" x="8394700" y="3044825"/>
          <p14:tracePt t="27908" x="8394700" y="3071813"/>
          <p14:tracePt t="27925" x="8394700" y="3125788"/>
          <p14:tracePt t="27941" x="8394700" y="3133725"/>
          <p14:tracePt t="27958" x="8402638" y="3143250"/>
          <p14:tracePt t="27975" x="8420100" y="3160713"/>
          <p14:tracePt t="27997" x="8429625" y="3170238"/>
          <p14:tracePt t="28292" x="8420100" y="3179763"/>
          <p14:tracePt t="28304" x="8412163" y="3205163"/>
          <p14:tracePt t="28316" x="8385175" y="3224213"/>
          <p14:tracePt t="28328" x="8348663" y="3259138"/>
          <p14:tracePt t="28342" x="8304213" y="3303588"/>
          <p14:tracePt t="28358" x="8232775" y="3348038"/>
          <p14:tracePt t="28375" x="8153400" y="3411538"/>
          <p14:tracePt t="28392" x="8018463" y="3490913"/>
          <p14:tracePt t="28408" x="7966075" y="3527425"/>
          <p14:tracePt t="28425" x="7920038" y="3536950"/>
          <p14:tracePt t="28441" x="7840663" y="3554413"/>
          <p14:tracePt t="28458" x="7831138" y="3562350"/>
          <p14:tracePt t="28475" x="7823200" y="3562350"/>
          <p14:tracePt t="28524" x="7813675" y="3562350"/>
          <p14:tracePt t="29003" x="7813675" y="3554413"/>
          <p14:tracePt t="29235" x="7823200" y="3536950"/>
          <p14:tracePt t="29247" x="7875588" y="3482975"/>
          <p14:tracePt t="29259" x="7956550" y="3402013"/>
          <p14:tracePt t="29272" x="8037513" y="3340100"/>
          <p14:tracePt t="29283" x="8108950" y="3286125"/>
          <p14:tracePt t="29296" x="8161338" y="3251200"/>
          <p14:tracePt t="29309" x="8180388" y="3232150"/>
          <p14:tracePt t="29325" x="8197850" y="3224213"/>
          <p14:tracePt t="29358" x="8205788" y="3224213"/>
          <p14:tracePt t="29480" x="8205788" y="3214688"/>
          <p14:tracePt t="37174" x="8197850" y="3214688"/>
          <p14:tracePt t="37198" x="8180388" y="3214688"/>
          <p14:tracePt t="37210" x="8170863" y="3214688"/>
          <p14:tracePt t="37223" x="8143875" y="3214688"/>
          <p14:tracePt t="37235" x="8116888" y="3214688"/>
          <p14:tracePt t="37247" x="8062913" y="3241675"/>
          <p14:tracePt t="37261" x="8018463" y="3259138"/>
          <p14:tracePt t="37277" x="7974013" y="3276600"/>
          <p14:tracePt t="37294" x="7947025" y="3286125"/>
          <p14:tracePt t="37311" x="7912100" y="3313113"/>
          <p14:tracePt t="37328" x="7894638" y="3313113"/>
          <p14:tracePt t="37344" x="7885113" y="3322638"/>
          <p14:tracePt t="37361" x="7875588" y="3322638"/>
          <p14:tracePt t="37394" x="7875588" y="3330575"/>
          <p14:tracePt t="62560" x="7858125" y="3357563"/>
          <p14:tracePt t="62570" x="7831138" y="3402013"/>
          <p14:tracePt t="62582" x="7804150" y="3438525"/>
          <p14:tracePt t="62596" x="7786688" y="3490913"/>
          <p14:tracePt t="62608" x="7777163" y="3536950"/>
          <p14:tracePt t="62619" x="7777163" y="3562350"/>
          <p14:tracePt t="62635" x="7777163" y="3571875"/>
          <p14:tracePt t="62652" x="7777163" y="3589338"/>
          <p14:tracePt t="62669" x="7823200" y="3608388"/>
          <p14:tracePt t="62685" x="7867650" y="3616325"/>
          <p14:tracePt t="62702" x="7894638" y="3625850"/>
          <p14:tracePt t="62719" x="7947025" y="3643313"/>
          <p14:tracePt t="62735" x="7966075" y="3652838"/>
          <p14:tracePt t="62752" x="7983538" y="3660775"/>
          <p14:tracePt t="62769" x="8001000" y="3670300"/>
          <p14:tracePt t="62805" x="8010525" y="3670300"/>
          <p14:tracePt t="62816" x="8018463" y="3670300"/>
          <p14:tracePt t="62853" x="8027988" y="3670300"/>
          <p14:tracePt t="62952" x="8037513" y="3670300"/>
          <p14:tracePt t="62963" x="8045450" y="3660775"/>
          <p14:tracePt t="62976" x="8062913" y="3652838"/>
          <p14:tracePt t="62988" x="8081963" y="3625850"/>
          <p14:tracePt t="63002" x="8099425" y="3608388"/>
          <p14:tracePt t="63019" x="8108950" y="3598863"/>
          <p14:tracePt t="63048" x="8116888" y="3589338"/>
          <p14:tracePt t="63135" x="8116888" y="3581400"/>
          <p14:tracePt t="63160" x="8116888" y="3571875"/>
          <p14:tracePt t="63172" x="8116888" y="3562350"/>
          <p14:tracePt t="63184" x="8116888" y="3554413"/>
          <p14:tracePt t="63209" x="8108950" y="3536950"/>
          <p14:tracePt t="63233" x="8089900" y="3536950"/>
          <p14:tracePt t="63244" x="8081963" y="3527425"/>
          <p14:tracePt t="63257" x="8072438" y="3527425"/>
          <p14:tracePt t="63270" x="8054975" y="3527425"/>
          <p14:tracePt t="63283" x="8045450" y="3527425"/>
          <p14:tracePt t="63294" x="8037513" y="3527425"/>
          <p14:tracePt t="63305" x="8027988" y="3527425"/>
          <p14:tracePt t="63331" x="8010525" y="3527425"/>
          <p14:tracePt t="63355" x="7991475" y="3536950"/>
          <p14:tracePt t="63368" x="7991475" y="3544888"/>
          <p14:tracePt t="63381" x="7974013" y="3571875"/>
          <p14:tracePt t="63394" x="7966075" y="3589338"/>
          <p14:tracePt t="63404" x="7966075" y="3608388"/>
          <p14:tracePt t="63419" x="7956550" y="3633788"/>
          <p14:tracePt t="63436" x="7956550" y="3660775"/>
          <p14:tracePt t="63452" x="7956550" y="3687763"/>
          <p14:tracePt t="63469" x="7956550" y="3705225"/>
          <p14:tracePt t="63486" x="7956550" y="3724275"/>
          <p14:tracePt t="63502" x="7991475" y="3732213"/>
          <p14:tracePt t="63519" x="8018463" y="3732213"/>
          <p14:tracePt t="63535" x="8054975" y="3732213"/>
          <p14:tracePt t="63553" x="8180388" y="3724275"/>
          <p14:tracePt t="63569" x="8232775" y="3714750"/>
          <p14:tracePt t="63586" x="8259763" y="3697288"/>
          <p14:tracePt t="63602" x="8286750" y="3687763"/>
          <p14:tracePt t="63674" x="8286750" y="3679825"/>
          <p14:tracePt t="63687" x="8286750" y="3670300"/>
          <p14:tracePt t="63698" x="8269288" y="3652838"/>
          <p14:tracePt t="63710" x="8259763" y="3643313"/>
          <p14:tracePt t="63723" x="8251825" y="3643313"/>
          <p14:tracePt t="63736" x="8242300" y="3633788"/>
          <p14:tracePt t="63752" x="8232775" y="3633788"/>
          <p14:tracePt t="63772" x="8224838" y="3633788"/>
          <p14:tracePt t="63797" x="8215313" y="3625850"/>
          <p14:tracePt t="63808" x="8205788" y="3625850"/>
          <p14:tracePt t="63822" x="8205788" y="3616325"/>
          <p14:tracePt t="63836" x="8197850" y="3616325"/>
          <p14:tracePt t="63852" x="8188325" y="3616325"/>
          <p14:tracePt t="63869" x="8180388" y="3616325"/>
          <p14:tracePt t="63931" x="8170863" y="3616325"/>
          <p14:tracePt t="63968" x="8161338" y="3616325"/>
          <p14:tracePt t="63979" x="8153400" y="3616325"/>
          <p14:tracePt t="64015" x="8143875" y="3616325"/>
          <p14:tracePt t="64030" x="8134350" y="3625850"/>
          <p14:tracePt t="64042" x="8126413" y="3625850"/>
          <p14:tracePt t="64054" x="8126413" y="3633788"/>
          <p14:tracePt t="64078" x="8116888" y="3633788"/>
          <p14:tracePt t="66540" x="8116888" y="3625850"/>
          <p14:tracePt t="66553" x="8116888" y="3616325"/>
          <p14:tracePt t="66773" x="8116888" y="3608388"/>
          <p14:tracePt t="66835" x="8126413" y="3589338"/>
          <p14:tracePt t="66859" x="8126413" y="3571875"/>
          <p14:tracePt t="66872" x="8134350" y="3571875"/>
          <p14:tracePt t="66884" x="8134350" y="3562350"/>
          <p14:tracePt t="66896" x="8134350" y="3554413"/>
          <p14:tracePt t="66925" x="8143875" y="3536950"/>
          <p14:tracePt t="66935" x="8153400" y="3500438"/>
          <p14:tracePt t="66945" x="8161338" y="3473450"/>
          <p14:tracePt t="66957" x="8161338" y="3438525"/>
          <p14:tracePt t="66970" x="8170863" y="3411538"/>
          <p14:tracePt t="66987" x="8170863" y="3384550"/>
          <p14:tracePt t="67003" x="8170863" y="3375025"/>
          <p14:tracePt t="67020" x="8180388" y="3375025"/>
          <p14:tracePt t="67154" x="8180388" y="3384550"/>
          <p14:tracePt t="67165" x="8180388" y="3394075"/>
          <p14:tracePt t="67178" x="8170863" y="3394075"/>
          <p14:tracePt t="67190" x="8170863" y="3402013"/>
          <p14:tracePt t="67203" x="8161338" y="3402013"/>
          <p14:tracePt t="67220" x="8153400" y="3419475"/>
          <p14:tracePt t="67237" x="8143875" y="3438525"/>
          <p14:tracePt t="67253" x="8126413" y="3473450"/>
          <p14:tracePt t="67270" x="8116888" y="3500438"/>
          <p14:tracePt t="67287" x="8099425" y="3517900"/>
          <p14:tracePt t="67304" x="8089900" y="3544888"/>
          <p14:tracePt t="67325" x="8081963" y="3544888"/>
          <p14:tracePt t="67387" x="8072438" y="3544888"/>
          <p14:tracePt t="67398" x="8062913" y="3536950"/>
          <p14:tracePt t="67411" x="8054975" y="3517900"/>
          <p14:tracePt t="67426" x="8045450" y="3509963"/>
          <p14:tracePt t="67437" x="8037513" y="3490913"/>
          <p14:tracePt t="67460" x="8037513" y="3482975"/>
          <p14:tracePt t="67472" x="8037513" y="3473450"/>
          <p14:tracePt t="67497" x="8037513" y="3465513"/>
          <p14:tracePt t="67521" x="8037513" y="3455988"/>
          <p14:tracePt t="67546" x="8037513" y="3446463"/>
          <p14:tracePt t="67569" x="8037513" y="3438525"/>
          <p14:tracePt t="67668" x="8037513" y="3429000"/>
          <p14:tracePt t="68269" x="8027988" y="3429000"/>
          <p14:tracePt t="68280" x="8027988" y="3419475"/>
          <p14:tracePt t="68292" x="8027988" y="3411538"/>
          <p14:tracePt t="68305" x="8027988" y="3402013"/>
          <p14:tracePt t="68328" x="8037513" y="3384550"/>
          <p14:tracePt t="68342" x="8054975" y="3357563"/>
          <p14:tracePt t="68354" x="8072438" y="3340100"/>
          <p14:tracePt t="68371" x="8081963" y="3322638"/>
          <p14:tracePt t="68387" x="8099425" y="3295650"/>
          <p14:tracePt t="68404" x="8099425" y="3276600"/>
          <p14:tracePt t="68539" x="8099425" y="3268663"/>
          <p14:tracePt t="68599" x="8099425" y="3259138"/>
          <p14:tracePt t="68612" x="8099425" y="3251200"/>
          <p14:tracePt t="68647" x="8089900" y="3241675"/>
          <p14:tracePt t="68673" x="8081963" y="3232150"/>
          <p14:tracePt t="68944" x="8072438" y="3232150"/>
          <p14:tracePt t="68966" x="8062913" y="3232150"/>
          <p14:tracePt t="68978" x="8054975" y="3232150"/>
          <p14:tracePt t="68992" x="8037513" y="3232150"/>
          <p14:tracePt t="69003" x="8010525" y="3232150"/>
          <p14:tracePt t="69016" x="7991475" y="3232150"/>
          <p14:tracePt t="69029" x="7966075" y="3214688"/>
          <p14:tracePt t="69041" x="7947025" y="3205163"/>
          <p14:tracePt t="69054" x="7920038" y="3187700"/>
          <p14:tracePt t="69070" x="7912100" y="3187700"/>
          <p14:tracePt t="69087" x="7902575" y="3179763"/>
          <p14:tracePt t="69104" x="7885113" y="3170238"/>
          <p14:tracePt t="69198" x="7885113" y="3179763"/>
          <p14:tracePt t="69210" x="7885113" y="3187700"/>
          <p14:tracePt t="69222" x="7885113" y="3205163"/>
          <p14:tracePt t="69234" x="7894638" y="3232150"/>
          <p14:tracePt t="69247" x="7912100" y="3268663"/>
          <p14:tracePt t="69260" x="7939088" y="3303588"/>
          <p14:tracePt t="69272" x="7966075" y="3367088"/>
          <p14:tracePt t="69287" x="7991475" y="3402013"/>
          <p14:tracePt t="69304" x="8027988" y="3455988"/>
          <p14:tracePt t="69321" x="8081963" y="3598863"/>
          <p14:tracePt t="69337" x="8108950" y="3652838"/>
          <p14:tracePt t="69354" x="8134350" y="3697288"/>
          <p14:tracePt t="69371" x="8170863" y="3759200"/>
          <p14:tracePt t="69388" x="8188325" y="3795713"/>
          <p14:tracePt t="69404" x="8197850" y="3803650"/>
          <p14:tracePt t="69421" x="8224838" y="3830638"/>
          <p14:tracePt t="69445" x="8232775" y="3830638"/>
          <p14:tracePt t="69506" x="8251825" y="3830638"/>
          <p14:tracePt t="69517" x="8251825" y="3822700"/>
          <p14:tracePt t="69531" x="8251825" y="3813175"/>
          <p14:tracePt t="69542" x="8259763" y="3813175"/>
          <p14:tracePt t="69554" x="8259763" y="3803650"/>
          <p14:tracePt t="69579" x="8259763" y="3795713"/>
          <p14:tracePt t="69591" x="8259763" y="3776663"/>
          <p14:tracePt t="69604" x="8259763" y="3759200"/>
          <p14:tracePt t="69621" x="8259763" y="3741738"/>
          <p14:tracePt t="69638" x="8259763" y="3714750"/>
          <p14:tracePt t="69654" x="8259763" y="3687763"/>
          <p14:tracePt t="69671" x="8259763" y="3679825"/>
          <p14:tracePt t="69691" x="8259763" y="3670300"/>
          <p14:tracePt t="69704" x="8251825" y="3670300"/>
          <p14:tracePt t="69721" x="8242300" y="3670300"/>
          <p14:tracePt t="69737" x="8224838" y="3660775"/>
          <p14:tracePt t="69755" x="8197850" y="3652838"/>
          <p14:tracePt t="69771" x="8180388" y="3643313"/>
          <p14:tracePt t="69788" x="8143875" y="3643313"/>
          <p14:tracePt t="69804" x="8134350" y="3643313"/>
          <p14:tracePt t="69821" x="8116888" y="3643313"/>
          <p14:tracePt t="69838" x="8089900" y="3643313"/>
          <p14:tracePt t="69854" x="8081963" y="3643313"/>
          <p14:tracePt t="69871" x="8062913" y="3643313"/>
          <p14:tracePt t="69888" x="8054975" y="3643313"/>
          <p14:tracePt t="69921" x="8054975" y="3652838"/>
          <p14:tracePt t="69935" x="8045450" y="3652838"/>
          <p14:tracePt t="69950" x="8045450" y="3670300"/>
          <p14:tracePt t="69960" x="8037513" y="3687763"/>
          <p14:tracePt t="69972" x="8037513" y="3697288"/>
          <p14:tracePt t="69988" x="8037513" y="3705225"/>
          <p14:tracePt t="70004" x="8037513" y="3714750"/>
          <p14:tracePt t="70021" x="8037513" y="3732213"/>
          <p14:tracePt t="70045" x="8045450" y="3732213"/>
          <p14:tracePt t="70058" x="8054975" y="3732213"/>
          <p14:tracePt t="70071" x="8081963" y="3732213"/>
          <p14:tracePt t="70088" x="8099425" y="3732213"/>
          <p14:tracePt t="70104" x="8126413" y="3724275"/>
          <p14:tracePt t="70121" x="8161338" y="3697288"/>
          <p14:tracePt t="70138" x="8170863" y="3679825"/>
          <p14:tracePt t="70156" x="8170863" y="3670300"/>
          <p14:tracePt t="70179" x="8170863" y="3652838"/>
          <p14:tracePt t="70191" x="8170863" y="3643313"/>
          <p14:tracePt t="70204" x="8170863" y="3633788"/>
          <p14:tracePt t="70221" x="8153400" y="3608388"/>
          <p14:tracePt t="70238" x="8134350" y="3598863"/>
          <p14:tracePt t="70254" x="8099425" y="3571875"/>
          <p14:tracePt t="70271" x="8072438" y="3562350"/>
          <p14:tracePt t="70288" x="8054975" y="3562350"/>
          <p14:tracePt t="70304" x="8037513" y="3562350"/>
          <p14:tracePt t="70321" x="8027988" y="3562350"/>
          <p14:tracePt t="70338" x="8018463" y="3562350"/>
          <p14:tracePt t="70354" x="8018463" y="3581400"/>
          <p14:tracePt t="70371" x="8018463" y="3598863"/>
          <p14:tracePt t="70388" x="8010525" y="3660775"/>
          <p14:tracePt t="70404" x="8010525" y="3679825"/>
          <p14:tracePt t="70421" x="8010525" y="3697288"/>
          <p14:tracePt t="70438" x="8010525" y="3732213"/>
          <p14:tracePt t="70454" x="8037513" y="3732213"/>
          <p14:tracePt t="70471" x="8062913" y="3732213"/>
          <p14:tracePt t="70488" x="8197850" y="3670300"/>
          <p14:tracePt t="70504" x="8304213" y="3598863"/>
          <p14:tracePt t="70521" x="8367713" y="3536950"/>
          <p14:tracePt t="70538" x="8420100" y="3473450"/>
          <p14:tracePt t="70554" x="8420100" y="3465513"/>
          <p14:tracePt t="70571" x="8420100" y="3455988"/>
          <p14:tracePt t="70588" x="8394700" y="3438525"/>
          <p14:tracePt t="70604" x="8358188" y="3419475"/>
          <p14:tracePt t="70621" x="8286750" y="3411538"/>
          <p14:tracePt t="70638" x="8251825" y="3411538"/>
          <p14:tracePt t="70654" x="8232775" y="3411538"/>
          <p14:tracePt t="70671" x="8205788" y="3411538"/>
          <p14:tracePt t="70694" x="8197850" y="3411538"/>
          <p14:tracePt t="70706" x="8188325" y="3411538"/>
          <p14:tracePt t="70731" x="8188325" y="3419475"/>
          <p14:tracePt t="70744" x="8188325" y="3429000"/>
          <p14:tracePt t="70755" x="8188325" y="3446463"/>
          <p14:tracePt t="70771" x="8188325" y="3465513"/>
          <p14:tracePt t="70788" x="8188325" y="3482975"/>
          <p14:tracePt t="70805" x="8188325" y="3509963"/>
          <p14:tracePt t="70821" x="8188325" y="3562350"/>
          <p14:tracePt t="70838" x="8188325" y="3581400"/>
          <p14:tracePt t="70854" x="8188325" y="3598863"/>
          <p14:tracePt t="70902" x="8188325" y="3589338"/>
          <p14:tracePt t="70915" x="8197850" y="3589338"/>
          <p14:tracePt t="70927" x="8205788" y="3589338"/>
          <p14:tracePt t="70939" x="8205788" y="3581400"/>
          <p14:tracePt t="71000" x="8205788" y="3571875"/>
          <p14:tracePt t="71013" x="8197850" y="3562350"/>
          <p14:tracePt t="71025" x="8188325" y="3544888"/>
          <p14:tracePt t="71037" x="8170863" y="3544888"/>
          <p14:tracePt t="71048" x="8153400" y="3544888"/>
          <p14:tracePt t="71062" x="8143875" y="3536950"/>
          <p14:tracePt t="71073" x="8134350" y="3536950"/>
          <p14:tracePt t="71110" x="8134350" y="3527425"/>
          <p14:tracePt t="71134" x="8134350" y="3509963"/>
          <p14:tracePt t="71148" x="8134350" y="3482975"/>
          <p14:tracePt t="71159" x="8143875" y="3411538"/>
          <p14:tracePt t="71173" x="8180388" y="3330575"/>
          <p14:tracePt t="71184" x="8215313" y="3241675"/>
          <p14:tracePt t="71197" x="8251825" y="3170238"/>
          <p14:tracePt t="71208" x="8259763" y="3133725"/>
          <p14:tracePt t="71221" x="8269288" y="3116263"/>
          <p14:tracePt t="71238" x="8269288" y="3108325"/>
          <p14:tracePt t="71254" x="8269288" y="3098800"/>
          <p14:tracePt t="71271" x="8269288" y="3089275"/>
          <p14:tracePt t="71288" x="8269288" y="3081338"/>
          <p14:tracePt t="71305" x="8269288" y="3071813"/>
          <p14:tracePt t="71322" x="8259763" y="3062288"/>
          <p14:tracePt t="71404" x="8259763" y="3054350"/>
          <p14:tracePt t="71418" x="8259763" y="3044825"/>
          <p14:tracePt t="71456" x="8259763" y="3036888"/>
          <p14:tracePt t="71858" x="8251825" y="3036888"/>
          <p14:tracePt t="71920" x="8242300" y="3044825"/>
          <p14:tracePt t="71931" x="8242300" y="3054350"/>
          <p14:tracePt t="71959" x="8232775" y="3062288"/>
          <p14:tracePt t="71969" x="8224838" y="3081338"/>
          <p14:tracePt t="71981" x="8197850" y="3098800"/>
          <p14:tracePt t="71994" x="8170863" y="3133725"/>
          <p14:tracePt t="72005" x="8116888" y="3170238"/>
          <p14:tracePt t="72021" x="8062913" y="3205163"/>
          <p14:tracePt t="72038" x="8001000" y="3241675"/>
          <p14:tracePt t="72055" x="7920038" y="3295650"/>
          <p14:tracePt t="72071" x="7885113" y="3322638"/>
          <p14:tracePt t="72088" x="7848600" y="3330575"/>
          <p14:tracePt t="72105" x="7777163" y="3348038"/>
          <p14:tracePt t="72121" x="7751763" y="3367088"/>
          <p14:tracePt t="72138" x="7724775" y="3367088"/>
          <p14:tracePt t="72155" x="7661275" y="3375025"/>
          <p14:tracePt t="72172" x="7643813" y="3375025"/>
          <p14:tracePt t="72189" x="7616825" y="3375025"/>
          <p14:tracePt t="72205" x="7581900" y="3375025"/>
          <p14:tracePt t="72222" x="7562850" y="3375025"/>
          <p14:tracePt t="72238" x="7518400" y="3367088"/>
          <p14:tracePt t="72255" x="7510463" y="3367088"/>
          <p14:tracePt t="72272" x="7491413" y="3357563"/>
          <p14:tracePt t="72300" x="7491413" y="3348038"/>
          <p14:tracePt t="72337" x="7491413" y="3340100"/>
          <p14:tracePt t="72361" x="7491413" y="3330575"/>
          <p14:tracePt t="72461" x="7500938" y="3330575"/>
          <p14:tracePt t="72482" x="7510463" y="3330575"/>
          <p14:tracePt t="72494" x="7537450" y="3330575"/>
          <p14:tracePt t="72508" x="7554913" y="3330575"/>
          <p14:tracePt t="72520" x="7589838" y="3322638"/>
          <p14:tracePt t="72531" x="7643813" y="3313113"/>
          <p14:tracePt t="72544" x="7705725" y="3303588"/>
          <p14:tracePt t="72557" x="7769225" y="3286125"/>
          <p14:tracePt t="72572" x="7823200" y="3276600"/>
          <p14:tracePt t="72588" x="7875588" y="3259138"/>
          <p14:tracePt t="72605" x="7947025" y="3241675"/>
          <p14:tracePt t="72622" x="7974013" y="3232150"/>
          <p14:tracePt t="72638" x="8001000" y="3214688"/>
          <p14:tracePt t="72655" x="8027988" y="3205163"/>
          <p14:tracePt t="72672" x="8037513" y="3187700"/>
          <p14:tracePt t="72688" x="8045450" y="3187700"/>
          <p14:tracePt t="72705" x="8062913" y="3152775"/>
          <p14:tracePt t="72722" x="8072438" y="3133725"/>
          <p14:tracePt t="72738" x="8081963" y="3108325"/>
          <p14:tracePt t="72755" x="8099425" y="3071813"/>
          <p14:tracePt t="72772" x="8099425" y="3062288"/>
          <p14:tracePt t="72788" x="8116888" y="3044825"/>
          <p14:tracePt t="72805" x="8126413" y="3017838"/>
          <p14:tracePt t="72822" x="8126413" y="3000375"/>
          <p14:tracePt t="72838" x="8153400" y="2965450"/>
          <p14:tracePt t="72855" x="8170863" y="2938463"/>
          <p14:tracePt t="72872" x="8170863" y="2928938"/>
          <p14:tracePt t="72888" x="8180388" y="2919413"/>
          <p14:tracePt t="73010" x="8180388" y="2928938"/>
          <p14:tracePt t="73034" x="8180388" y="2938463"/>
          <p14:tracePt t="73109" x="8180388" y="2946400"/>
          <p14:tracePt t="73917" x="8180388" y="2955925"/>
          <p14:tracePt t="74028" x="8180388" y="2965450"/>
          <p14:tracePt t="74064" x="8180388" y="2973388"/>
          <p14:tracePt t="74101" x="8180388" y="2990850"/>
          <p14:tracePt t="74125" x="8180388" y="3000375"/>
          <p14:tracePt t="74138" x="8180388" y="3009900"/>
          <p14:tracePt t="74150" x="8180388" y="3017838"/>
          <p14:tracePt t="74162" x="8180388" y="3036888"/>
          <p14:tracePt t="74173" x="8180388" y="3044825"/>
          <p14:tracePt t="74189" x="8180388" y="3054350"/>
          <p14:tracePt t="74206" x="8180388" y="3071813"/>
          <p14:tracePt t="74222" x="8180388" y="3081338"/>
          <p14:tracePt t="74239" x="8180388" y="3108325"/>
          <p14:tracePt t="74256" x="8180388" y="3133725"/>
          <p14:tracePt t="74273" x="8188325" y="3152775"/>
          <p14:tracePt t="74933" x="8197850" y="3152775"/>
          <p14:tracePt t="74959" x="8205788" y="3152775"/>
          <p14:tracePt t="74971" x="8205788" y="3143250"/>
          <p14:tracePt t="75007" x="8215313" y="3143250"/>
          <p14:tracePt t="75020" x="8215313" y="3133725"/>
          <p14:tracePt t="75031" x="8224838" y="3133725"/>
          <p14:tracePt t="75045" x="8232775" y="3116263"/>
          <p14:tracePt t="75068" x="8232775" y="3108325"/>
          <p14:tracePt t="75094" x="8232775" y="3098800"/>
          <p14:tracePt t="75117" x="8242300" y="3089275"/>
          <p14:tracePt t="75131" x="8251825" y="3071813"/>
          <p14:tracePt t="75142" x="8251825" y="3044825"/>
          <p14:tracePt t="75154" x="8259763" y="3017838"/>
          <p14:tracePt t="75166" x="8259763" y="2990850"/>
          <p14:tracePt t="75179" x="8269288" y="2973388"/>
          <p14:tracePt t="75190" x="8269288" y="2955925"/>
          <p14:tracePt t="75214" x="8269288" y="2946400"/>
          <p14:tracePt t="75239" x="8269288" y="2938463"/>
          <p14:tracePt t="75265" x="8269288" y="2928938"/>
          <p14:tracePt t="76135" x="8269288" y="2938463"/>
          <p14:tracePt t="77189" x="8269288" y="2946400"/>
          <p14:tracePt t="80313" x="8277225" y="2928938"/>
          <p14:tracePt t="80325" x="8296275" y="2894013"/>
          <p14:tracePt t="80338" x="8323263" y="2857500"/>
          <p14:tracePt t="80350" x="8358188" y="2813050"/>
          <p14:tracePt t="80362" x="8385175" y="2768600"/>
          <p14:tracePt t="80374" x="8394700" y="2751138"/>
          <p14:tracePt t="80391" x="8394700" y="2732088"/>
          <p14:tracePt t="80411" x="8394700" y="2724150"/>
          <p14:tracePt t="80525" x="8375650" y="2741613"/>
          <p14:tracePt t="80536" x="8367713" y="2759075"/>
          <p14:tracePt t="80546" x="8358188" y="2776538"/>
          <p14:tracePt t="80558" x="8340725" y="2795588"/>
          <p14:tracePt t="80574" x="8331200" y="2813050"/>
          <p14:tracePt t="80591" x="8313738" y="2840038"/>
          <p14:tracePt t="80607" x="8286750" y="2874963"/>
          <p14:tracePt t="80624" x="8286750" y="2894013"/>
          <p14:tracePt t="80641" x="8277225" y="2894013"/>
          <p14:tracePt t="80657" x="8277225" y="2901950"/>
          <p14:tracePt t="80729" x="8277225" y="2894013"/>
          <p14:tracePt t="80742" x="8286750" y="2884488"/>
          <p14:tracePt t="80754" x="8296275" y="2867025"/>
          <p14:tracePt t="80766" x="8323263" y="2857500"/>
          <p14:tracePt t="80779" x="8331200" y="2830513"/>
          <p14:tracePt t="80791" x="8340725" y="2830513"/>
          <p14:tracePt t="80807" x="8348663" y="2822575"/>
          <p14:tracePt t="80824" x="8348663" y="2813050"/>
          <p14:tracePt t="80937" x="8348663" y="2822575"/>
          <p14:tracePt t="80949" x="8348663" y="2830513"/>
          <p14:tracePt t="80962" x="8348663" y="2840038"/>
          <p14:tracePt t="80975" x="8340725" y="2857500"/>
          <p14:tracePt t="80987" x="8331200" y="2867025"/>
          <p14:tracePt t="80999" x="8331200" y="2884488"/>
          <p14:tracePt t="81011" x="8323263" y="2911475"/>
          <p14:tracePt t="81026" x="8313738" y="2928938"/>
          <p14:tracePt t="81047" x="8313738" y="2938463"/>
          <p14:tracePt t="81061" x="8313738" y="2946400"/>
          <p14:tracePt t="81194" x="8313738" y="2938463"/>
          <p14:tracePt t="81231" x="8313738" y="2928938"/>
          <p14:tracePt t="86218" x="8304213" y="2928938"/>
          <p14:tracePt t="86242" x="8296275" y="2928938"/>
          <p14:tracePt t="86256" x="8286750" y="2928938"/>
          <p14:tracePt t="86280" x="8269288" y="2928938"/>
          <p14:tracePt t="86291" x="8242300" y="2938463"/>
          <p14:tracePt t="86304" x="8224838" y="2965450"/>
          <p14:tracePt t="86316" x="8205788" y="2982913"/>
          <p14:tracePt t="86328" x="8180388" y="3009900"/>
          <p14:tracePt t="86343" x="8170863" y="3027363"/>
          <p14:tracePt t="86359" x="8161338" y="3036888"/>
          <p14:tracePt t="86376" x="8153400" y="3054350"/>
          <p14:tracePt t="89355" x="8134350" y="3071813"/>
          <p14:tracePt t="89367" x="8089900" y="3098800"/>
          <p14:tracePt t="89378" x="8045450" y="3133725"/>
          <p14:tracePt t="89391" x="8027988" y="3170238"/>
          <p14:tracePt t="89403" x="8001000" y="3197225"/>
          <p14:tracePt t="89416" x="7974013" y="3232150"/>
          <p14:tracePt t="89427" x="7956550" y="3251200"/>
          <p14:tracePt t="89444" x="7939088" y="3268663"/>
          <p14:tracePt t="89460" x="7920038" y="3303588"/>
          <p14:tracePt t="89477" x="7894638" y="3340100"/>
          <p14:tracePt t="89494" x="7894638" y="3348038"/>
          <p14:tracePt t="89510" x="7885113" y="3357563"/>
          <p14:tracePt t="89527" x="7885113" y="3367088"/>
          <p14:tracePt t="89544" x="7885113" y="3384550"/>
          <p14:tracePt t="89564" x="7885113" y="3402013"/>
          <p14:tracePt t="89590" x="7885113" y="3411538"/>
          <p14:tracePt t="89600" x="7885113" y="3429000"/>
          <p14:tracePt t="89612" x="7894638" y="3429000"/>
          <p14:tracePt t="89627" x="7902575" y="3446463"/>
          <p14:tracePt t="89644" x="7902575" y="3455988"/>
          <p14:tracePt t="89660" x="7912100" y="3465513"/>
          <p14:tracePt t="89661" x="7929563" y="3482975"/>
          <p14:tracePt t="89677" x="7947025" y="3490913"/>
          <p14:tracePt t="89693" x="7956550" y="3500438"/>
          <p14:tracePt t="89710" x="7983538" y="3517900"/>
          <p14:tracePt t="89727" x="7991475" y="3517900"/>
          <p14:tracePt t="89744" x="8010525" y="3517900"/>
          <p14:tracePt t="89761" x="8037513" y="3517900"/>
          <p14:tracePt t="89777" x="8045450" y="3517900"/>
          <p14:tracePt t="89794" x="8062913" y="3517900"/>
          <p14:tracePt t="89810" x="8089900" y="3517900"/>
          <p14:tracePt t="89827" x="8116888" y="3500438"/>
          <p14:tracePt t="89844" x="8153400" y="3465513"/>
          <p14:tracePt t="89860" x="8180388" y="3438525"/>
          <p14:tracePt t="89877" x="8197850" y="3419475"/>
          <p14:tracePt t="89894" x="8215313" y="3394075"/>
          <p14:tracePt t="89910" x="8224838" y="3384550"/>
          <p14:tracePt t="89927" x="8224838" y="3375025"/>
          <p14:tracePt t="89956" x="8224838" y="3367088"/>
          <p14:tracePt t="89978" x="8224838" y="3348038"/>
          <p14:tracePt t="89992" x="8224838" y="3340100"/>
          <p14:tracePt t="90003" x="8205788" y="3330575"/>
          <p14:tracePt t="90016" x="8197850" y="3303588"/>
          <p14:tracePt t="90028" x="8180388" y="3295650"/>
          <p14:tracePt t="90044" x="8153400" y="3268663"/>
          <p14:tracePt t="90060" x="8116888" y="3259138"/>
          <p14:tracePt t="90077" x="8089900" y="3232150"/>
          <p14:tracePt t="90094" x="8045450" y="3214688"/>
          <p14:tracePt t="90110" x="8027988" y="3214688"/>
          <p14:tracePt t="90127" x="8010525" y="3214688"/>
          <p14:tracePt t="90144" x="8001000" y="3214688"/>
          <p14:tracePt t="90160" x="7991475" y="3214688"/>
          <p14:tracePt t="90177" x="7966075" y="3232150"/>
          <p14:tracePt t="90194" x="7947025" y="3251200"/>
          <p14:tracePt t="90211" x="7920038" y="3276600"/>
          <p14:tracePt t="90227" x="7867650" y="3357563"/>
          <p14:tracePt t="90244" x="7840663" y="3411538"/>
          <p14:tracePt t="90260" x="7813675" y="3465513"/>
          <p14:tracePt t="90277" x="7786688" y="3562350"/>
          <p14:tracePt t="90294" x="7777163" y="3608388"/>
          <p14:tracePt t="90311" x="7777163" y="3679825"/>
          <p14:tracePt t="90327" x="7777163" y="3724275"/>
          <p14:tracePt t="90344" x="7777163" y="3759200"/>
          <p14:tracePt t="90360" x="7804150" y="3813175"/>
          <p14:tracePt t="90377" x="7831138" y="3822700"/>
          <p14:tracePt t="90394" x="7867650" y="3848100"/>
          <p14:tracePt t="90411" x="7912100" y="3867150"/>
          <p14:tracePt t="90427" x="7939088" y="3875088"/>
          <p14:tracePt t="90444" x="7966075" y="3875088"/>
          <p14:tracePt t="90460" x="8027988" y="3884613"/>
          <p14:tracePt t="90477" x="8045450" y="3884613"/>
          <p14:tracePt t="90494" x="8072438" y="3884613"/>
          <p14:tracePt t="90510" x="8143875" y="3867150"/>
          <p14:tracePt t="90527" x="8180388" y="3848100"/>
          <p14:tracePt t="90544" x="8251825" y="3795713"/>
          <p14:tracePt t="90561" x="8269288" y="3751263"/>
          <p14:tracePt t="90577" x="8304213" y="3705225"/>
          <p14:tracePt t="90594" x="8323263" y="3679825"/>
          <p14:tracePt t="90611" x="8348663" y="3616325"/>
          <p14:tracePt t="90627" x="8348663" y="3598863"/>
          <p14:tracePt t="90644" x="8348663" y="3554413"/>
          <p14:tracePt t="90661" x="8340725" y="3517900"/>
          <p14:tracePt t="90677" x="8304213" y="3438525"/>
          <p14:tracePt t="90694" x="8277225" y="3394075"/>
          <p14:tracePt t="90711" x="8251825" y="3348038"/>
          <p14:tracePt t="90727" x="8188325" y="3286125"/>
          <p14:tracePt t="90744" x="8170863" y="3268663"/>
          <p14:tracePt t="90761" x="8153400" y="3251200"/>
          <p14:tracePt t="90777" x="8108950" y="3241675"/>
          <p14:tracePt t="90794" x="8089900" y="3241675"/>
          <p14:tracePt t="90811" x="8072438" y="3241675"/>
          <p14:tracePt t="90827" x="8027988" y="3251200"/>
          <p14:tracePt t="90844" x="8018463" y="3259138"/>
          <p14:tracePt t="90861" x="8001000" y="3276600"/>
          <p14:tracePt t="90877" x="7983538" y="3295650"/>
          <p14:tracePt t="90894" x="7974013" y="3322638"/>
          <p14:tracePt t="90911" x="7920038" y="3394075"/>
          <p14:tracePt t="90927" x="7894638" y="3438525"/>
          <p14:tracePt t="90944" x="7885113" y="3473450"/>
          <p14:tracePt t="90961" x="7848600" y="3527425"/>
          <p14:tracePt t="90977" x="7848600" y="3544888"/>
          <p14:tracePt t="90994" x="7848600" y="3562350"/>
          <p14:tracePt t="91011" x="7848600" y="3598863"/>
          <p14:tracePt t="91027" x="7848600" y="3633788"/>
          <p14:tracePt t="91044" x="7858125" y="3660775"/>
          <p14:tracePt t="91061" x="7912100" y="3714750"/>
          <p14:tracePt t="91077" x="7939088" y="3732213"/>
          <p14:tracePt t="91094" x="7966075" y="3732213"/>
          <p14:tracePt t="91111" x="8018463" y="3732213"/>
          <p14:tracePt t="91127" x="8054975" y="3732213"/>
          <p14:tracePt t="91144" x="8134350" y="3732213"/>
          <p14:tracePt t="91161" x="8161338" y="3714750"/>
          <p14:tracePt t="91177" x="8180388" y="3697288"/>
          <p14:tracePt t="91195" x="8215313" y="3670300"/>
          <p14:tracePt t="91211" x="8242300" y="3660775"/>
          <p14:tracePt t="91227" x="8242300" y="3643313"/>
          <p14:tracePt t="91244" x="8259763" y="3616325"/>
          <p14:tracePt t="91261" x="8259763" y="3598863"/>
          <p14:tracePt t="91278" x="8259763" y="3589338"/>
          <p14:tracePt t="91294" x="8259763" y="3562350"/>
          <p14:tracePt t="91311" x="8259763" y="3554413"/>
          <p14:tracePt t="91327" x="8232775" y="3490913"/>
          <p14:tracePt t="91344" x="8224838" y="3465513"/>
          <p14:tracePt t="91361" x="8197850" y="3446463"/>
          <p14:tracePt t="91377" x="8161338" y="3411538"/>
          <p14:tracePt t="91394" x="8143875" y="3402013"/>
          <p14:tracePt t="91411" x="8143875" y="3394075"/>
          <p14:tracePt t="91427" x="8126413" y="3394075"/>
          <p14:tracePt t="91450" x="8116888" y="3394075"/>
          <p14:tracePt t="91474" x="8108950" y="3402013"/>
          <p14:tracePt t="91500" x="8108950" y="3411538"/>
          <p14:tracePt t="91511" x="8099425" y="3411538"/>
          <p14:tracePt t="91536" x="8099425" y="3419475"/>
          <p14:tracePt t="91549" x="8089900" y="3429000"/>
          <p14:tracePt t="91560" x="8089900" y="3446463"/>
          <p14:tracePt t="91573" x="8081963" y="3455988"/>
          <p14:tracePt t="91585" x="8062913" y="3465513"/>
          <p14:tracePt t="91598" x="8062913" y="3473450"/>
          <p14:tracePt t="91611" x="8054975" y="3482975"/>
          <p14:tracePt t="91628" x="8045450" y="3500438"/>
          <p14:tracePt t="91644" x="8045450" y="3509963"/>
          <p14:tracePt t="91661" x="8037513" y="3536950"/>
          <p14:tracePt t="91678" x="8037513" y="3544888"/>
          <p14:tracePt t="91694" x="8037513" y="3581400"/>
          <p14:tracePt t="91711" x="8037513" y="3589338"/>
          <p14:tracePt t="91728" x="8037513" y="3608388"/>
          <p14:tracePt t="91744" x="8054975" y="3616325"/>
          <p14:tracePt t="91761" x="8062913" y="3625850"/>
          <p14:tracePt t="91778" x="8081963" y="3625850"/>
          <p14:tracePt t="91794" x="8134350" y="3625850"/>
          <p14:tracePt t="91811" x="8153400" y="3625850"/>
          <p14:tracePt t="91827" x="8180388" y="3608388"/>
          <p14:tracePt t="91844" x="8232775" y="3562350"/>
          <p14:tracePt t="91861" x="8269288" y="3536950"/>
          <p14:tracePt t="91877" x="8277225" y="3527425"/>
          <p14:tracePt t="91894" x="8296275" y="3490913"/>
          <p14:tracePt t="91911" x="8296275" y="3482975"/>
          <p14:tracePt t="91928" x="8296275" y="3465513"/>
          <p14:tracePt t="91944" x="8286750" y="3455988"/>
          <p14:tracePt t="91961" x="8286750" y="3446463"/>
          <p14:tracePt t="91978" x="8251825" y="3402013"/>
          <p14:tracePt t="91994" x="8224838" y="3375025"/>
          <p14:tracePt t="92011" x="8197850" y="3348038"/>
          <p14:tracePt t="92028" x="8143875" y="3313113"/>
          <p14:tracePt t="92044" x="8116888" y="3303588"/>
          <p14:tracePt t="92061" x="8089900" y="3303588"/>
          <p14:tracePt t="92077" x="8045450" y="3286125"/>
          <p14:tracePt t="92094" x="8037513" y="3286125"/>
          <p14:tracePt t="92111" x="8018463" y="3286125"/>
          <p14:tracePt t="92128" x="7983538" y="3286125"/>
          <p14:tracePt t="92144" x="7966075" y="3295650"/>
          <p14:tracePt t="92161" x="7956550" y="3303588"/>
          <p14:tracePt t="92178" x="7912100" y="3357563"/>
          <p14:tracePt t="92194" x="7902575" y="3375025"/>
          <p14:tracePt t="92212" x="7875588" y="3419475"/>
          <p14:tracePt t="92228" x="7875588" y="3438525"/>
          <p14:tracePt t="92245" x="7867650" y="3455988"/>
          <p14:tracePt t="92261" x="7858125" y="3490913"/>
          <p14:tracePt t="92278" x="7858125" y="3509963"/>
          <p14:tracePt t="92294" x="7858125" y="3527425"/>
          <p14:tracePt t="92311" x="7867650" y="3571875"/>
          <p14:tracePt t="92328" x="7875588" y="3589338"/>
          <p14:tracePt t="92344" x="7939088" y="3625850"/>
          <p14:tracePt t="92361" x="7956550" y="3643313"/>
          <p14:tracePt t="92378" x="7983538" y="3643313"/>
          <p14:tracePt t="92394" x="8054975" y="3643313"/>
          <p14:tracePt t="92411" x="8089900" y="3643313"/>
          <p14:tracePt t="92428" x="8126413" y="3633788"/>
          <p14:tracePt t="92445" x="8197850" y="3571875"/>
          <p14:tracePt t="92461" x="8242300" y="3527425"/>
          <p14:tracePt t="92478" x="8259763" y="3500438"/>
          <p14:tracePt t="92494" x="8296275" y="3429000"/>
          <p14:tracePt t="92511" x="8304213" y="3402013"/>
          <p14:tracePt t="92528" x="8304213" y="3367088"/>
          <p14:tracePt t="92544" x="8296275" y="3295650"/>
          <p14:tracePt t="92561" x="8269288" y="3251200"/>
          <p14:tracePt t="92578" x="8224838" y="3187700"/>
          <p14:tracePt t="92594" x="8205788" y="3179763"/>
          <p14:tracePt t="92611" x="8180388" y="3160713"/>
          <p14:tracePt t="92628" x="8143875" y="3152775"/>
          <p14:tracePt t="92644" x="8126413" y="3152775"/>
          <p14:tracePt t="92661" x="8108950" y="3152775"/>
          <p14:tracePt t="92678" x="8089900" y="3152775"/>
          <p14:tracePt t="92700" x="8081963" y="3160713"/>
          <p14:tracePt t="92712" x="8081963" y="3170238"/>
          <p14:tracePt t="92736" x="8081963" y="3187700"/>
          <p14:tracePt t="92749" x="8072438" y="3197225"/>
          <p14:tracePt t="92761" x="8062913" y="3214688"/>
          <p14:tracePt t="92778" x="8054975" y="3232150"/>
          <p14:tracePt t="92795" x="8054975" y="3251200"/>
          <p14:tracePt t="92811" x="8037513" y="3295650"/>
          <p14:tracePt t="92828" x="8037513" y="3303588"/>
          <p14:tracePt t="92845" x="8037513" y="3313113"/>
          <p14:tracePt t="92861" x="8037513" y="3322638"/>
          <p14:tracePt t="92878" x="8037513" y="3330575"/>
          <p14:tracePt t="92895" x="8037513" y="3340100"/>
          <p14:tracePt t="92933" x="8037513" y="3348038"/>
          <p14:tracePt t="92944" x="8037513" y="3357563"/>
          <p14:tracePt t="92957" x="8037513" y="3367088"/>
          <p14:tracePt t="92982" x="8037513" y="3375025"/>
          <p14:tracePt t="93031" x="8045450" y="3375025"/>
          <p14:tracePt t="93044" x="8054975" y="3375025"/>
          <p14:tracePt t="93067" x="8062913" y="3375025"/>
          <p14:tracePt t="93093" x="8072438" y="3375025"/>
          <p14:tracePt t="93120" x="8081963" y="3375025"/>
          <p14:tracePt t="93152" x="8089900" y="3375025"/>
          <p14:tracePt t="93495" x="8089900" y="3384550"/>
          <p14:tracePt t="98067" x="8081963" y="3384550"/>
          <p14:tracePt t="98078" x="8072438" y="3384550"/>
          <p14:tracePt t="98091" x="8062913" y="3384550"/>
          <p14:tracePt t="98103" x="8027988" y="3402013"/>
          <p14:tracePt t="98116" x="7983538" y="3438525"/>
          <p14:tracePt t="98130" x="7947025" y="3465513"/>
          <p14:tracePt t="98146" x="7929563" y="3490913"/>
          <p14:tracePt t="98163" x="7920038" y="3490913"/>
          <p14:tracePt t="98180" x="7912100" y="3500438"/>
          <p14:tracePt t="98196" x="7912100" y="3517900"/>
          <p14:tracePt t="98213" x="7912100" y="3527425"/>
          <p14:tracePt t="98230" x="7912100" y="3554413"/>
          <p14:tracePt t="98246" x="7912100" y="3589338"/>
          <p14:tracePt t="98263" x="7929563" y="3625850"/>
          <p14:tracePt t="98280" x="7929563" y="3643313"/>
          <p14:tracePt t="98296" x="7947025" y="3660775"/>
          <p14:tracePt t="98313" x="7966075" y="3679825"/>
          <p14:tracePt t="98336" x="7983538" y="3679825"/>
          <p14:tracePt t="98349" x="7991475" y="3687763"/>
          <p14:tracePt t="98363" x="8001000" y="3697288"/>
          <p14:tracePt t="98380" x="8018463" y="3697288"/>
          <p14:tracePt t="98396" x="8027988" y="3697288"/>
          <p14:tracePt t="98414" x="8054975" y="3697288"/>
          <p14:tracePt t="98430" x="8062913" y="3697288"/>
          <p14:tracePt t="98446" x="8089900" y="3697288"/>
          <p14:tracePt t="98463" x="8099425" y="3687763"/>
          <p14:tracePt t="98480" x="8108950" y="3679825"/>
          <p14:tracePt t="98496" x="8143875" y="3652838"/>
          <p14:tracePt t="98513" x="8161338" y="3652838"/>
          <p14:tracePt t="98530" x="8170863" y="3643313"/>
          <p14:tracePt t="98546" x="8205788" y="3625850"/>
          <p14:tracePt t="98563" x="8232775" y="3608388"/>
          <p14:tracePt t="98580" x="8251825" y="3598863"/>
          <p14:tracePt t="98596" x="8269288" y="3589338"/>
          <p14:tracePt t="98668" x="8269288" y="3581400"/>
          <p14:tracePt t="98679" x="8269288" y="3571875"/>
          <p14:tracePt t="98703" x="8259763" y="3562350"/>
          <p14:tracePt t="98716" x="8242300" y="3554413"/>
          <p14:tracePt t="98728" x="8224838" y="3536950"/>
          <p14:tracePt t="98740" x="8205788" y="3527425"/>
          <p14:tracePt t="98753" x="8188325" y="3517900"/>
          <p14:tracePt t="98765" x="8170863" y="3509963"/>
          <p14:tracePt t="98780" x="8161338" y="3500438"/>
          <p14:tracePt t="98796" x="8153400" y="3500438"/>
          <p14:tracePt t="98813" x="8143875" y="3500438"/>
          <p14:tracePt t="98830" x="8126413" y="3500438"/>
          <p14:tracePt t="98846" x="8108950" y="3500438"/>
          <p14:tracePt t="98863" x="8099425" y="3500438"/>
          <p14:tracePt t="98887" x="8089900" y="3500438"/>
          <p14:tracePt t="98899" x="8081963" y="3500438"/>
          <p14:tracePt t="98913" x="8081963" y="3509963"/>
          <p14:tracePt t="98930" x="8072438" y="3517900"/>
          <p14:tracePt t="98946" x="8062913" y="3527425"/>
          <p14:tracePt t="98963" x="8054975" y="3544888"/>
          <p14:tracePt t="98980" x="8037513" y="3554413"/>
          <p14:tracePt t="98996" x="8037513" y="3562350"/>
          <p14:tracePt t="99013" x="8018463" y="3598863"/>
          <p14:tracePt t="99030" x="8010525" y="3608388"/>
          <p14:tracePt t="99047" x="8010525" y="3643313"/>
          <p14:tracePt t="99063" x="8001000" y="3660775"/>
          <p14:tracePt t="99080" x="8001000" y="3670300"/>
          <p14:tracePt t="99097" x="7991475" y="3705225"/>
          <p14:tracePt t="99113" x="7991475" y="3714750"/>
          <p14:tracePt t="99132" x="7991475" y="3724275"/>
          <p14:tracePt t="99160" x="7991475" y="3732213"/>
          <p14:tracePt t="99170" x="7991475" y="3741738"/>
          <p14:tracePt t="99181" x="7991475" y="3751263"/>
          <p14:tracePt t="99197" x="8001000" y="3751263"/>
          <p14:tracePt t="99213" x="8010525" y="3759200"/>
          <p14:tracePt t="99230" x="8010525" y="3768725"/>
          <p14:tracePt t="99230" x="8018463" y="3768725"/>
          <p14:tracePt t="99247" x="8027988" y="3776663"/>
          <p14:tracePt t="99264" x="8037513" y="3776663"/>
          <p14:tracePt t="99280" x="8045450" y="3786188"/>
          <p14:tracePt t="99297" x="8062913" y="3795713"/>
          <p14:tracePt t="99313" x="8072438" y="3795713"/>
          <p14:tracePt t="99330" x="8099425" y="3803650"/>
          <p14:tracePt t="99347" x="8108950" y="3803650"/>
          <p14:tracePt t="99364" x="8116888" y="3803650"/>
          <p14:tracePt t="99380" x="8134350" y="3803650"/>
          <p14:tracePt t="99397" x="8143875" y="3803650"/>
          <p14:tracePt t="99413" x="8153400" y="3803650"/>
          <p14:tracePt t="99430" x="8170863" y="3803650"/>
          <p14:tracePt t="99446" x="8180388" y="3803650"/>
          <p14:tracePt t="99463" x="8197850" y="3795713"/>
          <p14:tracePt t="99480" x="8215313" y="3776663"/>
          <p14:tracePt t="99497" x="8224838" y="3768725"/>
          <p14:tracePt t="99513" x="8242300" y="3751263"/>
          <p14:tracePt t="99530" x="8251825" y="3751263"/>
          <p14:tracePt t="99547" x="8251825" y="3741738"/>
          <p14:tracePt t="99563" x="8259763" y="3732213"/>
          <p14:tracePt t="99580" x="8259763" y="3724275"/>
          <p14:tracePt t="99598" x="8259763" y="3714750"/>
          <p14:tracePt t="99623" x="8259763" y="3705225"/>
          <p14:tracePt t="99647" x="8259763" y="3687763"/>
          <p14:tracePt t="99672" x="8259763" y="3670300"/>
          <p14:tracePt t="99696" x="8259763" y="3660775"/>
          <p14:tracePt t="99720" x="8259763" y="3652838"/>
          <p14:tracePt t="99734" x="8259763" y="3643313"/>
          <p14:tracePt t="99745" x="8259763" y="3633788"/>
          <p14:tracePt t="99756" x="8259763" y="3625850"/>
          <p14:tracePt t="99769" x="8259763" y="3616325"/>
          <p14:tracePt t="99794" x="8259763" y="3608388"/>
          <p14:tracePt t="99818" x="8259763" y="3598863"/>
          <p14:tracePt t="99831" x="8259763" y="3589338"/>
          <p14:tracePt t="99843" x="8251825" y="3581400"/>
          <p14:tracePt t="99854" x="8242300" y="3571875"/>
          <p14:tracePt t="99867" x="8232775" y="3571875"/>
          <p14:tracePt t="99880" x="8224838" y="3562350"/>
          <p14:tracePt t="99897" x="8215313" y="3554413"/>
          <p14:tracePt t="99913" x="8205788" y="3544888"/>
          <p14:tracePt t="99930" x="8170863" y="3536950"/>
          <p14:tracePt t="99947" x="8161338" y="3536950"/>
          <p14:tracePt t="99963" x="8153400" y="3536950"/>
          <p14:tracePt t="99980" x="8134350" y="3536950"/>
          <p14:tracePt t="100002" x="8116888" y="3536950"/>
          <p14:tracePt t="100014" x="8108950" y="3536950"/>
          <p14:tracePt t="100030" x="8099425" y="3536950"/>
          <p14:tracePt t="100047" x="8089900" y="3536950"/>
          <p14:tracePt t="100065" x="8081963" y="3536950"/>
          <p14:tracePt t="100080" x="8072438" y="3536950"/>
          <p14:tracePt t="100097" x="8072438" y="3544888"/>
          <p14:tracePt t="100113" x="8062913" y="3544888"/>
          <p14:tracePt t="100130" x="8062913" y="3554413"/>
          <p14:tracePt t="100147" x="8054975" y="3554413"/>
          <p14:tracePt t="100164" x="8045450" y="3571875"/>
          <p14:tracePt t="100180" x="8037513" y="3589338"/>
          <p14:tracePt t="100198" x="8027988" y="3598863"/>
          <p14:tracePt t="100216" x="8018463" y="3616325"/>
          <p14:tracePt t="100234" x="8018463" y="3633788"/>
          <p14:tracePt t="100247" x="8018463" y="3643313"/>
          <p14:tracePt t="100264" x="8010525" y="3652838"/>
          <p14:tracePt t="100285" x="8010525" y="3660775"/>
          <p14:tracePt t="100297" x="8010525" y="3679825"/>
          <p14:tracePt t="100314" x="8010525" y="3687763"/>
          <p14:tracePt t="100330" x="8010525" y="3697288"/>
          <p14:tracePt t="100347" x="8010525" y="3714750"/>
          <p14:tracePt t="100364" x="8010525" y="3724275"/>
          <p14:tracePt t="100382" x="8010525" y="3732213"/>
          <p14:tracePt t="100406" x="8010525" y="3741738"/>
          <p14:tracePt t="100418" x="8027988" y="3751263"/>
          <p14:tracePt t="100431" x="8045450" y="3759200"/>
          <p14:tracePt t="100447" x="8062913" y="3768725"/>
          <p14:tracePt t="100464" x="8072438" y="3776663"/>
          <p14:tracePt t="100480" x="8099425" y="3776663"/>
          <p14:tracePt t="100497" x="8126413" y="3776663"/>
          <p14:tracePt t="100514" x="8134350" y="3776663"/>
          <p14:tracePt t="100530" x="8161338" y="3776663"/>
          <p14:tracePt t="100547" x="8170863" y="3776663"/>
          <p14:tracePt t="100564" x="8180388" y="3776663"/>
          <p14:tracePt t="100580" x="8205788" y="3776663"/>
          <p14:tracePt t="100602" x="8224838" y="3768725"/>
          <p14:tracePt t="100627" x="8232775" y="3768725"/>
          <p14:tracePt t="100663" x="8232775" y="3759200"/>
          <p14:tracePt t="100688" x="8242300" y="3759200"/>
          <p14:tracePt t="100725" x="8242300" y="3751263"/>
          <p14:tracePt t="100738" x="8242300" y="3741738"/>
          <p14:tracePt t="100750" x="8251825" y="3741738"/>
          <p14:tracePt t="100798" x="8251825" y="3732213"/>
          <p14:tracePt t="100824" x="8251825" y="3714750"/>
          <p14:tracePt t="100835" x="8251825" y="3705225"/>
          <p14:tracePt t="100847" x="8251825" y="3697288"/>
          <p14:tracePt t="100860" x="8251825" y="3679825"/>
          <p14:tracePt t="100884" x="8251825" y="3670300"/>
          <p14:tracePt t="100897" x="8251825" y="3660775"/>
          <p14:tracePt t="100909" x="8242300" y="3652838"/>
          <p14:tracePt t="100922" x="8232775" y="3643313"/>
          <p14:tracePt t="100945" x="8232775" y="3633788"/>
          <p14:tracePt t="100958" x="8232775" y="3625850"/>
          <p14:tracePt t="100971" x="8224838" y="3625850"/>
          <p14:tracePt t="100995" x="8224838" y="3616325"/>
          <p14:tracePt t="101008" x="8215313" y="3616325"/>
          <p14:tracePt t="101020" x="8205788" y="3598863"/>
          <p14:tracePt t="101043" x="8197850" y="3589338"/>
          <p14:tracePt t="101069" x="8188325" y="3589338"/>
          <p14:tracePt t="101105" x="8180388" y="3581400"/>
          <p14:tracePt t="101118" x="8170863" y="3581400"/>
          <p14:tracePt t="101129" x="8153400" y="3581400"/>
          <p14:tracePt t="101155" x="8143875" y="3581400"/>
          <p14:tracePt t="101166" x="8134350" y="3581400"/>
          <p14:tracePt t="101181" x="8126413" y="3581400"/>
          <p14:tracePt t="101203" x="8116888" y="3581400"/>
          <p14:tracePt t="101228" x="8108950" y="3581400"/>
          <p14:tracePt t="101252" x="8099425" y="3581400"/>
          <p14:tracePt t="101290" x="8089900" y="3581400"/>
          <p14:tracePt t="101302" x="8089900" y="3589338"/>
          <p14:tracePt t="101448" x="8099425" y="3589338"/>
          <p14:tracePt t="101472" x="8108950" y="3589338"/>
          <p14:tracePt t="101485" x="8126413" y="3589338"/>
          <p14:tracePt t="101497" x="8134350" y="3598863"/>
          <p14:tracePt t="101509" x="8153400" y="3616325"/>
          <p14:tracePt t="101522" x="8180388" y="3616325"/>
          <p14:tracePt t="101534" x="8205788" y="3625850"/>
          <p14:tracePt t="101547" x="8224838" y="3625850"/>
          <p14:tracePt t="101564" x="8232775" y="3633788"/>
          <p14:tracePt t="101581" x="8251825" y="3633788"/>
          <p14:tracePt t="101597" x="8259763" y="3633788"/>
          <p14:tracePt t="101644" x="8269288" y="3633788"/>
          <p14:tracePt t="101730" x="8269288" y="3625850"/>
          <p14:tracePt t="101756" x="8269288" y="3608388"/>
          <p14:tracePt t="101767" x="8269288" y="3598863"/>
          <p14:tracePt t="101779" x="8269288" y="3589338"/>
          <p14:tracePt t="101790" x="8269288" y="3581400"/>
          <p14:tracePt t="101803" x="8269288" y="3571875"/>
          <p14:tracePt t="101816" x="8269288" y="3562350"/>
          <p14:tracePt t="101841" x="8269288" y="3554413"/>
          <p14:tracePt t="101865" x="8259763" y="3554413"/>
          <p14:tracePt t="101878" x="8259763" y="3544888"/>
          <p14:tracePt t="101890" x="8251825" y="3536950"/>
          <p14:tracePt t="101901" x="8242300" y="3536950"/>
          <p14:tracePt t="101914" x="8232775" y="3536950"/>
          <p14:tracePt t="101938" x="8224838" y="3536950"/>
          <p14:tracePt t="101963" x="8215313" y="3536950"/>
          <p14:tracePt t="101976" x="8205788" y="3536950"/>
          <p14:tracePt t="102012" x="8197850" y="3536950"/>
          <p14:tracePt t="102024" x="8188325" y="3536950"/>
          <p14:tracePt t="102036" x="8180388" y="3536950"/>
          <p14:tracePt t="102061" x="8170863" y="3536950"/>
          <p14:tracePt t="102072" x="8161338" y="3536950"/>
          <p14:tracePt t="102085" x="8153400" y="3536950"/>
          <p14:tracePt t="102098" x="8143875" y="3536950"/>
          <p14:tracePt t="102114" x="8134350" y="3544888"/>
          <p14:tracePt t="102131" x="8116888" y="3544888"/>
          <p14:tracePt t="102147" x="8108950" y="3554413"/>
          <p14:tracePt t="102164" x="8099425" y="3554413"/>
          <p14:tracePt t="102181" x="8089900" y="3562350"/>
          <p14:tracePt t="102208" x="8081963" y="3562350"/>
          <p14:tracePt t="102232" x="8081963" y="3571875"/>
          <p14:tracePt t="102258" x="8072438" y="3581400"/>
          <p14:tracePt t="102269" x="8062913" y="3589338"/>
          <p14:tracePt t="102282" x="8062913" y="3598863"/>
          <p14:tracePt t="102306" x="8054975" y="3608388"/>
          <p14:tracePt t="102318" x="8054975" y="3616325"/>
          <p14:tracePt t="102330" x="8054975" y="3625850"/>
          <p14:tracePt t="102354" x="8045450" y="3633788"/>
          <p14:tracePt t="102367" x="8037513" y="3643313"/>
          <p14:tracePt t="102379" x="8037513" y="3652838"/>
          <p14:tracePt t="102403" x="8037513" y="3670300"/>
          <p14:tracePt t="102429" x="8037513" y="3679825"/>
          <p14:tracePt t="102454" x="8037513" y="3687763"/>
          <p14:tracePt t="102465" x="8037513" y="3697288"/>
          <p14:tracePt t="102477" x="8037513" y="3705225"/>
          <p14:tracePt t="102514" x="8037513" y="3714750"/>
          <p14:tracePt t="102526" x="8037513" y="3724275"/>
          <p14:tracePt t="102538" x="8045450" y="3724275"/>
          <p14:tracePt t="102576" x="8054975" y="3732213"/>
          <p14:tracePt t="102601" x="8062913" y="3732213"/>
          <p14:tracePt t="102612" x="8072438" y="3732213"/>
          <p14:tracePt t="102625" x="8072438" y="3741738"/>
          <p14:tracePt t="102637" x="8081963" y="3741738"/>
          <p14:tracePt t="102662" x="8099425" y="3741738"/>
          <p14:tracePt t="102688" x="8108950" y="3741738"/>
          <p14:tracePt t="102699" x="8116888" y="3741738"/>
          <p14:tracePt t="102711" x="8126413" y="3741738"/>
          <p14:tracePt t="102723" x="8143875" y="3741738"/>
          <p14:tracePt t="102734" x="8153400" y="3741738"/>
          <p14:tracePt t="102748" x="8161338" y="3741738"/>
          <p14:tracePt t="102765" x="8170863" y="3741738"/>
          <p14:tracePt t="102783" x="8180388" y="3741738"/>
          <p14:tracePt t="102808" x="8188325" y="3732213"/>
          <p14:tracePt t="102820" x="8197850" y="3732213"/>
          <p14:tracePt t="102833" x="8197850" y="3724275"/>
          <p14:tracePt t="102881" x="8197850" y="3714750"/>
          <p14:tracePt t="102906" x="8197850" y="3705225"/>
          <p14:tracePt t="103029" x="8205788" y="3705225"/>
          <p14:tracePt t="103040" x="8205788" y="3697288"/>
          <p14:tracePt t="103054" x="8224838" y="3697288"/>
          <p14:tracePt t="103065" x="8232775" y="3687763"/>
          <p14:tracePt t="103081" x="8251825" y="3670300"/>
          <p14:tracePt t="103098" x="8259763" y="3670300"/>
          <p14:tracePt t="103114" x="8259763" y="3660775"/>
          <p14:tracePt t="103131" x="8277225" y="3643313"/>
          <p14:tracePt t="103148" x="8277225" y="3633788"/>
          <p14:tracePt t="103165" x="8277225" y="3598863"/>
          <p14:tracePt t="103181" x="8286750" y="3571875"/>
          <p14:tracePt t="103198" x="8286750" y="3562350"/>
          <p14:tracePt t="103215" x="8286750" y="3536950"/>
          <p14:tracePt t="103231" x="8286750" y="3527425"/>
          <p14:tracePt t="103248" x="8286750" y="3517900"/>
          <p14:tracePt t="103274" x="8286750" y="3509963"/>
          <p14:tracePt t="103310" x="8277225" y="3509963"/>
          <p14:tracePt t="103347" x="8269288" y="3509963"/>
          <p14:tracePt t="103372" x="8259763" y="3509963"/>
          <p14:tracePt t="103383" x="8251825" y="3509963"/>
          <p14:tracePt t="103397" x="8242300" y="3509963"/>
          <p14:tracePt t="103421" x="8224838" y="3509963"/>
          <p14:tracePt t="103458" x="8215313" y="3509963"/>
          <p14:tracePt t="103470" x="8205788" y="3509963"/>
          <p14:tracePt t="103481" x="8197850" y="3509963"/>
          <p14:tracePt t="103495" x="8188325" y="3509963"/>
          <p14:tracePt t="103506" x="8180388" y="3509963"/>
          <p14:tracePt t="103519" x="8170863" y="3509963"/>
          <p14:tracePt t="103531" x="8161338" y="3517900"/>
          <p14:tracePt t="103548" x="8153400" y="3517900"/>
          <p14:tracePt t="103565" x="8143875" y="3527425"/>
          <p14:tracePt t="103581" x="8126413" y="3527425"/>
          <p14:tracePt t="103598" x="8116888" y="3527425"/>
          <p14:tracePt t="103615" x="8108950" y="3527425"/>
          <p14:tracePt t="103631" x="8089900" y="3536950"/>
          <p14:tracePt t="103648" x="8089900" y="3544888"/>
          <p14:tracePt t="103665" x="8081963" y="3544888"/>
          <p14:tracePt t="103681" x="8072438" y="3544888"/>
          <p14:tracePt t="103703" x="8072438" y="3554413"/>
          <p14:tracePt t="103715" x="8062913" y="3554413"/>
          <p14:tracePt t="103731" x="8054975" y="3571875"/>
          <p14:tracePt t="103748" x="8054975" y="3581400"/>
          <p14:tracePt t="103765" x="8027988" y="3608388"/>
          <p14:tracePt t="103781" x="8027988" y="3616325"/>
          <p14:tracePt t="103798" x="8018463" y="3625850"/>
          <p14:tracePt t="103815" x="8018463" y="3643313"/>
          <p14:tracePt t="103831" x="8010525" y="3660775"/>
          <p14:tracePt t="103850" x="8010525" y="3670300"/>
          <p14:tracePt t="103874" x="8010525" y="3687763"/>
          <p14:tracePt t="103898" x="8010525" y="3697288"/>
          <p14:tracePt t="103923" x="8010525" y="3705225"/>
          <p14:tracePt t="103936" x="8010525" y="3714750"/>
          <p14:tracePt t="103972" x="8010525" y="3724275"/>
          <p14:tracePt t="103985" x="8018463" y="3724275"/>
          <p14:tracePt t="103998" x="8018463" y="3732213"/>
          <p14:tracePt t="104009" x="8037513" y="3741738"/>
          <p14:tracePt t="104021" x="8045450" y="3741738"/>
          <p14:tracePt t="104034" x="8054975" y="3741738"/>
          <p14:tracePt t="104048" x="8072438" y="3741738"/>
          <p14:tracePt t="104064" x="8081963" y="3741738"/>
          <p14:tracePt t="104081" x="8089900" y="3741738"/>
          <p14:tracePt t="104098" x="8116888" y="3741738"/>
          <p14:tracePt t="104115" x="8134350" y="3741738"/>
          <p14:tracePt t="104131" x="8170863" y="3732213"/>
          <p14:tracePt t="104148" x="8197850" y="3714750"/>
          <p14:tracePt t="104165" x="8215313" y="3687763"/>
          <p14:tracePt t="104181" x="8269288" y="3652838"/>
          <p14:tracePt t="104199" x="8286750" y="3633788"/>
          <p14:tracePt t="104215" x="8296275" y="3625850"/>
          <p14:tracePt t="104231" x="8304213" y="3616325"/>
          <p14:tracePt t="104248" x="8304213" y="3608388"/>
          <p14:tracePt t="104278" x="8304213" y="3598863"/>
          <p14:tracePt t="104291" x="8296275" y="3598863"/>
          <p14:tracePt t="104303" x="8286750" y="3589338"/>
          <p14:tracePt t="104328" x="8277225" y="3581400"/>
          <p14:tracePt t="104339" x="8269288" y="3571875"/>
          <p14:tracePt t="104352" x="8259763" y="3571875"/>
          <p14:tracePt t="104365" x="8251825" y="3562350"/>
          <p14:tracePt t="104381" x="8242300" y="3554413"/>
          <p14:tracePt t="105981" x="8242300" y="3562350"/>
          <p14:tracePt t="106669" x="8242300" y="3554413"/>
          <p14:tracePt t="106680" x="8232775" y="3536950"/>
          <p14:tracePt t="106692" x="8215313" y="3527425"/>
          <p14:tracePt t="106705" x="8197850" y="3490913"/>
          <p14:tracePt t="106719" x="8161338" y="3438525"/>
          <p14:tracePt t="106732" x="8126413" y="3384550"/>
          <p14:tracePt t="106749" x="8072438" y="3313113"/>
          <p14:tracePt t="106766" x="7991475" y="3214688"/>
          <p14:tracePt t="106782" x="7974013" y="3187700"/>
          <p14:tracePt t="106799" x="7956550" y="3152775"/>
          <p14:tracePt t="106816" x="7920038" y="3108325"/>
          <p14:tracePt t="106832" x="7902575" y="3081338"/>
          <p14:tracePt t="106849" x="7885113" y="3054350"/>
          <p14:tracePt t="106866" x="7848600" y="3000375"/>
          <p14:tracePt t="106882" x="7840663" y="2973388"/>
          <p14:tracePt t="106899" x="7823200" y="2946400"/>
          <p14:tracePt t="106915" x="7796213" y="2874963"/>
          <p14:tracePt t="106932" x="7777163" y="2840038"/>
          <p14:tracePt t="106949" x="7759700" y="2813050"/>
          <p14:tracePt t="106966" x="7742238" y="2795588"/>
          <p14:tracePt t="106982" x="7742238" y="2786063"/>
          <p14:tracePt t="106999" x="7715250" y="2776538"/>
          <p14:tracePt t="107016" x="7697788" y="2768600"/>
          <p14:tracePt t="107032" x="7680325" y="2759075"/>
          <p14:tracePt t="107049" x="7643813" y="2732088"/>
          <p14:tracePt t="107065" x="7626350" y="2724150"/>
          <p14:tracePt t="107082" x="7608888" y="2705100"/>
          <p14:tracePt t="107099" x="7572375" y="2679700"/>
          <p14:tracePt t="107116" x="7554913" y="2670175"/>
          <p14:tracePt t="107132" x="7537450" y="2652713"/>
          <p14:tracePt t="107149" x="7518400" y="2652713"/>
          <p14:tracePt t="107166" x="7518400" y="2643188"/>
          <p14:tracePt t="107182" x="7510463" y="2643188"/>
          <p14:tracePt t="107232" x="7510463" y="2633663"/>
          <p14:tracePt t="107575" x="7518400" y="2643188"/>
          <p14:tracePt t="107783" x="7527925" y="2633663"/>
          <p14:tracePt t="107795" x="7537450" y="2625725"/>
          <p14:tracePt t="107806" x="7554913" y="2608263"/>
          <p14:tracePt t="107820" x="7589838" y="2598738"/>
          <p14:tracePt t="107832" x="7616825" y="2581275"/>
          <p14:tracePt t="107849" x="7653338" y="2581275"/>
          <p14:tracePt t="107866" x="7697788" y="2571750"/>
          <p14:tracePt t="107883" x="7759700" y="2554288"/>
          <p14:tracePt t="107899" x="7804150" y="2544763"/>
          <p14:tracePt t="107916" x="7831138" y="2544763"/>
          <p14:tracePt t="107933" x="7875588" y="2509838"/>
          <p14:tracePt t="107949" x="7885113" y="2500313"/>
          <p14:tracePt t="107966" x="7902575" y="2490788"/>
          <p14:tracePt t="107982" x="7920038" y="2446338"/>
          <p14:tracePt t="107999" x="7929563" y="2438400"/>
          <p14:tracePt t="108016" x="7939088" y="2401888"/>
          <p14:tracePt t="108033" x="7947025" y="2393950"/>
          <p14:tracePt t="108049" x="7947025" y="2384425"/>
          <p14:tracePt t="108066" x="7966075" y="2357438"/>
          <p14:tracePt t="108083" x="7983538" y="2330450"/>
          <p14:tracePt t="108099" x="8001000" y="2312988"/>
          <p14:tracePt t="108116" x="8037513" y="2276475"/>
          <p14:tracePt t="108133" x="8054975" y="2259013"/>
          <p14:tracePt t="108149" x="8072438" y="2251075"/>
          <p14:tracePt t="108166" x="8108950" y="2205038"/>
          <p14:tracePt t="108182" x="8134350" y="2170113"/>
          <p14:tracePt t="108200" x="8197850" y="2098675"/>
          <p14:tracePt t="108216" x="8205788" y="2071688"/>
          <p14:tracePt t="108233" x="8215313" y="2044700"/>
          <p14:tracePt t="108249" x="8215313" y="2036763"/>
          <p14:tracePt t="108285" x="8224838" y="2027238"/>
          <p14:tracePt t="108310" x="8224838" y="2017713"/>
          <p14:tracePt t="108494" x="8224838" y="2009775"/>
          <p14:tracePt t="108530" x="8224838" y="2000250"/>
          <p14:tracePt t="108579" x="8224838" y="1990725"/>
          <p14:tracePt t="108605" x="8232775" y="1990725"/>
          <p14:tracePt t="108616" x="8232775" y="1982788"/>
          <p14:tracePt t="108641" x="8232775" y="1973263"/>
          <p14:tracePt t="108677" x="8242300" y="1965325"/>
          <p14:tracePt t="108702" x="8242300" y="1955800"/>
          <p14:tracePt t="108740" x="8242300" y="1946275"/>
          <p14:tracePt t="108762" x="8251825" y="1946275"/>
          <p14:tracePt t="109143" x="8251825" y="1938338"/>
          <p14:tracePt t="109155" x="8259763" y="1938338"/>
          <p14:tracePt t="109167" x="8259763" y="1928813"/>
          <p14:tracePt t="109180" x="8259763" y="1919288"/>
          <p14:tracePt t="109266" x="8259763" y="1911350"/>
          <p14:tracePt t="109290" x="8259763" y="1901825"/>
          <p14:tracePt t="109302" x="8251825" y="1893888"/>
          <p14:tracePt t="109326" x="8251825" y="1884363"/>
          <p14:tracePt t="109339" x="8242300" y="1884363"/>
          <p14:tracePt t="109363" x="8232775" y="1884363"/>
          <p14:tracePt t="109400" x="8224838" y="1884363"/>
          <p14:tracePt t="109414" x="8215313" y="1884363"/>
          <p14:tracePt t="109449" x="8205788" y="1884363"/>
          <p14:tracePt t="109473" x="8197850" y="1884363"/>
          <p14:tracePt t="109487" x="8188325" y="1893888"/>
          <p14:tracePt t="109499" x="8170863" y="1901825"/>
          <p14:tracePt t="109511" x="8161338" y="1901825"/>
          <p14:tracePt t="109523" x="8153400" y="1911350"/>
          <p14:tracePt t="109534" x="8153400" y="1919288"/>
          <p14:tracePt t="109572" x="8153400" y="1928813"/>
          <p14:tracePt t="109583" x="8143875" y="1928813"/>
          <p14:tracePt t="109597" x="8143875" y="1946275"/>
          <p14:tracePt t="109608" x="8143875" y="1955800"/>
          <p14:tracePt t="109621" x="8143875" y="1965325"/>
          <p14:tracePt t="109633" x="8143875" y="1982788"/>
          <p14:tracePt t="109658" x="8143875" y="1990725"/>
          <p14:tracePt t="109707" x="8143875" y="2000250"/>
          <p14:tracePt t="109719" x="8153400" y="2000250"/>
          <p14:tracePt t="109744" x="8170863" y="2000250"/>
          <p14:tracePt t="109756" x="8180388" y="2009775"/>
          <p14:tracePt t="109768" x="8197850" y="2017713"/>
          <p14:tracePt t="109780" x="8205788" y="2017713"/>
          <p14:tracePt t="109793" x="8215313" y="2017713"/>
          <p14:tracePt t="109804" x="8224838" y="2017713"/>
          <p14:tracePt t="109830" x="8232775" y="2017713"/>
          <p14:tracePt t="109854" x="8251825" y="2017713"/>
          <p14:tracePt t="109880" x="8259763" y="2017713"/>
          <p14:tracePt t="109914" x="8269288" y="2017713"/>
          <p14:tracePt t="109927" x="8277225" y="2017713"/>
          <p14:tracePt t="109941" x="8277225" y="2009775"/>
          <p14:tracePt t="109988" x="8277225" y="2000250"/>
          <p14:tracePt t="110013" x="8277225" y="1990725"/>
          <p14:tracePt t="110038" x="8277225" y="1982788"/>
          <p14:tracePt t="110050" x="8277225" y="1973263"/>
          <p14:tracePt t="110062" x="8277225" y="1965325"/>
          <p14:tracePt t="110074" x="8277225" y="1955800"/>
          <p14:tracePt t="110099" x="8277225" y="1946275"/>
          <p14:tracePt t="110123" x="8277225" y="1938338"/>
          <p14:tracePt t="110136" x="8277225" y="1928813"/>
          <p14:tracePt t="110147" x="8277225" y="1919288"/>
          <p14:tracePt t="110161" x="8277225" y="1911350"/>
          <p14:tracePt t="110172" x="8277225" y="1901825"/>
          <p14:tracePt t="110184" x="8269288" y="1901825"/>
          <p14:tracePt t="110200" x="8269288" y="1893888"/>
          <p14:tracePt t="110217" x="8269288" y="1884363"/>
          <p14:tracePt t="110234" x="8259763" y="1884363"/>
          <p14:tracePt t="110250" x="8259763" y="1874838"/>
          <p14:tracePt t="110267" x="8251825" y="1874838"/>
          <p14:tracePt t="110283" x="8242300" y="1866900"/>
          <p14:tracePt t="110300" x="8232775" y="1857375"/>
          <p14:tracePt t="110317" x="8224838" y="1857375"/>
          <p14:tracePt t="110333" x="8215313" y="1857375"/>
          <p14:tracePt t="110350" x="8205788" y="1857375"/>
          <p14:tracePt t="110369" x="8197850" y="1857375"/>
          <p14:tracePt t="110393" x="8188325" y="1857375"/>
          <p14:tracePt t="110404" x="8180388" y="1857375"/>
          <p14:tracePt t="110418" x="8180388" y="1866900"/>
          <p14:tracePt t="110433" x="8170863" y="1866900"/>
          <p14:tracePt t="110450" x="8170863" y="1874838"/>
          <p14:tracePt t="110467" x="8153400" y="1901825"/>
          <p14:tracePt t="110483" x="8143875" y="1919288"/>
          <p14:tracePt t="110500" x="8143875" y="1938338"/>
          <p14:tracePt t="110517" x="8134350" y="1955800"/>
          <p14:tracePt t="110533" x="8134350" y="1965325"/>
          <p14:tracePt t="110550" x="8134350" y="1973263"/>
          <p14:tracePt t="110567" x="8134350" y="1982788"/>
          <p14:tracePt t="110589" x="8143875" y="1990725"/>
          <p14:tracePt t="110601" x="8161338" y="2000250"/>
          <p14:tracePt t="110617" x="8170863" y="2009775"/>
          <p14:tracePt t="110633" x="8180388" y="2027238"/>
          <p14:tracePt t="110650" x="8205788" y="2027238"/>
          <p14:tracePt t="110667" x="8224838" y="2044700"/>
          <p14:tracePt t="110683" x="8242300" y="2044700"/>
          <p14:tracePt t="110700" x="8251825" y="2044700"/>
          <p14:tracePt t="110717" x="8259763" y="2044700"/>
          <p14:tracePt t="110733" x="8269288" y="2044700"/>
          <p14:tracePt t="110750" x="8277225" y="2044700"/>
          <p14:tracePt t="110767" x="8286750" y="2044700"/>
          <p14:tracePt t="110783" x="8296275" y="2044700"/>
          <p14:tracePt t="110800" x="8304213" y="2044700"/>
          <p14:tracePt t="110817" x="8313738" y="2044700"/>
          <p14:tracePt t="110834" x="8331200" y="2027238"/>
          <p14:tracePt t="110857" x="8331200" y="2017713"/>
          <p14:tracePt t="110883" x="8331200" y="2009775"/>
          <p14:tracePt t="110933" x="8331200" y="2000250"/>
          <p14:tracePt t="110943" x="8331200" y="1990725"/>
          <p14:tracePt t="110957" x="8331200" y="1982788"/>
          <p14:tracePt t="110981" x="8331200" y="1973263"/>
          <p14:tracePt t="111006" x="8331200" y="1965325"/>
          <p14:tracePt t="111018" x="8331200" y="1955800"/>
          <p14:tracePt t="111030" x="8331200" y="1946275"/>
          <p14:tracePt t="111041" x="8323263" y="1946275"/>
          <p14:tracePt t="111055" x="8313738" y="1938338"/>
          <p14:tracePt t="111068" x="8304213" y="1928813"/>
          <p14:tracePt t="111084" x="8296275" y="1928813"/>
          <p14:tracePt t="111100" x="8286750" y="1919288"/>
          <p14:tracePt t="111117" x="8269288" y="1919288"/>
          <p14:tracePt t="111134" x="8259763" y="1919288"/>
          <p14:tracePt t="111153" x="8251825" y="1919288"/>
          <p14:tracePt t="111507" x="8259763" y="1919288"/>
          <p14:tracePt t="111545" x="8269288" y="1919288"/>
          <p14:tracePt t="111556" x="8277225" y="1901825"/>
          <p14:tracePt t="111581" x="8296275" y="1884363"/>
          <p14:tracePt t="111594" x="8323263" y="1866900"/>
          <p14:tracePt t="111605" x="8340725" y="1839913"/>
          <p14:tracePt t="111618" x="8348663" y="1830388"/>
          <p14:tracePt t="111629" x="8358188" y="1830388"/>
          <p14:tracePt t="111643" x="8358188" y="1822450"/>
          <p14:tracePt t="111655" x="8358188" y="1812925"/>
          <p14:tracePt t="111680" x="8348663" y="1812925"/>
          <p14:tracePt t="111692" x="8340725" y="1803400"/>
          <p14:tracePt t="111704" x="8323263" y="1785938"/>
          <p14:tracePt t="111717" x="8296275" y="1785938"/>
          <p14:tracePt t="111734" x="8277225" y="1768475"/>
          <p14:tracePt t="111750" x="8259763" y="1758950"/>
          <p14:tracePt t="111767" x="8242300" y="1758950"/>
          <p14:tracePt t="111784" x="8224838" y="1751013"/>
          <p14:tracePt t="111800" x="8205788" y="1751013"/>
          <p14:tracePt t="111817" x="8197850" y="1751013"/>
          <p14:tracePt t="111889" x="8197850" y="1741488"/>
          <p14:tracePt t="111937" x="8197850" y="1731963"/>
          <p14:tracePt t="111974" x="8205788" y="1731963"/>
          <p14:tracePt t="111985" x="8215313" y="1731963"/>
          <p14:tracePt t="111998" x="8224838" y="1724025"/>
          <p14:tracePt t="112011" x="8232775" y="1714500"/>
          <p14:tracePt t="112023" x="8242300" y="1714500"/>
          <p14:tracePt t="112034" x="8251825" y="1704975"/>
          <p14:tracePt t="112051" x="8259763" y="1704975"/>
          <p14:tracePt t="112067" x="8277225" y="1697038"/>
          <p14:tracePt t="112084" x="8296275" y="1687513"/>
          <p14:tracePt t="112101" x="8323263" y="1679575"/>
          <p14:tracePt t="112117" x="8331200" y="1679575"/>
          <p14:tracePt t="112134" x="8348663" y="1679575"/>
          <p14:tracePt t="112151" x="8358188" y="1679575"/>
          <p14:tracePt t="112167" x="8367713" y="1670050"/>
          <p14:tracePt t="112184" x="8394700" y="1670050"/>
          <p14:tracePt t="112201" x="8412163" y="1670050"/>
          <p14:tracePt t="112217" x="8429625" y="1670050"/>
          <p14:tracePt t="112234" x="8447088" y="1670050"/>
          <p14:tracePt t="112251" x="8456613" y="1670050"/>
          <p14:tracePt t="112267" x="8466138" y="1670050"/>
          <p14:tracePt t="112284" x="8491538" y="1697038"/>
          <p14:tracePt t="112301" x="8510588" y="1697038"/>
          <p14:tracePt t="112317" x="8528050" y="1714500"/>
          <p14:tracePt t="112334" x="8545513" y="1724025"/>
          <p14:tracePt t="112350" x="8555038" y="1741488"/>
          <p14:tracePt t="112367" x="8582025" y="1758950"/>
          <p14:tracePt t="112384" x="8589963" y="1776413"/>
          <p14:tracePt t="112401" x="8599488" y="1776413"/>
          <p14:tracePt t="112418" x="8609013" y="1803400"/>
          <p14:tracePt t="112434" x="8616950" y="1822450"/>
          <p14:tracePt t="112451" x="8626475" y="1830388"/>
          <p14:tracePt t="112467" x="8634413" y="1847850"/>
          <p14:tracePt t="112484" x="8634413" y="1857375"/>
          <p14:tracePt t="112501" x="8653463" y="1893888"/>
          <p14:tracePt t="112517" x="8661400" y="1911350"/>
          <p14:tracePt t="112534" x="8670925" y="1928813"/>
          <p14:tracePt t="112551" x="8680450" y="1973263"/>
          <p14:tracePt t="112567" x="8680450" y="1990725"/>
          <p14:tracePt t="112584" x="8680450" y="2009775"/>
          <p14:tracePt t="112601" x="8680450" y="2044700"/>
          <p14:tracePt t="112617" x="8688388" y="2062163"/>
          <p14:tracePt t="112634" x="8688388" y="2081213"/>
          <p14:tracePt t="112651" x="8688388" y="2125663"/>
          <p14:tracePt t="112667" x="8688388" y="2143125"/>
          <p14:tracePt t="112684" x="8688388" y="2160588"/>
          <p14:tracePt t="112701" x="8688388" y="2197100"/>
          <p14:tracePt t="112717" x="8670925" y="2205038"/>
          <p14:tracePt t="112734" x="8661400" y="2224088"/>
          <p14:tracePt t="112751" x="8653463" y="2232025"/>
          <p14:tracePt t="112768" x="8653463" y="2241550"/>
          <p14:tracePt t="112784" x="8634413" y="2259013"/>
          <p14:tracePt t="112801" x="8616950" y="2268538"/>
          <p14:tracePt t="112817" x="8609013" y="2276475"/>
          <p14:tracePt t="112834" x="8589963" y="2286000"/>
          <p14:tracePt t="112851" x="8582025" y="2303463"/>
          <p14:tracePt t="112867" x="8572500" y="2303463"/>
          <p14:tracePt t="112884" x="8537575" y="2322513"/>
          <p14:tracePt t="112901" x="8528050" y="2330450"/>
          <p14:tracePt t="112917" x="8501063" y="2339975"/>
          <p14:tracePt t="112934" x="8491538" y="2347913"/>
          <p14:tracePt t="112951" x="8474075" y="2347913"/>
          <p14:tracePt t="112967" x="8456613" y="2357438"/>
          <p14:tracePt t="112984" x="8429625" y="2366963"/>
          <p14:tracePt t="113001" x="8420100" y="2366963"/>
          <p14:tracePt t="113018" x="8375650" y="2374900"/>
          <p14:tracePt t="113034" x="8358188" y="2384425"/>
          <p14:tracePt t="113051" x="8340725" y="2384425"/>
          <p14:tracePt t="113067" x="8304213" y="2401888"/>
          <p14:tracePt t="113084" x="8269288" y="2401888"/>
          <p14:tracePt t="113101" x="8232775" y="2411413"/>
          <p14:tracePt t="113118" x="8215313" y="2419350"/>
          <p14:tracePt t="113134" x="8197850" y="2419350"/>
          <p14:tracePt t="113151" x="8161338" y="2419350"/>
          <p14:tracePt t="113168" x="8143875" y="2419350"/>
          <p14:tracePt t="113184" x="8126413" y="2419350"/>
          <p14:tracePt t="113201" x="8081963" y="2419350"/>
          <p14:tracePt t="113218" x="8062913" y="2419350"/>
          <p14:tracePt t="113234" x="8045450" y="2411413"/>
          <p14:tracePt t="113251" x="8001000" y="2401888"/>
          <p14:tracePt t="113268" x="7991475" y="2384425"/>
          <p14:tracePt t="113284" x="7974013" y="2374900"/>
          <p14:tracePt t="113301" x="7939088" y="2347913"/>
          <p14:tracePt t="113318" x="7920038" y="2330450"/>
          <p14:tracePt t="113334" x="7894638" y="2295525"/>
          <p14:tracePt t="113351" x="7885113" y="2259013"/>
          <p14:tracePt t="113368" x="7875588" y="2224088"/>
          <p14:tracePt t="113384" x="7848600" y="2133600"/>
          <p14:tracePt t="113401" x="7840663" y="2089150"/>
          <p14:tracePt t="113418" x="7831138" y="2054225"/>
          <p14:tracePt t="113434" x="7823200" y="2009775"/>
          <p14:tracePt t="113451" x="7823200" y="1982788"/>
          <p14:tracePt t="113468" x="7823200" y="1919288"/>
          <p14:tracePt t="113484" x="7823200" y="1884363"/>
          <p14:tracePt t="113501" x="7823200" y="1830388"/>
          <p14:tracePt t="113518" x="7840663" y="1768475"/>
          <p14:tracePt t="113534" x="7848600" y="1758950"/>
          <p14:tracePt t="113551" x="7858125" y="1741488"/>
          <p14:tracePt t="113568" x="7885113" y="1724025"/>
          <p14:tracePt t="113584" x="7920038" y="1704975"/>
          <p14:tracePt t="113601" x="7947025" y="1697038"/>
          <p14:tracePt t="113618" x="8037513" y="1643063"/>
          <p14:tracePt t="113634" x="8089900" y="1616075"/>
          <p14:tracePt t="113651" x="8126413" y="1598613"/>
          <p14:tracePt t="113668" x="8180388" y="1581150"/>
          <p14:tracePt t="113684" x="8205788" y="1581150"/>
          <p14:tracePt t="113701" x="8232775" y="1581150"/>
          <p14:tracePt t="113718" x="8304213" y="1581150"/>
          <p14:tracePt t="113735" x="8348663" y="1581150"/>
          <p14:tracePt t="113751" x="8412163" y="1581150"/>
          <p14:tracePt t="113768" x="8439150" y="1581150"/>
          <p14:tracePt t="113785" x="8466138" y="1581150"/>
          <p14:tracePt t="113801" x="8528050" y="1581150"/>
          <p14:tracePt t="113818" x="8555038" y="1581150"/>
          <p14:tracePt t="113834" x="8572500" y="1598613"/>
          <p14:tracePt t="113851" x="8609013" y="1616075"/>
          <p14:tracePt t="113868" x="8626475" y="1625600"/>
          <p14:tracePt t="113884" x="8661400" y="1660525"/>
          <p14:tracePt t="113901" x="8670925" y="1670050"/>
          <p14:tracePt t="113918" x="8688388" y="1687513"/>
          <p14:tracePt t="113934" x="8697913" y="1731963"/>
          <p14:tracePt t="113951" x="8697913" y="1758950"/>
          <p14:tracePt t="113968" x="8705850" y="1785938"/>
          <p14:tracePt t="113984" x="8705850" y="1847850"/>
          <p14:tracePt t="114001" x="8705850" y="1884363"/>
          <p14:tracePt t="114018" x="8705850" y="1938338"/>
          <p14:tracePt t="114035" x="8705850" y="2036763"/>
          <p14:tracePt t="114051" x="8705850" y="2089150"/>
          <p14:tracePt t="114068" x="8680450" y="2187575"/>
          <p14:tracePt t="114085" x="8661400" y="2241550"/>
          <p14:tracePt t="114101" x="8643938" y="2295525"/>
          <p14:tracePt t="114118" x="8616950" y="2339975"/>
          <p14:tracePt t="114134" x="8582025" y="2411413"/>
          <p14:tracePt t="114151" x="8555038" y="2446338"/>
          <p14:tracePt t="114168" x="8518525" y="2490788"/>
          <p14:tracePt t="114184" x="8501063" y="2509838"/>
          <p14:tracePt t="114201" x="8483600" y="2517775"/>
          <p14:tracePt t="114218" x="8447088" y="2536825"/>
          <p14:tracePt t="114234" x="8420100" y="2554288"/>
          <p14:tracePt t="114251" x="8402638" y="2554288"/>
          <p14:tracePt t="114268" x="8348663" y="2554288"/>
          <p14:tracePt t="114285" x="8323263" y="2554288"/>
          <p14:tracePt t="114301" x="8277225" y="2554288"/>
          <p14:tracePt t="114318" x="8251825" y="2554288"/>
          <p14:tracePt t="114334" x="8215313" y="2554288"/>
          <p14:tracePt t="114351" x="8170863" y="2527300"/>
          <p14:tracePt t="114368" x="8153400" y="2517775"/>
          <p14:tracePt t="114384" x="8116888" y="2500313"/>
          <p14:tracePt t="114401" x="8072438" y="2473325"/>
          <p14:tracePt t="114418" x="8027988" y="2455863"/>
          <p14:tracePt t="114435" x="8010525" y="2446338"/>
          <p14:tracePt t="114451" x="7974013" y="2419350"/>
          <p14:tracePt t="114468" x="7956550" y="2393950"/>
          <p14:tracePt t="114484" x="7947025" y="2384425"/>
          <p14:tracePt t="114501" x="7920038" y="2357438"/>
          <p14:tracePt t="114518" x="7912100" y="2339975"/>
          <p14:tracePt t="114535" x="7902575" y="2322513"/>
          <p14:tracePt t="114551" x="7902575" y="2312988"/>
          <p14:tracePt t="114584" x="7902575" y="2303463"/>
          <p14:tracePt t="115134" x="7902575" y="2312988"/>
          <p14:tracePt t="115159" x="7902575" y="2322513"/>
          <p14:tracePt t="115173" x="7902575" y="2330450"/>
          <p14:tracePt t="115183" x="7902575" y="2339975"/>
          <p14:tracePt t="115196" x="7902575" y="2357438"/>
          <p14:tracePt t="115208" x="7902575" y="2384425"/>
          <p14:tracePt t="115221" x="7885113" y="2411413"/>
          <p14:tracePt t="115235" x="7885113" y="2455863"/>
          <p14:tracePt t="115252" x="7867650" y="2482850"/>
          <p14:tracePt t="115268" x="7858125" y="2509838"/>
          <p14:tracePt t="115285" x="7848600" y="2544763"/>
          <p14:tracePt t="115302" x="7848600" y="2562225"/>
          <p14:tracePt t="115319" x="7848600" y="2608263"/>
          <p14:tracePt t="115335" x="7848600" y="2633663"/>
          <p14:tracePt t="115351" x="7848600" y="2652713"/>
          <p14:tracePt t="115368" x="7848600" y="2687638"/>
          <p14:tracePt t="115385" x="7848600" y="2705100"/>
          <p14:tracePt t="115402" x="7848600" y="2714625"/>
          <p14:tracePt t="115418" x="7848600" y="2732088"/>
          <p14:tracePt t="115435" x="7848600" y="2741613"/>
          <p14:tracePt t="115452" x="7848600" y="2751138"/>
          <p14:tracePt t="115468" x="7848600" y="2759075"/>
          <p14:tracePt t="115576" x="7858125" y="2759075"/>
          <p14:tracePt t="115589" x="7858125" y="2751138"/>
          <p14:tracePt t="115612" x="7858125" y="2741613"/>
          <p14:tracePt t="115624" x="7858125" y="2732088"/>
          <p14:tracePt t="115638" x="7858125" y="2714625"/>
          <p14:tracePt t="115650" x="7858125" y="2697163"/>
          <p14:tracePt t="115662" x="7858125" y="2670175"/>
          <p14:tracePt t="115674" x="7848600" y="2652713"/>
          <p14:tracePt t="115687" x="7831138" y="2616200"/>
          <p14:tracePt t="115702" x="7823200" y="2608263"/>
          <p14:tracePt t="115718" x="7804150" y="2589213"/>
          <p14:tracePt t="115735" x="7777163" y="2562225"/>
          <p14:tracePt t="115752" x="7759700" y="2544763"/>
          <p14:tracePt t="115768" x="7742238" y="2536825"/>
          <p14:tracePt t="115785" x="7715250" y="2517775"/>
          <p14:tracePt t="115802" x="7661275" y="2490788"/>
          <p14:tracePt t="115818" x="7634288" y="2490788"/>
          <p14:tracePt t="115835" x="7581900" y="2473325"/>
          <p14:tracePt t="115852" x="7562850" y="2473325"/>
          <p14:tracePt t="115868" x="7545388" y="2465388"/>
          <p14:tracePt t="115885" x="7500938" y="2455863"/>
          <p14:tracePt t="115902" x="7473950" y="2446338"/>
          <p14:tracePt t="115918" x="7429500" y="2446338"/>
          <p14:tracePt t="115935" x="7412038" y="2446338"/>
          <p14:tracePt t="115952" x="7394575" y="2446338"/>
          <p14:tracePt t="115968" x="7375525" y="2446338"/>
          <p14:tracePt t="116005" x="7367588" y="2446338"/>
          <p14:tracePt t="116018" x="7367588" y="2465388"/>
          <p14:tracePt t="116029" x="7367588" y="2482850"/>
          <p14:tracePt t="116041" x="7358063" y="2500313"/>
          <p14:tracePt t="116054" x="7358063" y="2527300"/>
          <p14:tracePt t="116068" x="7348538" y="2554288"/>
          <p14:tracePt t="116085" x="7340600" y="2598738"/>
          <p14:tracePt t="116102" x="7331075" y="2652713"/>
          <p14:tracePt t="116118" x="7313613" y="2751138"/>
          <p14:tracePt t="116135" x="7313613" y="2803525"/>
          <p14:tracePt t="116152" x="7313613" y="2867025"/>
          <p14:tracePt t="116168" x="7313613" y="2894013"/>
          <p14:tracePt t="116185" x="7313613" y="2919413"/>
          <p14:tracePt t="116203" x="7331075" y="2955925"/>
          <p14:tracePt t="116219" x="7348538" y="2965450"/>
          <p14:tracePt t="116235" x="7367588" y="2982913"/>
          <p14:tracePt t="116252" x="7412038" y="3017838"/>
          <p14:tracePt t="116268" x="7439025" y="3027363"/>
          <p14:tracePt t="116285" x="7466013" y="3054350"/>
          <p14:tracePt t="116302" x="7500938" y="3071813"/>
          <p14:tracePt t="116318" x="7510463" y="3081338"/>
          <p14:tracePt t="116335" x="7527925" y="3081338"/>
          <p14:tracePt t="116352" x="7537450" y="3081338"/>
          <p14:tracePt t="116368" x="7562850" y="3081338"/>
          <p14:tracePt t="116385" x="7634288" y="3089275"/>
          <p14:tracePt t="116402" x="7661275" y="3089275"/>
          <p14:tracePt t="116418" x="7688263" y="3089275"/>
          <p14:tracePt t="116435" x="7732713" y="3089275"/>
          <p14:tracePt t="116452" x="7751763" y="3071813"/>
          <p14:tracePt t="116469" x="7769225" y="3054350"/>
          <p14:tracePt t="116485" x="7831138" y="2990850"/>
          <p14:tracePt t="116502" x="7848600" y="2946400"/>
          <p14:tracePt t="116519" x="7858125" y="2901950"/>
          <p14:tracePt t="116535" x="7858125" y="2874963"/>
          <p14:tracePt t="116556" x="7858125" y="2867025"/>
          <p14:tracePt t="116961" x="7858125" y="2857500"/>
          <p14:tracePt t="116985" x="7858125" y="2847975"/>
          <p14:tracePt t="116998" x="7858125" y="2840038"/>
          <p14:tracePt t="117009" x="7858125" y="2822575"/>
          <p14:tracePt t="117021" x="7867650" y="2795588"/>
          <p14:tracePt t="117035" x="7875588" y="2768600"/>
          <p14:tracePt t="117052" x="7885113" y="2751138"/>
          <p14:tracePt t="117069" x="7894638" y="2741613"/>
          <p14:tracePt t="117085" x="7912100" y="2714625"/>
          <p14:tracePt t="117102" x="7939088" y="2705100"/>
          <p14:tracePt t="117119" x="7991475" y="2670175"/>
          <p14:tracePt t="117135" x="8045450" y="2643188"/>
          <p14:tracePt t="117152" x="8116888" y="2598738"/>
          <p14:tracePt t="117169" x="8277225" y="2455863"/>
          <p14:tracePt t="117185" x="8358188" y="2374900"/>
          <p14:tracePt t="117202" x="8412163" y="2322513"/>
          <p14:tracePt t="117219" x="8474075" y="2241550"/>
          <p14:tracePt t="117235" x="8474075" y="2232025"/>
          <p14:tracePt t="117252" x="8483600" y="2214563"/>
          <p14:tracePt t="117269" x="8491538" y="2205038"/>
          <p14:tracePt t="117389" x="8491538" y="2197100"/>
          <p14:tracePt t="117415" x="8491538" y="2187575"/>
          <p14:tracePt t="117438" x="8491538" y="2179638"/>
          <p14:tracePt t="117475" x="8491538" y="2170113"/>
          <p14:tracePt t="117512" x="8483600" y="2170113"/>
          <p14:tracePt t="117537" x="8474075" y="2170113"/>
          <p14:tracePt t="117720" x="8474075" y="2179638"/>
          <p14:tracePt t="117757" x="8474075" y="2187575"/>
          <p14:tracePt t="117768" x="8474075" y="2197100"/>
          <p14:tracePt t="117782" x="8466138" y="2205038"/>
          <p14:tracePt t="117795" x="8456613" y="2224088"/>
          <p14:tracePt t="117806" x="8429625" y="2268538"/>
          <p14:tracePt t="117819" x="8385175" y="2322513"/>
          <p14:tracePt t="117835" x="8348663" y="2384425"/>
          <p14:tracePt t="117852" x="8296275" y="2438400"/>
          <p14:tracePt t="117869" x="8224838" y="2554288"/>
          <p14:tracePt t="117886" x="8188325" y="2598738"/>
          <p14:tracePt t="117902" x="8153400" y="2670175"/>
          <p14:tracePt t="117919" x="8054975" y="2840038"/>
          <p14:tracePt t="117936" x="7991475" y="2919413"/>
          <p14:tracePt t="117952" x="7929563" y="3009900"/>
          <p14:tracePt t="117954" x="7875588" y="3089275"/>
          <p14:tracePt t="117969" x="7840663" y="3143250"/>
          <p14:tracePt t="117986" x="7804150" y="3179763"/>
          <p14:tracePt t="118003" x="7777163" y="3205163"/>
          <p14:tracePt t="118019" x="7769225" y="3214688"/>
          <p14:tracePt t="120721" x="7769225" y="3224213"/>
          <p14:tracePt t="120784" x="7769225" y="3232150"/>
          <p14:tracePt t="120796" x="7769225" y="3241675"/>
          <p14:tracePt t="120833" x="7769225" y="3251200"/>
          <p14:tracePt t="120844" x="7769225" y="3259138"/>
          <p14:tracePt t="120857" x="7769225" y="3268663"/>
          <p14:tracePt t="120868" x="7759700" y="3295650"/>
          <p14:tracePt t="120881" x="7751763" y="3322638"/>
          <p14:tracePt t="120894" x="7742238" y="3340100"/>
          <p14:tracePt t="120905" x="7732713" y="3357563"/>
          <p14:tracePt t="120920" x="7715250" y="3394075"/>
          <p14:tracePt t="120936" x="7705725" y="3402013"/>
          <p14:tracePt t="120953" x="7697788" y="3411538"/>
          <p14:tracePt t="120970" x="7688263" y="3419475"/>
          <p14:tracePt t="120986" x="7688263" y="3429000"/>
          <p14:tracePt t="121003" x="7680325" y="3429000"/>
          <p14:tracePt t="121020" x="7653338" y="3438525"/>
          <p14:tracePt t="121037" x="7626350" y="3446463"/>
          <p14:tracePt t="121053" x="7589838" y="3446463"/>
          <p14:tracePt t="121070" x="7572375" y="3446463"/>
          <p14:tracePt t="121087" x="7554913" y="3446463"/>
          <p14:tracePt t="121103" x="7527925" y="3455988"/>
          <p14:tracePt t="121120" x="7510463" y="3465513"/>
          <p14:tracePt t="121137" x="7491413" y="3465513"/>
          <p14:tracePt t="121153" x="7483475" y="3473450"/>
          <p14:tracePt t="121170" x="7473950" y="3473450"/>
          <p14:tracePt t="121187" x="7466013" y="3473450"/>
          <p14:tracePt t="121212" x="7456488" y="3482975"/>
          <p14:tracePt t="121224" x="7446963" y="3490913"/>
          <p14:tracePt t="121237" x="7439025" y="3500438"/>
          <p14:tracePt t="121274" x="7429500" y="3509963"/>
          <p14:tracePt t="121326" x="7429500" y="3517900"/>
          <p14:tracePt t="121336" x="7429500" y="3527425"/>
          <p14:tracePt t="121348" x="7429500" y="3536950"/>
          <p14:tracePt t="121359" x="7429500" y="3544888"/>
          <p14:tracePt t="121371" x="7429500" y="3554413"/>
          <p14:tracePt t="121388" x="7429500" y="3562350"/>
          <p14:tracePt t="121404" x="7429500" y="3571875"/>
          <p14:tracePt t="121420" x="7446963" y="3581400"/>
          <p14:tracePt t="121437" x="7466013" y="3581400"/>
          <p14:tracePt t="121453" x="7483475" y="3581400"/>
          <p14:tracePt t="121470" x="7518400" y="3581400"/>
          <p14:tracePt t="121487" x="7527925" y="3581400"/>
          <p14:tracePt t="121503" x="7537450" y="3581400"/>
          <p14:tracePt t="121605" x="7537450" y="3571875"/>
          <p14:tracePt t="121617" x="7510463" y="3562350"/>
          <p14:tracePt t="121629" x="7483475" y="3554413"/>
          <p14:tracePt t="121641" x="7456488" y="3554413"/>
          <p14:tracePt t="121654" x="7419975" y="3544888"/>
          <p14:tracePt t="121670" x="7394575" y="3544888"/>
          <p14:tracePt t="121687" x="7358063" y="3544888"/>
          <p14:tracePt t="121703" x="7304088" y="3544888"/>
          <p14:tracePt t="121720" x="7269163" y="3544888"/>
          <p14:tracePt t="121737" x="7251700" y="3544888"/>
          <p14:tracePt t="121753" x="7215188" y="3554413"/>
          <p14:tracePt t="121776" x="7205663" y="3562350"/>
          <p14:tracePt t="121827" x="7205663" y="3571875"/>
          <p14:tracePt t="121836" x="7215188" y="3589338"/>
          <p14:tracePt t="121849" x="7232650" y="3608388"/>
          <p14:tracePt t="121862" x="7259638" y="3625850"/>
          <p14:tracePt t="121874" x="7277100" y="3633788"/>
          <p14:tracePt t="121887" x="7304088" y="3652838"/>
          <p14:tracePt t="121903" x="7331075" y="3660775"/>
          <p14:tracePt t="121920" x="7367588" y="3660775"/>
          <p14:tracePt t="121937" x="7419975" y="3660775"/>
          <p14:tracePt t="121953" x="7446963" y="3660775"/>
          <p14:tracePt t="121970" x="7473950" y="3660775"/>
          <p14:tracePt t="121987" x="7518400" y="3633788"/>
          <p14:tracePt t="122003" x="7527925" y="3616325"/>
          <p14:tracePt t="122020" x="7537450" y="3608388"/>
          <p14:tracePt t="122037" x="7537450" y="3589338"/>
          <p14:tracePt t="122054" x="7527925" y="3581400"/>
          <p14:tracePt t="122070" x="7456488" y="3544888"/>
          <p14:tracePt t="122087" x="7419975" y="3527425"/>
          <p14:tracePt t="122103" x="7367588" y="3517900"/>
          <p14:tracePt t="122120" x="7296150" y="3509963"/>
          <p14:tracePt t="122137" x="7277100" y="3509963"/>
          <p14:tracePt t="122154" x="7259638" y="3509963"/>
          <p14:tracePt t="122170" x="7242175" y="3509963"/>
          <p14:tracePt t="122192" x="7232650" y="3509963"/>
          <p14:tracePt t="122216" x="7232650" y="3517900"/>
          <p14:tracePt t="122229" x="7232650" y="3527425"/>
          <p14:tracePt t="122241" x="7232650" y="3536950"/>
          <p14:tracePt t="122267" x="7232650" y="3544888"/>
          <p14:tracePt t="122279" x="7232650" y="3554413"/>
          <p14:tracePt t="122290" x="7232650" y="3571875"/>
          <p14:tracePt t="122304" x="7242175" y="3581400"/>
          <p14:tracePt t="122320" x="7269163" y="3598863"/>
          <p14:tracePt t="122337" x="7286625" y="3598863"/>
          <p14:tracePt t="122354" x="7331075" y="3608388"/>
          <p14:tracePt t="122370" x="7358063" y="3608388"/>
          <p14:tracePt t="122387" x="7394575" y="3598863"/>
          <p14:tracePt t="122388" x="7456488" y="3571875"/>
          <p14:tracePt t="122404" x="7510463" y="3544888"/>
          <p14:tracePt t="122420" x="7537450" y="3527425"/>
          <p14:tracePt t="122437" x="7554913" y="3500438"/>
          <p14:tracePt t="122454" x="7554913" y="3490913"/>
          <p14:tracePt t="122473" x="7554913" y="3482975"/>
          <p14:tracePt t="122510" x="7545388" y="3482975"/>
          <p14:tracePt t="123246" x="7537450" y="3482975"/>
          <p14:tracePt t="123258" x="7537450" y="3490913"/>
          <p14:tracePt t="123332" x="7554913" y="3490913"/>
          <p14:tracePt t="123346" x="7599363" y="3490913"/>
          <p14:tracePt t="123356" x="7680325" y="3482975"/>
          <p14:tracePt t="123368" x="7759700" y="3455988"/>
          <p14:tracePt t="123380" x="7840663" y="3429000"/>
          <p14:tracePt t="123394" x="7894638" y="3411538"/>
          <p14:tracePt t="123405" x="7939088" y="3394075"/>
          <p14:tracePt t="123421" x="7956550" y="3394075"/>
          <p14:tracePt t="123437" x="7966075" y="3384550"/>
          <p14:tracePt t="123454" x="7966075" y="3367088"/>
          <p14:tracePt t="123471" x="7966075" y="3357563"/>
          <p14:tracePt t="123503" x="7966075" y="3348038"/>
          <p14:tracePt t="123627" x="7966075" y="3357563"/>
          <p14:tracePt t="123637" x="7966075" y="3375025"/>
          <p14:tracePt t="123651" x="7966075" y="3402013"/>
          <p14:tracePt t="123662" x="7947025" y="3429000"/>
          <p14:tracePt t="123674" x="7912100" y="3490913"/>
          <p14:tracePt t="123687" x="7875588" y="3527425"/>
          <p14:tracePt t="123704" x="7840663" y="3571875"/>
          <p14:tracePt t="123721" x="7796213" y="3616325"/>
          <p14:tracePt t="123737" x="7715250" y="3697288"/>
          <p14:tracePt t="123754" x="7670800" y="3732213"/>
          <p14:tracePt t="123771" x="7643813" y="3751263"/>
          <p14:tracePt t="123787" x="7608888" y="3768725"/>
          <p14:tracePt t="123804" x="7599363" y="3776663"/>
          <p14:tracePt t="123821" x="7572375" y="3776663"/>
          <p14:tracePt t="123821" x="7554913" y="3786188"/>
          <p14:tracePt t="123837" x="7545388" y="3786188"/>
          <p14:tracePt t="123854" x="7537450" y="3786188"/>
          <p14:tracePt t="123871" x="7518400" y="3786188"/>
          <p14:tracePt t="123895" x="7510463" y="3786188"/>
          <p14:tracePt t="123908" x="7500938" y="3786188"/>
          <p14:tracePt t="123921" x="7491413" y="3786188"/>
          <p14:tracePt t="123937" x="7466013" y="3795713"/>
          <p14:tracePt t="123954" x="7456488" y="3795713"/>
          <p14:tracePt t="123971" x="7446963" y="3795713"/>
          <p14:tracePt t="124913" x="7446963" y="3786188"/>
          <p14:tracePt t="124948" x="7446963" y="3768725"/>
          <p14:tracePt t="124974" x="7456488" y="3751263"/>
          <p14:tracePt t="124987" x="7456488" y="3741738"/>
          <p14:tracePt t="124998" x="7466013" y="3724275"/>
          <p14:tracePt t="125011" x="7473950" y="3705225"/>
          <p14:tracePt t="125022" x="7483475" y="3697288"/>
          <p14:tracePt t="125038" x="7483475" y="3687763"/>
          <p14:tracePt t="125054" x="7483475" y="3679825"/>
          <p14:tracePt t="125071" x="7483475" y="3670300"/>
          <p14:tracePt t="125280" x="7500938" y="3660775"/>
          <p14:tracePt t="125293" x="7500938" y="3643313"/>
          <p14:tracePt t="125304" x="7518400" y="3633788"/>
          <p14:tracePt t="125318" x="7527925" y="3608388"/>
          <p14:tracePt t="125330" x="7537450" y="3589338"/>
          <p14:tracePt t="125341" x="7554913" y="3571875"/>
          <p14:tracePt t="125359" x="7562850" y="3544888"/>
          <p14:tracePt t="125371" x="7581900" y="3509963"/>
          <p14:tracePt t="125388" x="7608888" y="3465513"/>
          <p14:tracePt t="125405" x="7626350" y="3419475"/>
          <p14:tracePt t="125421" x="7634288" y="3402013"/>
          <p14:tracePt t="125438" x="7634288" y="3384550"/>
          <p14:tracePt t="125455" x="7643813" y="3367088"/>
          <p14:tracePt t="125471" x="7643813" y="3340100"/>
          <p14:tracePt t="125488" x="7643813" y="3322638"/>
          <p14:tracePt t="125505" x="7643813" y="3313113"/>
          <p14:tracePt t="125522" x="7643813" y="3303588"/>
          <p14:tracePt t="125538" x="7643813" y="3276600"/>
          <p14:tracePt t="125555" x="7643813" y="3268663"/>
          <p14:tracePt t="125571" x="7643813" y="3251200"/>
          <p14:tracePt t="125588" x="7643813" y="3214688"/>
          <p14:tracePt t="125605" x="7643813" y="3197225"/>
          <p14:tracePt t="125621" x="7643813" y="3179763"/>
          <p14:tracePt t="125638" x="7634288" y="3133725"/>
          <p14:tracePt t="125655" x="7634288" y="3098800"/>
          <p14:tracePt t="125672" x="7626350" y="3071813"/>
          <p14:tracePt t="125688" x="7626350" y="3062288"/>
          <p14:tracePt t="125705" x="7626350" y="3054350"/>
          <p14:tracePt t="125721" x="7616825" y="3044825"/>
          <p14:tracePt t="125738" x="7616825" y="3036888"/>
          <p14:tracePt t="125966" x="7616825" y="3027363"/>
          <p14:tracePt t="125978" x="7616825" y="3009900"/>
          <p14:tracePt t="125990" x="7616825" y="3000375"/>
          <p14:tracePt t="126003" x="7616825" y="2965450"/>
          <p14:tracePt t="126015" x="7634288" y="2919413"/>
          <p14:tracePt t="126028" x="7643813" y="2867025"/>
          <p14:tracePt t="126039" x="7653338" y="2830513"/>
          <p14:tracePt t="126055" x="7661275" y="2776538"/>
          <p14:tracePt t="126072" x="7661275" y="2741613"/>
          <p14:tracePt t="126088" x="7661275" y="2687638"/>
          <p14:tracePt t="126105" x="7661275" y="2670175"/>
          <p14:tracePt t="126122" x="7661275" y="2643188"/>
          <p14:tracePt t="126138" x="7661275" y="2589213"/>
          <p14:tracePt t="126155" x="7661275" y="2554288"/>
          <p14:tracePt t="126172" x="7653338" y="2517775"/>
          <p14:tracePt t="126188" x="7634288" y="2465388"/>
          <p14:tracePt t="126205" x="7634288" y="2446338"/>
          <p14:tracePt t="126222" x="7634288" y="2438400"/>
          <p14:tracePt t="126238" x="7626350" y="2411413"/>
          <p14:tracePt t="126255" x="7616825" y="2393950"/>
          <p14:tracePt t="126272" x="7616825" y="2374900"/>
          <p14:tracePt t="126288" x="7608888" y="2339975"/>
          <p14:tracePt t="126305" x="7589838" y="2322513"/>
          <p14:tracePt t="126322" x="7589838" y="2303463"/>
          <p14:tracePt t="126347" x="7581900" y="2295525"/>
          <p14:tracePt t="126371" x="7572375" y="2286000"/>
          <p14:tracePt t="126397" x="7562850" y="2286000"/>
          <p14:tracePt t="126468" x="7554913" y="2286000"/>
          <p14:tracePt t="126505" x="7554913" y="2295525"/>
          <p14:tracePt t="126517" x="7554913" y="2303463"/>
          <p14:tracePt t="126528" x="7554913" y="2312988"/>
          <p14:tracePt t="126542" x="7554913" y="2322513"/>
          <p14:tracePt t="126555" x="7554913" y="2339975"/>
          <p14:tracePt t="126572" x="7554913" y="2357438"/>
          <p14:tracePt t="126588" x="7554913" y="2366963"/>
          <p14:tracePt t="126605" x="7554913" y="2401888"/>
          <p14:tracePt t="126622" x="7554913" y="2419350"/>
          <p14:tracePt t="126638" x="7554913" y="2438400"/>
          <p14:tracePt t="126655" x="7554913" y="2482850"/>
          <p14:tracePt t="126672" x="7554913" y="2500313"/>
          <p14:tracePt t="126688" x="7554913" y="2517775"/>
          <p14:tracePt t="126705" x="7554913" y="2536825"/>
          <p14:tracePt t="126824" x="7554913" y="2527300"/>
          <p14:tracePt t="126836" x="7554913" y="2517775"/>
          <p14:tracePt t="126848" x="7554913" y="2490788"/>
          <p14:tracePt t="126863" x="7554913" y="2465388"/>
          <p14:tracePt t="126873" x="7554913" y="2438400"/>
          <p14:tracePt t="126888" x="7554913" y="2411413"/>
          <p14:tracePt t="126905" x="7554913" y="2384425"/>
          <p14:tracePt t="126922" x="7554913" y="2357438"/>
          <p14:tracePt t="126938" x="7554913" y="2339975"/>
          <p14:tracePt t="126955" x="7554913" y="2330450"/>
          <p14:tracePt t="126972" x="7554913" y="2312988"/>
          <p14:tracePt t="126988" x="7545388" y="2303463"/>
          <p14:tracePt t="127094" x="7545388" y="2312988"/>
          <p14:tracePt t="127118" x="7545388" y="2322513"/>
          <p14:tracePt t="127142" x="7545388" y="2330450"/>
          <p14:tracePt t="127155" x="7545388" y="2339975"/>
          <p14:tracePt t="127168" x="7545388" y="2357438"/>
          <p14:tracePt t="127180" x="7545388" y="2374900"/>
          <p14:tracePt t="127192" x="7545388" y="2384425"/>
          <p14:tracePt t="127206" x="7554913" y="2401888"/>
          <p14:tracePt t="127222" x="7562850" y="2438400"/>
          <p14:tracePt t="127238" x="7581900" y="2455863"/>
          <p14:tracePt t="127255" x="7608888" y="2500313"/>
          <p14:tracePt t="127272" x="7616825" y="2509838"/>
          <p14:tracePt t="127289" x="7643813" y="2527300"/>
          <p14:tracePt t="127305" x="7653338" y="2536825"/>
          <p14:tracePt t="127322" x="7670800" y="2536825"/>
          <p14:tracePt t="127339" x="7688263" y="2544763"/>
          <p14:tracePt t="127355" x="7724775" y="2544763"/>
          <p14:tracePt t="127372" x="7732713" y="2544763"/>
          <p14:tracePt t="127388" x="7751763" y="2544763"/>
          <p14:tracePt t="127405" x="7759700" y="2544763"/>
          <p14:tracePt t="127422" x="7769225" y="2544763"/>
          <p14:tracePt t="127450" x="7777163" y="2544763"/>
          <p14:tracePt t="127461" x="7777163" y="2536825"/>
          <p14:tracePt t="127534" x="7777163" y="2527300"/>
          <p14:tracePt t="127547" x="7769225" y="2527300"/>
          <p14:tracePt t="127559" x="7759700" y="2517775"/>
          <p14:tracePt t="127571" x="7742238" y="2509838"/>
          <p14:tracePt t="127583" x="7732713" y="2509838"/>
          <p14:tracePt t="127596" x="7724775" y="2509838"/>
          <p14:tracePt t="127608" x="7705725" y="2500313"/>
          <p14:tracePt t="127622" x="7697788" y="2490788"/>
          <p14:tracePt t="127639" x="7680325" y="2482850"/>
          <p14:tracePt t="127655" x="7661275" y="2482850"/>
          <p14:tracePt t="127672" x="7626350" y="2465388"/>
          <p14:tracePt t="127689" x="7608888" y="2455863"/>
          <p14:tracePt t="127709" x="7545388" y="2455863"/>
          <p14:tracePt t="127722" x="7518400" y="2455863"/>
          <p14:tracePt t="127739" x="7491413" y="2455863"/>
          <p14:tracePt t="127755" x="7456488" y="2455863"/>
          <p14:tracePt t="127772" x="7446963" y="2455863"/>
          <p14:tracePt t="127789" x="7419975" y="2455863"/>
          <p14:tracePt t="127805" x="7402513" y="2455863"/>
          <p14:tracePt t="127822" x="7385050" y="2455863"/>
          <p14:tracePt t="127839" x="7367588" y="2455863"/>
          <p14:tracePt t="127855" x="7340600" y="2473325"/>
          <p14:tracePt t="127872" x="7331075" y="2473325"/>
          <p14:tracePt t="127889" x="7323138" y="2473325"/>
          <p14:tracePt t="127905" x="7313613" y="2482850"/>
          <p14:tracePt t="127927" x="7296150" y="2490788"/>
          <p14:tracePt t="127939" x="7296150" y="2500313"/>
          <p14:tracePt t="127955" x="7277100" y="2509838"/>
          <p14:tracePt t="127972" x="7277100" y="2527300"/>
          <p14:tracePt t="127989" x="7259638" y="2536825"/>
          <p14:tracePt t="128005" x="7259638" y="2544763"/>
          <p14:tracePt t="128022" x="7259638" y="2554288"/>
          <p14:tracePt t="128039" x="7251700" y="2598738"/>
          <p14:tracePt t="128055" x="7251700" y="2625725"/>
          <p14:tracePt t="128072" x="7251700" y="2652713"/>
          <p14:tracePt t="128089" x="7251700" y="2705100"/>
          <p14:tracePt t="128107" x="7251700" y="2724150"/>
          <p14:tracePt t="128123" x="7251700" y="2741613"/>
          <p14:tracePt t="128748" x="7242175" y="2741613"/>
          <p14:tracePt t="128760" x="7224713" y="2724150"/>
          <p14:tracePt t="128772" x="7215188" y="2705100"/>
          <p14:tracePt t="128785" x="7197725" y="2679700"/>
          <p14:tracePt t="128797" x="7180263" y="2652713"/>
          <p14:tracePt t="128809" x="7161213" y="2625725"/>
          <p14:tracePt t="128822" x="7153275" y="2598738"/>
          <p14:tracePt t="128839" x="7153275" y="2571750"/>
          <p14:tracePt t="128856" x="7153275" y="2554288"/>
          <p14:tracePt t="128872" x="7153275" y="2544763"/>
          <p14:tracePt t="128889" x="7153275" y="2536825"/>
          <p14:tracePt t="128906" x="7153275" y="2527300"/>
          <p14:tracePt t="128922" x="7153275" y="2500313"/>
          <p14:tracePt t="128939" x="7153275" y="2482850"/>
          <p14:tracePt t="128956" x="7153275" y="2473325"/>
          <p14:tracePt t="128972" x="7153275" y="2465388"/>
          <p14:tracePt t="128989" x="7153275" y="2455863"/>
          <p14:tracePt t="129006" x="7153275" y="2446338"/>
          <p14:tracePt t="129022" x="7153275" y="2438400"/>
          <p14:tracePt t="129039" x="7153275" y="2428875"/>
          <p14:tracePt t="129056" x="7153275" y="2419350"/>
          <p14:tracePt t="129072" x="7161213" y="2419350"/>
          <p14:tracePt t="129089" x="7170738" y="2401888"/>
          <p14:tracePt t="129106" x="7180263" y="2384425"/>
          <p14:tracePt t="129128" x="7188200" y="2374900"/>
          <p14:tracePt t="129139" x="7188200" y="2366963"/>
          <p14:tracePt t="129164" x="7197725" y="2366963"/>
          <p14:tracePt t="129176" x="7197725" y="2357438"/>
          <p14:tracePt t="129201" x="7205663" y="2357438"/>
          <p14:tracePt t="129213" x="7205663" y="2347913"/>
          <p14:tracePt t="129224" x="7215188" y="2339975"/>
          <p14:tracePt t="129239" x="7224713" y="2339975"/>
          <p14:tracePt t="129256" x="7242175" y="2339975"/>
          <p14:tracePt t="129273" x="7251700" y="2330450"/>
          <p14:tracePt t="129289" x="7277100" y="2322513"/>
          <p14:tracePt t="129306" x="7277100" y="2312988"/>
          <p14:tracePt t="129323" x="7286625" y="2312988"/>
          <p14:tracePt t="129339" x="7296150" y="2312988"/>
          <p14:tracePt t="129360" x="7304088" y="2312988"/>
          <p14:tracePt t="129373" x="7313613" y="2303463"/>
          <p14:tracePt t="129389" x="7323138" y="2303463"/>
          <p14:tracePt t="129406" x="7323138" y="2295525"/>
          <p14:tracePt t="129422" x="7331075" y="2295525"/>
          <p14:tracePt t="129439" x="7348538" y="2295525"/>
          <p14:tracePt t="129458" x="7367588" y="2286000"/>
          <p14:tracePt t="129472" x="7375525" y="2286000"/>
          <p14:tracePt t="129489" x="7385050" y="2276475"/>
          <p14:tracePt t="129506" x="7394575" y="2276475"/>
          <p14:tracePt t="129523" x="7419975" y="2276475"/>
          <p14:tracePt t="129544" x="7429500" y="2268538"/>
          <p14:tracePt t="129556" x="7439025" y="2268538"/>
          <p14:tracePt t="129573" x="7446963" y="2268538"/>
          <p14:tracePt t="129589" x="7456488" y="2259013"/>
          <p14:tracePt t="129606" x="7473950" y="2259013"/>
          <p14:tracePt t="129623" x="7491413" y="2259013"/>
          <p14:tracePt t="129641" x="7500938" y="2259013"/>
          <p14:tracePt t="129666" x="7510463" y="2259013"/>
          <p14:tracePt t="129691" x="7518400" y="2259013"/>
          <p14:tracePt t="129703" x="7527925" y="2259013"/>
          <p14:tracePt t="129717" x="7537450" y="2259013"/>
          <p14:tracePt t="129727" x="7545388" y="2259013"/>
          <p14:tracePt t="129740" x="7554913" y="2259013"/>
          <p14:tracePt t="129756" x="7562850" y="2259013"/>
          <p14:tracePt t="129801" x="7562850" y="2268538"/>
          <p14:tracePt t="129814" x="7572375" y="2268538"/>
          <p14:tracePt t="130267" x="7572375" y="2276475"/>
          <p14:tracePt t="130867" x="7554913" y="2286000"/>
          <p14:tracePt t="130880" x="7545388" y="2295525"/>
          <p14:tracePt t="130895" x="7518400" y="2303463"/>
          <p14:tracePt t="130904" x="7466013" y="2330450"/>
          <p14:tracePt t="130916" x="7419975" y="2366963"/>
          <p14:tracePt t="130927" x="7340600" y="2401888"/>
          <p14:tracePt t="130941" x="7259638" y="2438400"/>
          <p14:tracePt t="130956" x="7170738" y="2465388"/>
          <p14:tracePt t="130973" x="7089775" y="2482850"/>
          <p14:tracePt t="130990" x="6929438" y="2500313"/>
          <p14:tracePt t="131006" x="6867525" y="2500313"/>
          <p14:tracePt t="131023" x="6804025" y="2500313"/>
          <p14:tracePt t="131040" x="6715125" y="2500313"/>
          <p14:tracePt t="131056" x="6688138" y="2500313"/>
          <p14:tracePt t="131073" x="6661150" y="2490788"/>
          <p14:tracePt t="131090" x="6616700" y="2473325"/>
          <p14:tracePt t="131106" x="6589713" y="2455863"/>
          <p14:tracePt t="131123" x="6554788" y="2438400"/>
          <p14:tracePt t="131140" x="6500813" y="2384425"/>
          <p14:tracePt t="131156" x="6491288" y="2366963"/>
          <p14:tracePt t="131173" x="6491288" y="2357438"/>
          <p14:tracePt t="131190" x="6483350" y="2339975"/>
          <p14:tracePt t="131223" x="6483350" y="2330450"/>
          <p14:tracePt t="131247" x="6473825" y="2322513"/>
          <p14:tracePt t="131258" x="6473825" y="2312988"/>
          <p14:tracePt t="132901" x="6473825" y="2322513"/>
          <p14:tracePt t="132916" x="6483350" y="2322513"/>
          <p14:tracePt t="132926" x="6500813" y="2339975"/>
          <p14:tracePt t="132937" x="6518275" y="2347913"/>
          <p14:tracePt t="132950" x="6562725" y="2374900"/>
          <p14:tracePt t="132963" x="6616700" y="2401888"/>
          <p14:tracePt t="132975" x="6688138" y="2438400"/>
          <p14:tracePt t="132990" x="6796088" y="2500313"/>
          <p14:tracePt t="133007" x="6919913" y="2554288"/>
          <p14:tracePt t="133024" x="7153275" y="2633663"/>
          <p14:tracePt t="133040" x="7251700" y="2670175"/>
          <p14:tracePt t="133057" x="7348538" y="2705100"/>
          <p14:tracePt t="133074" x="7510463" y="2741613"/>
          <p14:tracePt t="133090" x="7562850" y="2759075"/>
          <p14:tracePt t="133107" x="7608888" y="2776538"/>
          <p14:tracePt t="133124" x="7643813" y="2803525"/>
          <p14:tracePt t="133140" x="7661275" y="2803525"/>
          <p14:tracePt t="133159" x="7670800" y="2803525"/>
          <p14:tracePt t="133208" x="7680325" y="2803525"/>
          <p14:tracePt t="133354" x="7680325" y="2795588"/>
          <p14:tracePt t="133379" x="7670800" y="2795588"/>
          <p14:tracePt t="133992" x="7670800" y="2786063"/>
          <p14:tracePt t="134115" x="7670800" y="2776538"/>
          <p14:tracePt t="134690" x="7670800" y="2768600"/>
          <p14:tracePt t="134739" x="7670800" y="2759075"/>
          <p14:tracePt t="134776" x="7680325" y="2751138"/>
          <p14:tracePt t="134788" x="7680325" y="2741613"/>
          <p14:tracePt t="134799" x="7680325" y="2714625"/>
          <p14:tracePt t="134813" x="7680325" y="2687638"/>
          <p14:tracePt t="134825" x="7680325" y="2660650"/>
          <p14:tracePt t="134841" x="7680325" y="2643188"/>
          <p14:tracePt t="134857" x="7680325" y="2616200"/>
          <p14:tracePt t="134874" x="7653338" y="2598738"/>
          <p14:tracePt t="134891" x="7634288" y="2571750"/>
          <p14:tracePt t="134908" x="7626350" y="2562225"/>
          <p14:tracePt t="134924" x="7616825" y="2554288"/>
          <p14:tracePt t="134941" x="7599363" y="2554288"/>
          <p14:tracePt t="134961" x="7589838" y="2554288"/>
          <p14:tracePt t="134984" x="7581900" y="2554288"/>
          <p14:tracePt t="134998" x="7572375" y="2554288"/>
          <p14:tracePt t="135008" x="7572375" y="2562225"/>
          <p14:tracePt t="135024" x="7554913" y="2562225"/>
          <p14:tracePt t="135041" x="7545388" y="2571750"/>
          <p14:tracePt t="135058" x="7527925" y="2589213"/>
          <p14:tracePt t="135074" x="7518400" y="2598738"/>
          <p14:tracePt t="135095" x="7510463" y="2616200"/>
          <p14:tracePt t="135108" x="7500938" y="2625725"/>
          <p14:tracePt t="135124" x="7500938" y="2633663"/>
          <p14:tracePt t="135141" x="7491413" y="2652713"/>
          <p14:tracePt t="135158" x="7483475" y="2697163"/>
          <p14:tracePt t="135174" x="7473950" y="2732088"/>
          <p14:tracePt t="135191" x="7473950" y="2776538"/>
          <p14:tracePt t="135208" x="7473950" y="2830513"/>
          <p14:tracePt t="135224" x="7483475" y="2867025"/>
          <p14:tracePt t="135241" x="7527925" y="2928938"/>
          <p14:tracePt t="135258" x="7562850" y="2955925"/>
          <p14:tracePt t="135274" x="7608888" y="2982913"/>
          <p14:tracePt t="135291" x="7661275" y="2990850"/>
          <p14:tracePt t="135308" x="7705725" y="2990850"/>
          <p14:tracePt t="135324" x="7732713" y="2990850"/>
          <p14:tracePt t="135341" x="7777163" y="2990850"/>
          <p14:tracePt t="135358" x="7796213" y="2990850"/>
          <p14:tracePt t="135374" x="7804150" y="2982913"/>
          <p14:tracePt t="135391" x="7823200" y="2955925"/>
          <p14:tracePt t="135408" x="7831138" y="2946400"/>
          <p14:tracePt t="135424" x="7831138" y="2938463"/>
          <p14:tracePt t="135441" x="7831138" y="2928938"/>
          <p14:tracePt t="135458" x="7831138" y="2911475"/>
          <p14:tracePt t="135474" x="7831138" y="2867025"/>
          <p14:tracePt t="135491" x="7813675" y="2847975"/>
          <p14:tracePt t="135508" x="7804150" y="2813050"/>
          <p14:tracePt t="135524" x="7769225" y="2768600"/>
          <p14:tracePt t="135541" x="7732713" y="2741613"/>
          <p14:tracePt t="135558" x="7715250" y="2732088"/>
          <p14:tracePt t="135574" x="7653338" y="2705100"/>
          <p14:tracePt t="135591" x="7626350" y="2697163"/>
          <p14:tracePt t="135608" x="7608888" y="2697163"/>
          <p14:tracePt t="135624" x="7581900" y="2697163"/>
          <p14:tracePt t="135641" x="7572375" y="2697163"/>
          <p14:tracePt t="138415" x="7581900" y="2697163"/>
          <p14:tracePt t="138455" x="7589838" y="2687638"/>
          <p14:tracePt t="138465" x="7608888" y="2687638"/>
          <p14:tracePt t="138476" x="7616825" y="2679700"/>
          <p14:tracePt t="138489" x="7634288" y="2679700"/>
          <p14:tracePt t="138502" x="7634288" y="2670175"/>
          <p14:tracePt t="138513" x="7643813" y="2670175"/>
          <p14:tracePt t="138550" x="7643813" y="2660650"/>
          <p14:tracePt t="138574" x="7643813" y="2652713"/>
          <p14:tracePt t="138599" x="7643813" y="2633663"/>
          <p14:tracePt t="138612" x="7634288" y="2625725"/>
          <p14:tracePt t="138624" x="7626350" y="2608263"/>
          <p14:tracePt t="138636" x="7616825" y="2589213"/>
          <p14:tracePt t="138648" x="7608888" y="2571750"/>
          <p14:tracePt t="138661" x="7581900" y="2554288"/>
          <p14:tracePt t="138675" x="7581900" y="2536825"/>
          <p14:tracePt t="138692" x="7554913" y="2509838"/>
          <p14:tracePt t="138709" x="7545388" y="2490788"/>
          <p14:tracePt t="138725" x="7518400" y="2473325"/>
          <p14:tracePt t="138742" x="7500938" y="2465388"/>
          <p14:tracePt t="138759" x="7446963" y="2465388"/>
          <p14:tracePt t="138776" x="7429500" y="2465388"/>
          <p14:tracePt t="138792" x="7402513" y="2465388"/>
          <p14:tracePt t="138809" x="7358063" y="2465388"/>
          <p14:tracePt t="138825" x="7340600" y="2473325"/>
          <p14:tracePt t="138842" x="7340600" y="2482850"/>
          <p14:tracePt t="138859" x="7331075" y="2482850"/>
          <p14:tracePt t="138967" x="7331075" y="2473325"/>
          <p14:tracePt t="138979" x="7348538" y="2465388"/>
          <p14:tracePt t="138990" x="7358063" y="2455863"/>
          <p14:tracePt t="139004" x="7375525" y="2455863"/>
          <p14:tracePt t="139016" x="7394575" y="2446338"/>
          <p14:tracePt t="139028" x="7412038" y="2438400"/>
          <p14:tracePt t="139042" x="7429500" y="2438400"/>
          <p14:tracePt t="139059" x="7446963" y="2438400"/>
          <p14:tracePt t="139075" x="7466013" y="2428875"/>
          <p14:tracePt t="139092" x="7510463" y="2419350"/>
          <p14:tracePt t="139109" x="7537450" y="2419350"/>
          <p14:tracePt t="139125" x="7562850" y="2419350"/>
          <p14:tracePt t="139142" x="7616825" y="2419350"/>
          <p14:tracePt t="139159" x="7634288" y="2419350"/>
          <p14:tracePt t="139175" x="7653338" y="2419350"/>
          <p14:tracePt t="139192" x="7688263" y="2419350"/>
          <p14:tracePt t="139209" x="7715250" y="2419350"/>
          <p14:tracePt t="139226" x="7742238" y="2428875"/>
          <p14:tracePt t="139242" x="7759700" y="2438400"/>
          <p14:tracePt t="139261" x="7769225" y="2455863"/>
          <p14:tracePt t="139276" x="7786688" y="2465388"/>
          <p14:tracePt t="139292" x="7804150" y="2473325"/>
          <p14:tracePt t="139309" x="7823200" y="2490788"/>
          <p14:tracePt t="139326" x="7875588" y="2517775"/>
          <p14:tracePt t="139342" x="7902575" y="2527300"/>
          <p14:tracePt t="139359" x="7920038" y="2554288"/>
          <p14:tracePt t="139375" x="7956550" y="2581275"/>
          <p14:tracePt t="139392" x="7983538" y="2589213"/>
          <p14:tracePt t="139409" x="8010525" y="2633663"/>
          <p14:tracePt t="139426" x="8018463" y="2643188"/>
          <p14:tracePt t="139442" x="8027988" y="2660650"/>
          <p14:tracePt t="139459" x="8037513" y="2670175"/>
          <p14:tracePt t="139476" x="8037513" y="2697163"/>
          <p14:tracePt t="139494" x="8037513" y="2714625"/>
          <p14:tracePt t="139509" x="8037513" y="2724150"/>
          <p14:tracePt t="139531" x="8037513" y="2741613"/>
          <p14:tracePt t="139555" x="8037513" y="2751138"/>
          <p14:tracePt t="139679" x="8027988" y="2751138"/>
          <p14:tracePt t="139690" x="8010525" y="2714625"/>
          <p14:tracePt t="139702" x="8001000" y="2697163"/>
          <p14:tracePt t="139714" x="7974013" y="2660650"/>
          <p14:tracePt t="139727" x="7947025" y="2625725"/>
          <p14:tracePt t="139742" x="7920038" y="2581275"/>
          <p14:tracePt t="139759" x="7885113" y="2536825"/>
          <p14:tracePt t="139776" x="7858125" y="2490788"/>
          <p14:tracePt t="139776" x="7823200" y="2465388"/>
          <p14:tracePt t="139792" x="7786688" y="2419350"/>
          <p14:tracePt t="139809" x="7742238" y="2384425"/>
          <p14:tracePt t="139826" x="7643813" y="2322513"/>
          <p14:tracePt t="139842" x="7599363" y="2303463"/>
          <p14:tracePt t="139859" x="7554913" y="2286000"/>
          <p14:tracePt t="139876" x="7446963" y="2251075"/>
          <p14:tracePt t="139892" x="7402513" y="2241550"/>
          <p14:tracePt t="139909" x="7358063" y="2232025"/>
          <p14:tracePt t="139926" x="7286625" y="2224088"/>
          <p14:tracePt t="139943" x="7269163" y="2224088"/>
          <p14:tracePt t="139959" x="7251700" y="2232025"/>
          <p14:tracePt t="139976" x="7215188" y="2259013"/>
          <p14:tracePt t="139992" x="7197725" y="2268538"/>
          <p14:tracePt t="140009" x="7180263" y="2303463"/>
          <p14:tracePt t="140009" x="7153275" y="2330450"/>
          <p14:tracePt t="140026" x="7116763" y="2393950"/>
          <p14:tracePt t="140042" x="7089775" y="2446338"/>
          <p14:tracePt t="140059" x="7054850" y="2527300"/>
          <p14:tracePt t="140076" x="7054850" y="2554288"/>
          <p14:tracePt t="140092" x="7037388" y="2598738"/>
          <p14:tracePt t="140109" x="7037388" y="2670175"/>
          <p14:tracePt t="140126" x="7037388" y="2724150"/>
          <p14:tracePt t="140143" x="7037388" y="2751138"/>
          <p14:tracePt t="140159" x="7062788" y="2822575"/>
          <p14:tracePt t="140176" x="7099300" y="2847975"/>
          <p14:tracePt t="140193" x="7170738" y="2919413"/>
          <p14:tracePt t="140209" x="7215188" y="2946400"/>
          <p14:tracePt t="140226" x="7269163" y="2973388"/>
          <p14:tracePt t="140242" x="7331075" y="2990850"/>
          <p14:tracePt t="140259" x="7358063" y="2990850"/>
          <p14:tracePt t="140276" x="7385050" y="2990850"/>
          <p14:tracePt t="140293" x="7439025" y="2990850"/>
          <p14:tracePt t="140309" x="7466013" y="2965450"/>
          <p14:tracePt t="140326" x="7500938" y="2938463"/>
          <p14:tracePt t="140343" x="7537450" y="2901950"/>
          <p14:tracePt t="140359" x="7554913" y="2884488"/>
          <p14:tracePt t="140376" x="7554913" y="2874963"/>
          <p14:tracePt t="140393" x="7562850" y="2867025"/>
          <p14:tracePt t="140450" x="7572375" y="2857500"/>
          <p14:tracePt t="140466" x="7581900" y="2857500"/>
          <p14:tracePt t="140476" x="7589838" y="2840038"/>
          <p14:tracePt t="140487" x="7599363" y="2830513"/>
          <p14:tracePt t="140498" x="7608888" y="2830513"/>
          <p14:tracePt t="140511" x="7616825" y="2830513"/>
          <p14:tracePt t="140548" x="7616825" y="2822575"/>
          <p14:tracePt t="141149" x="7626350" y="2822575"/>
          <p14:tracePt t="141185" x="7643813" y="2822575"/>
          <p14:tracePt t="141198" x="7653338" y="2822575"/>
          <p14:tracePt t="141210" x="7680325" y="2822575"/>
          <p14:tracePt t="141222" x="7697788" y="2822575"/>
          <p14:tracePt t="141235" x="7715250" y="2822575"/>
          <p14:tracePt t="141246" x="7724775" y="2822575"/>
          <p14:tracePt t="141260" x="7732713" y="2813050"/>
          <p14:tracePt t="141282" x="7742238" y="2803525"/>
          <p14:tracePt t="141296" x="7742238" y="2795588"/>
          <p14:tracePt t="141310" x="7742238" y="2786063"/>
          <p14:tracePt t="141326" x="7742238" y="2776538"/>
          <p14:tracePt t="141343" x="7742238" y="2759075"/>
          <p14:tracePt t="141359" x="7742238" y="2714625"/>
          <p14:tracePt t="141376" x="7742238" y="2687638"/>
          <p14:tracePt t="141393" x="7742238" y="2652713"/>
          <p14:tracePt t="141418" x="7742238" y="2643188"/>
          <p14:tracePt t="141431" x="7742238" y="2633663"/>
          <p14:tracePt t="141443" x="7732713" y="2633663"/>
          <p14:tracePt t="141460" x="7724775" y="2625725"/>
          <p14:tracePt t="141481" x="7715250" y="2616200"/>
          <p14:tracePt t="141493" x="7705725" y="2608263"/>
          <p14:tracePt t="141509" x="7697788" y="2608263"/>
          <p14:tracePt t="141526" x="7688263" y="2598738"/>
          <p14:tracePt t="141543" x="7670800" y="2589213"/>
          <p14:tracePt t="141560" x="7661275" y="2589213"/>
          <p14:tracePt t="141576" x="7653338" y="2589213"/>
          <p14:tracePt t="141593" x="7653338" y="2581275"/>
          <p14:tracePt t="141675" x="7653338" y="2571750"/>
          <p14:tracePt t="141712" x="7661275" y="2571750"/>
          <p14:tracePt t="141726" x="7680325" y="2562225"/>
          <p14:tracePt t="141736" x="7688263" y="2562225"/>
          <p14:tracePt t="141749" x="7705725" y="2562225"/>
          <p14:tracePt t="141761" x="7732713" y="2562225"/>
          <p14:tracePt t="141777" x="7742238" y="2554288"/>
          <p14:tracePt t="141793" x="7751763" y="2554288"/>
          <p14:tracePt t="141810" x="7769225" y="2554288"/>
          <p14:tracePt t="141826" x="7786688" y="2554288"/>
          <p14:tracePt t="141843" x="7796213" y="2554288"/>
          <p14:tracePt t="141860" x="7813675" y="2562225"/>
          <p14:tracePt t="141877" x="7813675" y="2571750"/>
          <p14:tracePt t="141893" x="7831138" y="2589213"/>
          <p14:tracePt t="141910" x="7840663" y="2616200"/>
          <p14:tracePt t="141926" x="7840663" y="2633663"/>
          <p14:tracePt t="141943" x="7840663" y="2643188"/>
          <p14:tracePt t="141960" x="7823200" y="2697163"/>
          <p14:tracePt t="141976" x="7813675" y="2724150"/>
          <p14:tracePt t="141993" x="7786688" y="2759075"/>
          <p14:tracePt t="142010" x="7742238" y="2840038"/>
          <p14:tracePt t="142026" x="7715250" y="2867025"/>
          <p14:tracePt t="142043" x="7661275" y="2928938"/>
          <p14:tracePt t="142060" x="7634288" y="2946400"/>
          <p14:tracePt t="142077" x="7616825" y="2955925"/>
          <p14:tracePt t="142093" x="7589838" y="2982913"/>
          <p14:tracePt t="142110" x="7572375" y="2982913"/>
          <p14:tracePt t="142126" x="7554913" y="2982913"/>
          <p14:tracePt t="142143" x="7491413" y="2990850"/>
          <p14:tracePt t="142160" x="7473950" y="2990850"/>
          <p14:tracePt t="142176" x="7466013" y="2990850"/>
          <p14:tracePt t="142193" x="7456488" y="2990850"/>
          <p14:tracePt t="142210" x="7446963" y="2990850"/>
          <p14:tracePt t="142228" x="7446963" y="2982913"/>
          <p14:tracePt t="142251" x="7446963" y="2973388"/>
          <p14:tracePt t="142288" x="7446963" y="2965450"/>
          <p14:tracePt t="142399" x="7446963" y="2955925"/>
          <p14:tracePt t="143918" x="7456488" y="2955925"/>
          <p14:tracePt t="143942" x="7466013" y="2955925"/>
          <p14:tracePt t="143954" x="7473950" y="2955925"/>
          <p14:tracePt t="143967" x="7483475" y="2955925"/>
          <p14:tracePt t="143978" x="7500938" y="2955925"/>
          <p14:tracePt t="143994" x="7510463" y="2955925"/>
          <p14:tracePt t="144010" x="7537450" y="2955925"/>
          <p14:tracePt t="144027" x="7554913" y="2955925"/>
          <p14:tracePt t="144044" x="7589838" y="2955925"/>
          <p14:tracePt t="144060" x="7608888" y="2946400"/>
          <p14:tracePt t="144077" x="7626350" y="2938463"/>
          <p14:tracePt t="144094" x="7634288" y="2938463"/>
          <p14:tracePt t="144114" x="7643813" y="2938463"/>
          <p14:tracePt t="144138" x="7653338" y="2928938"/>
          <p14:tracePt t="144175" x="7653338" y="2919413"/>
          <p14:tracePt t="144187" x="7653338" y="2911475"/>
          <p14:tracePt t="144212" x="7653338" y="2901950"/>
          <p14:tracePt t="144224" x="7653338" y="2884488"/>
          <p14:tracePt t="144249" x="7653338" y="2874963"/>
          <p14:tracePt t="144261" x="7653338" y="2867025"/>
          <p14:tracePt t="144273" x="7653338" y="2857500"/>
          <p14:tracePt t="144285" x="7653338" y="2840038"/>
          <p14:tracePt t="144310" x="7643813" y="2822575"/>
          <p14:tracePt t="144323" x="7634288" y="2813050"/>
          <p14:tracePt t="144334" x="7626350" y="2803525"/>
          <p14:tracePt t="144347" x="7626350" y="2795588"/>
          <p14:tracePt t="144372" x="7626350" y="2786063"/>
          <p14:tracePt t="144384" x="7616825" y="2786063"/>
          <p14:tracePt t="144740" x="7616825" y="2795588"/>
          <p14:tracePt t="145720" x="7616825" y="2803525"/>
          <p14:tracePt t="146552" x="7608888" y="2813050"/>
          <p14:tracePt t="146565" x="7581900" y="2840038"/>
          <p14:tracePt t="146577" x="7473950" y="2894013"/>
          <p14:tracePt t="146588" x="7286625" y="3027363"/>
          <p14:tracePt t="146601" x="6938963" y="3232150"/>
          <p14:tracePt t="146614" x="6527800" y="3465513"/>
          <p14:tracePt t="146628" x="6089650" y="3705225"/>
          <p14:tracePt t="146644" x="5653088" y="3938588"/>
          <p14:tracePt t="146661" x="5224463" y="4116388"/>
          <p14:tracePt t="146678" x="4589463" y="4348163"/>
          <p14:tracePt t="146694" x="4367213" y="4419600"/>
          <p14:tracePt t="146711" x="4205288" y="4438650"/>
          <p14:tracePt t="146728" x="3983038" y="4446588"/>
          <p14:tracePt t="146744" x="3902075" y="4446588"/>
          <p14:tracePt t="146762" x="3768725" y="4438650"/>
          <p14:tracePt t="146778" x="3724275" y="4419600"/>
          <p14:tracePt t="146794" x="3670300" y="4402138"/>
          <p14:tracePt t="146811" x="3571875" y="4375150"/>
          <p14:tracePt t="146828" x="3544888" y="4357688"/>
          <p14:tracePt t="146845" x="3517900" y="4348163"/>
          <p14:tracePt t="146861" x="3509963" y="4340225"/>
          <p14:tracePt t="147092" x="3500438" y="4340225"/>
          <p14:tracePt t="147116" x="3490913" y="4340225"/>
          <p14:tracePt t="147141" x="3473450" y="4340225"/>
          <p14:tracePt t="147152" x="3419475" y="4357688"/>
          <p14:tracePt t="147166" x="3330575" y="4411663"/>
          <p14:tracePt t="147178" x="3170238" y="4465638"/>
          <p14:tracePt t="147190" x="2990850" y="4518025"/>
          <p14:tracePt t="147202" x="2847975" y="4554538"/>
          <p14:tracePt t="147214" x="2687638" y="4562475"/>
          <p14:tracePt t="147228" x="2581275" y="4562475"/>
          <p14:tracePt t="147245" x="2473325" y="4562475"/>
          <p14:tracePt t="147261" x="2384425" y="4562475"/>
          <p14:tracePt t="147278" x="2295525" y="4545013"/>
          <p14:tracePt t="147295" x="2251075" y="4537075"/>
          <p14:tracePt t="147312" x="2214563" y="4527550"/>
          <p14:tracePt t="147328" x="2197100" y="4527550"/>
          <p14:tracePt t="147345" x="2179638" y="4527550"/>
          <p14:tracePt t="147361" x="2143125" y="4527550"/>
          <p14:tracePt t="147378" x="2133600" y="4527550"/>
          <p14:tracePt t="147395" x="2116138" y="4527550"/>
          <p14:tracePt t="147411" x="2098675" y="4527550"/>
          <p14:tracePt t="147434" x="2089150" y="4527550"/>
          <p14:tracePt t="147459" x="2081213" y="4527550"/>
          <p14:tracePt t="147497" x="2071688" y="4527550"/>
          <p14:tracePt t="147508" x="2062163" y="4527550"/>
          <p14:tracePt t="147668" x="2071688" y="4527550"/>
          <p14:tracePt t="147705" x="2081213" y="4527550"/>
          <p14:tracePt t="147716" x="2098675" y="4527550"/>
          <p14:tracePt t="147730" x="2108200" y="4527550"/>
          <p14:tracePt t="147740" x="2116138" y="4527550"/>
          <p14:tracePt t="147754" x="2133600" y="4527550"/>
          <p14:tracePt t="147765" x="2170113" y="4527550"/>
          <p14:tracePt t="147778" x="2197100" y="4527550"/>
          <p14:tracePt t="147795" x="2224088" y="4527550"/>
          <p14:tracePt t="147811" x="2259013" y="4527550"/>
          <p14:tracePt t="147828" x="2357438" y="4527550"/>
          <p14:tracePt t="147845" x="2393950" y="4527550"/>
          <p14:tracePt t="147862" x="2455863" y="4527550"/>
          <p14:tracePt t="147878" x="2554288" y="4527550"/>
          <p14:tracePt t="147895" x="2616200" y="4527550"/>
          <p14:tracePt t="147911" x="2768600" y="4510088"/>
          <p14:tracePt t="147928" x="2840038" y="4500563"/>
          <p14:tracePt t="147945" x="2894013" y="4491038"/>
          <p14:tracePt t="147961" x="2982913" y="4483100"/>
          <p14:tracePt t="147978" x="3000375" y="4473575"/>
          <p14:tracePt t="147995" x="3017838" y="4473575"/>
          <p14:tracePt t="148012" x="3036888" y="4473575"/>
          <p14:tracePt t="148029" x="3044825" y="4473575"/>
          <p14:tracePt t="148047" x="3054350" y="4473575"/>
          <p14:tracePt t="148062" x="3062288" y="4473575"/>
          <p14:tracePt t="148078" x="3071813" y="4473575"/>
          <p14:tracePt t="148109" x="3081338" y="4473575"/>
          <p14:tracePt t="148170" x="3089275" y="4473575"/>
          <p14:tracePt t="149443" x="3081338" y="4473575"/>
          <p14:tracePt t="149457" x="3081338" y="4483100"/>
          <p14:tracePt t="149518" x="3071813" y="4483100"/>
          <p14:tracePt t="149543" x="3062288" y="4491038"/>
          <p14:tracePt t="149555" x="3054350" y="4491038"/>
          <p14:tracePt t="149567" x="3036888" y="4491038"/>
          <p14:tracePt t="149579" x="3027363" y="4500563"/>
          <p14:tracePt t="149595" x="3017838" y="4500563"/>
          <p14:tracePt t="149612" x="3000375" y="4500563"/>
          <p14:tracePt t="149629" x="2946400" y="4510088"/>
          <p14:tracePt t="149645" x="2894013" y="4518025"/>
          <p14:tracePt t="149662" x="2847975" y="4537075"/>
          <p14:tracePt t="149679" x="2795588" y="4554538"/>
          <p14:tracePt t="149695" x="2776538" y="4554538"/>
          <p14:tracePt t="149712" x="2768600" y="4554538"/>
          <p14:tracePt t="149729" x="2759075" y="4554538"/>
          <p14:tracePt t="172233" x="2795588" y="4518025"/>
          <p14:tracePt t="172245" x="2874963" y="4438650"/>
          <p14:tracePt t="172258" x="3009900" y="4295775"/>
          <p14:tracePt t="172270" x="3241675" y="4108450"/>
          <p14:tracePt t="172282" x="3438525" y="3965575"/>
          <p14:tracePt t="172296" x="3660775" y="3830638"/>
          <p14:tracePt t="172308" x="3875088" y="3714750"/>
          <p14:tracePt t="172319" x="4089400" y="3616325"/>
          <p14:tracePt t="172336" x="4303713" y="3500438"/>
          <p14:tracePt t="172352" x="4518025" y="3402013"/>
          <p14:tracePt t="172369" x="4768850" y="3313113"/>
          <p14:tracePt t="172386" x="5330825" y="3081338"/>
          <p14:tracePt t="172402" x="5661025" y="2982913"/>
          <p14:tracePt t="172419" x="6108700" y="2840038"/>
          <p14:tracePt t="172436" x="6276975" y="2803525"/>
          <p14:tracePt t="172452" x="6402388" y="2786063"/>
          <p14:tracePt t="172469" x="6537325" y="2768600"/>
          <p14:tracePt t="172486" x="6581775" y="2751138"/>
          <p14:tracePt t="172502" x="6599238" y="2741613"/>
          <p14:tracePt t="172519" x="6634163" y="2741613"/>
          <p14:tracePt t="172536" x="6643688" y="2741613"/>
          <p14:tracePt t="172552" x="6653213" y="2751138"/>
          <p14:tracePt t="172569" x="6680200" y="2786063"/>
          <p14:tracePt t="172586" x="6697663" y="2822575"/>
          <p14:tracePt t="172602" x="6769100" y="2894013"/>
          <p14:tracePt t="172619" x="6786563" y="2928938"/>
          <p14:tracePt t="172636" x="6823075" y="2965450"/>
          <p14:tracePt t="172652" x="6902450" y="3009900"/>
          <p14:tracePt t="172669" x="6956425" y="3044825"/>
          <p14:tracePt t="172686" x="7010400" y="3081338"/>
          <p14:tracePt t="172702" x="7072313" y="3108325"/>
          <p14:tracePt t="172719" x="7180263" y="3143250"/>
          <p14:tracePt t="172736" x="7197725" y="3152775"/>
          <p14:tracePt t="172752" x="7215188" y="3152775"/>
          <p14:tracePt t="172773" x="7232650" y="3143250"/>
          <p14:tracePt t="172786" x="7232650" y="3125788"/>
          <p14:tracePt t="172803" x="7259638" y="3081338"/>
          <p14:tracePt t="172820" x="7286625" y="3027363"/>
          <p14:tracePt t="172836" x="7340600" y="2928938"/>
          <p14:tracePt t="172852" x="7358063" y="2901950"/>
          <p14:tracePt t="172869" x="7358063" y="2894013"/>
          <p14:tracePt t="172886" x="7375525" y="2874963"/>
          <p14:tracePt t="172902" x="7394575" y="2867025"/>
          <p14:tracePt t="172919" x="7419975" y="2857500"/>
          <p14:tracePt t="172936" x="7473950" y="2847975"/>
          <p14:tracePt t="172952" x="7491413" y="2847975"/>
          <p14:tracePt t="172969" x="7510463" y="2847975"/>
          <p14:tracePt t="172986" x="7527925" y="2847975"/>
          <p14:tracePt t="173003" x="7537450" y="2847975"/>
          <p14:tracePt t="173019" x="7572375" y="2847975"/>
          <p14:tracePt t="173036" x="7589838" y="2847975"/>
          <p14:tracePt t="173052" x="7616825" y="2847975"/>
          <p14:tracePt t="173069" x="7661275" y="2847975"/>
          <p14:tracePt t="173086" x="7670800" y="2847975"/>
          <p14:tracePt t="173102" x="7688263" y="2857500"/>
          <p14:tracePt t="173119" x="7705725" y="2874963"/>
          <p14:tracePt t="173136" x="7715250" y="2884488"/>
          <p14:tracePt t="173152" x="7732713" y="2901950"/>
          <p14:tracePt t="173169" x="7742238" y="2928938"/>
          <p14:tracePt t="173186" x="7751763" y="2938463"/>
          <p14:tracePt t="173203" x="7759700" y="2955925"/>
          <p14:tracePt t="173219" x="7777163" y="2973388"/>
          <p14:tracePt t="173236" x="7777163" y="2990850"/>
          <p14:tracePt t="173253" x="7777163" y="3009900"/>
          <p14:tracePt t="173269" x="7777163" y="3017838"/>
          <p14:tracePt t="173286" x="7777163" y="3027363"/>
          <p14:tracePt t="173303" x="7759700" y="3054350"/>
          <p14:tracePt t="173319" x="7742238" y="3071813"/>
          <p14:tracePt t="173336" x="7732713" y="3071813"/>
          <p14:tracePt t="173353" x="7688263" y="3081338"/>
          <p14:tracePt t="173369" x="7661275" y="3089275"/>
          <p14:tracePt t="173386" x="7643813" y="3089275"/>
          <p14:tracePt t="173403" x="7589838" y="3089275"/>
          <p14:tracePt t="173419" x="7572375" y="3081338"/>
          <p14:tracePt t="173436" x="7545388" y="3062288"/>
          <p14:tracePt t="173453" x="7537450" y="3044825"/>
          <p14:tracePt t="173469" x="7518400" y="3027363"/>
          <p14:tracePt t="173486" x="7500938" y="2990850"/>
          <p14:tracePt t="173503" x="7500938" y="2973388"/>
          <p14:tracePt t="173519" x="7491413" y="2955925"/>
          <p14:tracePt t="173536" x="7491413" y="2919413"/>
          <p14:tracePt t="173553" x="7491413" y="2894013"/>
          <p14:tracePt t="173569" x="7491413" y="2874963"/>
          <p14:tracePt t="173586" x="7500938" y="2840038"/>
          <p14:tracePt t="173603" x="7510463" y="2830513"/>
          <p14:tracePt t="173619" x="7527925" y="2803525"/>
          <p14:tracePt t="173636" x="7545388" y="2795588"/>
          <p14:tracePt t="173653" x="7554913" y="2786063"/>
          <p14:tracePt t="173669" x="7599363" y="2786063"/>
          <p14:tracePt t="173686" x="7616825" y="2776538"/>
          <p14:tracePt t="173703" x="7643813" y="2776538"/>
          <p14:tracePt t="173720" x="7688263" y="2776538"/>
          <p14:tracePt t="173736" x="7715250" y="2776538"/>
          <p14:tracePt t="173754" x="7742238" y="2776538"/>
          <p14:tracePt t="173778" x="7751763" y="2776538"/>
          <p14:tracePt t="174159" x="7751763" y="2768600"/>
          <p14:tracePt t="174170" x="7769225" y="2751138"/>
          <p14:tracePt t="174183" x="7796213" y="2697163"/>
          <p14:tracePt t="174195" x="7858125" y="2616200"/>
          <p14:tracePt t="174208" x="7929563" y="2527300"/>
          <p14:tracePt t="174220" x="8001000" y="2446338"/>
          <p14:tracePt t="174237" x="8072438" y="2357438"/>
          <p14:tracePt t="174253" x="8116888" y="2286000"/>
          <p14:tracePt t="174270" x="8180388" y="2205038"/>
          <p14:tracePt t="174287" x="8188325" y="2187575"/>
          <p14:tracePt t="174303" x="8197850" y="2160588"/>
          <p14:tracePt t="174320" x="8197850" y="2143125"/>
          <p14:tracePt t="174337" x="8197850" y="2125663"/>
          <p14:tracePt t="174355" x="8197850" y="2116138"/>
          <p14:tracePt t="174370" x="8197850" y="2108200"/>
          <p14:tracePt t="174386" x="8197850" y="2098675"/>
          <p14:tracePt t="174404" x="8197850" y="2081213"/>
          <p14:tracePt t="174420" x="8188325" y="2071688"/>
          <p14:tracePt t="174436" x="8188325" y="2054225"/>
          <p14:tracePt t="174454" x="8170863" y="2009775"/>
          <p14:tracePt t="174470" x="8161338" y="1990725"/>
          <p14:tracePt t="174486" x="8161338" y="1965325"/>
          <p14:tracePt t="174503" x="8143875" y="1919288"/>
          <p14:tracePt t="174520" x="8134350" y="1911350"/>
          <p14:tracePt t="174536" x="8134350" y="1884363"/>
          <p14:tracePt t="174553" x="8134350" y="1847850"/>
          <p14:tracePt t="174570" x="8134350" y="1830388"/>
          <p14:tracePt t="174586" x="8143875" y="1822450"/>
          <p14:tracePt t="174604" x="8242300" y="1776413"/>
          <p14:tracePt t="174620" x="8323263" y="1768475"/>
          <p14:tracePt t="174636" x="8466138" y="1751013"/>
          <p14:tracePt t="174653" x="8545513" y="1751013"/>
          <p14:tracePt t="174670" x="8616950" y="1751013"/>
          <p14:tracePt t="174687" x="8724900" y="1776413"/>
          <p14:tracePt t="174703" x="8751888" y="1803400"/>
          <p14:tracePt t="174720" x="8769350" y="1847850"/>
          <p14:tracePt t="174736" x="8786813" y="1955800"/>
          <p14:tracePt t="174753" x="8786813" y="2000250"/>
          <p14:tracePt t="174770" x="8777288" y="2081213"/>
          <p14:tracePt t="174787" x="8697913" y="2241550"/>
          <p14:tracePt t="174804" x="8661400" y="2322513"/>
          <p14:tracePt t="174820" x="8555038" y="2465388"/>
          <p14:tracePt t="174836" x="8483600" y="2536825"/>
          <p14:tracePt t="174853" x="8420100" y="2608263"/>
          <p14:tracePt t="174870" x="8259763" y="2697163"/>
          <p14:tracePt t="174887" x="8197850" y="2714625"/>
          <p14:tracePt t="174903" x="8134350" y="2724150"/>
          <p14:tracePt t="174920" x="8037513" y="2724150"/>
          <p14:tracePt t="174936" x="7991475" y="2714625"/>
          <p14:tracePt t="174953" x="7974013" y="2697163"/>
          <p14:tracePt t="174970" x="7947025" y="2643188"/>
          <p14:tracePt t="174986" x="7947025" y="2616200"/>
          <p14:tracePt t="175004" x="7947025" y="2598738"/>
          <p14:tracePt t="175005" x="7947025" y="2589213"/>
          <p14:tracePt t="175163" x="7939088" y="2589213"/>
          <p14:tracePt t="175176" x="7929563" y="2598738"/>
          <p14:tracePt t="175188" x="7929563" y="2608263"/>
          <p14:tracePt t="175213" x="7920038" y="2616200"/>
          <p14:tracePt t="175225" x="7912100" y="2633663"/>
          <p14:tracePt t="175237" x="7894638" y="2652713"/>
          <p14:tracePt t="175248" x="7875588" y="2679700"/>
          <p14:tracePt t="175261" x="7848600" y="2697163"/>
          <p14:tracePt t="175274" x="7831138" y="2724150"/>
          <p14:tracePt t="175287" x="7786688" y="2759075"/>
          <p14:tracePt t="175303" x="7742238" y="2795588"/>
          <p14:tracePt t="175320" x="7724775" y="2813050"/>
          <p14:tracePt t="175337" x="7688263" y="2822575"/>
          <p14:tracePt t="175353" x="7680325" y="2822575"/>
          <p14:tracePt t="175370" x="7661275" y="2822575"/>
          <p14:tracePt t="175395" x="7653338" y="2822575"/>
          <p14:tracePt t="175604" x="7643813" y="2822575"/>
          <p14:tracePt t="175641" x="7634288" y="2822575"/>
          <p14:tracePt t="175666" x="7626350" y="2822575"/>
          <p14:tracePt t="175677" x="7616825" y="2822575"/>
          <p14:tracePt t="175690" x="7608888" y="2822575"/>
          <p14:tracePt t="175703" x="7599363" y="2830513"/>
          <p14:tracePt t="175715" x="7589838" y="2830513"/>
          <p14:tracePt t="175731" x="7581900" y="2830513"/>
          <p14:tracePt t="175750" x="7572375" y="2830513"/>
          <p14:tracePt t="175764" x="7572375" y="2840038"/>
          <p14:tracePt t="176388" x="7562850" y="2840038"/>
          <p14:tracePt t="176402" x="7554913" y="2840038"/>
          <p14:tracePt t="176412" x="7527925" y="2840038"/>
          <p14:tracePt t="176425" x="7518400" y="2830513"/>
          <p14:tracePt t="176437" x="7510463" y="2830513"/>
          <p14:tracePt t="176454" x="7500938" y="2830513"/>
          <p14:tracePt t="176471" x="7491413" y="2822575"/>
          <p14:tracePt t="176488" x="7491413" y="2813050"/>
          <p14:tracePt t="176503" x="7483475" y="2813050"/>
          <p14:tracePt t="176520" x="7473950" y="2813050"/>
          <p14:tracePt t="176537" x="7446963" y="2830513"/>
          <p14:tracePt t="176554" x="7429500" y="2857500"/>
          <p14:tracePt t="176570" x="7412038" y="2884488"/>
          <p14:tracePt t="176587" x="7394575" y="2938463"/>
          <p14:tracePt t="176604" x="7394575" y="2946400"/>
          <p14:tracePt t="176620" x="7394575" y="2965450"/>
          <p14:tracePt t="176637" x="7412038" y="2990850"/>
          <p14:tracePt t="176654" x="7446963" y="3009900"/>
          <p14:tracePt t="176670" x="7545388" y="3009900"/>
          <p14:tracePt t="176687" x="7589838" y="3009900"/>
          <p14:tracePt t="176704" x="7634288" y="3000375"/>
          <p14:tracePt t="176720" x="7680325" y="2973388"/>
          <p14:tracePt t="176737" x="7697788" y="2965450"/>
          <p14:tracePt t="176754" x="7705725" y="2955925"/>
          <p14:tracePt t="176770" x="7715250" y="2938463"/>
          <p14:tracePt t="176787" x="7724775" y="2919413"/>
          <p14:tracePt t="176804" x="7724775" y="2894013"/>
          <p14:tracePt t="176820" x="7769225" y="2803525"/>
          <p14:tracePt t="176837" x="7786688" y="2759075"/>
          <p14:tracePt t="176854" x="7813675" y="2679700"/>
          <p14:tracePt t="176870" x="7823200" y="2660650"/>
          <p14:tracePt t="176887" x="7823200" y="2652713"/>
          <p14:tracePt t="176904" x="7823200" y="2633663"/>
          <p14:tracePt t="176920" x="7823200" y="2625725"/>
          <p14:tracePt t="176937" x="7804150" y="2625725"/>
          <p14:tracePt t="176954" x="7759700" y="2598738"/>
          <p14:tracePt t="176970" x="7715250" y="2598738"/>
          <p14:tracePt t="176987" x="7688263" y="2598738"/>
          <p14:tracePt t="177004" x="7634288" y="2589213"/>
          <p14:tracePt t="177020" x="7608888" y="2589213"/>
          <p14:tracePt t="177037" x="7581900" y="2589213"/>
          <p14:tracePt t="177037" x="7545388" y="2581275"/>
          <p14:tracePt t="177054" x="7537450" y="2581275"/>
          <p14:tracePt t="177070" x="7527925" y="2581275"/>
          <p14:tracePt t="177087" x="7500938" y="2581275"/>
          <p14:tracePt t="177104" x="7491413" y="2589213"/>
          <p14:tracePt t="177120" x="7466013" y="2608263"/>
          <p14:tracePt t="177137" x="7429500" y="2660650"/>
          <p14:tracePt t="177154" x="7429500" y="2679700"/>
          <p14:tracePt t="177170" x="7419975" y="2705100"/>
          <p14:tracePt t="177187" x="7412038" y="2751138"/>
          <p14:tracePt t="177204" x="7412038" y="2776538"/>
          <p14:tracePt t="177221" x="7419975" y="2803525"/>
          <p14:tracePt t="177237" x="7456488" y="2857500"/>
          <p14:tracePt t="177254" x="7473950" y="2874963"/>
          <p14:tracePt t="177270" x="7527925" y="2911475"/>
          <p14:tracePt t="177287" x="7554913" y="2919413"/>
          <p14:tracePt t="177304" x="7589838" y="2919413"/>
          <p14:tracePt t="177321" x="7705725" y="2919413"/>
          <p14:tracePt t="177337" x="7759700" y="2911475"/>
          <p14:tracePt t="177354" x="7813675" y="2894013"/>
          <p14:tracePt t="177371" x="7858125" y="2867025"/>
          <p14:tracePt t="177387" x="7875588" y="2857500"/>
          <p14:tracePt t="177404" x="7875588" y="2847975"/>
          <p14:tracePt t="177421" x="7875588" y="2822575"/>
          <p14:tracePt t="177437" x="7875588" y="2795588"/>
          <p14:tracePt t="177454" x="7840663" y="2768600"/>
          <p14:tracePt t="177470" x="7759700" y="2724150"/>
          <p14:tracePt t="177488" x="7705725" y="2705100"/>
          <p14:tracePt t="177504" x="7581900" y="2705100"/>
          <p14:tracePt t="177521" x="7518400" y="2705100"/>
          <p14:tracePt t="177537" x="7439025" y="2714625"/>
          <p14:tracePt t="177554" x="7232650" y="2822575"/>
          <p14:tracePt t="177570" x="7062788" y="2911475"/>
          <p14:tracePt t="177587" x="6875463" y="3009900"/>
          <p14:tracePt t="177604" x="6375400" y="3313113"/>
          <p14:tracePt t="177621" x="6134100" y="3482975"/>
          <p14:tracePt t="177637" x="5616575" y="3776663"/>
          <p14:tracePt t="177654" x="5375275" y="3911600"/>
          <p14:tracePt t="177671" x="5133975" y="4037013"/>
          <p14:tracePt t="177687" x="4643438" y="4241800"/>
          <p14:tracePt t="177704" x="4411663" y="4348163"/>
          <p14:tracePt t="177721" x="4224338" y="4429125"/>
          <p14:tracePt t="177737" x="4071938" y="4483100"/>
          <p14:tracePt t="177754" x="3813175" y="4608513"/>
          <p14:tracePt t="177771" x="3724275" y="4633913"/>
          <p14:tracePt t="177788" x="3589338" y="4679950"/>
          <p14:tracePt t="177804" x="3562350" y="4679950"/>
          <p14:tracePt t="177821" x="3544888" y="4679950"/>
          <p14:tracePt t="178042" x="3527425" y="4679950"/>
          <p14:tracePt t="178054" x="3482975" y="4679950"/>
          <p14:tracePt t="178068" x="3384550" y="4705350"/>
          <p14:tracePt t="178079" x="3224213" y="4741863"/>
          <p14:tracePt t="178090" x="2973388" y="4795838"/>
          <p14:tracePt t="178104" x="2732088" y="4840288"/>
          <p14:tracePt t="178121" x="2527300" y="4848225"/>
          <p14:tracePt t="178137" x="2357438" y="4848225"/>
          <p14:tracePt t="178154" x="2116138" y="4813300"/>
          <p14:tracePt t="178171" x="2027238" y="4768850"/>
          <p14:tracePt t="178188" x="1965325" y="4741863"/>
          <p14:tracePt t="178204" x="1874838" y="4697413"/>
          <p14:tracePt t="178221" x="1857375" y="4687888"/>
          <p14:tracePt t="178238" x="1839913" y="4679950"/>
          <p14:tracePt t="178263" x="1830388" y="4679950"/>
          <p14:tracePt t="178558" x="1830388" y="4670425"/>
          <p14:tracePt t="178569" x="1830388" y="4660900"/>
          <p14:tracePt t="178605" x="1830388" y="4652963"/>
          <p14:tracePt t="178618" x="1839913" y="4643438"/>
          <p14:tracePt t="178631" x="1874838" y="4608513"/>
          <p14:tracePt t="178643" x="1982788" y="4554538"/>
          <p14:tracePt t="178655" x="2160588" y="4473575"/>
          <p14:tracePt t="178671" x="2465388" y="4384675"/>
          <p14:tracePt t="178688" x="2705100" y="4322763"/>
          <p14:tracePt t="178704" x="3000375" y="4268788"/>
          <p14:tracePt t="178721" x="3062288" y="4268788"/>
          <p14:tracePt t="178738" x="3098800" y="4268788"/>
          <p14:tracePt t="178754" x="3116263" y="4268788"/>
          <p14:tracePt t="178771" x="3125788" y="4276725"/>
          <p14:tracePt t="178791" x="3125788" y="4295775"/>
          <p14:tracePt t="178815" x="3125788" y="4303713"/>
          <p14:tracePt t="178839" x="3125788" y="4322763"/>
          <p14:tracePt t="178863" x="3108325" y="4330700"/>
          <p14:tracePt t="178876" x="3098800" y="4357688"/>
          <p14:tracePt t="178889" x="3062288" y="4375150"/>
          <p14:tracePt t="178901" x="3036888" y="4402138"/>
          <p14:tracePt t="178912" x="2990850" y="4438650"/>
          <p14:tracePt t="178924" x="2946400" y="4465638"/>
          <p14:tracePt t="178938" x="2894013" y="4491038"/>
          <p14:tracePt t="178954" x="2840038" y="4527550"/>
          <p14:tracePt t="178971" x="2786063" y="4545013"/>
          <p14:tracePt t="178988" x="2679700" y="4589463"/>
          <p14:tracePt t="179004" x="2625725" y="4616450"/>
          <p14:tracePt t="179021" x="2562225" y="4643438"/>
          <p14:tracePt t="179038" x="2428875" y="4697413"/>
          <p14:tracePt t="179054" x="2374900" y="4705350"/>
          <p14:tracePt t="179071" x="2330450" y="4705350"/>
          <p14:tracePt t="179088" x="2322513" y="4705350"/>
          <p14:tracePt t="179104" x="2312988" y="4705350"/>
          <p14:tracePt t="179121" x="2312988" y="4697413"/>
          <p14:tracePt t="179219" x="2322513" y="4697413"/>
          <p14:tracePt t="179232" x="2330450" y="4697413"/>
          <p14:tracePt t="179243" x="2339975" y="4687888"/>
          <p14:tracePt t="179256" x="2347913" y="4687888"/>
          <p14:tracePt t="179271" x="2374900" y="4679950"/>
          <p14:tracePt t="179288" x="2401888" y="4679950"/>
          <p14:tracePt t="179305" x="2581275" y="4643438"/>
          <p14:tracePt t="179321" x="2724150" y="4616450"/>
          <p14:tracePt t="179338" x="2894013" y="4581525"/>
          <p14:tracePt t="179355" x="3143250" y="4537075"/>
          <p14:tracePt t="179371" x="3205163" y="4537075"/>
          <p14:tracePt t="179388" x="3232150" y="4537075"/>
          <p14:tracePt t="179405" x="3251200" y="4537075"/>
          <p14:tracePt t="179500" x="3241675" y="4537075"/>
          <p14:tracePt t="179513" x="3224213" y="4537075"/>
          <p14:tracePt t="179527" x="3205163" y="4537075"/>
          <p14:tracePt t="179537" x="3187700" y="4537075"/>
          <p14:tracePt t="179550" x="3170238" y="4537075"/>
          <p14:tracePt t="179562" x="3125788" y="4537075"/>
          <p14:tracePt t="179575" x="3098800" y="4537075"/>
          <p14:tracePt t="179588" x="3054350" y="4537075"/>
          <p14:tracePt t="179605" x="2990850" y="4537075"/>
          <p14:tracePt t="179621" x="2894013" y="4545013"/>
          <p14:tracePt t="179638" x="2652713" y="4572000"/>
          <p14:tracePt t="179655" x="2438400" y="4598988"/>
          <p14:tracePt t="179671" x="2251075" y="4625975"/>
          <p14:tracePt t="179688" x="1822450" y="4687888"/>
          <p14:tracePt t="179705" x="1660525" y="4714875"/>
          <p14:tracePt t="179721" x="1393825" y="4732338"/>
          <p14:tracePt t="179738" x="1258888" y="4741863"/>
          <p14:tracePt t="179755" x="1133475" y="4741863"/>
          <p14:tracePt t="179771" x="965200" y="4759325"/>
          <p14:tracePt t="179788" x="893763" y="4759325"/>
          <p14:tracePt t="179805" x="830263" y="4768850"/>
          <p14:tracePt t="179821" x="750888" y="4768850"/>
          <p14:tracePt t="179838" x="723900" y="4759325"/>
          <p14:tracePt t="179855" x="696913" y="4741863"/>
          <p14:tracePt t="179871" x="660400" y="4697413"/>
          <p14:tracePt t="179888" x="642938" y="4679950"/>
          <p14:tracePt t="179906" x="642938" y="4670425"/>
          <p14:tracePt t="179921" x="642938" y="4660900"/>
          <p14:tracePt t="179992" x="642938" y="4652963"/>
          <p14:tracePt t="180015" x="652463" y="4652963"/>
          <p14:tracePt t="180028" x="660400" y="4652963"/>
          <p14:tracePt t="180052" x="679450" y="4652963"/>
          <p14:tracePt t="180076" x="687388" y="4652963"/>
          <p14:tracePt t="180089" x="696913" y="4652963"/>
          <p14:tracePt t="180102" x="704850" y="4652963"/>
          <p14:tracePt t="180113" x="731838" y="4652963"/>
          <p14:tracePt t="180126" x="758825" y="4652963"/>
          <p14:tracePt t="180138" x="812800" y="4652963"/>
          <p14:tracePt t="180155" x="857250" y="4652963"/>
          <p14:tracePt t="180171" x="919163" y="4643438"/>
          <p14:tracePt t="180188" x="1062038" y="4625975"/>
          <p14:tracePt t="180205" x="1143000" y="4616450"/>
          <p14:tracePt t="180221" x="1258888" y="4608513"/>
          <p14:tracePt t="180238" x="1517650" y="4562475"/>
          <p14:tracePt t="180255" x="1679575" y="4545013"/>
          <p14:tracePt t="180272" x="1803400" y="4510088"/>
          <p14:tracePt t="180288" x="2000250" y="4483100"/>
          <p14:tracePt t="180305" x="2089150" y="4473575"/>
          <p14:tracePt t="180321" x="2160588" y="4473575"/>
          <p14:tracePt t="180338" x="2322513" y="4473575"/>
          <p14:tracePt t="180355" x="2374900" y="4473575"/>
          <p14:tracePt t="180371" x="2473325" y="4483100"/>
          <p14:tracePt t="180388" x="2490788" y="4483100"/>
          <p14:tracePt t="180405" x="2500313" y="4491038"/>
          <p14:tracePt t="180422" x="2509838" y="4500563"/>
          <p14:tracePt t="180457" x="2517775" y="4500563"/>
          <p14:tracePt t="180861" x="2517775" y="4510088"/>
          <p14:tracePt t="180922" x="2517775" y="4518025"/>
          <p14:tracePt t="180946" x="2517775" y="4537075"/>
          <p14:tracePt t="180971" x="2517775" y="4554538"/>
          <p14:tracePt t="180984" x="2517775" y="4562475"/>
          <p14:tracePt t="180995" x="2517775" y="4572000"/>
          <p14:tracePt t="181008" x="2517775" y="4581525"/>
          <p14:tracePt t="181022" x="2517775" y="4589463"/>
          <p14:tracePt t="181038" x="2517775" y="4598988"/>
          <p14:tracePt t="181055" x="2517775" y="4616450"/>
          <p14:tracePt t="181072" x="2517775" y="4633913"/>
          <p14:tracePt t="181093" x="2517775" y="4643438"/>
          <p14:tracePt t="181523" x="2527300" y="4643438"/>
          <p14:tracePt t="182613" x="2536825" y="4643438"/>
          <p14:tracePt t="183017" x="2527300" y="4643438"/>
          <p14:tracePt t="183029" x="2517775" y="4643438"/>
          <p14:tracePt t="183042" x="2482850" y="4643438"/>
          <p14:tracePt t="183054" x="2446338" y="4643438"/>
          <p14:tracePt t="183066" x="2384425" y="4643438"/>
          <p14:tracePt t="183079" x="2330450" y="4643438"/>
          <p14:tracePt t="183091" x="2295525" y="4643438"/>
          <p14:tracePt t="183105" x="2259013" y="4643438"/>
          <p14:tracePt t="183122" x="2232025" y="4633913"/>
          <p14:tracePt t="183139" x="2214563" y="4616450"/>
          <p14:tracePt t="183156" x="2179638" y="4608513"/>
          <p14:tracePt t="183172" x="2179638" y="4598988"/>
          <p14:tracePt t="183189" x="2170113" y="4598988"/>
          <p14:tracePt t="183206" x="2170113" y="4589463"/>
          <p14:tracePt t="183300" x="2170113" y="4581525"/>
          <p14:tracePt t="183434" x="2179638" y="4581525"/>
          <p14:tracePt t="183446" x="2187575" y="4581525"/>
          <p14:tracePt t="183458" x="2197100" y="4581525"/>
          <p14:tracePt t="183470" x="2205038" y="4581525"/>
          <p14:tracePt t="183482" x="2224088" y="4581525"/>
          <p14:tracePt t="183495" x="2241550" y="4581525"/>
          <p14:tracePt t="183507" x="2259013" y="4581525"/>
          <p14:tracePt t="183522" x="2268538" y="4581525"/>
          <p14:tracePt t="183539" x="2286000" y="4581525"/>
          <p14:tracePt t="183556" x="2303463" y="4581525"/>
          <p14:tracePt t="183572" x="2347913" y="4581525"/>
          <p14:tracePt t="183589" x="2366963" y="4581525"/>
          <p14:tracePt t="183606" x="2401888" y="4572000"/>
          <p14:tracePt t="183622" x="2411413" y="4572000"/>
          <p14:tracePt t="183639" x="2419350" y="4572000"/>
          <p14:tracePt t="183656" x="2438400" y="4572000"/>
          <p14:tracePt t="183673" x="2446338" y="4562475"/>
          <p14:tracePt t="183729" x="2455863" y="4562475"/>
          <p14:tracePt t="183862" x="2465388" y="4562475"/>
          <p14:tracePt t="184059" x="2473325" y="4562475"/>
          <p14:tracePt t="187049" x="2482850" y="4562475"/>
          <p14:tracePt t="187074" x="2500313" y="4562475"/>
          <p14:tracePt t="187086" x="2509838" y="4562475"/>
          <p14:tracePt t="187097" x="2517775" y="4562475"/>
          <p14:tracePt t="187109" x="2527300" y="4562475"/>
          <p14:tracePt t="187124" x="2536825" y="4562475"/>
          <p14:tracePt t="187140" x="2544763" y="4562475"/>
          <p14:tracePt t="187157" x="2562225" y="4562475"/>
          <p14:tracePt t="187173" x="2581275" y="4562475"/>
          <p14:tracePt t="187195" x="2589213" y="4562475"/>
          <p14:tracePt t="187236" x="2598738" y="4562475"/>
          <p14:tracePt t="187967" x="2608263" y="4562475"/>
          <p14:tracePt t="187992" x="2616200" y="4562475"/>
          <p14:tracePt t="188102" x="2625725" y="4554538"/>
          <p14:tracePt t="188420" x="2633663" y="4545013"/>
          <p14:tracePt t="188432" x="2643188" y="4545013"/>
          <p14:tracePt t="188457" x="2652713" y="4537075"/>
          <p14:tracePt t="188471" x="2660650" y="4537075"/>
          <p14:tracePt t="188482" x="2670175" y="4537075"/>
          <p14:tracePt t="188495" x="2697163" y="4527550"/>
          <p14:tracePt t="188507" x="2724150" y="4527550"/>
          <p14:tracePt t="188524" x="2741613" y="4518025"/>
          <p14:tracePt t="188541" x="2768600" y="4510088"/>
          <p14:tracePt t="188557" x="2822575" y="4500563"/>
          <p14:tracePt t="188574" x="2867025" y="4491038"/>
          <p14:tracePt t="188591" x="2955925" y="4465638"/>
          <p14:tracePt t="188607" x="3009900" y="4446588"/>
          <p14:tracePt t="188624" x="3054350" y="4429125"/>
          <p14:tracePt t="188641" x="3108325" y="4402138"/>
          <p14:tracePt t="188657" x="3179763" y="4375150"/>
          <p14:tracePt t="188674" x="3224213" y="4348163"/>
          <p14:tracePt t="188691" x="3276600" y="4313238"/>
          <p14:tracePt t="188707" x="3303588" y="4313238"/>
          <p14:tracePt t="188724" x="3322638" y="4295775"/>
          <p14:tracePt t="188741" x="3348038" y="4286250"/>
          <p14:tracePt t="188757" x="3375025" y="4276725"/>
          <p14:tracePt t="188774" x="3384550" y="4268788"/>
          <p14:tracePt t="188792" x="3402013" y="4259263"/>
          <p14:tracePt t="188807" x="3411538" y="4259263"/>
          <p14:tracePt t="188824" x="3411538" y="4251325"/>
          <p14:tracePt t="188841" x="3419475" y="4251325"/>
          <p14:tracePt t="188874" x="3419475" y="4241800"/>
          <p14:tracePt t="188887" x="3429000" y="4241800"/>
          <p14:tracePt t="188924" x="3438525" y="4241800"/>
          <p14:tracePt t="189499" x="3438525" y="4232275"/>
          <p14:tracePt t="189511" x="3438525" y="4224338"/>
          <p14:tracePt t="189524" x="3446463" y="4224338"/>
          <p14:tracePt t="189537" x="3465513" y="4205288"/>
          <p14:tracePt t="189549" x="3482975" y="4205288"/>
          <p14:tracePt t="189561" x="3500438" y="4197350"/>
          <p14:tracePt t="189575" x="3517900" y="4187825"/>
          <p14:tracePt t="189591" x="3536950" y="4179888"/>
          <p14:tracePt t="189608" x="3544888" y="4179888"/>
          <p14:tracePt t="189624" x="3589338" y="4170363"/>
          <p14:tracePt t="189641" x="3608388" y="4170363"/>
          <p14:tracePt t="189658" x="3652838" y="4160838"/>
          <p14:tracePt t="189674" x="3687763" y="4152900"/>
          <p14:tracePt t="189691" x="3714750" y="4152900"/>
          <p14:tracePt t="189708" x="3759200" y="4152900"/>
          <p14:tracePt t="189725" x="3776663" y="4152900"/>
          <p14:tracePt t="189741" x="3795713" y="4143375"/>
          <p14:tracePt t="189758" x="3822700" y="4143375"/>
          <p14:tracePt t="189774" x="3822700" y="4133850"/>
          <p14:tracePt t="189792" x="3830638" y="4133850"/>
          <p14:tracePt t="190576" x="3840163" y="4133850"/>
          <p14:tracePt t="190602" x="3857625" y="4125913"/>
          <p14:tracePt t="190613" x="3875088" y="4125913"/>
          <p14:tracePt t="190626" x="3902075" y="4116388"/>
          <p14:tracePt t="190639" x="3938588" y="4098925"/>
          <p14:tracePt t="190650" x="3990975" y="4081463"/>
          <p14:tracePt t="190662" x="4098925" y="4054475"/>
          <p14:tracePt t="190675" x="4205288" y="4017963"/>
          <p14:tracePt t="190691" x="4367213" y="3956050"/>
          <p14:tracePt t="190708" x="4625975" y="3848100"/>
          <p14:tracePt t="190725" x="5143500" y="3652838"/>
          <p14:tracePt t="190741" x="5322888" y="3571875"/>
          <p14:tracePt t="190758" x="5456238" y="3517900"/>
          <p14:tracePt t="190775" x="5634038" y="3473450"/>
          <p14:tracePt t="190792" x="5697538" y="3446463"/>
          <p14:tracePt t="190808" x="5741988" y="3446463"/>
          <p14:tracePt t="190825" x="5786438" y="3446463"/>
          <p14:tracePt t="190841" x="5795963" y="3446463"/>
          <p14:tracePt t="190858" x="5803900" y="3446463"/>
          <p14:tracePt t="190875" x="5813425" y="3446463"/>
          <p14:tracePt t="190969" x="5822950" y="3446463"/>
          <p14:tracePt t="191362" x="5848350" y="3438525"/>
          <p14:tracePt t="191372" x="5965825" y="3384550"/>
          <p14:tracePt t="191386" x="6170613" y="3295650"/>
          <p14:tracePt t="191397" x="6483350" y="3214688"/>
          <p14:tracePt t="191409" x="6823075" y="3152775"/>
          <p14:tracePt t="191425" x="7108825" y="3125788"/>
          <p14:tracePt t="191442" x="7286625" y="3108325"/>
          <p14:tracePt t="191458" x="7412038" y="3098800"/>
          <p14:tracePt t="191475" x="7537450" y="3098800"/>
          <p14:tracePt t="191492" x="7562850" y="3098800"/>
          <p14:tracePt t="191508" x="7589838" y="3098800"/>
          <p14:tracePt t="191533" x="7599363" y="3098800"/>
          <p14:tracePt t="191557" x="7608888" y="3098800"/>
          <p14:tracePt t="191569" x="7616825" y="3098800"/>
          <p14:tracePt t="191606" x="7626350" y="3098800"/>
          <p14:tracePt t="191717" x="7634288" y="3098800"/>
          <p14:tracePt t="191729" x="7634288" y="3089275"/>
          <p14:tracePt t="191753" x="7634288" y="3081338"/>
          <p14:tracePt t="191765" x="7634288" y="3062288"/>
          <p14:tracePt t="191779" x="7634288" y="3044825"/>
          <p14:tracePt t="191790" x="7626350" y="3017838"/>
          <p14:tracePt t="191802" x="7599363" y="2982913"/>
          <p14:tracePt t="191813" x="7562850" y="2938463"/>
          <p14:tracePt t="191826" x="7527925" y="2894013"/>
          <p14:tracePt t="191842" x="7491413" y="2867025"/>
          <p14:tracePt t="191858" x="7473950" y="2830513"/>
          <p14:tracePt t="191875" x="7456488" y="2813050"/>
          <p14:tracePt t="191892" x="7429500" y="2795588"/>
          <p14:tracePt t="191908" x="7429500" y="2786063"/>
          <p14:tracePt t="191960" x="7429500" y="2776538"/>
          <p14:tracePt t="191973" x="7429500" y="2768600"/>
          <p14:tracePt t="191998" x="7446963" y="2751138"/>
          <p14:tracePt t="192010" x="7500938" y="2732088"/>
          <p14:tracePt t="192022" x="7554913" y="2705100"/>
          <p14:tracePt t="192035" x="7616825" y="2679700"/>
          <p14:tracePt t="192047" x="7643813" y="2670175"/>
          <p14:tracePt t="192059" x="7670800" y="2670175"/>
          <p14:tracePt t="192075" x="7697788" y="2670175"/>
          <p14:tracePt t="192092" x="7715250" y="2670175"/>
          <p14:tracePt t="192108" x="7742238" y="2697163"/>
          <p14:tracePt t="192125" x="7742238" y="2714625"/>
          <p14:tracePt t="192142" x="7751763" y="2741613"/>
          <p14:tracePt t="192158" x="7759700" y="2830513"/>
          <p14:tracePt t="192175" x="7759700" y="2874963"/>
          <p14:tracePt t="192192" x="7759700" y="2928938"/>
          <p14:tracePt t="192208" x="7724775" y="3044825"/>
          <p14:tracePt t="192225" x="7697788" y="3108325"/>
          <p14:tracePt t="192242" x="7653338" y="3187700"/>
          <p14:tracePt t="192259" x="7634288" y="3205163"/>
          <p14:tracePt t="192276" x="7616825" y="3214688"/>
          <p14:tracePt t="192292" x="7562850" y="3232150"/>
          <p14:tracePt t="192308" x="7545388" y="3232150"/>
          <p14:tracePt t="192325" x="7518400" y="3232150"/>
          <p14:tracePt t="192345" x="7466013" y="3224213"/>
          <p14:tracePt t="192358" x="7429500" y="3214688"/>
          <p14:tracePt t="192375" x="7412038" y="3179763"/>
          <p14:tracePt t="192392" x="7358063" y="3089275"/>
          <p14:tracePt t="192408" x="7331075" y="3036888"/>
          <p14:tracePt t="192425" x="7323138" y="2990850"/>
          <p14:tracePt t="192442" x="7323138" y="2901950"/>
          <p14:tracePt t="192458" x="7323138" y="2894013"/>
          <p14:tracePt t="192475" x="7323138" y="2874963"/>
          <p14:tracePt t="192492" x="7331075" y="2874963"/>
          <p14:tracePt t="192509" x="7348538" y="2874963"/>
          <p14:tracePt t="192525" x="7385050" y="2867025"/>
          <p14:tracePt t="192542" x="7456488" y="2867025"/>
          <p14:tracePt t="192559" x="7510463" y="2867025"/>
          <p14:tracePt t="192575" x="7581900" y="2867025"/>
          <p14:tracePt t="192592" x="7616825" y="2867025"/>
          <p14:tracePt t="192608" x="7661275" y="2867025"/>
          <p14:tracePt t="192625" x="7724775" y="2901950"/>
          <p14:tracePt t="192642" x="7742238" y="2919413"/>
          <p14:tracePt t="192659" x="7759700" y="2946400"/>
          <p14:tracePt t="192675" x="7759700" y="2982913"/>
          <p14:tracePt t="192692" x="7759700" y="3000375"/>
          <p14:tracePt t="192708" x="7759700" y="3054350"/>
          <p14:tracePt t="192725" x="7742238" y="3071813"/>
          <p14:tracePt t="192742" x="7724775" y="3081338"/>
          <p14:tracePt t="192759" x="7680325" y="3108325"/>
          <p14:tracePt t="192775" x="7643813" y="3116263"/>
          <p14:tracePt t="192792" x="7616825" y="3116263"/>
          <p14:tracePt t="192809" x="7518400" y="3116263"/>
          <p14:tracePt t="192825" x="7466013" y="3108325"/>
          <p14:tracePt t="192842" x="7402513" y="3062288"/>
          <p14:tracePt t="192859" x="7286625" y="2973388"/>
          <p14:tracePt t="192875" x="7259638" y="2938463"/>
          <p14:tracePt t="192892" x="7242175" y="2911475"/>
          <p14:tracePt t="192909" x="7224713" y="2840038"/>
          <p14:tracePt t="192925" x="7224713" y="2822575"/>
          <p14:tracePt t="192942" x="7224713" y="2813050"/>
          <p14:tracePt t="192959" x="7232650" y="2813050"/>
          <p14:tracePt t="192975" x="7251700" y="2803525"/>
          <p14:tracePt t="192992" x="7304088" y="2803525"/>
          <p14:tracePt t="193009" x="7331075" y="2803525"/>
          <p14:tracePt t="193025" x="7367588" y="2813050"/>
          <p14:tracePt t="193042" x="7394575" y="2840038"/>
          <p14:tracePt t="193059" x="7402513" y="2867025"/>
          <p14:tracePt t="193076" x="7412038" y="2911475"/>
          <p14:tracePt t="193092" x="7412038" y="2928938"/>
          <p14:tracePt t="193109" x="7412038" y="2946400"/>
          <p14:tracePt t="193125" x="7412038" y="2965450"/>
          <p14:tracePt t="193142" x="7412038" y="2973388"/>
          <p14:tracePt t="193159" x="7402513" y="2982913"/>
          <p14:tracePt t="193175" x="7385050" y="2982913"/>
          <p14:tracePt t="193192" x="7358063" y="2982913"/>
          <p14:tracePt t="193209" x="7323138" y="2982913"/>
          <p14:tracePt t="193225" x="7259638" y="2982913"/>
          <p14:tracePt t="193242" x="7232650" y="2982913"/>
          <p14:tracePt t="193259" x="7205663" y="2965450"/>
          <p14:tracePt t="193275" x="7197725" y="2928938"/>
          <p14:tracePt t="193292" x="7197725" y="2919413"/>
          <p14:tracePt t="193309" x="7197725" y="2911475"/>
          <p14:tracePt t="193325" x="7197725" y="2894013"/>
          <p14:tracePt t="193342" x="7224713" y="2884488"/>
          <p14:tracePt t="193359" x="7286625" y="2857500"/>
          <p14:tracePt t="193375" x="7331075" y="2840038"/>
          <p14:tracePt t="193392" x="7358063" y="2840038"/>
          <p14:tracePt t="193409" x="7402513" y="2840038"/>
          <p14:tracePt t="193425" x="7419975" y="2840038"/>
          <p14:tracePt t="193442" x="7439025" y="2857500"/>
          <p14:tracePt t="193459" x="7456488" y="2894013"/>
          <p14:tracePt t="193475" x="7456488" y="2911475"/>
          <p14:tracePt t="193492" x="7466013" y="2955925"/>
          <p14:tracePt t="193509" x="7466013" y="2973388"/>
          <p14:tracePt t="193526" x="7466013" y="3000375"/>
          <p14:tracePt t="193542" x="7466013" y="3036888"/>
          <p14:tracePt t="193559" x="7446963" y="3054350"/>
          <p14:tracePt t="193576" x="7439025" y="3062288"/>
          <p14:tracePt t="193592" x="7402513" y="3089275"/>
          <p14:tracePt t="193609" x="7385050" y="3089275"/>
          <p14:tracePt t="193626" x="7367588" y="3089275"/>
          <p14:tracePt t="193642" x="7313613" y="3089275"/>
          <p14:tracePt t="193659" x="7296150" y="3089275"/>
          <p14:tracePt t="193676" x="7259638" y="3071813"/>
          <p14:tracePt t="193692" x="7232650" y="3071813"/>
          <p14:tracePt t="193709" x="7215188" y="3054350"/>
          <p14:tracePt t="193726" x="7205663" y="3044825"/>
          <p14:tracePt t="193742" x="7188200" y="3044825"/>
          <p14:tracePt t="193775" x="7180263" y="3036888"/>
          <p14:tracePt t="193800" x="7161213" y="3036888"/>
          <p14:tracePt t="193812" x="7153275" y="3036888"/>
          <p14:tracePt t="193824" x="7143750" y="3027363"/>
          <p14:tracePt t="193835" x="7126288" y="3017838"/>
          <p14:tracePt t="193849" x="7116763" y="3009900"/>
          <p14:tracePt t="193864" x="7099300" y="3009900"/>
          <p14:tracePt t="193876" x="7099300" y="3000375"/>
          <p14:tracePt t="193892" x="7089775" y="3000375"/>
          <p14:tracePt t="193909" x="7089775" y="2982913"/>
          <p14:tracePt t="193934" x="7089775" y="2973388"/>
          <p14:tracePt t="193958" x="7089775" y="2965450"/>
          <p14:tracePt t="194878" x="7089775" y="2973388"/>
          <p14:tracePt t="194976" x="7072313" y="2973388"/>
          <p14:tracePt t="194989" x="7054850" y="2946400"/>
          <p14:tracePt t="195000" x="7037388" y="2911475"/>
          <p14:tracePt t="195013" x="7010400" y="2857500"/>
          <p14:tracePt t="195026" x="6983413" y="2795588"/>
          <p14:tracePt t="195043" x="6965950" y="2714625"/>
          <p14:tracePt t="195059" x="6956425" y="2652713"/>
          <p14:tracePt t="195076" x="6938963" y="2562225"/>
          <p14:tracePt t="195093" x="6938963" y="2544763"/>
          <p14:tracePt t="195110" x="6938963" y="2517775"/>
          <p14:tracePt t="195135" x="6929438" y="2509838"/>
          <p14:tracePt t="195160" x="6929438" y="2500313"/>
          <p14:tracePt t="195171" x="6929438" y="2490788"/>
          <p14:tracePt t="195208" x="6929438" y="2482850"/>
          <p14:tracePt t="195233" x="6929438" y="2465388"/>
          <p14:tracePt t="195258" x="6929438" y="2455863"/>
          <p14:tracePt t="195269" x="6929438" y="2438400"/>
          <p14:tracePt t="195282" x="6929438" y="2419350"/>
          <p14:tracePt t="195295" x="6929438" y="2411413"/>
          <p14:tracePt t="195309" x="6919913" y="2384425"/>
          <p14:tracePt t="195326" x="6919913" y="2374900"/>
          <p14:tracePt t="195343" x="6911975" y="2357438"/>
          <p14:tracePt t="195359" x="6902450" y="2322513"/>
          <p14:tracePt t="195376" x="6894513" y="2312988"/>
          <p14:tracePt t="195393" x="6884988" y="2276475"/>
          <p14:tracePt t="195409" x="6875463" y="2268538"/>
          <p14:tracePt t="195426" x="6867525" y="2259013"/>
          <p14:tracePt t="195477" x="6858000" y="2259013"/>
          <p14:tracePt t="195491" x="6840538" y="2259013"/>
          <p14:tracePt t="195502" x="6831013" y="2259013"/>
          <p14:tracePt t="195516" x="6813550" y="2259013"/>
          <p14:tracePt t="195528" x="6804025" y="2251075"/>
          <p14:tracePt t="195543" x="6796088" y="2251075"/>
          <p14:tracePt t="195559" x="6786563" y="2251075"/>
          <p14:tracePt t="195576" x="6751638" y="2241550"/>
          <p14:tracePt t="195593" x="6742113" y="2241550"/>
          <p14:tracePt t="195610" x="6715125" y="2241550"/>
          <p14:tracePt t="195626" x="6705600" y="2241550"/>
          <p14:tracePt t="195643" x="6688138" y="2232025"/>
          <p14:tracePt t="195659" x="6680200" y="2232025"/>
          <p14:tracePt t="195676" x="6653213" y="2232025"/>
          <p14:tracePt t="195693" x="6634163" y="2232025"/>
          <p14:tracePt t="195709" x="6626225" y="2232025"/>
          <p14:tracePt t="195726" x="6599238" y="2232025"/>
          <p14:tracePt t="195743" x="6589713" y="2232025"/>
          <p14:tracePt t="195759" x="6581775" y="2232025"/>
          <p14:tracePt t="195776" x="6572250" y="2232025"/>
          <p14:tracePt t="195794" x="6562725" y="2232025"/>
          <p14:tracePt t="195810" x="6545263" y="2232025"/>
          <p14:tracePt t="195826" x="6545263" y="2241550"/>
          <p14:tracePt t="195843" x="6537325" y="2241550"/>
          <p14:tracePt t="195860" x="6527800" y="2241550"/>
          <p14:tracePt t="195876" x="6518275" y="2259013"/>
          <p14:tracePt t="195893" x="6510338" y="2268538"/>
          <p14:tracePt t="195910" x="6483350" y="2303463"/>
          <p14:tracePt t="195926" x="6465888" y="2322513"/>
          <p14:tracePt t="195943" x="6456363" y="2339975"/>
          <p14:tracePt t="195960" x="6429375" y="2374900"/>
          <p14:tracePt t="195976" x="6429375" y="2393950"/>
          <p14:tracePt t="195993" x="6411913" y="2438400"/>
          <p14:tracePt t="196009" x="6402388" y="2455863"/>
          <p14:tracePt t="196026" x="6402388" y="2482850"/>
          <p14:tracePt t="196043" x="6394450" y="2517775"/>
          <p14:tracePt t="196060" x="6384925" y="2536825"/>
          <p14:tracePt t="196076" x="6384925" y="2544763"/>
          <p14:tracePt t="196093" x="6384925" y="2581275"/>
          <p14:tracePt t="196110" x="6384925" y="2589213"/>
          <p14:tracePt t="196126" x="6384925" y="2598738"/>
          <p14:tracePt t="196143" x="6384925" y="2625725"/>
          <p14:tracePt t="196160" x="6384925" y="2643188"/>
          <p14:tracePt t="196176" x="6402388" y="2679700"/>
          <p14:tracePt t="196193" x="6411913" y="2687638"/>
          <p14:tracePt t="196210" x="6411913" y="2705100"/>
          <p14:tracePt t="196226" x="6438900" y="2724150"/>
          <p14:tracePt t="196243" x="6438900" y="2732088"/>
          <p14:tracePt t="196261" x="6446838" y="2732088"/>
          <p14:tracePt t="196276" x="6456363" y="2741613"/>
          <p14:tracePt t="196293" x="6473825" y="2751138"/>
          <p14:tracePt t="196310" x="6491288" y="2751138"/>
          <p14:tracePt t="196326" x="6510338" y="2751138"/>
          <p14:tracePt t="196343" x="6527800" y="2751138"/>
          <p14:tracePt t="196360" x="6562725" y="2751138"/>
          <p14:tracePt t="196376" x="6572250" y="2751138"/>
          <p14:tracePt t="196393" x="6599238" y="2751138"/>
          <p14:tracePt t="196410" x="6661150" y="2714625"/>
          <p14:tracePt t="196426" x="6697663" y="2687638"/>
          <p14:tracePt t="196443" x="6724650" y="2660650"/>
          <p14:tracePt t="196460" x="6759575" y="2616200"/>
          <p14:tracePt t="196477" x="6777038" y="2608263"/>
          <p14:tracePt t="196493" x="6786563" y="2581275"/>
          <p14:tracePt t="196510" x="6813550" y="2536825"/>
          <p14:tracePt t="196526" x="6840538" y="2482850"/>
          <p14:tracePt t="196543" x="6858000" y="2428875"/>
          <p14:tracePt t="196560" x="6894513" y="2322513"/>
          <p14:tracePt t="196576" x="6894513" y="2303463"/>
          <p14:tracePt t="196593" x="6894513" y="2259013"/>
          <p14:tracePt t="196610" x="6894513" y="2232025"/>
          <p14:tracePt t="196627" x="6884988" y="2197100"/>
          <p14:tracePt t="196643" x="6858000" y="2133600"/>
          <p14:tracePt t="196660" x="6848475" y="2089150"/>
          <p14:tracePt t="196677" x="6831013" y="2062163"/>
          <p14:tracePt t="196693" x="6796088" y="2027238"/>
          <p14:tracePt t="196710" x="6786563" y="2009775"/>
          <p14:tracePt t="196726" x="6759575" y="2009775"/>
          <p14:tracePt t="196744" x="6724650" y="2000250"/>
          <p14:tracePt t="196760" x="6697663" y="1990725"/>
          <p14:tracePt t="196776" x="6670675" y="1982788"/>
          <p14:tracePt t="196794" x="6626225" y="1982788"/>
          <p14:tracePt t="196810" x="6608763" y="1982788"/>
          <p14:tracePt t="196827" x="6581775" y="1982788"/>
          <p14:tracePt t="196843" x="6562725" y="1990725"/>
          <p14:tracePt t="196860" x="6545263" y="2000250"/>
          <p14:tracePt t="196877" x="6491288" y="2027238"/>
          <p14:tracePt t="196893" x="6473825" y="2044700"/>
          <p14:tracePt t="196910" x="6456363" y="2062163"/>
          <p14:tracePt t="196927" x="6438900" y="2081213"/>
          <p14:tracePt t="196943" x="6429375" y="2089150"/>
          <p14:tracePt t="196960" x="6402388" y="2125663"/>
          <p14:tracePt t="196977" x="6384925" y="2133600"/>
          <p14:tracePt t="196993" x="6384925" y="2160588"/>
          <p14:tracePt t="197010" x="6367463" y="2197100"/>
          <p14:tracePt t="197027" x="6348413" y="2251075"/>
          <p14:tracePt t="197043" x="6348413" y="2286000"/>
          <p14:tracePt t="197060" x="6348413" y="2366963"/>
          <p14:tracePt t="197077" x="6348413" y="2401888"/>
          <p14:tracePt t="197093" x="6348413" y="2428875"/>
          <p14:tracePt t="197110" x="6357938" y="2482850"/>
          <p14:tracePt t="197127" x="6384925" y="2509838"/>
          <p14:tracePt t="197143" x="6411913" y="2536825"/>
          <p14:tracePt t="197160" x="6491288" y="2589213"/>
          <p14:tracePt t="197177" x="6527800" y="2616200"/>
          <p14:tracePt t="197194" x="6643688" y="2643188"/>
          <p14:tracePt t="197210" x="6724650" y="2660650"/>
          <p14:tracePt t="197227" x="6796088" y="2687638"/>
          <p14:tracePt t="197244" x="6973888" y="2705100"/>
          <p14:tracePt t="197260" x="7072313" y="2714625"/>
          <p14:tracePt t="197277" x="7153275" y="2714625"/>
          <p14:tracePt t="197293" x="7304088" y="2732088"/>
          <p14:tracePt t="197310" x="7358063" y="2732088"/>
          <p14:tracePt t="197327" x="7412038" y="2732088"/>
          <p14:tracePt t="197344" x="7483475" y="2732088"/>
          <p14:tracePt t="197360" x="7491413" y="2732088"/>
          <p14:tracePt t="197377" x="7518400" y="2732088"/>
          <p14:tracePt t="197414" x="7527925" y="2732088"/>
          <p14:tracePt t="197487" x="7527925" y="2724150"/>
          <p14:tracePt t="197500" x="7518400" y="2724150"/>
          <p14:tracePt t="197513" x="7510463" y="2714625"/>
          <p14:tracePt t="197537" x="7500938" y="2714625"/>
          <p14:tracePt t="197549" x="7491413" y="2714625"/>
          <p14:tracePt t="197560" x="7473950" y="2714625"/>
          <p14:tracePt t="197574" x="7456488" y="2714625"/>
          <p14:tracePt t="197585" x="7429500" y="2714625"/>
          <p14:tracePt t="197597" x="7385050" y="2714625"/>
          <p14:tracePt t="197610" x="7348538" y="2705100"/>
          <p14:tracePt t="197627" x="7313613" y="2697163"/>
          <p14:tracePt t="197644" x="7269163" y="2687638"/>
          <p14:tracePt t="197660" x="7197725" y="2660650"/>
          <p14:tracePt t="197677" x="7143750" y="2643188"/>
          <p14:tracePt t="197694" x="7089775" y="2616200"/>
          <p14:tracePt t="197710" x="6983413" y="2571750"/>
          <p14:tracePt t="197727" x="6929438" y="2544763"/>
          <p14:tracePt t="197744" x="6902450" y="2536825"/>
          <p14:tracePt t="197744" x="6867525" y="2509838"/>
          <p14:tracePt t="197760" x="6848475" y="2490788"/>
          <p14:tracePt t="197777" x="6831013" y="2473325"/>
          <p14:tracePt t="197794" x="6804025" y="2446338"/>
          <p14:tracePt t="197794" x="6796088" y="2428875"/>
          <p14:tracePt t="197810" x="6777038" y="2401888"/>
          <p14:tracePt t="197827" x="6769100" y="2393950"/>
          <p14:tracePt t="197844" x="6759575" y="2366963"/>
          <p14:tracePt t="197860" x="6759575" y="2357438"/>
          <p14:tracePt t="197895" x="6759575" y="2347913"/>
          <p14:tracePt t="197941" x="6759575" y="2339975"/>
          <p14:tracePt t="198370" x="6751638" y="2322513"/>
          <p14:tracePt t="198382" x="6751638" y="2312988"/>
          <p14:tracePt t="198396" x="6732588" y="2295525"/>
          <p14:tracePt t="198406" x="6715125" y="2286000"/>
          <p14:tracePt t="198418" x="6697663" y="2268538"/>
          <p14:tracePt t="198431" x="6680200" y="2251075"/>
          <p14:tracePt t="198444" x="6661150" y="2232025"/>
          <p14:tracePt t="198460" x="6626225" y="2214563"/>
          <p14:tracePt t="198477" x="6616700" y="2205038"/>
          <p14:tracePt t="198494" x="6572250" y="2179638"/>
          <p14:tracePt t="198510" x="6554788" y="2170113"/>
          <p14:tracePt t="198527" x="6545263" y="2160588"/>
          <p14:tracePt t="198544" x="6510338" y="2152650"/>
          <p14:tracePt t="198560" x="6491288" y="2152650"/>
          <p14:tracePt t="198577" x="6483350" y="2152650"/>
          <p14:tracePt t="198594" x="6465888" y="2152650"/>
          <p14:tracePt t="198616" x="6456363" y="2152650"/>
          <p14:tracePt t="198627" x="6446838" y="2152650"/>
          <p14:tracePt t="198644" x="6429375" y="2160588"/>
          <p14:tracePt t="198660" x="6419850" y="2179638"/>
          <p14:tracePt t="198677" x="6402388" y="2197100"/>
          <p14:tracePt t="198694" x="6394450" y="2205038"/>
          <p14:tracePt t="198710" x="6384925" y="2214563"/>
          <p14:tracePt t="198727" x="6375400" y="2241550"/>
          <p14:tracePt t="198744" x="6367463" y="2268538"/>
          <p14:tracePt t="198760" x="6357938" y="2312988"/>
          <p14:tracePt t="198777" x="6340475" y="2384425"/>
          <p14:tracePt t="198794" x="6323013" y="2411413"/>
          <p14:tracePt t="198810" x="6303963" y="2482850"/>
          <p14:tracePt t="198827" x="6303963" y="2517775"/>
          <p14:tracePt t="198844" x="6303963" y="2544763"/>
          <p14:tracePt t="198861" x="6303963" y="2608263"/>
          <p14:tracePt t="198877" x="6303963" y="2625725"/>
          <p14:tracePt t="198894" x="6303963" y="2652713"/>
          <p14:tracePt t="198910" x="6303963" y="2697163"/>
          <p14:tracePt t="198927" x="6313488" y="2714625"/>
          <p14:tracePt t="198944" x="6323013" y="2732088"/>
          <p14:tracePt t="198960" x="6357938" y="2759075"/>
          <p14:tracePt t="198977" x="6375400" y="2768600"/>
          <p14:tracePt t="198994" x="6394450" y="2776538"/>
          <p14:tracePt t="199011" x="6419850" y="2786063"/>
          <p14:tracePt t="199027" x="6446838" y="2795588"/>
          <p14:tracePt t="199044" x="6491288" y="2795588"/>
          <p14:tracePt t="199060" x="6518275" y="2795588"/>
          <p14:tracePt t="199077" x="6545263" y="2795588"/>
          <p14:tracePt t="199094" x="6589713" y="2795588"/>
          <p14:tracePt t="199111" x="6626225" y="2786063"/>
          <p14:tracePt t="199127" x="6653213" y="2768600"/>
          <p14:tracePt t="199144" x="6697663" y="2741613"/>
          <p14:tracePt t="199161" x="6715125" y="2705100"/>
          <p14:tracePt t="199177" x="6742113" y="2679700"/>
          <p14:tracePt t="199194" x="6777038" y="2608263"/>
          <p14:tracePt t="199211" x="6796088" y="2562225"/>
          <p14:tracePt t="199227" x="6804025" y="2536825"/>
          <p14:tracePt t="199244" x="6813550" y="2482850"/>
          <p14:tracePt t="199261" x="6823075" y="2455863"/>
          <p14:tracePt t="199277" x="6823075" y="2384425"/>
          <p14:tracePt t="199294" x="6831013" y="2347913"/>
          <p14:tracePt t="199311" x="6831013" y="2312988"/>
          <p14:tracePt t="199327" x="6831013" y="2268538"/>
          <p14:tracePt t="199344" x="6831013" y="2251075"/>
          <p14:tracePt t="199361" x="6831013" y="2224088"/>
          <p14:tracePt t="199377" x="6831013" y="2179638"/>
          <p14:tracePt t="199394" x="6823075" y="2160588"/>
          <p14:tracePt t="199411" x="6813550" y="2152650"/>
          <p14:tracePt t="199427" x="6804025" y="2143125"/>
          <p14:tracePt t="199444" x="6804025" y="2133600"/>
          <p14:tracePt t="199461" x="6769100" y="2125663"/>
          <p14:tracePt t="199477" x="6759575" y="2108200"/>
          <p14:tracePt t="199494" x="6732588" y="2098675"/>
          <p14:tracePt t="199511" x="6705600" y="2081213"/>
          <p14:tracePt t="199527" x="6688138" y="2071688"/>
          <p14:tracePt t="199544" x="6670675" y="2062163"/>
          <p14:tracePt t="199561" x="6626225" y="2044700"/>
          <p14:tracePt t="199577" x="6599238" y="2044700"/>
          <p14:tracePt t="199594" x="6562725" y="2036763"/>
          <p14:tracePt t="199611" x="6554788" y="2036763"/>
          <p14:tracePt t="199627" x="6537325" y="2036763"/>
          <p14:tracePt t="199644" x="6510338" y="2036763"/>
          <p14:tracePt t="199661" x="6491288" y="2036763"/>
          <p14:tracePt t="199678" x="6465888" y="2044700"/>
          <p14:tracePt t="199694" x="6438900" y="2062163"/>
          <p14:tracePt t="199711" x="6438900" y="2071688"/>
          <p14:tracePt t="199727" x="6429375" y="2071688"/>
          <p14:tracePt t="199744" x="6419850" y="2098675"/>
          <p14:tracePt t="199761" x="6411913" y="2116138"/>
          <p14:tracePt t="199777" x="6394450" y="2133600"/>
          <p14:tracePt t="199796" x="6367463" y="2179638"/>
          <p14:tracePt t="199811" x="6357938" y="2214563"/>
          <p14:tracePt t="199827" x="6348413" y="2232025"/>
          <p14:tracePt t="199844" x="6330950" y="2286000"/>
          <p14:tracePt t="199861" x="6313488" y="2312988"/>
          <p14:tracePt t="199877" x="6303963" y="2374900"/>
          <p14:tracePt t="199894" x="6296025" y="2401888"/>
          <p14:tracePt t="199911" x="6286500" y="2428875"/>
          <p14:tracePt t="199928" x="6276975" y="2465388"/>
          <p14:tracePt t="199944" x="6276975" y="2482850"/>
          <p14:tracePt t="199961" x="6276975" y="2490788"/>
          <p14:tracePt t="199977" x="6276975" y="2527300"/>
          <p14:tracePt t="199995" x="6276975" y="2554288"/>
          <p14:tracePt t="200011" x="6276975" y="2598738"/>
          <p14:tracePt t="200027" x="6276975" y="2616200"/>
          <p14:tracePt t="200044" x="6286500" y="2643188"/>
          <p14:tracePt t="200061" x="6296025" y="2660650"/>
          <p14:tracePt t="200061" x="6296025" y="2670175"/>
          <p14:tracePt t="200078" x="6313488" y="2687638"/>
          <p14:tracePt t="200094" x="6323013" y="2697163"/>
          <p14:tracePt t="200111" x="6367463" y="2724150"/>
          <p14:tracePt t="200128" x="6384925" y="2732088"/>
          <p14:tracePt t="200144" x="6394450" y="2741613"/>
          <p14:tracePt t="200161" x="6446838" y="2741613"/>
          <p14:tracePt t="200178" x="6483350" y="2741613"/>
          <p14:tracePt t="200195" x="6518275" y="2741613"/>
          <p14:tracePt t="200211" x="6589713" y="2724150"/>
          <p14:tracePt t="200228" x="6616700" y="2705100"/>
          <p14:tracePt t="200244" x="6670675" y="2660650"/>
          <p14:tracePt t="200261" x="6688138" y="2643188"/>
          <p14:tracePt t="200278" x="6715125" y="2608263"/>
          <p14:tracePt t="200294" x="6742113" y="2562225"/>
          <p14:tracePt t="200311" x="6759575" y="2544763"/>
          <p14:tracePt t="200328" x="6769100" y="2509838"/>
          <p14:tracePt t="200344" x="6796088" y="2446338"/>
          <p14:tracePt t="200361" x="6813550" y="2401888"/>
          <p14:tracePt t="200378" x="6831013" y="2347913"/>
          <p14:tracePt t="200395" x="6848475" y="2268538"/>
          <p14:tracePt t="200411" x="6848475" y="2251075"/>
          <p14:tracePt t="200428" x="6848475" y="2224088"/>
          <p14:tracePt t="200444" x="6840538" y="2205038"/>
          <p14:tracePt t="200461" x="6831013" y="2197100"/>
          <p14:tracePt t="200478" x="6804025" y="2160588"/>
          <p14:tracePt t="200494" x="6786563" y="2143125"/>
          <p14:tracePt t="200511" x="6769100" y="2143125"/>
          <p14:tracePt t="200528" x="6724650" y="2116138"/>
          <p14:tracePt t="200544" x="6705600" y="2116138"/>
          <p14:tracePt t="200561" x="6688138" y="2116138"/>
          <p14:tracePt t="200578" x="6653213" y="2116138"/>
          <p14:tracePt t="200594" x="6626225" y="2116138"/>
          <p14:tracePt t="200611" x="6599238" y="2116138"/>
          <p14:tracePt t="200628" x="6554788" y="2116138"/>
          <p14:tracePt t="200644" x="6527800" y="2116138"/>
          <p14:tracePt t="200661" x="6483350" y="2125663"/>
          <p14:tracePt t="200678" x="6446838" y="2133600"/>
          <p14:tracePt t="200694" x="6429375" y="2133600"/>
          <p14:tracePt t="200711" x="6394450" y="2160588"/>
          <p14:tracePt t="200728" x="6375400" y="2179638"/>
          <p14:tracePt t="200744" x="6367463" y="2187575"/>
          <p14:tracePt t="200761" x="6348413" y="2205038"/>
          <p14:tracePt t="200778" x="6340475" y="2205038"/>
          <p14:tracePt t="200796" x="6330950" y="2214563"/>
          <p14:tracePt t="200821" x="6330950" y="2224088"/>
          <p14:tracePt t="200832" x="6330950" y="2232025"/>
          <p14:tracePt t="200844" x="6330950" y="2241550"/>
          <p14:tracePt t="200861" x="6330950" y="2251075"/>
          <p14:tracePt t="200878" x="6330950" y="2268538"/>
          <p14:tracePt t="200894" x="6330950" y="2303463"/>
          <p14:tracePt t="200911" x="6330950" y="2312988"/>
          <p14:tracePt t="200928" x="6330950" y="2322513"/>
          <p14:tracePt t="200944" x="6330950" y="2339975"/>
          <p14:tracePt t="200991" x="6330950" y="2330450"/>
          <p14:tracePt t="201028" x="6330950" y="2322513"/>
          <p14:tracePt t="201114" x="6330950" y="2312988"/>
          <p14:tracePt t="201127" x="6330950" y="2303463"/>
          <p14:tracePt t="201138" x="6330950" y="2295525"/>
          <p14:tracePt t="201163" x="6313488" y="2276475"/>
          <p14:tracePt t="201174" x="6276975" y="2259013"/>
          <p14:tracePt t="201187" x="6251575" y="2224088"/>
          <p14:tracePt t="201200" x="6188075" y="2179638"/>
          <p14:tracePt t="201212" x="6126163" y="2108200"/>
          <p14:tracePt t="201228" x="6027738" y="2036763"/>
          <p14:tracePt t="201245" x="5929313" y="1965325"/>
          <p14:tracePt t="201261" x="5732463" y="1822450"/>
          <p14:tracePt t="201278" x="5643563" y="1751013"/>
          <p14:tracePt t="201295" x="5554663" y="1679575"/>
          <p14:tracePt t="201311" x="5375275" y="1527175"/>
          <p14:tracePt t="201328" x="5322888" y="1446213"/>
          <p14:tracePt t="201345" x="5286375" y="1384300"/>
          <p14:tracePt t="201361" x="5214938" y="1276350"/>
          <p14:tracePt t="201378" x="5197475" y="1241425"/>
          <p14:tracePt t="201395" x="5170488" y="1214438"/>
          <p14:tracePt t="201411" x="5133975" y="1179513"/>
          <p14:tracePt t="201428" x="5126038" y="1152525"/>
          <p14:tracePt t="201445" x="5099050" y="1133475"/>
          <p14:tracePt t="201461" x="5089525" y="1116013"/>
          <p14:tracePt t="201478" x="5081588" y="1108075"/>
          <p14:tracePt t="201495" x="5081588" y="1098550"/>
          <p14:tracePt t="201511" x="5072063" y="1089025"/>
          <p14:tracePt t="201528" x="5072063" y="1081088"/>
          <p14:tracePt t="201813" x="5072063" y="1071563"/>
          <p14:tracePt t="201824" x="5072063" y="1062038"/>
          <p14:tracePt t="201837" x="5072063" y="1044575"/>
          <p14:tracePt t="201849" x="5072063" y="1036638"/>
          <p14:tracePt t="201861" x="5072063" y="1027113"/>
          <p14:tracePt t="201878" x="5072063" y="1017588"/>
          <p14:tracePt t="201895" x="5081588" y="1017588"/>
          <p14:tracePt t="201911" x="5126038" y="990600"/>
          <p14:tracePt t="201928" x="5160963" y="990600"/>
          <p14:tracePt t="201945" x="5214938" y="982663"/>
          <p14:tracePt t="201961" x="5313363" y="965200"/>
          <p14:tracePt t="201978" x="5367338" y="965200"/>
          <p14:tracePt t="201995" x="5402263" y="955675"/>
          <p14:tracePt t="202011" x="5483225" y="955675"/>
          <p14:tracePt t="202028" x="5518150" y="946150"/>
          <p14:tracePt t="202045" x="5554663" y="946150"/>
          <p14:tracePt t="202061" x="5616575" y="938213"/>
          <p14:tracePt t="202078" x="5634038" y="938213"/>
          <p14:tracePt t="202095" x="5643563" y="938213"/>
          <p14:tracePt t="202111" x="5653088" y="938213"/>
          <p14:tracePt t="202634" x="5670550" y="955675"/>
          <p14:tracePt t="202645" x="5680075" y="973138"/>
          <p14:tracePt t="202658" x="5688013" y="1027113"/>
          <p14:tracePt t="202670" x="5705475" y="1081088"/>
          <p14:tracePt t="202682" x="5732463" y="1143000"/>
          <p14:tracePt t="202695" x="5776913" y="1241425"/>
          <p14:tracePt t="202712" x="5813425" y="1330325"/>
          <p14:tracePt t="202728" x="5875338" y="1438275"/>
          <p14:tracePt t="202746" x="5983288" y="1652588"/>
          <p14:tracePt t="202762" x="6037263" y="1741488"/>
          <p14:tracePt t="202779" x="6089650" y="1803400"/>
          <p14:tracePt t="202797" x="6161088" y="1919288"/>
          <p14:tracePt t="202812" x="6180138" y="1946275"/>
          <p14:tracePt t="202829" x="6188075" y="1982788"/>
          <p14:tracePt t="202845" x="6197600" y="2000250"/>
          <p14:tracePt t="202862" x="6197600" y="2017713"/>
          <p14:tracePt t="202878" x="6205538" y="2062163"/>
          <p14:tracePt t="202895" x="6205538" y="2071688"/>
          <p14:tracePt t="202912" x="6215063" y="2081213"/>
          <p14:tracePt t="202928" x="6215063" y="2098675"/>
          <p14:tracePt t="203332" x="6224588" y="2098675"/>
          <p14:tracePt t="203344" x="6242050" y="2108200"/>
          <p14:tracePt t="203355" x="6259513" y="2108200"/>
          <p14:tracePt t="203369" x="6276975" y="2116138"/>
          <p14:tracePt t="203381" x="6313488" y="2125663"/>
          <p14:tracePt t="203395" x="6348413" y="2133600"/>
          <p14:tracePt t="203412" x="6375400" y="2152650"/>
          <p14:tracePt t="203428" x="6394450" y="2170113"/>
          <p14:tracePt t="203445" x="6419850" y="2187575"/>
          <p14:tracePt t="203462" x="6429375" y="2187575"/>
          <p14:tracePt t="203479" x="6438900" y="2187575"/>
          <p14:tracePt t="203495" x="6446838" y="2205038"/>
          <p14:tracePt t="203512" x="6456363" y="2205038"/>
          <p14:tracePt t="203529" x="6465888" y="2214563"/>
          <p14:tracePt t="203545" x="6465888" y="2224088"/>
          <p14:tracePt t="203562" x="6473825" y="2224088"/>
          <p14:tracePt t="203651" x="6483350" y="2224088"/>
          <p14:tracePt t="203674" x="6491288" y="2224088"/>
          <p14:tracePt t="203700" x="6491288" y="2232025"/>
          <p14:tracePt t="203736" x="6500813" y="2232025"/>
          <p14:tracePt t="203749" x="6500813" y="2241550"/>
          <p14:tracePt t="203871" x="6500813" y="2251075"/>
          <p14:tracePt t="205562" x="6510338" y="2241550"/>
          <p14:tracePt t="205574" x="6518275" y="2232025"/>
          <p14:tracePt t="205587" x="6537325" y="2232025"/>
          <p14:tracePt t="205599" x="6572250" y="2214563"/>
          <p14:tracePt t="205613" x="6608763" y="2205038"/>
          <p14:tracePt t="205629" x="6680200" y="2197100"/>
          <p14:tracePt t="205646" x="6777038" y="2187575"/>
          <p14:tracePt t="205663" x="6991350" y="2170113"/>
          <p14:tracePt t="205679" x="7108825" y="2160588"/>
          <p14:tracePt t="205696" x="7224713" y="2143125"/>
          <p14:tracePt t="205713" x="7429500" y="2125663"/>
          <p14:tracePt t="205729" x="7518400" y="2116138"/>
          <p14:tracePt t="205746" x="7616825" y="2108200"/>
          <p14:tracePt t="205746" x="7688263" y="2098675"/>
          <p14:tracePt t="205763" x="7759700" y="2089150"/>
          <p14:tracePt t="205780" x="7813675" y="2081213"/>
          <p14:tracePt t="205798" x="7894638" y="2062163"/>
          <p14:tracePt t="205813" x="7920038" y="2062163"/>
          <p14:tracePt t="205829" x="7939088" y="2054225"/>
          <p14:tracePt t="205846" x="7974013" y="2054225"/>
          <p14:tracePt t="205863" x="7983538" y="2054225"/>
          <p14:tracePt t="205879" x="8001000" y="2044700"/>
          <p14:tracePt t="205896" x="8027988" y="2044700"/>
          <p14:tracePt t="205913" x="8037513" y="2044700"/>
          <p14:tracePt t="205929" x="8054975" y="2036763"/>
          <p14:tracePt t="205946" x="8062913" y="2036763"/>
          <p14:tracePt t="205963" x="8072438" y="2036763"/>
          <p14:tracePt t="205979" x="8081963" y="2036763"/>
          <p14:tracePt t="206004" x="8089900" y="2036763"/>
          <p14:tracePt t="206016" x="8099425" y="2036763"/>
          <p14:tracePt t="206029" x="8099425" y="2027238"/>
          <p14:tracePt t="206052" x="8108950" y="2027238"/>
          <p14:tracePt t="207179" x="8116888" y="2027238"/>
          <p14:tracePt t="207192" x="8126413" y="2027238"/>
          <p14:tracePt t="207204" x="8134350" y="2027238"/>
          <p14:tracePt t="207216" x="8161338" y="2027238"/>
          <p14:tracePt t="207230" x="8170863" y="2027238"/>
          <p14:tracePt t="207246" x="8188325" y="2027238"/>
          <p14:tracePt t="207263" x="8197850" y="2027238"/>
          <p14:tracePt t="207280" x="8224838" y="2009775"/>
          <p14:tracePt t="207297" x="8242300" y="1990725"/>
          <p14:tracePt t="207313" x="8251825" y="1973263"/>
          <p14:tracePt t="207330" x="8259763" y="1946275"/>
          <p14:tracePt t="207346" x="8259763" y="1938338"/>
          <p14:tracePt t="207364" x="8259763" y="1919288"/>
          <p14:tracePt t="207387" x="8259763" y="1901825"/>
          <p14:tracePt t="207400" x="8251825" y="1884363"/>
          <p14:tracePt t="207413" x="8242300" y="1874838"/>
          <p14:tracePt t="207430" x="8224838" y="1866900"/>
          <p14:tracePt t="207447" x="8215313" y="1847850"/>
          <p14:tracePt t="207463" x="8205788" y="1839913"/>
          <p14:tracePt t="207480" x="8180388" y="1822450"/>
          <p14:tracePt t="207496" x="8170863" y="1812925"/>
          <p14:tracePt t="207513" x="8153400" y="1803400"/>
          <p14:tracePt t="207530" x="8143875" y="1803400"/>
          <p14:tracePt t="207546" x="8134350" y="1803400"/>
          <p14:tracePt t="207563" x="8126413" y="1803400"/>
          <p14:tracePt t="207580" x="8116888" y="1812925"/>
          <p14:tracePt t="207596" x="8089900" y="1866900"/>
          <p14:tracePt t="207613" x="8089900" y="1893888"/>
          <p14:tracePt t="207630" x="8081963" y="1919288"/>
          <p14:tracePt t="207647" x="8081963" y="1973263"/>
          <p14:tracePt t="207663" x="8081963" y="2000250"/>
          <p14:tracePt t="207680" x="8081963" y="2017713"/>
          <p14:tracePt t="207697" x="8116888" y="2054225"/>
          <p14:tracePt t="207713" x="8153400" y="2062163"/>
          <p14:tracePt t="207730" x="8188325" y="2071688"/>
          <p14:tracePt t="207747" x="8242300" y="2062163"/>
          <p14:tracePt t="207763" x="8259763" y="2044700"/>
          <p14:tracePt t="207780" x="8313738" y="1982788"/>
          <p14:tracePt t="207798" x="8313738" y="1955800"/>
          <p14:tracePt t="207816" x="8313738" y="1946275"/>
          <p14:tracePt t="207854" x="8304213" y="1946275"/>
          <p14:tracePt t="207866" x="8286750" y="1973263"/>
          <p14:tracePt t="207878" x="8242300" y="2062163"/>
          <p14:tracePt t="207890" x="8180388" y="2259013"/>
          <p14:tracePt t="207903" x="8116888" y="2581275"/>
          <p14:tracePt t="207914" x="8089900" y="2884488"/>
          <p14:tracePt t="207930" x="8072438" y="3187700"/>
          <p14:tracePt t="207947" x="8072438" y="3438525"/>
          <p14:tracePt t="207963" x="8072438" y="3633788"/>
          <p14:tracePt t="207980" x="8072438" y="3867150"/>
          <p14:tracePt t="207997" x="8081963" y="3929063"/>
          <p14:tracePt t="208013" x="8081963" y="3973513"/>
          <p14:tracePt t="208030" x="8089900" y="3973513"/>
          <p14:tracePt t="208148" x="8099425" y="3973513"/>
          <p14:tracePt t="208160" x="8108950" y="3973513"/>
          <p14:tracePt t="208172" x="8134350" y="3973513"/>
          <p14:tracePt t="208184" x="8143875" y="3973513"/>
          <p14:tracePt t="208197" x="8153400" y="3973513"/>
          <p14:tracePt t="208213" x="8161338" y="3973513"/>
          <p14:tracePt t="208257" x="8161338" y="3965575"/>
          <p14:tracePt t="208282" x="8161338" y="3946525"/>
          <p14:tracePt t="208295" x="8161338" y="3919538"/>
          <p14:tracePt t="208307" x="8161338" y="3894138"/>
          <p14:tracePt t="208318" x="8161338" y="3848100"/>
          <p14:tracePt t="208331" x="8143875" y="3813175"/>
          <p14:tracePt t="208347" x="8126413" y="3776663"/>
          <p14:tracePt t="208364" x="8108950" y="3751263"/>
          <p14:tracePt t="208380" x="8089900" y="3724275"/>
          <p14:tracePt t="208417" x="8081963" y="3724275"/>
          <p14:tracePt t="208430" x="8081963" y="3714750"/>
          <p14:tracePt t="208907" x="8081963" y="3705225"/>
          <p14:tracePt t="208992" x="8072438" y="3705225"/>
          <p14:tracePt t="209067" x="8072438" y="3697288"/>
          <p14:tracePt t="209091" x="8072438" y="3687763"/>
          <p14:tracePt t="209128" x="8072438" y="3679825"/>
          <p14:tracePt t="209152" x="8072438" y="3660775"/>
          <p14:tracePt t="209164" x="8072438" y="3643313"/>
          <p14:tracePt t="209177" x="8072438" y="3633788"/>
          <p14:tracePt t="209189" x="8072438" y="3608388"/>
          <p14:tracePt t="209202" x="8072438" y="3571875"/>
          <p14:tracePt t="209214" x="8072438" y="3536950"/>
          <p14:tracePt t="209230" x="8072438" y="3490913"/>
          <p14:tracePt t="209247" x="8072438" y="3429000"/>
          <p14:tracePt t="209264" x="8062913" y="3286125"/>
          <p14:tracePt t="209280" x="8062913" y="3197225"/>
          <p14:tracePt t="209297" x="8062913" y="3116263"/>
          <p14:tracePt t="209314" x="8062913" y="2955925"/>
          <p14:tracePt t="209330" x="8054975" y="2894013"/>
          <p14:tracePt t="209347" x="8054975" y="2840038"/>
          <p14:tracePt t="209364" x="8037513" y="2741613"/>
          <p14:tracePt t="209380" x="8037513" y="2679700"/>
          <p14:tracePt t="209397" x="8027988" y="2598738"/>
          <p14:tracePt t="209414" x="8027988" y="2581275"/>
          <p14:tracePt t="209430" x="8027988" y="2562225"/>
          <p14:tracePt t="209447" x="8027988" y="2517775"/>
          <p14:tracePt t="209464" x="8027988" y="2465388"/>
          <p14:tracePt t="209480" x="8027988" y="2419350"/>
          <p14:tracePt t="209497" x="8054975" y="2312988"/>
          <p14:tracePt t="209514" x="8072438" y="2268538"/>
          <p14:tracePt t="209530" x="8089900" y="2241550"/>
          <p14:tracePt t="209548" x="8108950" y="2224088"/>
          <p14:tracePt t="209564" x="8116888" y="2214563"/>
          <p14:tracePt t="209801" x="8116888" y="2197100"/>
          <p14:tracePt t="209813" x="8116888" y="2187575"/>
          <p14:tracePt t="209826" x="8116888" y="2170113"/>
          <p14:tracePt t="209838" x="8116888" y="2143125"/>
          <p14:tracePt t="209851" x="8116888" y="2108200"/>
          <p14:tracePt t="209864" x="8116888" y="2062163"/>
          <p14:tracePt t="209881" x="8116888" y="2036763"/>
          <p14:tracePt t="209897" x="8108950" y="2009775"/>
          <p14:tracePt t="209914" x="8108950" y="1982788"/>
          <p14:tracePt t="209931" x="8108950" y="1973263"/>
          <p14:tracePt t="209947" x="8108950" y="1965325"/>
          <p14:tracePt t="209964" x="8108950" y="1955800"/>
          <p14:tracePt t="209981" x="8108950" y="1946275"/>
          <p14:tracePt t="209997" x="8108950" y="1938338"/>
          <p14:tracePt t="210014" x="8108950" y="1919288"/>
          <p14:tracePt t="210084" x="8126413" y="1919288"/>
          <p14:tracePt t="210096" x="8153400" y="1901825"/>
          <p14:tracePt t="210107" x="8170863" y="1893888"/>
          <p14:tracePt t="210132" x="8188325" y="1893888"/>
          <p14:tracePt t="210146" x="8197850" y="1893888"/>
          <p14:tracePt t="210157" x="8205788" y="1893888"/>
          <p14:tracePt t="210169" x="8224838" y="1893888"/>
          <p14:tracePt t="210181" x="8232775" y="1893888"/>
          <p14:tracePt t="210197" x="8242300" y="1901825"/>
          <p14:tracePt t="210218" x="8251825" y="1919288"/>
          <p14:tracePt t="210241" x="8259763" y="1938338"/>
          <p14:tracePt t="210267" x="8269288" y="1946275"/>
          <p14:tracePt t="210280" x="8269288" y="1965325"/>
          <p14:tracePt t="210292" x="8269288" y="1982788"/>
          <p14:tracePt t="210303" x="8269288" y="1990725"/>
          <p14:tracePt t="210316" x="8269288" y="2009775"/>
          <p14:tracePt t="210331" x="8269288" y="2027238"/>
          <p14:tracePt t="210348" x="8269288" y="2036763"/>
          <p14:tracePt t="210364" x="8259763" y="2054225"/>
          <p14:tracePt t="210381" x="8242300" y="2089150"/>
          <p14:tracePt t="210397" x="8224838" y="2108200"/>
          <p14:tracePt t="210414" x="8197850" y="2143125"/>
          <p14:tracePt t="210431" x="8170863" y="2160588"/>
          <p14:tracePt t="210448" x="8161338" y="2170113"/>
          <p14:tracePt t="210464" x="8143875" y="2179638"/>
          <p14:tracePt t="210481" x="8134350" y="2179638"/>
          <p14:tracePt t="210497" x="8116888" y="2179638"/>
          <p14:tracePt t="210514" x="8108950" y="2179638"/>
          <p14:tracePt t="210531" x="8099425" y="2160588"/>
          <p14:tracePt t="210547" x="8081963" y="2143125"/>
          <p14:tracePt t="210564" x="8062913" y="2098675"/>
          <p14:tracePt t="210581" x="8054975" y="2089150"/>
          <p14:tracePt t="210598" x="8045450" y="2054225"/>
          <p14:tracePt t="210623" x="8045450" y="2036763"/>
          <p14:tracePt t="210635" x="8045450" y="2017713"/>
          <p14:tracePt t="210647" x="8045450" y="2000250"/>
          <p14:tracePt t="210664" x="8045450" y="1982788"/>
          <p14:tracePt t="210681" x="8045450" y="1965325"/>
          <p14:tracePt t="210698" x="8062913" y="1938338"/>
          <p14:tracePt t="210714" x="8072438" y="1919288"/>
          <p14:tracePt t="210731" x="8089900" y="1919288"/>
          <p14:tracePt t="210747" x="8099425" y="1901825"/>
          <p14:tracePt t="210764" x="8126413" y="1901825"/>
          <p14:tracePt t="210781" x="8143875" y="1893888"/>
          <p14:tracePt t="210798" x="8180388" y="1884363"/>
          <p14:tracePt t="210814" x="8205788" y="1874838"/>
          <p14:tracePt t="210831" x="8242300" y="1874838"/>
          <p14:tracePt t="210848" x="8259763" y="1874838"/>
          <p14:tracePt t="210864" x="8286750" y="1874838"/>
          <p14:tracePt t="210881" x="8323263" y="1874838"/>
          <p14:tracePt t="210898" x="8331200" y="1874838"/>
          <p14:tracePt t="210914" x="8348663" y="1884363"/>
          <p14:tracePt t="210931" x="8367713" y="1901825"/>
          <p14:tracePt t="210947" x="8367713" y="1911350"/>
          <p14:tracePt t="210964" x="8375650" y="1928813"/>
          <p14:tracePt t="210981" x="8375650" y="1965325"/>
          <p14:tracePt t="210998" x="8375650" y="1973263"/>
          <p14:tracePt t="211014" x="8375650" y="2000250"/>
          <p14:tracePt t="211031" x="8375650" y="2017713"/>
          <p14:tracePt t="211047" x="8375650" y="2027238"/>
          <p14:tracePt t="211064" x="8375650" y="2054225"/>
          <p14:tracePt t="211081" x="8367713" y="2071688"/>
          <p14:tracePt t="211098" x="8358188" y="2089150"/>
          <p14:tracePt t="211114" x="8348663" y="2116138"/>
          <p14:tracePt t="211131" x="8340725" y="2125663"/>
          <p14:tracePt t="211148" x="8340725" y="2143125"/>
          <p14:tracePt t="211164" x="8323263" y="2160588"/>
          <p14:tracePt t="211181" x="8323263" y="2179638"/>
          <p14:tracePt t="211198" x="8313738" y="2179638"/>
          <p14:tracePt t="211214" x="8304213" y="2187575"/>
          <p14:tracePt t="211236" x="8296275" y="2197100"/>
          <p14:tracePt t="211259" x="8286750" y="2197100"/>
          <p14:tracePt t="211284" x="8277225" y="2197100"/>
          <p14:tracePt t="211296" x="8269288" y="2197100"/>
          <p14:tracePt t="211309" x="8259763" y="2197100"/>
          <p14:tracePt t="211335" x="8242300" y="2197100"/>
          <p14:tracePt t="211345" x="8232775" y="2197100"/>
          <p14:tracePt t="211358" x="8215313" y="2187575"/>
          <p14:tracePt t="211369" x="8205788" y="2187575"/>
          <p14:tracePt t="211381" x="8197850" y="2170113"/>
          <p14:tracePt t="211398" x="8188325" y="2170113"/>
          <p14:tracePt t="211414" x="8180388" y="2152650"/>
          <p14:tracePt t="211431" x="8180388" y="2143125"/>
          <p14:tracePt t="211448" x="8170863" y="2116138"/>
          <p14:tracePt t="211464" x="8161338" y="2108200"/>
          <p14:tracePt t="211481" x="8153400" y="2081213"/>
          <p14:tracePt t="211498" x="8153400" y="2071688"/>
          <p14:tracePt t="211514" x="8153400" y="2054225"/>
          <p14:tracePt t="211531" x="8153400" y="2027238"/>
          <p14:tracePt t="211548" x="8153400" y="2009775"/>
          <p14:tracePt t="211565" x="8153400" y="1990725"/>
          <p14:tracePt t="211581" x="8153400" y="1965325"/>
          <p14:tracePt t="211598" x="8153400" y="1955800"/>
          <p14:tracePt t="211615" x="8161338" y="1946275"/>
          <p14:tracePt t="211631" x="8161338" y="1938338"/>
          <p14:tracePt t="211688" x="8170863" y="1938338"/>
          <p14:tracePt t="211700" x="8180388" y="1938338"/>
          <p14:tracePt t="211712" x="8197850" y="1938338"/>
          <p14:tracePt t="211725" x="8205788" y="1946275"/>
          <p14:tracePt t="211738" x="8215313" y="1955800"/>
          <p14:tracePt t="211750" x="8232775" y="1965325"/>
          <p14:tracePt t="211765" x="8242300" y="1973263"/>
          <p14:tracePt t="211781" x="8251825" y="1990725"/>
          <p14:tracePt t="211798" x="8259763" y="2000250"/>
          <p14:tracePt t="211815" x="8259763" y="2017713"/>
          <p14:tracePt t="211831" x="8269288" y="2027238"/>
          <p14:tracePt t="211848" x="8269288" y="2036763"/>
          <p14:tracePt t="211865" x="8269288" y="2054225"/>
          <p14:tracePt t="211886" x="8269288" y="2071688"/>
          <p14:tracePt t="211909" x="8269288" y="2081213"/>
          <p14:tracePt t="211922" x="8269288" y="2089150"/>
          <p14:tracePt t="211934" x="8269288" y="2098675"/>
          <p14:tracePt t="211948" x="8269288" y="2116138"/>
          <p14:tracePt t="211964" x="8269288" y="2125663"/>
          <p14:tracePt t="211981" x="8269288" y="2143125"/>
          <p14:tracePt t="211998" x="8259763" y="2152650"/>
          <p14:tracePt t="212015" x="8251825" y="2179638"/>
          <p14:tracePt t="212031" x="8232775" y="2197100"/>
          <p14:tracePt t="212057" x="8224838" y="2205038"/>
          <p14:tracePt t="212105" x="8215313" y="2205038"/>
          <p14:tracePt t="212116" x="8205788" y="2205038"/>
          <p14:tracePt t="212142" x="8197850" y="2205038"/>
          <p14:tracePt t="212154" x="8188325" y="2205038"/>
          <p14:tracePt t="212167" x="8180388" y="2205038"/>
          <p14:tracePt t="212178" x="8161338" y="2205038"/>
          <p14:tracePt t="212203" x="8153400" y="2205038"/>
          <p14:tracePt t="212216" x="8143875" y="2205038"/>
          <p14:tracePt t="212228" x="8134350" y="2187575"/>
          <p14:tracePt t="212240" x="8116888" y="2179638"/>
          <p14:tracePt t="212253" x="8108950" y="2160588"/>
          <p14:tracePt t="212265" x="8099425" y="2133600"/>
          <p14:tracePt t="212281" x="8089900" y="2125663"/>
          <p14:tracePt t="212298" x="8089900" y="2108200"/>
          <p14:tracePt t="212315" x="8089900" y="2081213"/>
          <p14:tracePt t="212331" x="8089900" y="2071688"/>
          <p14:tracePt t="212348" x="8089900" y="2044700"/>
          <p14:tracePt t="212365" x="8089900" y="2027238"/>
          <p14:tracePt t="212381" x="8089900" y="2017713"/>
          <p14:tracePt t="212398" x="8099425" y="1982788"/>
          <p14:tracePt t="212415" x="8108950" y="1965325"/>
          <p14:tracePt t="212431" x="8116888" y="1955800"/>
          <p14:tracePt t="212448" x="8126413" y="1946275"/>
          <p14:tracePt t="212502" x="8134350" y="1938338"/>
          <p14:tracePt t="212510" x="8143875" y="1938338"/>
          <p14:tracePt t="212521" x="8153400" y="1938338"/>
          <p14:tracePt t="212534" x="8170863" y="1928813"/>
          <p14:tracePt t="212548" x="8180388" y="1919288"/>
          <p14:tracePt t="212565" x="8197850" y="1911350"/>
          <p14:tracePt t="212581" x="8215313" y="1911350"/>
          <p14:tracePt t="212598" x="8232775" y="1911350"/>
          <p14:tracePt t="212615" x="8251825" y="1911350"/>
          <p14:tracePt t="212631" x="8259763" y="1911350"/>
          <p14:tracePt t="212648" x="8277225" y="1911350"/>
          <p14:tracePt t="212681" x="8286750" y="1919288"/>
          <p14:tracePt t="212693" x="8296275" y="1919288"/>
          <p14:tracePt t="212705" x="8296275" y="1938338"/>
          <p14:tracePt t="212730" x="8296275" y="1946275"/>
          <p14:tracePt t="212743" x="8296275" y="1965325"/>
          <p14:tracePt t="212754" x="8296275" y="1973263"/>
          <p14:tracePt t="212766" x="8296275" y="1982788"/>
          <p14:tracePt t="212781" x="8296275" y="2000250"/>
          <p14:tracePt t="212798" x="8296275" y="2017713"/>
          <p14:tracePt t="212815" x="8296275" y="2036763"/>
          <p14:tracePt t="212832" x="8296275" y="2062163"/>
          <p14:tracePt t="212848" x="8296275" y="2089150"/>
          <p14:tracePt t="212865" x="8286750" y="2098675"/>
          <p14:tracePt t="212882" x="8277225" y="2116138"/>
          <p14:tracePt t="212898" x="8269288" y="2125663"/>
          <p14:tracePt t="212915" x="8269288" y="2143125"/>
          <p14:tracePt t="212932" x="8259763" y="2143125"/>
          <p14:tracePt t="212948" x="8251825" y="2143125"/>
          <p14:tracePt t="212965" x="8224838" y="2152650"/>
          <p14:tracePt t="212988" x="8205788" y="2152650"/>
          <p14:tracePt t="213014" x="8197850" y="2152650"/>
          <p14:tracePt t="213024" x="8188325" y="2152650"/>
          <p14:tracePt t="213036" x="8180388" y="2152650"/>
          <p14:tracePt t="213048" x="8161338" y="2152650"/>
          <p14:tracePt t="213065" x="8153400" y="2152650"/>
          <p14:tracePt t="213082" x="8143875" y="2152650"/>
          <p14:tracePt t="213098" x="8134350" y="2152650"/>
          <p14:tracePt t="213115" x="8134350" y="2143125"/>
          <p14:tracePt t="213132" x="8134350" y="2133600"/>
          <p14:tracePt t="213148" x="8116888" y="2116138"/>
          <p14:tracePt t="213165" x="8116888" y="2108200"/>
          <p14:tracePt t="213183" x="8116888" y="2089150"/>
          <p14:tracePt t="213208" x="8116888" y="2081213"/>
          <p14:tracePt t="213220" x="8116888" y="2071688"/>
          <p14:tracePt t="213233" x="8116888" y="2062163"/>
          <p14:tracePt t="213249" x="8116888" y="2044700"/>
          <p14:tracePt t="213265" x="8116888" y="2036763"/>
          <p14:tracePt t="213282" x="8116888" y="2000250"/>
          <p14:tracePt t="213306" x="8116888" y="1990725"/>
          <p14:tracePt t="213332" x="8126413" y="1982788"/>
          <p14:tracePt t="213343" x="8134350" y="1982788"/>
          <p14:tracePt t="213367" x="8143875" y="1973263"/>
          <p14:tracePt t="213391" x="8153400" y="1973263"/>
          <p14:tracePt t="213405" x="8161338" y="1965325"/>
          <p14:tracePt t="213415" x="8170863" y="1965325"/>
          <p14:tracePt t="213429" x="8180388" y="1965325"/>
          <p14:tracePt t="213440" x="8197850" y="1965325"/>
          <p14:tracePt t="213453" x="8197850" y="1955800"/>
          <p14:tracePt t="213465" x="8205788" y="1946275"/>
          <p14:tracePt t="213482" x="8224838" y="1946275"/>
          <p14:tracePt t="213505" x="8232775" y="1946275"/>
          <p14:tracePt t="213525" x="8242300" y="1946275"/>
          <p14:tracePt t="213538" x="8251825" y="1946275"/>
          <p14:tracePt t="213551" x="8269288" y="1946275"/>
          <p14:tracePt t="213565" x="8277225" y="1946275"/>
          <p14:tracePt t="213582" x="8286750" y="1946275"/>
          <p14:tracePt t="213598" x="8296275" y="1955800"/>
          <p14:tracePt t="213615" x="8304213" y="1982788"/>
          <p14:tracePt t="213632" x="8304213" y="1990725"/>
          <p14:tracePt t="213648" x="8313738" y="2000250"/>
          <p14:tracePt t="213665" x="8313738" y="2017713"/>
          <p14:tracePt t="213682" x="8313738" y="2027238"/>
          <p14:tracePt t="213698" x="8313738" y="2044700"/>
          <p14:tracePt t="213715" x="8313738" y="2054225"/>
          <p14:tracePt t="213735" x="8313738" y="2062163"/>
          <p14:tracePt t="213748" x="8313738" y="2071688"/>
          <p14:tracePt t="214115" x="8304213" y="2071688"/>
          <p14:tracePt t="214434" x="8304213" y="2081213"/>
          <p14:tracePt t="216760" x="8296275" y="2089150"/>
          <p14:tracePt t="216773" x="8286750" y="2098675"/>
          <p14:tracePt t="216799" x="8277225" y="2108200"/>
          <p14:tracePt t="216810" x="8269288" y="2125663"/>
          <p14:tracePt t="216820" x="8259763" y="2133600"/>
          <p14:tracePt t="216834" x="8251825" y="2152650"/>
          <p14:tracePt t="216849" x="8242300" y="2160588"/>
          <p14:tracePt t="216866" x="8232775" y="2179638"/>
          <p14:tracePt t="216883" x="8215313" y="2197100"/>
          <p14:tracePt t="216900" x="8205788" y="2197100"/>
          <p14:tracePt t="216916" x="8205788" y="2205038"/>
          <p14:tracePt t="216933" x="8205788" y="2214563"/>
          <p14:tracePt t="216950" x="8197850" y="2224088"/>
          <p14:tracePt t="217127" x="8188325" y="2232025"/>
          <p14:tracePt t="217141" x="8180388" y="2251075"/>
          <p14:tracePt t="217153" x="8180388" y="2259013"/>
          <p14:tracePt t="217166" x="8170863" y="2276475"/>
          <p14:tracePt t="217178" x="8161338" y="2295525"/>
          <p14:tracePt t="217191" x="8161338" y="2303463"/>
          <p14:tracePt t="217203" x="8143875" y="2339975"/>
          <p14:tracePt t="217216" x="8126413" y="2357438"/>
          <p14:tracePt t="217233" x="8116888" y="2393950"/>
          <p14:tracePt t="217250" x="8089900" y="2438400"/>
          <p14:tracePt t="217266" x="8054975" y="2500313"/>
          <p14:tracePt t="217283" x="8037513" y="2544763"/>
          <p14:tracePt t="217300" x="8010525" y="2581275"/>
          <p14:tracePt t="217316" x="7966075" y="2687638"/>
          <p14:tracePt t="217333" x="7939088" y="2732088"/>
          <p14:tracePt t="217350" x="7894638" y="2803525"/>
          <p14:tracePt t="217366" x="7885113" y="2840038"/>
          <p14:tracePt t="217383" x="7867650" y="2857500"/>
          <p14:tracePt t="217400" x="7858125" y="2874963"/>
          <p14:tracePt t="217435" x="7848600" y="2884488"/>
          <p14:tracePt t="217459" x="7848600" y="2894013"/>
          <p14:tracePt t="217472" x="7840663" y="2894013"/>
          <p14:tracePt t="217485" x="7840663" y="2901950"/>
          <p14:tracePt t="217495" x="7831138" y="2901950"/>
          <p14:tracePt t="217507" x="7831138" y="2911475"/>
          <p14:tracePt t="217521" x="7823200" y="2919413"/>
          <p14:tracePt t="217535" x="7813675" y="2928938"/>
          <p14:tracePt t="217550" x="7804150" y="2928938"/>
          <p14:tracePt t="217566" x="7804150" y="2946400"/>
          <p14:tracePt t="217583" x="7786688" y="2965450"/>
          <p14:tracePt t="217599" x="7777163" y="2965450"/>
          <p14:tracePt t="217616" x="7777163" y="2973388"/>
          <p14:tracePt t="217633" x="7759700" y="2973388"/>
          <p14:tracePt t="217650" x="7759700" y="2982913"/>
          <p14:tracePt t="218894" x="7724775" y="2973388"/>
          <p14:tracePt t="218905" x="7670800" y="2946400"/>
          <p14:tracePt t="218917" x="7589838" y="2911475"/>
          <p14:tracePt t="218929" x="7500938" y="2857500"/>
          <p14:tracePt t="218943" x="7412038" y="2803525"/>
          <p14:tracePt t="218955" x="7313613" y="2714625"/>
          <p14:tracePt t="218967" x="7232650" y="2633663"/>
          <p14:tracePt t="218983" x="7180263" y="2562225"/>
          <p14:tracePt t="219000" x="7116763" y="2465388"/>
          <p14:tracePt t="219017" x="7045325" y="2347913"/>
          <p14:tracePt t="219034" x="7027863" y="2303463"/>
          <p14:tracePt t="219050" x="7000875" y="2259013"/>
          <p14:tracePt t="219067" x="6946900" y="2187575"/>
          <p14:tracePt t="219084" x="6929438" y="2152650"/>
          <p14:tracePt t="219100" x="6884988" y="2133600"/>
          <p14:tracePt t="219117" x="6823075" y="2098675"/>
          <p14:tracePt t="219133" x="6813550" y="2098675"/>
          <p14:tracePt t="219150" x="6804025" y="2089150"/>
          <p14:tracePt t="219167" x="6796088" y="2081213"/>
          <p14:tracePt t="219183" x="6786563" y="2081213"/>
          <p14:tracePt t="219200" x="6777038" y="2081213"/>
          <p14:tracePt t="219224" x="6769100" y="2081213"/>
          <p14:tracePt t="219260" x="6759575" y="2081213"/>
          <p14:tracePt t="219273" x="6751638" y="2089150"/>
          <p14:tracePt t="219286" x="6742113" y="2089150"/>
          <p14:tracePt t="219298" x="6724650" y="2089150"/>
          <p14:tracePt t="219308" x="6715125" y="2098675"/>
          <p14:tracePt t="219322" x="6705600" y="2108200"/>
          <p14:tracePt t="219334" x="6697663" y="2108200"/>
          <p14:tracePt t="219383" x="6688138" y="2108200"/>
          <p14:tracePt t="219395" x="6688138" y="2116138"/>
          <p14:tracePt t="219420" x="6688138" y="2133600"/>
          <p14:tracePt t="219433" x="6688138" y="2143125"/>
          <p14:tracePt t="219445" x="6680200" y="2160588"/>
          <p14:tracePt t="219456" x="6680200" y="2179638"/>
          <p14:tracePt t="219469" x="6680200" y="2205038"/>
          <p14:tracePt t="219483" x="6680200" y="2224088"/>
          <p14:tracePt t="219500" x="6680200" y="2251075"/>
          <p14:tracePt t="219517" x="6680200" y="2286000"/>
          <p14:tracePt t="219533" x="6680200" y="2322513"/>
          <p14:tracePt t="219550" x="6680200" y="2339975"/>
          <p14:tracePt t="219567" x="6680200" y="2374900"/>
          <p14:tracePt t="219584" x="6680200" y="2384425"/>
          <p14:tracePt t="219605" x="6680200" y="2393950"/>
          <p14:tracePt t="219627" x="6688138" y="2393950"/>
          <p14:tracePt t="219640" x="6705600" y="2401888"/>
          <p14:tracePt t="219653" x="6715125" y="2401888"/>
          <p14:tracePt t="219667" x="6724650" y="2401888"/>
          <p14:tracePt t="219690" x="6732588" y="2401888"/>
          <p14:tracePt t="219715" x="6742113" y="2401888"/>
          <p14:tracePt t="219739" x="6742113" y="2393950"/>
          <p14:tracePt t="219763" x="6742113" y="2374900"/>
          <p14:tracePt t="219776" x="6742113" y="2366963"/>
          <p14:tracePt t="219787" x="6742113" y="2357438"/>
          <p14:tracePt t="219799" x="6742113" y="2347913"/>
          <p14:tracePt t="219812" x="6742113" y="2339975"/>
          <p14:tracePt t="219824" x="6742113" y="2330450"/>
          <p14:tracePt t="219849" x="6742113" y="2322513"/>
          <p14:tracePt t="219861" x="6732588" y="2312988"/>
          <p14:tracePt t="219873" x="6724650" y="2303463"/>
          <p14:tracePt t="219886" x="6705600" y="2303463"/>
          <p14:tracePt t="219900" x="6697663" y="2295525"/>
          <p14:tracePt t="219917" x="6680200" y="2286000"/>
          <p14:tracePt t="219934" x="6643688" y="2276475"/>
          <p14:tracePt t="219950" x="6626225" y="2268538"/>
          <p14:tracePt t="219967" x="6608763" y="2268538"/>
          <p14:tracePt t="219984" x="6572250" y="2268538"/>
          <p14:tracePt t="220000" x="6562725" y="2268538"/>
          <p14:tracePt t="220017" x="6554788" y="2268538"/>
          <p14:tracePt t="220034" x="6537325" y="2268538"/>
          <p14:tracePt t="220050" x="6527800" y="2276475"/>
          <p14:tracePt t="220067" x="6518275" y="2286000"/>
          <p14:tracePt t="220084" x="6510338" y="2312988"/>
          <p14:tracePt t="220100" x="6500813" y="2322513"/>
          <p14:tracePt t="220117" x="6500813" y="2330450"/>
          <p14:tracePt t="220134" x="6500813" y="2366963"/>
          <p14:tracePt t="220150" x="6500813" y="2384425"/>
          <p14:tracePt t="220167" x="6491288" y="2428875"/>
          <p14:tracePt t="220184" x="6491288" y="2446338"/>
          <p14:tracePt t="220200" x="6491288" y="2473325"/>
          <p14:tracePt t="220217" x="6491288" y="2500313"/>
          <p14:tracePt t="220234" x="6491288" y="2509838"/>
          <p14:tracePt t="220251" x="6500813" y="2527300"/>
          <p14:tracePt t="220267" x="6537325" y="2554288"/>
          <p14:tracePt t="220284" x="6554788" y="2562225"/>
          <p14:tracePt t="220300" x="6572250" y="2562225"/>
          <p14:tracePt t="220317" x="6634163" y="2562225"/>
          <p14:tracePt t="220334" x="6688138" y="2554288"/>
          <p14:tracePt t="220351" x="6759575" y="2509838"/>
          <p14:tracePt t="220367" x="6848475" y="2428875"/>
          <p14:tracePt t="220384" x="6867525" y="2393950"/>
          <p14:tracePt t="220400" x="6894513" y="2330450"/>
          <p14:tracePt t="220417" x="6894513" y="2312988"/>
          <p14:tracePt t="220434" x="6894513" y="2286000"/>
          <p14:tracePt t="220450" x="6875463" y="2232025"/>
          <p14:tracePt t="220467" x="6858000" y="2214563"/>
          <p14:tracePt t="220484" x="6840538" y="2197100"/>
          <p14:tracePt t="220501" x="6796088" y="2179638"/>
          <p14:tracePt t="220517" x="6777038" y="2170113"/>
          <p14:tracePt t="220534" x="6759575" y="2170113"/>
          <p14:tracePt t="220551" x="6705600" y="2170113"/>
          <p14:tracePt t="220567" x="6680200" y="2170113"/>
          <p14:tracePt t="220584" x="6634163" y="2179638"/>
          <p14:tracePt t="220601" x="6616700" y="2187575"/>
          <p14:tracePt t="220617" x="6599238" y="2197100"/>
          <p14:tracePt t="220634" x="6581775" y="2224088"/>
          <p14:tracePt t="220650" x="6554788" y="2241550"/>
          <p14:tracePt t="220667" x="6527800" y="2286000"/>
          <p14:tracePt t="220684" x="6500813" y="2374900"/>
          <p14:tracePt t="220701" x="6491288" y="2401888"/>
          <p14:tracePt t="220717" x="6483350" y="2419350"/>
          <p14:tracePt t="220734" x="6473825" y="2438400"/>
          <p14:tracePt t="220751" x="6473825" y="2446338"/>
          <p14:tracePt t="220768" x="6473825" y="2455863"/>
          <p14:tracePt t="220784" x="6473825" y="2465388"/>
          <p14:tracePt t="220801" x="6473825" y="2473325"/>
          <p14:tracePt t="220818" x="6483350" y="2482850"/>
          <p14:tracePt t="220834" x="6491288" y="2490788"/>
          <p14:tracePt t="220851" x="6500813" y="2500313"/>
          <p14:tracePt t="220867" x="6527800" y="2500313"/>
          <p14:tracePt t="220884" x="6537325" y="2509838"/>
          <p14:tracePt t="220901" x="6572250" y="2517775"/>
          <p14:tracePt t="220917" x="6581775" y="2517775"/>
          <p14:tracePt t="220934" x="6589713" y="2517775"/>
          <p14:tracePt t="220953" x="6599238" y="2517775"/>
          <p14:tracePt t="222619" x="6608763" y="2509838"/>
          <p14:tracePt t="222630" x="6626225" y="2500313"/>
          <p14:tracePt t="222643" x="6634163" y="2490788"/>
          <p14:tracePt t="222654" x="6661150" y="2482850"/>
          <p14:tracePt t="222668" x="6688138" y="2473325"/>
          <p14:tracePt t="222685" x="6715125" y="2455863"/>
          <p14:tracePt t="222701" x="6732588" y="2455863"/>
          <p14:tracePt t="222718" x="6751638" y="2446338"/>
          <p14:tracePt t="222734" x="6751638" y="2438400"/>
          <p14:tracePt t="222751" x="6759575" y="2428875"/>
          <p14:tracePt t="222768" x="6769100" y="2393950"/>
          <p14:tracePt t="222785" x="6777038" y="2366963"/>
          <p14:tracePt t="222801" x="6777038" y="2339975"/>
          <p14:tracePt t="222818" x="6804025" y="2224088"/>
          <p14:tracePt t="222835" x="6813550" y="2179638"/>
          <p14:tracePt t="222851" x="6823075" y="2116138"/>
          <p14:tracePt t="222875" x="6823075" y="2108200"/>
          <p14:tracePt t="222960" x="6813550" y="2108200"/>
          <p14:tracePt t="222974" x="6804025" y="2108200"/>
          <p14:tracePt t="222986" x="6796088" y="2108200"/>
          <p14:tracePt t="222997" x="6777038" y="2108200"/>
          <p14:tracePt t="223010" x="6769100" y="2108200"/>
          <p14:tracePt t="223022" x="6751638" y="2108200"/>
          <p14:tracePt t="223035" x="6742113" y="2108200"/>
          <p14:tracePt t="223051" x="6715125" y="2108200"/>
          <p14:tracePt t="223068" x="6705600" y="2108200"/>
          <p14:tracePt t="223085" x="6680200" y="2108200"/>
          <p14:tracePt t="223101" x="6661150" y="2108200"/>
          <p14:tracePt t="223118" x="6653213" y="2108200"/>
          <p14:tracePt t="223135" x="6616700" y="2116138"/>
          <p14:tracePt t="223151" x="6599238" y="2116138"/>
          <p14:tracePt t="223168" x="6589713" y="2125663"/>
          <p14:tracePt t="223185" x="6554788" y="2133600"/>
          <p14:tracePt t="223201" x="6545263" y="2143125"/>
          <p14:tracePt t="223218" x="6527800" y="2152650"/>
          <p14:tracePt t="223236" x="6510338" y="2160588"/>
          <p14:tracePt t="223251" x="6500813" y="2179638"/>
          <p14:tracePt t="223268" x="6473825" y="2205038"/>
          <p14:tracePt t="223285" x="6465888" y="2224088"/>
          <p14:tracePt t="223301" x="6456363" y="2232025"/>
          <p14:tracePt t="223318" x="6429375" y="2259013"/>
          <p14:tracePt t="223335" x="6419850" y="2276475"/>
          <p14:tracePt t="223351" x="6411913" y="2295525"/>
          <p14:tracePt t="223368" x="6384925" y="2339975"/>
          <p14:tracePt t="223385" x="6384925" y="2366963"/>
          <p14:tracePt t="223401" x="6375400" y="2384425"/>
          <p14:tracePt t="223418" x="6357938" y="2419350"/>
          <p14:tracePt t="223435" x="6357938" y="2438400"/>
          <p14:tracePt t="223451" x="6357938" y="2455863"/>
          <p14:tracePt t="223468" x="6357938" y="2482850"/>
          <p14:tracePt t="223485" x="6357938" y="2490788"/>
          <p14:tracePt t="223501" x="6357938" y="2517775"/>
          <p14:tracePt t="223518" x="6357938" y="2544763"/>
          <p14:tracePt t="223535" x="6357938" y="2562225"/>
          <p14:tracePt t="223551" x="6375400" y="2598738"/>
          <p14:tracePt t="223568" x="6394450" y="2616200"/>
          <p14:tracePt t="223585" x="6402388" y="2625725"/>
          <p14:tracePt t="223601" x="6429375" y="2652713"/>
          <p14:tracePt t="223618" x="6446838" y="2652713"/>
          <p14:tracePt t="223635" x="6473825" y="2660650"/>
          <p14:tracePt t="223651" x="6518275" y="2670175"/>
          <p14:tracePt t="223668" x="6537325" y="2670175"/>
          <p14:tracePt t="223685" x="6589713" y="2670175"/>
          <p14:tracePt t="223701" x="6616700" y="2670175"/>
          <p14:tracePt t="223718" x="6634163" y="2660650"/>
          <p14:tracePt t="223735" x="6670675" y="2643188"/>
          <p14:tracePt t="223751" x="6697663" y="2633663"/>
          <p14:tracePt t="223768" x="6705600" y="2625725"/>
          <p14:tracePt t="223785" x="6724650" y="2608263"/>
          <p14:tracePt t="223802" x="6732588" y="2598738"/>
          <p14:tracePt t="223819" x="6732588" y="2589213"/>
          <p14:tracePt t="223843" x="6732588" y="2571750"/>
          <p14:tracePt t="223856" x="6742113" y="2544763"/>
          <p14:tracePt t="223868" x="6742113" y="2517775"/>
          <p14:tracePt t="223885" x="6742113" y="2490788"/>
          <p14:tracePt t="223902" x="6742113" y="2473325"/>
          <p14:tracePt t="223918" x="6742113" y="2438400"/>
          <p14:tracePt t="223935" x="6742113" y="2428875"/>
          <p14:tracePt t="223952" x="6742113" y="2411413"/>
          <p14:tracePt t="223968" x="6742113" y="2374900"/>
          <p14:tracePt t="223985" x="6742113" y="2357438"/>
          <p14:tracePt t="224001" x="6742113" y="2339975"/>
          <p14:tracePt t="224018" x="6742113" y="2303463"/>
          <p14:tracePt t="224035" x="6742113" y="2276475"/>
          <p14:tracePt t="224052" x="6742113" y="2268538"/>
          <p14:tracePt t="224068" x="6724650" y="2241550"/>
          <p14:tracePt t="224085" x="6724650" y="2232025"/>
          <p14:tracePt t="224102" x="6705600" y="2214563"/>
          <p14:tracePt t="224118" x="6688138" y="2197100"/>
          <p14:tracePt t="224137" x="6670675" y="2187575"/>
          <p14:tracePt t="224152" x="6653213" y="2179638"/>
          <p14:tracePt t="224174" x="6634163" y="2179638"/>
          <p14:tracePt t="224187" x="6626225" y="2179638"/>
          <p14:tracePt t="224202" x="6616700" y="2179638"/>
          <p14:tracePt t="224223" x="6599238" y="2179638"/>
          <p14:tracePt t="224235" x="6581775" y="2197100"/>
          <p14:tracePt t="224252" x="6562725" y="2224088"/>
          <p14:tracePt t="224268" x="6545263" y="2241550"/>
          <p14:tracePt t="224285" x="6510338" y="2286000"/>
          <p14:tracePt t="224302" x="6491288" y="2295525"/>
          <p14:tracePt t="224318" x="6483350" y="2312988"/>
          <p14:tracePt t="224335" x="6456363" y="2366963"/>
          <p14:tracePt t="224352" x="6446838" y="2393950"/>
          <p14:tracePt t="224368" x="6429375" y="2428875"/>
          <p14:tracePt t="224385" x="6419850" y="2482850"/>
          <p14:tracePt t="224402" x="6419850" y="2500313"/>
          <p14:tracePt t="224418" x="6419850" y="2517775"/>
          <p14:tracePt t="224435" x="6419850" y="2571750"/>
          <p14:tracePt t="224452" x="6438900" y="2589213"/>
          <p14:tracePt t="224468" x="6473825" y="2625725"/>
          <p14:tracePt t="224485" x="6500813" y="2633663"/>
          <p14:tracePt t="224502" x="6537325" y="2652713"/>
          <p14:tracePt t="224518" x="6643688" y="2660650"/>
          <p14:tracePt t="224535" x="6688138" y="2660650"/>
          <p14:tracePt t="224552" x="6732588" y="2652713"/>
          <p14:tracePt t="224568" x="6804025" y="2616200"/>
          <p14:tracePt t="224585" x="6848475" y="2589213"/>
          <p14:tracePt t="224602" x="6894513" y="2554288"/>
          <p14:tracePt t="224619" x="6938963" y="2500313"/>
          <p14:tracePt t="224635" x="6946900" y="2482850"/>
          <p14:tracePt t="224652" x="6965950" y="2455863"/>
          <p14:tracePt t="224668" x="6965950" y="2438400"/>
          <p14:tracePt t="224685" x="6965950" y="2419350"/>
          <p14:tracePt t="224702" x="6973888" y="2357438"/>
          <p14:tracePt t="224718" x="6973888" y="2322513"/>
          <p14:tracePt t="224735" x="6973888" y="2295525"/>
          <p14:tracePt t="224752" x="6973888" y="2259013"/>
          <p14:tracePt t="224769" x="6973888" y="2241550"/>
          <p14:tracePt t="224785" x="6965950" y="2214563"/>
          <p14:tracePt t="224802" x="6946900" y="2170113"/>
          <p14:tracePt t="224819" x="6929438" y="2143125"/>
          <p14:tracePt t="224835" x="6919913" y="2125663"/>
          <p14:tracePt t="224852" x="6875463" y="2108200"/>
          <p14:tracePt t="224868" x="6858000" y="2108200"/>
          <p14:tracePt t="224885" x="6813550" y="2108200"/>
          <p14:tracePt t="224902" x="6786563" y="2108200"/>
          <p14:tracePt t="224919" x="6759575" y="2116138"/>
          <p14:tracePt t="224935" x="6688138" y="2160588"/>
          <p14:tracePt t="224952" x="6653213" y="2187575"/>
          <p14:tracePt t="224969" x="6634163" y="2197100"/>
          <p14:tracePt t="224985" x="6616700" y="2214563"/>
          <p14:tracePt t="225002" x="6616700" y="2224088"/>
          <p14:tracePt t="225019" x="6608763" y="2224088"/>
          <p14:tracePt t="225035" x="6608763" y="2232025"/>
          <p14:tracePt t="225052" x="6608763" y="2241550"/>
          <p14:tracePt t="228206" x="6599238" y="2241550"/>
          <p14:tracePt t="228218" x="6589713" y="2241550"/>
          <p14:tracePt t="228229" x="6589713" y="2232025"/>
          <p14:tracePt t="228242" x="6572250" y="2214563"/>
          <p14:tracePt t="228254" x="6537325" y="2205038"/>
          <p14:tracePt t="228270" x="6491288" y="2179638"/>
          <p14:tracePt t="228286" x="6419850" y="2133600"/>
          <p14:tracePt t="228303" x="6313488" y="2089150"/>
          <p14:tracePt t="228320" x="6010275" y="1901825"/>
          <p14:tracePt t="228336" x="5840413" y="1795463"/>
          <p14:tracePt t="228353" x="5581650" y="1608138"/>
          <p14:tracePt t="228370" x="5500688" y="1544638"/>
          <p14:tracePt t="228386" x="5429250" y="1500188"/>
          <p14:tracePt t="228403" x="5357813" y="1428750"/>
          <p14:tracePt t="228420" x="5330825" y="1411288"/>
          <p14:tracePt t="228436" x="5313363" y="1401763"/>
          <p14:tracePt t="228453" x="5295900" y="1366838"/>
          <p14:tracePt t="228469" x="5286375" y="1357313"/>
          <p14:tracePt t="228486" x="5276850" y="1330325"/>
          <p14:tracePt t="228503" x="5268913" y="1322388"/>
          <p14:tracePt t="228520" x="5268913" y="1295400"/>
          <p14:tracePt t="228536" x="5241925" y="1276350"/>
          <p14:tracePt t="228553" x="5214938" y="1250950"/>
          <p14:tracePt t="228570" x="5205413" y="1231900"/>
          <p14:tracePt t="228586" x="5180013" y="1179513"/>
          <p14:tracePt t="228603" x="5180013" y="1143000"/>
          <p14:tracePt t="228620" x="5180013" y="1116013"/>
          <p14:tracePt t="228636" x="5180013" y="1062038"/>
          <p14:tracePt t="228653" x="5180013" y="1054100"/>
          <p14:tracePt t="228670" x="5180013" y="1044575"/>
          <p14:tracePt t="228953" x="5180013" y="1036638"/>
          <p14:tracePt t="228965" x="5180013" y="1027113"/>
          <p14:tracePt t="228990" x="5180013" y="1017588"/>
          <p14:tracePt t="229002" x="5187950" y="1000125"/>
          <p14:tracePt t="229014" x="5214938" y="982663"/>
          <p14:tracePt t="229027" x="5268913" y="965200"/>
          <p14:tracePt t="229038" x="5348288" y="946150"/>
          <p14:tracePt t="229053" x="5419725" y="919163"/>
          <p14:tracePt t="229070" x="5510213" y="919163"/>
          <p14:tracePt t="229086" x="5581650" y="919163"/>
          <p14:tracePt t="229103" x="5670550" y="919163"/>
          <p14:tracePt t="229120" x="5688013" y="919163"/>
          <p14:tracePt t="229136" x="5705475" y="928688"/>
          <p14:tracePt t="229185" x="5705475" y="938213"/>
          <p14:tracePt t="229480" x="5697538" y="938213"/>
          <p14:tracePt t="229492" x="5688013" y="938213"/>
          <p14:tracePt t="229504" x="5653088" y="955675"/>
          <p14:tracePt t="229515" x="5599113" y="982663"/>
          <p14:tracePt t="229529" x="5510213" y="1027113"/>
          <p14:tracePt t="229540" x="5394325" y="1089025"/>
          <p14:tracePt t="229553" x="5197475" y="1214438"/>
          <p14:tracePt t="229570" x="5000625" y="1347788"/>
          <p14:tracePt t="229587" x="4803775" y="1473200"/>
          <p14:tracePt t="229603" x="4473575" y="1697038"/>
          <p14:tracePt t="229620" x="4340225" y="1822450"/>
          <p14:tracePt t="229637" x="4232275" y="1901825"/>
          <p14:tracePt t="229653" x="4089400" y="2044700"/>
          <p14:tracePt t="229670" x="4044950" y="2098675"/>
          <p14:tracePt t="229687" x="4027488" y="2133600"/>
          <p14:tracePt t="229703" x="4000500" y="2214563"/>
          <p14:tracePt t="229720" x="4000500" y="2241550"/>
          <p14:tracePt t="229737" x="4000500" y="2268538"/>
          <p14:tracePt t="229753" x="3990975" y="2312988"/>
          <p14:tracePt t="229770" x="3990975" y="2330450"/>
          <p14:tracePt t="229787" x="3990975" y="2393950"/>
          <p14:tracePt t="229803" x="3990975" y="2428875"/>
          <p14:tracePt t="229820" x="3990975" y="2473325"/>
          <p14:tracePt t="229837" x="3990975" y="2536825"/>
          <p14:tracePt t="229853" x="3990975" y="2562225"/>
          <p14:tracePt t="229870" x="3983038" y="2589213"/>
          <p14:tracePt t="229887" x="3983038" y="2616200"/>
          <p14:tracePt t="230385" x="3973513" y="2625725"/>
          <p14:tracePt t="230398" x="3965575" y="2625725"/>
          <p14:tracePt t="230423" x="3956050" y="2633663"/>
          <p14:tracePt t="230434" x="3938588" y="2652713"/>
          <p14:tracePt t="230447" x="3929063" y="2679700"/>
          <p14:tracePt t="230459" x="3894138" y="2724150"/>
          <p14:tracePt t="230472" x="3857625" y="2776538"/>
          <p14:tracePt t="230487" x="3813175" y="2847975"/>
          <p14:tracePt t="230503" x="3768725" y="2928938"/>
          <p14:tracePt t="230520" x="3705225" y="3027363"/>
          <p14:tracePt t="230537" x="3581400" y="3232150"/>
          <p14:tracePt t="230554" x="3517900" y="3348038"/>
          <p14:tracePt t="230570" x="3429000" y="3536950"/>
          <p14:tracePt t="230587" x="3394075" y="3608388"/>
          <p14:tracePt t="230603" x="3367088" y="3660775"/>
          <p14:tracePt t="230620" x="3340100" y="3724275"/>
          <p14:tracePt t="230637" x="3340100" y="3732213"/>
          <p14:tracePt t="230654" x="3340100" y="3741738"/>
          <p14:tracePt t="231624" x="3330575" y="3741738"/>
          <p14:tracePt t="231639" x="3322638" y="3741738"/>
          <p14:tracePt t="231648" x="3313113" y="3741738"/>
          <p14:tracePt t="231660" x="3295650" y="3776663"/>
          <p14:tracePt t="231672" x="3251200" y="3822700"/>
          <p14:tracePt t="231687" x="3187700" y="3902075"/>
          <p14:tracePt t="231704" x="3116263" y="3990975"/>
          <p14:tracePt t="231720" x="3036888" y="4098925"/>
          <p14:tracePt t="231737" x="2847975" y="4276725"/>
          <p14:tracePt t="231754" x="2751138" y="4384675"/>
          <p14:tracePt t="231771" x="2562225" y="4562475"/>
          <p14:tracePt t="231787" x="2482850" y="4625975"/>
          <p14:tracePt t="231804" x="2401888" y="4679950"/>
          <p14:tracePt t="231821" x="2276475" y="4768850"/>
          <p14:tracePt t="231837" x="2214563" y="4795838"/>
          <p14:tracePt t="231854" x="2170113" y="4813300"/>
          <p14:tracePt t="231871" x="2062163" y="4840288"/>
          <p14:tracePt t="231887" x="2009775" y="4857750"/>
          <p14:tracePt t="231904" x="1955800" y="4857750"/>
          <p14:tracePt t="231921" x="1884363" y="4867275"/>
          <p14:tracePt t="231937" x="1847850" y="4867275"/>
          <p14:tracePt t="231954" x="1795463" y="4857750"/>
          <p14:tracePt t="231971" x="1697038" y="4813300"/>
          <p14:tracePt t="231987" x="1643063" y="4786313"/>
          <p14:tracePt t="232004" x="1554163" y="4724400"/>
          <p14:tracePt t="232021" x="1536700" y="4705350"/>
          <p14:tracePt t="232037" x="1517650" y="4670425"/>
          <p14:tracePt t="232054" x="1500188" y="4643438"/>
          <p14:tracePt t="232071" x="1490663" y="4625975"/>
          <p14:tracePt t="232101" x="1490663" y="4616450"/>
          <p14:tracePt t="232176" x="1527175" y="4608513"/>
          <p14:tracePt t="232188" x="1589088" y="4581525"/>
          <p14:tracePt t="232201" x="1670050" y="4554538"/>
          <p14:tracePt t="232212" x="1758950" y="4527550"/>
          <p14:tracePt t="232223" x="1847850" y="4500563"/>
          <p14:tracePt t="232237" x="1911350" y="4491038"/>
          <p14:tracePt t="232255" x="1982788" y="4483100"/>
          <p14:tracePt t="232271" x="2071688" y="4465638"/>
          <p14:tracePt t="232287" x="2205038" y="4438650"/>
          <p14:tracePt t="232304" x="2268538" y="4429125"/>
          <p14:tracePt t="232321" x="2347913" y="4419600"/>
          <p14:tracePt t="232338" x="2374900" y="4419600"/>
          <p14:tracePt t="232354" x="2393950" y="4419600"/>
          <p14:tracePt t="232371" x="2411413" y="4419600"/>
          <p14:tracePt t="232387" x="2438400" y="4419600"/>
          <p14:tracePt t="232404" x="2446338" y="4419600"/>
          <p14:tracePt t="232421" x="2446338" y="4429125"/>
          <p14:tracePt t="232437" x="2446338" y="4438650"/>
          <p14:tracePt t="232469" x="2446338" y="4446588"/>
          <p14:tracePt t="232519" x="2446338" y="4456113"/>
          <p14:tracePt t="232530" x="2446338" y="4473575"/>
          <p14:tracePt t="232543" x="2446338" y="4483100"/>
          <p14:tracePt t="232555" x="2446338" y="4500563"/>
          <p14:tracePt t="232571" x="2446338" y="4518025"/>
          <p14:tracePt t="232588" x="2446338" y="4527550"/>
          <p14:tracePt t="232604" x="2446338" y="4537075"/>
          <p14:tracePt t="232621" x="2438400" y="4545013"/>
          <p14:tracePt t="232642" x="2438400" y="4554538"/>
          <p14:tracePt t="232665" x="2446338" y="4562475"/>
          <p14:tracePt t="232677" x="2465388" y="4562475"/>
          <p14:tracePt t="232689" x="2490788" y="4562475"/>
          <p14:tracePt t="232704" x="2527300" y="4562475"/>
          <p14:tracePt t="232721" x="2571750" y="4562475"/>
          <p14:tracePt t="232738" x="2643188" y="4527550"/>
          <p14:tracePt t="232754" x="2660650" y="4510088"/>
          <p14:tracePt t="232771" x="2687638" y="4473575"/>
          <p14:tracePt t="232788" x="2759075" y="4340225"/>
          <p14:tracePt t="232804" x="2786063" y="4268788"/>
          <p14:tracePt t="232821" x="2822575" y="4160838"/>
          <p14:tracePt t="232838" x="2894013" y="3973513"/>
          <p14:tracePt t="232854" x="2911475" y="3919538"/>
          <p14:tracePt t="232871" x="2919413" y="3894138"/>
          <p14:tracePt t="232888" x="2919413" y="3884613"/>
          <p14:tracePt t="232934" x="2911475" y="3884613"/>
          <p14:tracePt t="232947" x="2901950" y="3884613"/>
          <p14:tracePt t="232960" x="2884488" y="3884613"/>
          <p14:tracePt t="232971" x="2867025" y="3884613"/>
          <p14:tracePt t="232983" x="2813050" y="3902075"/>
          <p14:tracePt t="232996" x="2759075" y="3929063"/>
          <p14:tracePt t="233008" x="2697163" y="3956050"/>
          <p14:tracePt t="233021" x="2616200" y="4000500"/>
          <p14:tracePt t="233038" x="2536825" y="4044950"/>
          <p14:tracePt t="233054" x="2455863" y="4089400"/>
          <p14:tracePt t="233071" x="2330450" y="4143375"/>
          <p14:tracePt t="233088" x="2276475" y="4170363"/>
          <p14:tracePt t="233104" x="2241550" y="4179888"/>
          <p14:tracePt t="233121" x="2125663" y="4214813"/>
          <p14:tracePt t="233138" x="2044700" y="4232275"/>
          <p14:tracePt t="233154" x="1955800" y="4259263"/>
          <p14:tracePt t="233171" x="1822450" y="4295775"/>
          <p14:tracePt t="233188" x="1785938" y="4303713"/>
          <p14:tracePt t="233204" x="1776413" y="4313238"/>
          <p14:tracePt t="233279" x="1776413" y="4330700"/>
          <p14:tracePt t="233291" x="1776413" y="4357688"/>
          <p14:tracePt t="233301" x="1776413" y="4375150"/>
          <p14:tracePt t="233313" x="1776413" y="4402138"/>
          <p14:tracePt t="233327" x="1795463" y="4419600"/>
          <p14:tracePt t="233340" x="1812925" y="4456113"/>
          <p14:tracePt t="233354" x="1830388" y="4473575"/>
          <p14:tracePt t="233371" x="1847850" y="4500563"/>
          <p14:tracePt t="233388" x="1901825" y="4537075"/>
          <p14:tracePt t="233404" x="1919288" y="4554538"/>
          <p14:tracePt t="233421" x="1938338" y="4562475"/>
          <p14:tracePt t="233438" x="1965325" y="4572000"/>
          <p14:tracePt t="233454" x="1982788" y="4572000"/>
          <p14:tracePt t="233471" x="1990725" y="4572000"/>
          <p14:tracePt t="233488" x="2017713" y="4572000"/>
          <p14:tracePt t="233504" x="2027238" y="4572000"/>
          <p14:tracePt t="233521" x="2036763" y="4572000"/>
          <p14:tracePt t="233538" x="2054225" y="4572000"/>
          <p14:tracePt t="233554" x="2062163" y="4572000"/>
          <p14:tracePt t="233571" x="2071688" y="4572000"/>
          <p14:tracePt t="233588" x="2081213" y="4572000"/>
          <p14:tracePt t="233609" x="2089150" y="4572000"/>
          <p14:tracePt t="233670" x="2081213" y="4572000"/>
          <p14:tracePt t="233683" x="2062163" y="4572000"/>
          <p14:tracePt t="233695" x="2027238" y="4572000"/>
          <p14:tracePt t="233706" x="1973263" y="4572000"/>
          <p14:tracePt t="233721" x="1884363" y="4572000"/>
          <p14:tracePt t="233738" x="1776413" y="4572000"/>
          <p14:tracePt t="233754" x="1652588" y="4589463"/>
          <p14:tracePt t="233771" x="1393825" y="4625975"/>
          <p14:tracePt t="233788" x="1312863" y="4625975"/>
          <p14:tracePt t="233805" x="1152525" y="4608513"/>
          <p14:tracePt t="233821" x="1108075" y="4589463"/>
          <p14:tracePt t="233838" x="1062038" y="4572000"/>
          <p14:tracePt t="233854" x="1017588" y="4537075"/>
          <p14:tracePt t="233871" x="990600" y="4527550"/>
          <p14:tracePt t="233888" x="982663" y="4518025"/>
          <p14:tracePt t="233905" x="973138" y="4500563"/>
          <p14:tracePt t="233921" x="965200" y="4500563"/>
          <p14:tracePt t="233938" x="965200" y="4491038"/>
          <p14:tracePt t="233955" x="965200" y="4483100"/>
          <p14:tracePt t="234001" x="973138" y="4483100"/>
          <p14:tracePt t="234013" x="1000125" y="4483100"/>
          <p14:tracePt t="234025" x="1036638" y="4483100"/>
          <p14:tracePt t="234038" x="1071563" y="4483100"/>
          <p14:tracePt t="234050" x="1108075" y="4483100"/>
          <p14:tracePt t="234063" x="1160463" y="4483100"/>
          <p14:tracePt t="234074" x="1204913" y="4483100"/>
          <p14:tracePt t="234088" x="1303338" y="4473575"/>
          <p14:tracePt t="234105" x="1419225" y="4473575"/>
          <p14:tracePt t="234121" x="1562100" y="4473575"/>
          <p14:tracePt t="234138" x="1946275" y="4446588"/>
          <p14:tracePt t="234155" x="2098675" y="4446588"/>
          <p14:tracePt t="234171" x="2232025" y="4446588"/>
          <p14:tracePt t="234188" x="2419350" y="4446588"/>
          <p14:tracePt t="234205" x="2482850" y="4446588"/>
          <p14:tracePt t="234221" x="2589213" y="4446588"/>
          <p14:tracePt t="234238" x="2625725" y="4438650"/>
          <p14:tracePt t="234255" x="2660650" y="4438650"/>
          <p14:tracePt t="234271" x="2705100" y="4438650"/>
          <p14:tracePt t="234308" x="2714625" y="4438650"/>
          <p14:tracePt t="234356" x="2724150" y="4438650"/>
          <p14:tracePt t="234710" x="2724150" y="4446588"/>
          <p14:tracePt t="234723" x="2724150" y="4456113"/>
          <p14:tracePt t="234736" x="2724150" y="4473575"/>
          <p14:tracePt t="234748" x="2714625" y="4491038"/>
          <p14:tracePt t="234760" x="2714625" y="4500563"/>
          <p14:tracePt t="234773" x="2705100" y="4527550"/>
          <p14:tracePt t="234788" x="2705100" y="4554538"/>
          <p14:tracePt t="234805" x="2705100" y="4581525"/>
          <p14:tracePt t="234822" x="2705100" y="4633913"/>
          <p14:tracePt t="234838" x="2705100" y="4652963"/>
          <p14:tracePt t="234855" x="2705100" y="4660900"/>
          <p14:tracePt t="234872" x="2705100" y="4687888"/>
          <p14:tracePt t="234895" x="2705100" y="4697413"/>
          <p14:tracePt t="234969" x="2714625" y="4697413"/>
          <p14:tracePt t="234994" x="2724150" y="4697413"/>
          <p14:tracePt t="235005" x="2732088" y="4697413"/>
          <p14:tracePt t="235018" x="2741613" y="4697413"/>
          <p14:tracePt t="235030" x="2751138" y="4697413"/>
          <p14:tracePt t="235042" x="2759075" y="4697413"/>
          <p14:tracePt t="235055" x="2776538" y="4687888"/>
          <p14:tracePt t="235080" x="2795588" y="4687888"/>
          <p14:tracePt t="235090" x="2795588" y="4679950"/>
          <p14:tracePt t="235105" x="2803525" y="4679950"/>
          <p14:tracePt t="235122" x="2813050" y="4670425"/>
          <p14:tracePt t="235141" x="2822575" y="4670425"/>
          <p14:tracePt t="236574" x="2813050" y="4670425"/>
          <p14:tracePt t="236597" x="2803525" y="4670425"/>
          <p14:tracePt t="236611" x="2776538" y="4670425"/>
          <p14:tracePt t="236623" x="2751138" y="4679950"/>
          <p14:tracePt t="236635" x="2714625" y="4697413"/>
          <p14:tracePt t="236647" x="2643188" y="4724400"/>
          <p14:tracePt t="236661" x="2571750" y="4759325"/>
          <p14:tracePt t="236674" x="2500313" y="4786313"/>
          <p14:tracePt t="236689" x="2446338" y="4803775"/>
          <p14:tracePt t="236706" x="2411413" y="4822825"/>
          <p14:tracePt t="236722" x="2384425" y="4840288"/>
          <p14:tracePt t="237345" x="2374900" y="4840288"/>
          <p14:tracePt t="237383" x="2366963" y="4840288"/>
          <p14:tracePt t="237396" x="2357438" y="4840288"/>
          <p14:tracePt t="237407" x="2330450" y="4848225"/>
          <p14:tracePt t="237419" x="2303463" y="4848225"/>
          <p14:tracePt t="237431" x="2286000" y="4857750"/>
          <p14:tracePt t="237443" x="2268538" y="4857750"/>
          <p14:tracePt t="237456" x="2241550" y="4867275"/>
          <p14:tracePt t="237472" x="2197100" y="4875213"/>
          <p14:tracePt t="237489" x="2152650" y="4884738"/>
          <p14:tracePt t="237506" x="2044700" y="4902200"/>
          <p14:tracePt t="237522" x="1990725" y="4902200"/>
          <p14:tracePt t="237539" x="1955800" y="4919663"/>
          <p14:tracePt t="237556" x="1884363" y="4929188"/>
          <p14:tracePt t="237572" x="1874838" y="4938713"/>
          <p14:tracePt t="237589" x="1857375" y="4946650"/>
          <p14:tracePt t="237606" x="1795463" y="4965700"/>
          <p14:tracePt t="237622" x="1776413" y="4973638"/>
          <p14:tracePt t="237639" x="1751013" y="4973638"/>
          <p14:tracePt t="237679" x="1741488" y="4983163"/>
          <p14:tracePt t="237701" x="1731963" y="4983163"/>
          <p14:tracePt t="237713" x="1724025" y="4991100"/>
          <p14:tracePt t="237750" x="1714500" y="4991100"/>
          <p14:tracePt t="242124" x="1714500" y="5000625"/>
          <p14:tracePt t="242136" x="1697038" y="5000625"/>
          <p14:tracePt t="242148" x="1687513" y="5018088"/>
          <p14:tracePt t="242161" x="1660525" y="5027613"/>
          <p14:tracePt t="242174" x="1616075" y="5045075"/>
          <p14:tracePt t="242190" x="1562100" y="5081588"/>
          <p14:tracePt t="242207" x="1482725" y="5116513"/>
          <p14:tracePt t="242224" x="1411288" y="5153025"/>
          <p14:tracePt t="242240" x="1250950" y="5224463"/>
          <p14:tracePt t="242257" x="1187450" y="5241925"/>
          <p14:tracePt t="242274" x="1089025" y="5251450"/>
          <p14:tracePt t="242290" x="1044575" y="5259388"/>
          <p14:tracePt t="242307" x="1017588" y="5259388"/>
          <p14:tracePt t="242324" x="955675" y="5259388"/>
          <p14:tracePt t="242340" x="911225" y="5241925"/>
          <p14:tracePt t="242357" x="822325" y="5197475"/>
          <p14:tracePt t="242374" x="776288" y="5160963"/>
          <p14:tracePt t="242391" x="741363" y="5143500"/>
          <p14:tracePt t="242407" x="660400" y="5081588"/>
          <p14:tracePt t="242424" x="625475" y="5054600"/>
          <p14:tracePt t="242441" x="588963" y="5027613"/>
          <p14:tracePt t="242457" x="536575" y="5000625"/>
          <p14:tracePt t="242474" x="517525" y="5000625"/>
          <p14:tracePt t="242490" x="500063" y="4991100"/>
          <p14:tracePt t="242507" x="490538" y="4991100"/>
          <p14:tracePt t="242552" x="490538" y="4983163"/>
          <p14:tracePt t="242602" x="509588" y="4983163"/>
          <p14:tracePt t="242614" x="517525" y="4983163"/>
          <p14:tracePt t="242627" x="544513" y="4983163"/>
          <p14:tracePt t="242639" x="571500" y="4983163"/>
          <p14:tracePt t="242651" x="598488" y="4983163"/>
          <p14:tracePt t="242663" x="633413" y="4983163"/>
          <p14:tracePt t="242675" x="687388" y="4983163"/>
          <p14:tracePt t="242691" x="750888" y="4983163"/>
          <p14:tracePt t="242707" x="812800" y="4983163"/>
          <p14:tracePt t="242724" x="884238" y="4991100"/>
          <p14:tracePt t="242741" x="1054100" y="4991100"/>
          <p14:tracePt t="242757" x="1143000" y="5000625"/>
          <p14:tracePt t="242774" x="1303338" y="5010150"/>
          <p14:tracePt t="242790" x="1384300" y="5018088"/>
          <p14:tracePt t="242807" x="1465263" y="5037138"/>
          <p14:tracePt t="242824" x="1598613" y="5045075"/>
          <p14:tracePt t="242841" x="1660525" y="5054600"/>
          <p14:tracePt t="242857" x="1697038" y="5054600"/>
          <p14:tracePt t="242874" x="1741488" y="5062538"/>
          <p14:tracePt t="242891" x="1751013" y="5062538"/>
          <p14:tracePt t="242907" x="1758950" y="5062538"/>
          <p14:tracePt t="242924" x="1758950" y="5072063"/>
          <p14:tracePt t="242993" x="1768475" y="5072063"/>
          <p14:tracePt t="243019" x="1785938" y="5072063"/>
          <p14:tracePt t="243032" x="1812925" y="5072063"/>
          <p14:tracePt t="243042" x="1857375" y="5081588"/>
          <p14:tracePt t="243056" x="1919288" y="5081588"/>
          <p14:tracePt t="243068" x="2017713" y="5081588"/>
          <p14:tracePt t="243079" x="2143125" y="5081588"/>
          <p14:tracePt t="243092" x="2295525" y="5062538"/>
          <p14:tracePt t="243107" x="2527300" y="5037138"/>
          <p14:tracePt t="243124" x="2751138" y="4991100"/>
          <p14:tracePt t="243141" x="3000375" y="4929188"/>
          <p14:tracePt t="243157" x="3089275" y="4902200"/>
          <p14:tracePt t="243174" x="3160713" y="4875213"/>
          <p14:tracePt t="243191" x="3276600" y="4830763"/>
          <p14:tracePt t="243207" x="3367088" y="4795838"/>
          <p14:tracePt t="243422" x="3402013" y="4759325"/>
          <p14:tracePt t="243435" x="3527425" y="4643438"/>
          <p14:tracePt t="243447" x="3848100" y="4402138"/>
          <p14:tracePt t="243459" x="4295775" y="4143375"/>
          <p14:tracePt t="243474" x="4724400" y="3946525"/>
          <p14:tracePt t="243491" x="5180013" y="3786188"/>
          <p14:tracePt t="243508" x="5572125" y="3679825"/>
          <p14:tracePt t="243524" x="6313488" y="3598863"/>
          <p14:tracePt t="243541" x="6554788" y="3598863"/>
          <p14:tracePt t="243558" x="6911975" y="3581400"/>
          <p14:tracePt t="243574" x="7037388" y="3581400"/>
          <p14:tracePt t="243591" x="7134225" y="3581400"/>
          <p14:tracePt t="243608" x="7286625" y="3598863"/>
          <p14:tracePt t="243624" x="7313613" y="3598863"/>
          <p14:tracePt t="243641" x="7331075" y="3608388"/>
          <p14:tracePt t="243658" x="7340600" y="3616325"/>
          <p14:tracePt t="243674" x="7348538" y="3616325"/>
          <p14:tracePt t="243691" x="7375525" y="3625850"/>
          <p14:tracePt t="243708" x="7456488" y="3625850"/>
          <p14:tracePt t="243725" x="7510463" y="3625850"/>
          <p14:tracePt t="243741" x="7554913" y="3625850"/>
          <p14:tracePt t="243758" x="7680325" y="3625850"/>
          <p14:tracePt t="243774" x="7751763" y="3625850"/>
          <p14:tracePt t="243791" x="7902575" y="3625850"/>
          <p14:tracePt t="243808" x="7966075" y="3625850"/>
          <p14:tracePt t="243825" x="8010525" y="3625850"/>
          <p14:tracePt t="243841" x="8037513" y="3625850"/>
          <p14:tracePt t="243858" x="8045450" y="3625850"/>
          <p14:tracePt t="243925" x="8081963" y="3643313"/>
          <p14:tracePt t="243938" x="8108950" y="3652838"/>
          <p14:tracePt t="243949" x="8143875" y="3670300"/>
          <p14:tracePt t="243961" x="8161338" y="3679825"/>
          <p14:tracePt t="243974" x="8180388" y="3687763"/>
          <p14:tracePt t="243991" x="8197850" y="3697288"/>
          <p14:tracePt t="244011" x="8205788" y="3697288"/>
          <p14:tracePt t="244024" x="8215313" y="3697288"/>
          <p14:tracePt t="244041" x="8224838" y="3697288"/>
          <p14:tracePt t="244058" x="8232775" y="3697288"/>
          <p14:tracePt t="244074" x="8251825" y="3697288"/>
          <p14:tracePt t="244247" x="8242300" y="3687763"/>
          <p14:tracePt t="244256" x="8205788" y="3670300"/>
          <p14:tracePt t="244268" x="8188325" y="3660775"/>
          <p14:tracePt t="244280" x="8180388" y="3643313"/>
          <p14:tracePt t="244293" x="8161338" y="3633788"/>
          <p14:tracePt t="244317" x="8153400" y="3625850"/>
          <p14:tracePt t="244330" x="8143875" y="3625850"/>
          <p14:tracePt t="244353" x="8134350" y="3625850"/>
          <p14:tracePt t="244366" x="8116888" y="3625850"/>
          <p14:tracePt t="244379" x="8108950" y="3625850"/>
          <p14:tracePt t="244392" x="8099425" y="3633788"/>
          <p14:tracePt t="244408" x="8089900" y="3633788"/>
          <p14:tracePt t="244425" x="8089900" y="3643313"/>
          <p14:tracePt t="244441" x="8081963" y="3652838"/>
          <p14:tracePt t="244458" x="8081963" y="3660775"/>
          <p14:tracePt t="244474" x="8072438" y="3679825"/>
          <p14:tracePt t="244492" x="8072438" y="3697288"/>
          <p14:tracePt t="244526" x="8072438" y="3705225"/>
          <p14:tracePt t="244539" x="8089900" y="3705225"/>
          <p14:tracePt t="244551" x="8099425" y="3714750"/>
          <p14:tracePt t="244562" x="8126413" y="3714750"/>
          <p14:tracePt t="244575" x="8143875" y="3714750"/>
          <p14:tracePt t="244591" x="8180388" y="3714750"/>
          <p14:tracePt t="244608" x="8205788" y="3714750"/>
          <p14:tracePt t="244625" x="8269288" y="3714750"/>
          <p14:tracePt t="244641" x="8286750" y="3705225"/>
          <p14:tracePt t="244658" x="8304213" y="3679825"/>
          <p14:tracePt t="244675" x="8331200" y="3652838"/>
          <p14:tracePt t="244691" x="8331200" y="3633788"/>
          <p14:tracePt t="244708" x="8331200" y="3616325"/>
          <p14:tracePt t="244725" x="8296275" y="3581400"/>
          <p14:tracePt t="244741" x="8269288" y="3544888"/>
          <p14:tracePt t="244758" x="8224838" y="3517900"/>
          <p14:tracePt t="244775" x="8143875" y="3473450"/>
          <p14:tracePt t="244791" x="8108950" y="3473450"/>
          <p14:tracePt t="244808" x="8054975" y="3455988"/>
          <p14:tracePt t="244825" x="8045450" y="3455988"/>
          <p14:tracePt t="244841" x="8027988" y="3455988"/>
          <p14:tracePt t="244858" x="7974013" y="3465513"/>
          <p14:tracePt t="244875" x="7947025" y="3482975"/>
          <p14:tracePt t="244891" x="7920038" y="3517900"/>
          <p14:tracePt t="244908" x="7902575" y="3554413"/>
          <p14:tracePt t="244925" x="7902575" y="3581400"/>
          <p14:tracePt t="244942" x="7902575" y="3598863"/>
          <p14:tracePt t="244958" x="7902575" y="3670300"/>
          <p14:tracePt t="244975" x="7902575" y="3697288"/>
          <p14:tracePt t="244991" x="7902575" y="3751263"/>
          <p14:tracePt t="245008" x="7912100" y="3759200"/>
          <p14:tracePt t="245025" x="7929563" y="3776663"/>
          <p14:tracePt t="245041" x="7983538" y="3786188"/>
          <p14:tracePt t="245058" x="8018463" y="3786188"/>
          <p14:tracePt t="245075" x="8072438" y="3759200"/>
          <p14:tracePt t="245092" x="8170863" y="3724275"/>
          <p14:tracePt t="245108" x="8205788" y="3697288"/>
          <p14:tracePt t="245125" x="8224838" y="3679825"/>
          <p14:tracePt t="245141" x="8242300" y="3660775"/>
          <p14:tracePt t="245174" x="8242300" y="3652838"/>
          <p14:tracePt t="245200" x="8242300" y="3643313"/>
          <p14:tracePt t="245212" x="8224838" y="3633788"/>
          <p14:tracePt t="245225" x="8215313" y="3625850"/>
          <p14:tracePt t="245238" x="8205788" y="3608388"/>
          <p14:tracePt t="245249" x="8180388" y="3608388"/>
          <p14:tracePt t="245260" x="8161338" y="3589338"/>
          <p14:tracePt t="245275" x="8153400" y="3581400"/>
          <p14:tracePt t="245292" x="8134350" y="3581400"/>
          <p14:tracePt t="245308" x="8126413" y="3581400"/>
          <p14:tracePt t="245325" x="8089900" y="3581400"/>
          <p14:tracePt t="245342" x="8072438" y="3581400"/>
          <p14:tracePt t="245358" x="8037513" y="3581400"/>
          <p14:tracePt t="245375" x="8018463" y="3598863"/>
          <p14:tracePt t="245391" x="8001000" y="3598863"/>
          <p14:tracePt t="245408" x="7966075" y="3652838"/>
          <p14:tracePt t="245425" x="7956550" y="3670300"/>
          <p14:tracePt t="245441" x="7947025" y="3705225"/>
          <p14:tracePt t="245458" x="7947025" y="3732213"/>
          <p14:tracePt t="245475" x="7947025" y="3741738"/>
          <p14:tracePt t="245491" x="7956550" y="3741738"/>
          <p14:tracePt t="245508" x="8010525" y="3751263"/>
          <p14:tracePt t="245525" x="8037513" y="3751263"/>
          <p14:tracePt t="245542" x="8062913" y="3751263"/>
          <p14:tracePt t="245558" x="8089900" y="3732213"/>
          <p14:tracePt t="245575" x="8099425" y="3724275"/>
          <p14:tracePt t="245593" x="8108950" y="3705225"/>
          <p14:tracePt t="245628" x="8108950" y="3697288"/>
          <p14:tracePt t="245689" x="8099425" y="3697288"/>
          <p14:tracePt t="246058" x="8089900" y="3687763"/>
          <p14:tracePt t="246069" x="8081963" y="3670300"/>
          <p14:tracePt t="246082" x="8045450" y="3643313"/>
          <p14:tracePt t="246093" x="8010525" y="3598863"/>
          <p14:tracePt t="246108" x="7956550" y="3527425"/>
          <p14:tracePt t="246125" x="7885113" y="3438525"/>
          <p14:tracePt t="246142" x="7777163" y="3313113"/>
          <p14:tracePt t="246158" x="7599363" y="3036888"/>
          <p14:tracePt t="246175" x="7537450" y="2938463"/>
          <p14:tracePt t="246192" x="7466013" y="2795588"/>
          <p14:tracePt t="246208" x="7446963" y="2751138"/>
          <p14:tracePt t="246225" x="7446963" y="2741613"/>
          <p14:tracePt t="246242" x="7439025" y="2732088"/>
          <p14:tracePt t="246326" x="7439025" y="2741613"/>
          <p14:tracePt t="246339" x="7429500" y="2741613"/>
          <p14:tracePt t="246352" x="7429500" y="2751138"/>
          <p14:tracePt t="246363" x="7412038" y="2751138"/>
          <p14:tracePt t="246376" x="7375525" y="2751138"/>
          <p14:tracePt t="246392" x="7331075" y="2751138"/>
          <p14:tracePt t="246409" x="7277100" y="2751138"/>
          <p14:tracePt t="246426" x="7153275" y="2751138"/>
          <p14:tracePt t="246442" x="7089775" y="2751138"/>
          <p14:tracePt t="246458" x="7037388" y="2724150"/>
          <p14:tracePt t="246475" x="6973888" y="2687638"/>
          <p14:tracePt t="246492" x="6946900" y="2679700"/>
          <p14:tracePt t="246509" x="6902450" y="2670175"/>
          <p14:tracePt t="246525" x="6823075" y="2652713"/>
          <p14:tracePt t="246542" x="6769100" y="2633663"/>
          <p14:tracePt t="246558" x="6732588" y="2608263"/>
          <p14:tracePt t="246575" x="6670675" y="2571750"/>
          <p14:tracePt t="246592" x="6653213" y="2544763"/>
          <p14:tracePt t="246609" x="6616700" y="2509838"/>
          <p14:tracePt t="246626" x="6608763" y="2482850"/>
          <p14:tracePt t="246642" x="6589713" y="2473325"/>
          <p14:tracePt t="246659" x="6562725" y="2438400"/>
          <p14:tracePt t="246675" x="6554788" y="2428875"/>
          <p14:tracePt t="246692" x="6554788" y="2419350"/>
          <p14:tracePt t="246709" x="6545263" y="2411413"/>
          <p14:tracePt t="246725" x="6545263" y="2401888"/>
          <p14:tracePt t="247222" x="6545263" y="2411413"/>
          <p14:tracePt t="252062" x="6554788" y="2411413"/>
          <p14:tracePt t="252074" x="6562725" y="2411413"/>
          <p14:tracePt t="252086" x="6589713" y="2411413"/>
          <p14:tracePt t="252099" x="6626225" y="2411413"/>
          <p14:tracePt t="252111" x="6670675" y="2411413"/>
          <p14:tracePt t="252127" x="6751638" y="2411413"/>
          <p14:tracePt t="252144" x="6848475" y="2411413"/>
          <p14:tracePt t="252160" x="7126288" y="2500313"/>
          <p14:tracePt t="252177" x="7304088" y="2581275"/>
          <p14:tracePt t="252194" x="7518400" y="2679700"/>
          <p14:tracePt t="252210" x="7939088" y="2857500"/>
          <p14:tracePt t="252227" x="8143875" y="2928938"/>
          <p14:tracePt t="252244" x="8304213" y="2990850"/>
          <p14:tracePt t="252260" x="8589963" y="3089275"/>
          <p14:tracePt t="252277" x="8688388" y="3133725"/>
          <p14:tracePt t="252294" x="8777288" y="3170238"/>
          <p14:tracePt t="252310" x="8885238" y="3232150"/>
          <p14:tracePt t="252327" x="8920163" y="3268663"/>
          <p14:tracePt t="252344" x="8939213" y="3286125"/>
          <p14:tracePt t="252360" x="8939213" y="3295650"/>
          <p14:tracePt t="252380" x="8939213" y="3303588"/>
          <p14:tracePt t="252394" x="8939213" y="3313113"/>
          <p14:tracePt t="252417" x="8939213" y="3322638"/>
          <p14:tracePt t="252440" x="8920163" y="3340100"/>
          <p14:tracePt t="252453" x="8885238" y="3367088"/>
          <p14:tracePt t="252465" x="8858250" y="3394075"/>
          <p14:tracePt t="252477" x="8823325" y="3411538"/>
          <p14:tracePt t="252494" x="8804275" y="3438525"/>
          <p14:tracePt t="252510" x="8769350" y="3465513"/>
          <p14:tracePt t="252527" x="8705850" y="3527425"/>
          <p14:tracePt t="252544" x="8670925" y="3544888"/>
          <p14:tracePt t="252560" x="8626475" y="3562350"/>
          <p14:tracePt t="252577" x="8545513" y="3616325"/>
          <p14:tracePt t="252594" x="8501063" y="3633788"/>
          <p14:tracePt t="252610" x="8474075" y="3652838"/>
          <p14:tracePt t="252627" x="8420100" y="3660775"/>
          <p14:tracePt t="252644" x="8394700" y="3660775"/>
          <p14:tracePt t="252660" x="8375650" y="3660775"/>
          <p14:tracePt t="252677" x="8340725" y="3660775"/>
          <p14:tracePt t="252694" x="8323263" y="3660775"/>
          <p14:tracePt t="252710" x="8286750" y="3660775"/>
          <p14:tracePt t="252727" x="8277225" y="3660775"/>
          <p14:tracePt t="252744" x="8269288" y="3660775"/>
          <p14:tracePt t="252760" x="8251825" y="3660775"/>
          <p14:tracePt t="252777" x="8242300" y="3660775"/>
          <p14:tracePt t="252794" x="8232775" y="3660775"/>
          <p14:tracePt t="252811" x="8197850" y="3643313"/>
          <p14:tracePt t="252827" x="8188325" y="3633788"/>
          <p14:tracePt t="252844" x="8170863" y="3625850"/>
          <p14:tracePt t="252860" x="8153400" y="3608388"/>
          <p14:tracePt t="253520" x="8161338" y="3608388"/>
          <p14:tracePt t="253531" x="8170863" y="3608388"/>
          <p14:tracePt t="253653" x="8180388" y="3608388"/>
          <p14:tracePt t="253924" x="8180388" y="3598863"/>
          <p14:tracePt t="253973" x="8188325" y="3598863"/>
          <p14:tracePt t="253985" x="8197850" y="3598863"/>
          <p14:tracePt t="253998" x="8197850" y="3589338"/>
          <p14:tracePt t="254010" x="8205788" y="3581400"/>
          <p14:tracePt t="254021" x="8215313" y="3581400"/>
          <p14:tracePt t="254034" x="8224838" y="3581400"/>
          <p14:tracePt t="254046" x="8224838" y="3571875"/>
          <p14:tracePt t="254061" x="8232775" y="3571875"/>
          <p14:tracePt t="254078" x="8242300" y="3571875"/>
          <p14:tracePt t="254095" x="8242300" y="3562350"/>
          <p14:tracePt t="254144" x="8242300" y="3554413"/>
          <p14:tracePt t="254181" x="8242300" y="3544888"/>
          <p14:tracePt t="254206" x="8242300" y="3536950"/>
          <p14:tracePt t="254218" x="8242300" y="3527425"/>
          <p14:tracePt t="254230" x="8242300" y="3517900"/>
          <p14:tracePt t="254243" x="8232775" y="3517900"/>
          <p14:tracePt t="254255" x="8232775" y="3509963"/>
          <p14:tracePt t="254292" x="8224838" y="3500438"/>
          <p14:tracePt t="254307" x="8224838" y="3490913"/>
          <p14:tracePt t="254317" x="8215313" y="3482975"/>
          <p14:tracePt t="254341" x="8215313" y="3473450"/>
          <p14:tracePt t="254351" x="8205788" y="3465513"/>
          <p14:tracePt t="254377" x="8205788" y="3455988"/>
          <p14:tracePt t="254401" x="8197850" y="3455988"/>
          <p14:tracePt t="254427" x="8188325" y="3446463"/>
          <p14:tracePt t="254450" x="8180388" y="3438525"/>
          <p14:tracePt t="254475" x="8170863" y="3438525"/>
          <p14:tracePt t="254487" x="8161338" y="3438525"/>
          <p14:tracePt t="254499" x="8153400" y="3438525"/>
          <p14:tracePt t="254524" x="8134350" y="3438525"/>
          <p14:tracePt t="254536" x="8126413" y="3438525"/>
          <p14:tracePt t="254560" x="8108950" y="3438525"/>
          <p14:tracePt t="254573" x="8099425" y="3438525"/>
          <p14:tracePt t="254585" x="8089900" y="3438525"/>
          <p14:tracePt t="254597" x="8081963" y="3438525"/>
          <p14:tracePt t="254611" x="8072438" y="3446463"/>
          <p14:tracePt t="254628" x="8062913" y="3446463"/>
          <p14:tracePt t="254644" x="8054975" y="3455988"/>
          <p14:tracePt t="254661" x="8027988" y="3482975"/>
          <p14:tracePt t="254678" x="8010525" y="3490913"/>
          <p14:tracePt t="254694" x="8010525" y="3509963"/>
          <p14:tracePt t="254711" x="7991475" y="3536950"/>
          <p14:tracePt t="254731" x="7991475" y="3544888"/>
          <p14:tracePt t="254745" x="7991475" y="3554413"/>
          <p14:tracePt t="254761" x="7991475" y="3562350"/>
          <p14:tracePt t="254778" x="7991475" y="3581400"/>
          <p14:tracePt t="254794" x="7991475" y="3608388"/>
          <p14:tracePt t="254811" x="7991475" y="3625850"/>
          <p14:tracePt t="254828" x="7991475" y="3643313"/>
          <p14:tracePt t="254844" x="7991475" y="3670300"/>
          <p14:tracePt t="254861" x="7991475" y="3679825"/>
          <p14:tracePt t="254878" x="8001000" y="3705225"/>
          <p14:tracePt t="254894" x="8018463" y="3732213"/>
          <p14:tracePt t="254911" x="8027988" y="3751263"/>
          <p14:tracePt t="254928" x="8045450" y="3768725"/>
          <p14:tracePt t="254944" x="8062913" y="3786188"/>
          <p14:tracePt t="254961" x="8072438" y="3786188"/>
          <p14:tracePt t="254978" x="8089900" y="3786188"/>
          <p14:tracePt t="254994" x="8108950" y="3786188"/>
          <p14:tracePt t="255011" x="8134350" y="3786188"/>
          <p14:tracePt t="255028" x="8197850" y="3776663"/>
          <p14:tracePt t="255044" x="8242300" y="3759200"/>
          <p14:tracePt t="255061" x="8277225" y="3751263"/>
          <p14:tracePt t="255078" x="8331200" y="3732213"/>
          <p14:tracePt t="255094" x="8340725" y="3724275"/>
          <p14:tracePt t="255111" x="8358188" y="3705225"/>
          <p14:tracePt t="255128" x="8367713" y="3697288"/>
          <p14:tracePt t="255145" x="8367713" y="3687763"/>
          <p14:tracePt t="255162" x="8367713" y="3670300"/>
          <p14:tracePt t="255185" x="8367713" y="3660775"/>
          <p14:tracePt t="255199" x="8367713" y="3652838"/>
          <p14:tracePt t="255211" x="8367713" y="3643313"/>
          <p14:tracePt t="255228" x="8348663" y="3633788"/>
          <p14:tracePt t="255244" x="8340725" y="3616325"/>
          <p14:tracePt t="255261" x="8304213" y="3589338"/>
          <p14:tracePt t="255278" x="8286750" y="3589338"/>
          <p14:tracePt t="255295" x="8259763" y="3581400"/>
          <p14:tracePt t="255311" x="8215313" y="3571875"/>
          <p14:tracePt t="255328" x="8197850" y="3562350"/>
          <p14:tracePt t="255344" x="8153400" y="3562350"/>
          <p14:tracePt t="255361" x="8126413" y="3562350"/>
          <p14:tracePt t="255378" x="8089900" y="3562350"/>
          <p14:tracePt t="255395" x="8018463" y="3571875"/>
          <p14:tracePt t="255411" x="7991475" y="3589338"/>
          <p14:tracePt t="255428" x="7956550" y="3598863"/>
          <p14:tracePt t="255445" x="7920038" y="3625850"/>
          <p14:tracePt t="255461" x="7912100" y="3652838"/>
          <p14:tracePt t="255478" x="7894638" y="3670300"/>
          <p14:tracePt t="255495" x="7885113" y="3705225"/>
          <p14:tracePt t="255511" x="7875588" y="3714750"/>
          <p14:tracePt t="255528" x="7875588" y="3724275"/>
          <p14:tracePt t="255545" x="7875588" y="3732213"/>
          <p14:tracePt t="255561" x="7875588" y="3741738"/>
          <p14:tracePt t="255603" x="7875588" y="3751263"/>
          <p14:tracePt t="255627" x="7885113" y="3759200"/>
          <p14:tracePt t="255640" x="7894638" y="3759200"/>
          <p14:tracePt t="255652" x="7902575" y="3768725"/>
          <p14:tracePt t="255664" x="7912100" y="3776663"/>
          <p14:tracePt t="255678" x="7929563" y="3776663"/>
          <p14:tracePt t="255701" x="7939088" y="3776663"/>
          <p14:tracePt t="255713" x="7956550" y="3786188"/>
          <p14:tracePt t="255728" x="7974013" y="3795713"/>
          <p14:tracePt t="255745" x="7983538" y="3795713"/>
          <p14:tracePt t="255761" x="8018463" y="3795713"/>
          <p14:tracePt t="255778" x="8037513" y="3795713"/>
          <p14:tracePt t="255795" x="8054975" y="3795713"/>
          <p14:tracePt t="255811" x="8116888" y="3768725"/>
          <p14:tracePt t="255828" x="8170863" y="3751263"/>
          <p14:tracePt t="255845" x="8215313" y="3732213"/>
          <p14:tracePt t="255861" x="8286750" y="3679825"/>
          <p14:tracePt t="255878" x="8313738" y="3660775"/>
          <p14:tracePt t="255895" x="8331200" y="3643313"/>
          <p14:tracePt t="255911" x="8358188" y="3625850"/>
          <p14:tracePt t="255928" x="8358188" y="3608388"/>
          <p14:tracePt t="255945" x="8367713" y="3598863"/>
          <p14:tracePt t="255995" x="8367713" y="3589338"/>
          <p14:tracePt t="256018" x="8367713" y="3581400"/>
          <p14:tracePt t="256031" x="8367713" y="3571875"/>
          <p14:tracePt t="256044" x="8367713" y="3562350"/>
          <p14:tracePt t="256069" x="8367713" y="3544888"/>
          <p14:tracePt t="256080" x="8367713" y="3536950"/>
          <p14:tracePt t="256093" x="8358188" y="3517900"/>
          <p14:tracePt t="256104" x="8340725" y="3517900"/>
          <p14:tracePt t="256117" x="8331200" y="3500438"/>
          <p14:tracePt t="256129" x="8313738" y="3500438"/>
          <p14:tracePt t="256145" x="8286750" y="3490913"/>
          <p14:tracePt t="256161" x="8242300" y="3482975"/>
          <p14:tracePt t="256178" x="8180388" y="3482975"/>
          <p14:tracePt t="256195" x="8153400" y="3482975"/>
          <p14:tracePt t="256212" x="8134350" y="3482975"/>
          <p14:tracePt t="256228" x="8081963" y="3500438"/>
          <p14:tracePt t="256245" x="8062913" y="3517900"/>
          <p14:tracePt t="256262" x="8045450" y="3527425"/>
          <p14:tracePt t="256278" x="7983538" y="3562350"/>
          <p14:tracePt t="256295" x="7966075" y="3581400"/>
          <p14:tracePt t="256312" x="7939088" y="3598863"/>
          <p14:tracePt t="256328" x="7929563" y="3598863"/>
          <p14:tracePt t="256345" x="7920038" y="3598863"/>
          <p14:tracePt t="256387" x="7912100" y="3598863"/>
          <p14:tracePt t="256423" x="7902575" y="3598863"/>
          <p14:tracePt t="256448" x="7894638" y="3598863"/>
          <p14:tracePt t="256461" x="7875588" y="3598863"/>
          <p14:tracePt t="256472" x="7848600" y="3589338"/>
          <p14:tracePt t="256484" x="7804150" y="3581400"/>
          <p14:tracePt t="256497" x="7742238" y="3571875"/>
          <p14:tracePt t="256512" x="7661275" y="3554413"/>
          <p14:tracePt t="256528" x="7572375" y="3536950"/>
          <p14:tracePt t="256545" x="7419975" y="3473450"/>
          <p14:tracePt t="256561" x="7348538" y="3429000"/>
          <p14:tracePt t="256579" x="7277100" y="3367088"/>
          <p14:tracePt t="256595" x="7232650" y="3276600"/>
          <p14:tracePt t="256612" x="7215188" y="3241675"/>
          <p14:tracePt t="256628" x="7205663" y="3232150"/>
          <p14:tracePt t="256865" x="7188200" y="3232150"/>
          <p14:tracePt t="256876" x="7161213" y="3232150"/>
          <p14:tracePt t="256889" x="7116763" y="3224213"/>
          <p14:tracePt t="256901" x="7045325" y="3197225"/>
          <p14:tracePt t="256912" x="6983413" y="3125788"/>
          <p14:tracePt t="256928" x="6919913" y="3054350"/>
          <p14:tracePt t="256945" x="6867525" y="2946400"/>
          <p14:tracePt t="256962" x="6796088" y="2751138"/>
          <p14:tracePt t="256978" x="6786563" y="2652713"/>
          <p14:tracePt t="256995" x="6786563" y="2562225"/>
          <p14:tracePt t="257012" x="6777038" y="2465388"/>
          <p14:tracePt t="257028" x="6769100" y="2455863"/>
          <p14:tracePt t="257045" x="6769100" y="2428875"/>
          <p14:tracePt t="257062" x="6769100" y="2401888"/>
          <p14:tracePt t="257078" x="6759575" y="2384425"/>
          <p14:tracePt t="257095" x="6751638" y="2374900"/>
          <p14:tracePt t="257112" x="6742113" y="2339975"/>
          <p14:tracePt t="257128" x="6732588" y="2322513"/>
          <p14:tracePt t="257145" x="6724650" y="2303463"/>
          <p14:tracePt t="257162" x="6688138" y="2259013"/>
          <p14:tracePt t="257179" x="6661150" y="2232025"/>
          <p14:tracePt t="257195" x="6616700" y="2160588"/>
          <p14:tracePt t="257212" x="6589713" y="2125663"/>
          <p14:tracePt t="257228" x="6572250" y="2098675"/>
          <p14:tracePt t="257245" x="6554788" y="2089150"/>
          <p14:tracePt t="257262" x="6537325" y="2089150"/>
          <p14:tracePt t="257280" x="6510338" y="2116138"/>
          <p14:tracePt t="257295" x="6483350" y="2143125"/>
          <p14:tracePt t="257312" x="6465888" y="2170113"/>
          <p14:tracePt t="257328" x="6456363" y="2187575"/>
          <p14:tracePt t="257345" x="6438900" y="2224088"/>
          <p14:tracePt t="257362" x="6429375" y="2241550"/>
          <p14:tracePt t="257379" x="6419850" y="2268538"/>
          <p14:tracePt t="257395" x="6411913" y="2322513"/>
          <p14:tracePt t="257412" x="6411913" y="2357438"/>
          <p14:tracePt t="257429" x="6411913" y="2446338"/>
          <p14:tracePt t="257445" x="6411913" y="2482850"/>
          <p14:tracePt t="257462" x="6419850" y="2536825"/>
          <p14:tracePt t="257479" x="6473825" y="2633663"/>
          <p14:tracePt t="257495" x="6491288" y="2652713"/>
          <p14:tracePt t="257512" x="6518275" y="2679700"/>
          <p14:tracePt t="257529" x="6562725" y="2687638"/>
          <p14:tracePt t="257545" x="6589713" y="2687638"/>
          <p14:tracePt t="257562" x="6680200" y="2643188"/>
          <p14:tracePt t="257579" x="6742113" y="2571750"/>
          <p14:tracePt t="257595" x="6804025" y="2482850"/>
          <p14:tracePt t="257612" x="6884988" y="2347913"/>
          <p14:tracePt t="257629" x="6884988" y="2312988"/>
          <p14:tracePt t="257645" x="6884988" y="2276475"/>
          <p14:tracePt t="257662" x="6848475" y="2187575"/>
          <p14:tracePt t="257678" x="6813550" y="2143125"/>
          <p14:tracePt t="257695" x="6769100" y="2108200"/>
          <p14:tracePt t="257712" x="6670675" y="2062163"/>
          <p14:tracePt t="257729" x="6626225" y="2062163"/>
          <p14:tracePt t="257745" x="6572250" y="2062163"/>
          <p14:tracePt t="257762" x="6473825" y="2062163"/>
          <p14:tracePt t="257779" x="6419850" y="2081213"/>
          <p14:tracePt t="257795" x="6375400" y="2098675"/>
          <p14:tracePt t="257812" x="6323013" y="2143125"/>
          <p14:tracePt t="257829" x="6313488" y="2160588"/>
          <p14:tracePt t="257845" x="6269038" y="2224088"/>
          <p14:tracePt t="257862" x="6251575" y="2259013"/>
          <p14:tracePt t="257879" x="6242050" y="2322513"/>
          <p14:tracePt t="257895" x="6232525" y="2438400"/>
          <p14:tracePt t="257912" x="6232525" y="2473325"/>
          <p14:tracePt t="257929" x="6232525" y="2517775"/>
          <p14:tracePt t="257945" x="6251575" y="2544763"/>
          <p14:tracePt t="257962" x="6259513" y="2562225"/>
          <p14:tracePt t="257979" x="6286500" y="2571750"/>
          <p14:tracePt t="257995" x="6330950" y="2571750"/>
          <p14:tracePt t="258012" x="6367463" y="2571750"/>
          <p14:tracePt t="258029" x="6429375" y="2571750"/>
          <p14:tracePt t="258045" x="6465888" y="2536825"/>
          <p14:tracePt t="258062" x="6491288" y="2500313"/>
          <p14:tracePt t="258079" x="6537325" y="2428875"/>
          <p14:tracePt t="258095" x="6545263" y="2401888"/>
          <p14:tracePt t="258112" x="6545263" y="2374900"/>
          <p14:tracePt t="258129" x="6545263" y="2303463"/>
          <p14:tracePt t="258145" x="6545263" y="2241550"/>
          <p14:tracePt t="258162" x="6545263" y="2197100"/>
          <p14:tracePt t="258179" x="6537325" y="2152650"/>
          <p14:tracePt t="258195" x="6518275" y="2143125"/>
          <p14:tracePt t="258212" x="6500813" y="2133600"/>
          <p14:tracePt t="258229" x="6465888" y="2133600"/>
          <p14:tracePt t="258245" x="6456363" y="2133600"/>
          <p14:tracePt t="258262" x="6419850" y="2143125"/>
          <p14:tracePt t="258279" x="6411913" y="2152650"/>
          <p14:tracePt t="258295" x="6402388" y="2179638"/>
          <p14:tracePt t="258312" x="6375400" y="2232025"/>
          <p14:tracePt t="258329" x="6375400" y="2259013"/>
          <p14:tracePt t="258346" x="6367463" y="2303463"/>
          <p14:tracePt t="258362" x="6357938" y="2401888"/>
          <p14:tracePt t="258379" x="6357938" y="2446338"/>
          <p14:tracePt t="258396" x="6375400" y="2527300"/>
          <p14:tracePt t="258412" x="6411913" y="2554288"/>
          <p14:tracePt t="258429" x="6429375" y="2571750"/>
          <p14:tracePt t="258446" x="6500813" y="2581275"/>
          <p14:tracePt t="258462" x="6545263" y="2581275"/>
          <p14:tracePt t="258479" x="6599238" y="2581275"/>
          <p14:tracePt t="258495" x="6751638" y="2500313"/>
          <p14:tracePt t="258512" x="6813550" y="2438400"/>
          <p14:tracePt t="258529" x="6902450" y="2303463"/>
          <p14:tracePt t="258546" x="6919913" y="2268538"/>
          <p14:tracePt t="258562" x="6919913" y="2241550"/>
          <p14:tracePt t="258579" x="6919913" y="2214563"/>
          <p14:tracePt t="258595" x="6884988" y="2143125"/>
          <p14:tracePt t="258612" x="6848475" y="2116138"/>
          <p14:tracePt t="258629" x="6769100" y="2071688"/>
          <p14:tracePt t="258646" x="6724650" y="2062163"/>
          <p14:tracePt t="258662" x="6680200" y="2062163"/>
          <p14:tracePt t="258679" x="6562725" y="2071688"/>
          <p14:tracePt t="258695" x="6518275" y="2098675"/>
          <p14:tracePt t="258712" x="6465888" y="2125663"/>
          <p14:tracePt t="258729" x="6367463" y="2224088"/>
          <p14:tracePt t="258746" x="6330950" y="2268538"/>
          <p14:tracePt t="258762" x="6296025" y="2330450"/>
          <p14:tracePt t="258779" x="6232525" y="2482850"/>
          <p14:tracePt t="258796" x="6215063" y="2562225"/>
          <p14:tracePt t="258813" x="6205538" y="2705100"/>
          <p14:tracePt t="258829" x="6205538" y="2795588"/>
          <p14:tracePt t="258846" x="6215063" y="2847975"/>
          <p14:tracePt t="258862" x="6259513" y="2919413"/>
          <p14:tracePt t="258879" x="6286500" y="2938463"/>
          <p14:tracePt t="258896" x="6313488" y="2946400"/>
          <p14:tracePt t="258912" x="6411913" y="2946400"/>
          <p14:tracePt t="258929" x="6483350" y="2938463"/>
          <p14:tracePt t="258946" x="6537325" y="2919413"/>
          <p14:tracePt t="258962" x="6608763" y="2874963"/>
          <p14:tracePt t="258979" x="6616700" y="2847975"/>
          <p14:tracePt t="258996" x="6634163" y="2830513"/>
          <p14:tracePt t="259012" x="6634163" y="2803525"/>
          <p14:tracePt t="259029" x="6634163" y="2776538"/>
          <p14:tracePt t="259046" x="6634163" y="2697163"/>
          <p14:tracePt t="259062" x="6626225" y="2643188"/>
          <p14:tracePt t="259079" x="6608763" y="2598738"/>
          <p14:tracePt t="259096" x="6562725" y="2544763"/>
          <p14:tracePt t="259112" x="6545263" y="2536825"/>
          <p14:tracePt t="259129" x="6518275" y="2527300"/>
          <p14:tracePt t="259146" x="6456363" y="2517775"/>
          <p14:tracePt t="259162" x="6438900" y="2517775"/>
          <p14:tracePt t="259179" x="6411913" y="2517775"/>
          <p14:tracePt t="259196" x="6375400" y="2517775"/>
          <p14:tracePt t="259212" x="6367463" y="2517775"/>
          <p14:tracePt t="259229" x="6340475" y="2544763"/>
          <p14:tracePt t="259246" x="6330950" y="2554288"/>
          <p14:tracePt t="259263" x="6330950" y="2571750"/>
          <p14:tracePt t="259279" x="6323013" y="2625725"/>
          <p14:tracePt t="259296" x="6323013" y="2652713"/>
          <p14:tracePt t="259312" x="6323013" y="2687638"/>
          <p14:tracePt t="259329" x="6340475" y="2751138"/>
          <p14:tracePt t="259346" x="6357938" y="2768600"/>
          <p14:tracePt t="259362" x="6446838" y="2786063"/>
          <p14:tracePt t="259379" x="6510338" y="2786063"/>
          <p14:tracePt t="259396" x="6572250" y="2786063"/>
          <p14:tracePt t="259412" x="6680200" y="2741613"/>
          <p14:tracePt t="259429" x="6724650" y="2705100"/>
          <p14:tracePt t="259446" x="6759575" y="2643188"/>
          <p14:tracePt t="259462" x="6813550" y="2554288"/>
          <p14:tracePt t="259479" x="6813550" y="2509838"/>
          <p14:tracePt t="259496" x="6813550" y="2473325"/>
          <p14:tracePt t="259513" x="6813550" y="2428875"/>
          <p14:tracePt t="259529" x="6804025" y="2411413"/>
          <p14:tracePt t="259546" x="6796088" y="2411413"/>
          <p14:tracePt t="259563" x="6777038" y="2401888"/>
          <p14:tracePt t="259584" x="6769100" y="2401888"/>
          <p14:tracePt t="261299" x="6769100" y="2393950"/>
          <p14:tracePt t="261312" x="6769100" y="2384425"/>
          <p14:tracePt t="261324" x="6769100" y="2374900"/>
          <p14:tracePt t="261337" x="6769100" y="2357438"/>
          <p14:tracePt t="261349" x="6769100" y="2339975"/>
          <p14:tracePt t="261364" x="6769100" y="2322513"/>
          <p14:tracePt t="261380" x="6759575" y="2312988"/>
          <p14:tracePt t="261396" x="6759575" y="2295525"/>
          <p14:tracePt t="261413" x="6742113" y="2268538"/>
          <p14:tracePt t="261430" x="6742113" y="2241550"/>
          <p14:tracePt t="261447" x="6688138" y="2197100"/>
          <p14:tracePt t="261463" x="6643688" y="2179638"/>
          <p14:tracePt t="261480" x="6589713" y="2160588"/>
          <p14:tracePt t="261496" x="6465888" y="2160588"/>
          <p14:tracePt t="261513" x="6419850" y="2160588"/>
          <p14:tracePt t="261530" x="6384925" y="2160588"/>
          <p14:tracePt t="261546" x="6348413" y="2160588"/>
          <p14:tracePt t="261581" x="6340475" y="2170113"/>
          <p14:tracePt t="261593" x="6323013" y="2205038"/>
          <p14:tracePt t="261606" x="6313488" y="2251075"/>
          <p14:tracePt t="261618" x="6313488" y="2303463"/>
          <p14:tracePt t="261631" x="6303963" y="2357438"/>
          <p14:tracePt t="261647" x="6303963" y="2419350"/>
          <p14:tracePt t="261663" x="6303963" y="2473325"/>
          <p14:tracePt t="261680" x="6303963" y="2554288"/>
          <p14:tracePt t="261696" x="6313488" y="2571750"/>
          <p14:tracePt t="261713" x="6330950" y="2598738"/>
          <p14:tracePt t="261730" x="6384925" y="2616200"/>
          <p14:tracePt t="261746" x="6446838" y="2616200"/>
          <p14:tracePt t="261763" x="6518275" y="2616200"/>
          <p14:tracePt t="261780" x="6724650" y="2544763"/>
          <p14:tracePt t="261796" x="6840538" y="2473325"/>
          <p14:tracePt t="261814" x="6938963" y="2374900"/>
          <p14:tracePt t="261830" x="6965950" y="2330450"/>
          <p14:tracePt t="261846" x="6983413" y="2312988"/>
          <p14:tracePt t="261863" x="6983413" y="2276475"/>
          <p14:tracePt t="261880" x="6965950" y="2214563"/>
          <p14:tracePt t="261897" x="6919913" y="2170113"/>
          <p14:tracePt t="261913" x="6786563" y="2062163"/>
          <p14:tracePt t="261930" x="6724650" y="2009775"/>
          <p14:tracePt t="261946" x="6643688" y="1982788"/>
          <p14:tracePt t="261963" x="6537325" y="1965325"/>
          <p14:tracePt t="261980" x="6500813" y="1965325"/>
          <p14:tracePt t="261997" x="6473825" y="1973263"/>
          <p14:tracePt t="262013" x="6394450" y="2044700"/>
          <p14:tracePt t="262030" x="6357938" y="2098675"/>
          <p14:tracePt t="262047" x="6269038" y="2251075"/>
          <p14:tracePt t="262063" x="6232525" y="2347913"/>
          <p14:tracePt t="262080" x="6215063" y="2455863"/>
          <p14:tracePt t="262097" x="6180138" y="2625725"/>
          <p14:tracePt t="262113" x="6180138" y="2697163"/>
          <p14:tracePt t="262130" x="6180138" y="2759075"/>
          <p14:tracePt t="262147" x="6197600" y="2840038"/>
          <p14:tracePt t="262163" x="6215063" y="2857500"/>
          <p14:tracePt t="262180" x="6242050" y="2867025"/>
          <p14:tracePt t="262197" x="6296025" y="2867025"/>
          <p14:tracePt t="262213" x="6340475" y="2867025"/>
          <p14:tracePt t="262230" x="6367463" y="2867025"/>
          <p14:tracePt t="262247" x="6419850" y="2867025"/>
          <p14:tracePt t="262263" x="6429375" y="2847975"/>
          <p14:tracePt t="262280" x="6438900" y="2830513"/>
          <p14:tracePt t="262297" x="6438900" y="2813050"/>
          <p14:tracePt t="262313" x="6438900" y="2795588"/>
          <p14:tracePt t="262330" x="6438900" y="2751138"/>
          <p14:tracePt t="262347" x="6429375" y="2732088"/>
          <p14:tracePt t="262363" x="6411913" y="2697163"/>
          <p14:tracePt t="262380" x="6394450" y="2670175"/>
          <p14:tracePt t="262402" x="6384925" y="2670175"/>
          <p14:tracePt t="264302" x="6384925" y="2660650"/>
          <p14:tracePt t="264412" x="6384925" y="2652713"/>
          <p14:tracePt t="265395" x="6394450" y="2652713"/>
          <p14:tracePt t="265453" x="6402388" y="2652713"/>
          <p14:tracePt t="265464" x="6402388" y="2643188"/>
          <p14:tracePt t="265489" x="6411913" y="2643188"/>
          <p14:tracePt t="265808" x="6419850" y="2633663"/>
          <p14:tracePt t="265825" x="6446838" y="2633663"/>
          <p14:tracePt t="265832" x="6465888" y="2633663"/>
          <p14:tracePt t="265846" x="6483350" y="2633663"/>
          <p14:tracePt t="265858" x="6500813" y="2625725"/>
          <p14:tracePt t="265870" x="6527800" y="2616200"/>
          <p14:tracePt t="265883" x="6545263" y="2608263"/>
          <p14:tracePt t="265898" x="6562725" y="2608263"/>
          <p14:tracePt t="265914" x="6581775" y="2598738"/>
          <p14:tracePt t="265931" x="6616700" y="2581275"/>
          <p14:tracePt t="265948" x="6626225" y="2581275"/>
          <p14:tracePt t="265964" x="6643688" y="2571750"/>
          <p14:tracePt t="265981" x="6643688" y="2562225"/>
          <p14:tracePt t="265998" x="6653213" y="2562225"/>
          <p14:tracePt t="266014" x="6653213" y="2554288"/>
          <p14:tracePt t="266031" x="6661150" y="2536825"/>
          <p14:tracePt t="266048" x="6661150" y="2527300"/>
          <p14:tracePt t="266065" x="6670675" y="2509838"/>
          <p14:tracePt t="266081" x="6680200" y="2465388"/>
          <p14:tracePt t="266098" x="6680200" y="2446338"/>
          <p14:tracePt t="266115" x="6680200" y="2419350"/>
          <p14:tracePt t="266131" x="6680200" y="2401888"/>
          <p14:tracePt t="266148" x="6680200" y="2393950"/>
          <p14:tracePt t="266164" x="6680200" y="2347913"/>
          <p14:tracePt t="266181" x="6670675" y="2322513"/>
          <p14:tracePt t="266198" x="6661150" y="2295525"/>
          <p14:tracePt t="266214" x="6634163" y="2232025"/>
          <p14:tracePt t="266231" x="6616700" y="2205038"/>
          <p14:tracePt t="266248" x="6599238" y="2187575"/>
          <p14:tracePt t="266265" x="6562725" y="2160588"/>
          <p14:tracePt t="266281" x="6545263" y="2152650"/>
          <p14:tracePt t="266298" x="6537325" y="2152650"/>
          <p14:tracePt t="266315" x="6500813" y="2152650"/>
          <p14:tracePt t="266331" x="6483350" y="2152650"/>
          <p14:tracePt t="266348" x="6465888" y="2170113"/>
          <p14:tracePt t="266364" x="6456363" y="2187575"/>
          <p14:tracePt t="266381" x="6446838" y="2205038"/>
          <p14:tracePt t="266398" x="6438900" y="2214563"/>
          <p14:tracePt t="266415" x="6411913" y="2268538"/>
          <p14:tracePt t="266431" x="6394450" y="2295525"/>
          <p14:tracePt t="266448" x="6367463" y="2366963"/>
          <p14:tracePt t="266465" x="6367463" y="2411413"/>
          <p14:tracePt t="266481" x="6367463" y="2446338"/>
          <p14:tracePt t="266482" x="6367463" y="2473325"/>
          <p14:tracePt t="266498" x="6367463" y="2509838"/>
          <p14:tracePt t="266515" x="6367463" y="2527300"/>
          <p14:tracePt t="266531" x="6367463" y="2554288"/>
          <p14:tracePt t="266548" x="6419850" y="2598738"/>
          <p14:tracePt t="266565" x="6446838" y="2608263"/>
          <p14:tracePt t="266581" x="6527800" y="2625725"/>
          <p14:tracePt t="266598" x="6581775" y="2625725"/>
          <p14:tracePt t="266614" x="6626225" y="2625725"/>
          <p14:tracePt t="266632" x="6705600" y="2608263"/>
          <p14:tracePt t="266648" x="6724650" y="2598738"/>
          <p14:tracePt t="266665" x="6724650" y="2589213"/>
          <p14:tracePt t="266691" x="6724650" y="2581275"/>
          <p14:tracePt t="266716" x="6724650" y="2571750"/>
          <p14:tracePt t="266727" x="6715125" y="2554288"/>
          <p14:tracePt t="266741" x="6688138" y="2544763"/>
          <p14:tracePt t="266753" x="6653213" y="2544763"/>
          <p14:tracePt t="266765" x="6626225" y="2536825"/>
          <p14:tracePt t="266781" x="6599238" y="2536825"/>
          <p14:tracePt t="266798" x="6562725" y="2536825"/>
          <p14:tracePt t="266815" x="6500813" y="2536825"/>
          <p14:tracePt t="266832" x="6483350" y="2536825"/>
          <p14:tracePt t="266848" x="6456363" y="2536825"/>
          <p14:tracePt t="266865" x="6446838" y="2536825"/>
          <p14:tracePt t="266881" x="6438900" y="2536825"/>
          <p14:tracePt t="266901" x="6429375" y="2536825"/>
          <p14:tracePt t="266935" x="6429375" y="2544763"/>
          <p14:tracePt t="266949" x="6419850" y="2554288"/>
          <p14:tracePt t="266960" x="6411913" y="2581275"/>
          <p14:tracePt t="266973" x="6411913" y="2608263"/>
          <p14:tracePt t="266984" x="6411913" y="2625725"/>
          <p14:tracePt t="266998" x="6402388" y="2643188"/>
          <p14:tracePt t="267015" x="6402388" y="2660650"/>
          <p14:tracePt t="267032" x="6402388" y="2687638"/>
          <p14:tracePt t="267048" x="6402388" y="2714625"/>
          <p14:tracePt t="267065" x="6402388" y="2732088"/>
          <p14:tracePt t="267082" x="6419850" y="2751138"/>
          <p14:tracePt t="267098" x="6446838" y="2751138"/>
          <p14:tracePt t="267115" x="6483350" y="2751138"/>
          <p14:tracePt t="267131" x="6616700" y="2714625"/>
          <p14:tracePt t="267148" x="6705600" y="2670175"/>
          <p14:tracePt t="267165" x="6804025" y="2581275"/>
          <p14:tracePt t="267181" x="6956425" y="2419350"/>
          <p14:tracePt t="267198" x="6973888" y="2366963"/>
          <p14:tracePt t="267215" x="6983413" y="2330450"/>
          <p14:tracePt t="267232" x="6973888" y="2259013"/>
          <p14:tracePt t="267248" x="6946900" y="2241550"/>
          <p14:tracePt t="267265" x="6911975" y="2232025"/>
          <p14:tracePt t="267282" x="6804025" y="2214563"/>
          <p14:tracePt t="267298" x="6759575" y="2214563"/>
          <p14:tracePt t="267315" x="6634163" y="2214563"/>
          <p14:tracePt t="267331" x="6599238" y="2214563"/>
          <p14:tracePt t="267348" x="6554788" y="2224088"/>
          <p14:tracePt t="267365" x="6473825" y="2251075"/>
          <p14:tracePt t="267381" x="6429375" y="2268538"/>
          <p14:tracePt t="267398" x="6411913" y="2286000"/>
          <p14:tracePt t="267415" x="6375400" y="2312988"/>
          <p14:tracePt t="267432" x="6367463" y="2330450"/>
          <p14:tracePt t="267448" x="6348413" y="2347913"/>
          <p14:tracePt t="267465" x="6340475" y="2411413"/>
          <p14:tracePt t="267482" x="6330950" y="2438400"/>
          <p14:tracePt t="267498" x="6323013" y="2455863"/>
          <p14:tracePt t="267515" x="6323013" y="2500313"/>
          <p14:tracePt t="267532" x="6323013" y="2517775"/>
          <p14:tracePt t="267548" x="6340475" y="2544763"/>
          <p14:tracePt t="267565" x="6367463" y="2554288"/>
          <p14:tracePt t="267582" x="6394450" y="2562225"/>
          <p14:tracePt t="267598" x="6473825" y="2562225"/>
          <p14:tracePt t="267615" x="6500813" y="2562225"/>
          <p14:tracePt t="267632" x="6510338" y="2562225"/>
          <p14:tracePt t="267648" x="6518275" y="2562225"/>
          <p14:tracePt t="270794" x="6518275" y="2571750"/>
          <p14:tracePt t="270855" x="6518275" y="2581275"/>
          <p14:tracePt t="270881" x="6537325" y="2581275"/>
          <p14:tracePt t="270893" x="6537325" y="2598738"/>
          <p14:tracePt t="270907" x="6554788" y="2608263"/>
          <p14:tracePt t="270916" x="6572250" y="2625725"/>
          <p14:tracePt t="270933" x="6599238" y="2643188"/>
          <p14:tracePt t="270949" x="6661150" y="2679700"/>
          <p14:tracePt t="270966" x="6751638" y="2741613"/>
          <p14:tracePt t="270983" x="6991350" y="2901950"/>
          <p14:tracePt t="270999" x="7116763" y="2965450"/>
          <p14:tracePt t="271016" x="7323138" y="3108325"/>
          <p14:tracePt t="271033" x="7385050" y="3152775"/>
          <p14:tracePt t="271049" x="7456488" y="3205163"/>
          <p14:tracePt t="271066" x="7545388" y="3276600"/>
          <p14:tracePt t="271083" x="7572375" y="3303588"/>
          <p14:tracePt t="271099" x="7608888" y="3340100"/>
          <p14:tracePt t="271116" x="7680325" y="3394075"/>
          <p14:tracePt t="271133" x="7715250" y="3411538"/>
          <p14:tracePt t="271149" x="7759700" y="3438525"/>
          <p14:tracePt t="271166" x="7831138" y="3473450"/>
          <p14:tracePt t="271183" x="7848600" y="3490913"/>
          <p14:tracePt t="271200" x="7894638" y="3509963"/>
          <p14:tracePt t="271216" x="7912100" y="3527425"/>
          <p14:tracePt t="271233" x="7929563" y="3536950"/>
          <p14:tracePt t="271249" x="7956550" y="3536950"/>
          <p14:tracePt t="271267" x="7974013" y="3544888"/>
          <p14:tracePt t="271283" x="8001000" y="3544888"/>
          <p14:tracePt t="271299" x="8037513" y="3554413"/>
          <p14:tracePt t="271316" x="8045450" y="3562350"/>
          <p14:tracePt t="271333" x="8062913" y="3562350"/>
          <p14:tracePt t="271409" x="8081963" y="3562350"/>
          <p14:tracePt t="271420" x="8099425" y="3562350"/>
          <p14:tracePt t="271436" x="8108950" y="3562350"/>
          <p14:tracePt t="271445" x="8116888" y="3562350"/>
          <p14:tracePt t="271456" x="8143875" y="3554413"/>
          <p14:tracePt t="271469" x="8153400" y="3554413"/>
          <p14:tracePt t="271483" x="8161338" y="3554413"/>
          <p14:tracePt t="271499" x="8170863" y="3554413"/>
          <p14:tracePt t="271517" x="8188325" y="3544888"/>
          <p14:tracePt t="271533" x="8215313" y="3544888"/>
          <p14:tracePt t="271549" x="8242300" y="3544888"/>
          <p14:tracePt t="271566" x="8269288" y="3544888"/>
          <p14:tracePt t="271583" x="8277225" y="3544888"/>
          <p14:tracePt t="271616" x="8286750" y="3544888"/>
          <p14:tracePt t="271640" x="8286750" y="3554413"/>
          <p14:tracePt t="271653" x="8286750" y="3562350"/>
          <p14:tracePt t="271665" x="8286750" y="3581400"/>
          <p14:tracePt t="271677" x="8286750" y="3598863"/>
          <p14:tracePt t="271690" x="8286750" y="3608388"/>
          <p14:tracePt t="271702" x="8286750" y="3625850"/>
          <p14:tracePt t="271716" x="8277225" y="3643313"/>
          <p14:tracePt t="271733" x="8259763" y="3652838"/>
          <p14:tracePt t="271750" x="8232775" y="3679825"/>
          <p14:tracePt t="271766" x="8170863" y="3705225"/>
          <p14:tracePt t="271783" x="8153400" y="3724275"/>
          <p14:tracePt t="271800" x="8108950" y="3724275"/>
          <p14:tracePt t="271816" x="8099425" y="3732213"/>
          <p14:tracePt t="271833" x="8089900" y="3732213"/>
          <p14:tracePt t="271850" x="8018463" y="3724275"/>
          <p14:tracePt t="271866" x="7983538" y="3705225"/>
          <p14:tracePt t="271883" x="7947025" y="3679825"/>
          <p14:tracePt t="271899" x="7920038" y="3625850"/>
          <p14:tracePt t="271916" x="7912100" y="3616325"/>
          <p14:tracePt t="271933" x="7912100" y="3608388"/>
          <p14:tracePt t="271949" x="7912100" y="3581400"/>
          <p14:tracePt t="271966" x="7912100" y="3554413"/>
          <p14:tracePt t="271983" x="7912100" y="3536950"/>
          <p14:tracePt t="272000" x="7929563" y="3500438"/>
          <p14:tracePt t="272016" x="7947025" y="3490913"/>
          <p14:tracePt t="272033" x="7983538" y="3465513"/>
          <p14:tracePt t="272050" x="8010525" y="3455988"/>
          <p14:tracePt t="272066" x="8054975" y="3455988"/>
          <p14:tracePt t="272083" x="8116888" y="3446463"/>
          <p14:tracePt t="272099" x="8153400" y="3446463"/>
          <p14:tracePt t="272116" x="8180388" y="3446463"/>
          <p14:tracePt t="272133" x="8197850" y="3446463"/>
          <p14:tracePt t="272150" x="8205788" y="3446463"/>
          <p14:tracePt t="272168" x="8215313" y="3446463"/>
          <p14:tracePt t="272183" x="8224838" y="3465513"/>
          <p14:tracePt t="272200" x="8224838" y="3473450"/>
          <p14:tracePt t="272216" x="8224838" y="3517900"/>
          <p14:tracePt t="272233" x="8224838" y="3544888"/>
          <p14:tracePt t="272250" x="8224838" y="3562350"/>
          <p14:tracePt t="272267" x="8215313" y="3625850"/>
          <p14:tracePt t="272283" x="8188325" y="3652838"/>
          <p14:tracePt t="272300" x="8180388" y="3660775"/>
          <p14:tracePt t="272317" x="8170863" y="3679825"/>
          <p14:tracePt t="272333" x="8153400" y="3679825"/>
          <p14:tracePt t="272350" x="8143875" y="3687763"/>
          <p14:tracePt t="272367" x="8099425" y="3687763"/>
          <p14:tracePt t="272383" x="8081963" y="3687763"/>
          <p14:tracePt t="272400" x="8045450" y="3687763"/>
          <p14:tracePt t="272416" x="8037513" y="3687763"/>
          <p14:tracePt t="272440" x="8027988" y="3679825"/>
          <p14:tracePt t="272461" x="8018463" y="3660775"/>
          <p14:tracePt t="272475" x="8018463" y="3633788"/>
          <p14:tracePt t="272487" x="8018463" y="3616325"/>
          <p14:tracePt t="272500" x="8018463" y="3608388"/>
          <p14:tracePt t="272516" x="8018463" y="3598863"/>
          <p14:tracePt t="272533" x="8018463" y="3589338"/>
          <p14:tracePt t="272550" x="8037513" y="3571875"/>
          <p14:tracePt t="272567" x="8054975" y="3562350"/>
          <p14:tracePt t="272583" x="8108950" y="3544888"/>
          <p14:tracePt t="272600" x="8116888" y="3544888"/>
          <p14:tracePt t="272616" x="8126413" y="3544888"/>
          <p14:tracePt t="272633" x="8134350" y="3544888"/>
          <p14:tracePt t="274152" x="8126413" y="3544888"/>
          <p14:tracePt t="274164" x="8116888" y="3544888"/>
          <p14:tracePt t="274189" x="8108950" y="3544888"/>
          <p14:tracePt t="274201" x="8089900" y="3536950"/>
          <p14:tracePt t="274214" x="8062913" y="3527425"/>
          <p14:tracePt t="274224" x="8001000" y="3490913"/>
          <p14:tracePt t="274237" x="7912100" y="3455988"/>
          <p14:tracePt t="274251" x="7796213" y="3402013"/>
          <p14:tracePt t="274267" x="7608888" y="3313113"/>
          <p14:tracePt t="274284" x="7439025" y="3214688"/>
          <p14:tracePt t="274301" x="7180263" y="3009900"/>
          <p14:tracePt t="274317" x="7089775" y="2901950"/>
          <p14:tracePt t="274334" x="7018338" y="2822575"/>
          <p14:tracePt t="274350" x="6946900" y="2697163"/>
          <p14:tracePt t="274367" x="6911975" y="2643188"/>
          <p14:tracePt t="274384" x="6894513" y="2608263"/>
          <p14:tracePt t="274400" x="6875463" y="2554288"/>
          <p14:tracePt t="274417" x="6867525" y="2527300"/>
          <p14:tracePt t="274434" x="6858000" y="2473325"/>
          <p14:tracePt t="274450" x="6848475" y="2428875"/>
          <p14:tracePt t="274467" x="6831013" y="2401888"/>
          <p14:tracePt t="274484" x="6804025" y="2322513"/>
          <p14:tracePt t="274500" x="6786563" y="2295525"/>
          <p14:tracePt t="274517" x="6777038" y="2268538"/>
          <p14:tracePt t="274534" x="6751638" y="2241550"/>
          <p14:tracePt t="274550" x="6742113" y="2241550"/>
          <p14:tracePt t="274567" x="6732588" y="2232025"/>
          <p14:tracePt t="274584" x="6705600" y="2214563"/>
          <p14:tracePt t="274600" x="6688138" y="2205038"/>
          <p14:tracePt t="274617" x="6688138" y="2197100"/>
          <p14:tracePt t="274634" x="6680200" y="2197100"/>
          <p14:tracePt t="285998" x="6670675" y="2197100"/>
          <p14:tracePt t="286011" x="6653213" y="2197100"/>
          <p14:tracePt t="286022" x="6634163" y="2197100"/>
          <p14:tracePt t="286037" x="6616700" y="2197100"/>
          <p14:tracePt t="286046" x="6589713" y="2197100"/>
          <p14:tracePt t="286059" x="6562725" y="2197100"/>
          <p14:tracePt t="286072" x="6537325" y="2197100"/>
          <p14:tracePt t="286087" x="6510338" y="2205038"/>
          <p14:tracePt t="286104" x="6483350" y="2214563"/>
          <p14:tracePt t="286121" x="6446838" y="2241550"/>
          <p14:tracePt t="286138" x="6429375" y="2251075"/>
          <p14:tracePt t="286155" x="6429375" y="2259013"/>
          <p14:tracePt t="286171" x="6429375" y="2268538"/>
          <p14:tracePt t="286187" x="6429375" y="2276475"/>
          <p14:tracePt t="286204" x="6429375" y="2286000"/>
          <p14:tracePt t="286221" x="6429375" y="2312988"/>
          <p14:tracePt t="286237" x="6429375" y="2330450"/>
          <p14:tracePt t="286254" x="6429375" y="2347913"/>
          <p14:tracePt t="286273" x="6429375" y="2366963"/>
          <p14:tracePt t="286288" x="6429375" y="2384425"/>
          <p14:tracePt t="286304" x="6429375" y="2393950"/>
          <p14:tracePt t="286321" x="6446838" y="2438400"/>
          <p14:tracePt t="286338" x="6456363" y="2465388"/>
          <p14:tracePt t="286354" x="6483350" y="2500313"/>
          <p14:tracePt t="286371" x="6483350" y="2517775"/>
          <p14:tracePt t="286387" x="6510338" y="2527300"/>
          <p14:tracePt t="286404" x="6554788" y="2536825"/>
          <p14:tracePt t="286421" x="6581775" y="2536825"/>
          <p14:tracePt t="286437" x="6608763" y="2536825"/>
          <p14:tracePt t="286454" x="6661150" y="2536825"/>
          <p14:tracePt t="286471" x="6680200" y="2536825"/>
          <p14:tracePt t="286491" x="6742113" y="2527300"/>
          <p14:tracePt t="286504" x="6759575" y="2509838"/>
          <p14:tracePt t="286521" x="6796088" y="2490788"/>
          <p14:tracePt t="286537" x="6831013" y="2455863"/>
          <p14:tracePt t="286554" x="6867525" y="2419350"/>
          <p14:tracePt t="286571" x="6884988" y="2401888"/>
          <p14:tracePt t="286589" x="6884988" y="2384425"/>
          <p14:tracePt t="286604" x="6884988" y="2374900"/>
          <p14:tracePt t="286621" x="6884988" y="2366963"/>
          <p14:tracePt t="286638" x="6884988" y="2347913"/>
          <p14:tracePt t="286654" x="6884988" y="2330450"/>
          <p14:tracePt t="286671" x="6867525" y="2295525"/>
          <p14:tracePt t="286687" x="6840538" y="2259013"/>
          <p14:tracePt t="286704" x="6823075" y="2232025"/>
          <p14:tracePt t="286721" x="6786563" y="2224088"/>
          <p14:tracePt t="286738" x="6742113" y="2197100"/>
          <p14:tracePt t="286754" x="6705600" y="2179638"/>
          <p14:tracePt t="286771" x="6653213" y="2143125"/>
          <p14:tracePt t="286788" x="6616700" y="2133600"/>
          <p14:tracePt t="286804" x="6581775" y="2116138"/>
          <p14:tracePt t="286821" x="6510338" y="2089150"/>
          <p14:tracePt t="286838" x="6465888" y="2081213"/>
          <p14:tracePt t="286854" x="6438900" y="2081213"/>
          <p14:tracePt t="286871" x="6394450" y="2081213"/>
          <p14:tracePt t="286888" x="6384925" y="2081213"/>
          <p14:tracePt t="286905" x="6357938" y="2081213"/>
          <p14:tracePt t="286921" x="6330950" y="2089150"/>
          <p14:tracePt t="286938" x="6313488" y="2108200"/>
          <p14:tracePt t="286954" x="6276975" y="2116138"/>
          <p14:tracePt t="286971" x="6232525" y="2179638"/>
          <p14:tracePt t="286988" x="6215063" y="2214563"/>
          <p14:tracePt t="287004" x="6170613" y="2303463"/>
          <p14:tracePt t="287021" x="6161088" y="2357438"/>
          <p14:tracePt t="287038" x="6161088" y="2401888"/>
          <p14:tracePt t="287054" x="6161088" y="2500313"/>
          <p14:tracePt t="287071" x="6161088" y="2544763"/>
          <p14:tracePt t="287088" x="6170613" y="2598738"/>
          <p14:tracePt t="287104" x="6205538" y="2679700"/>
          <p14:tracePt t="287121" x="6224588" y="2705100"/>
          <p14:tracePt t="287138" x="6269038" y="2751138"/>
          <p14:tracePt t="287154" x="6286500" y="2759075"/>
          <p14:tracePt t="287171" x="6323013" y="2768600"/>
          <p14:tracePt t="287188" x="6438900" y="2768600"/>
          <p14:tracePt t="287204" x="6491288" y="2768600"/>
          <p14:tracePt t="287221" x="6545263" y="2768600"/>
          <p14:tracePt t="287238" x="6626225" y="2768600"/>
          <p14:tracePt t="287254" x="6653213" y="2759075"/>
          <p14:tracePt t="287271" x="6670675" y="2751138"/>
          <p14:tracePt t="287288" x="6724650" y="2705100"/>
          <p14:tracePt t="287304" x="6759575" y="2670175"/>
          <p14:tracePt t="287321" x="6777038" y="2643188"/>
          <p14:tracePt t="287338" x="6786563" y="2616200"/>
          <p14:tracePt t="287355" x="6786563" y="2608263"/>
          <p14:tracePt t="287371" x="6786563" y="2581275"/>
          <p14:tracePt t="287388" x="6786563" y="2554288"/>
          <p14:tracePt t="287405" x="6786563" y="2536825"/>
          <p14:tracePt t="287421" x="6786563" y="2490788"/>
          <p14:tracePt t="287438" x="6777038" y="2473325"/>
          <p14:tracePt t="287455" x="6769100" y="2446338"/>
          <p14:tracePt t="287471" x="6759575" y="2411413"/>
          <p14:tracePt t="287488" x="6742113" y="2393950"/>
          <p14:tracePt t="287505" x="6732588" y="2366963"/>
          <p14:tracePt t="287521" x="6688138" y="2330450"/>
          <p14:tracePt t="287538" x="6653213" y="2295525"/>
          <p14:tracePt t="287555" x="6626225" y="2268538"/>
          <p14:tracePt t="287572" x="6537325" y="2205038"/>
          <p14:tracePt t="287588" x="6483350" y="2179638"/>
          <p14:tracePt t="287605" x="6402388" y="2160588"/>
          <p14:tracePt t="287621" x="6367463" y="2152650"/>
          <p14:tracePt t="287638" x="6340475" y="2152650"/>
          <p14:tracePt t="287655" x="6286500" y="2152650"/>
          <p14:tracePt t="287671" x="6276975" y="2152650"/>
          <p14:tracePt t="287688" x="6259513" y="2170113"/>
          <p14:tracePt t="287688" x="6242050" y="2187575"/>
          <p14:tracePt t="287704" x="6215063" y="2224088"/>
          <p14:tracePt t="287722" x="6197600" y="2251075"/>
          <p14:tracePt t="287738" x="6180138" y="2303463"/>
          <p14:tracePt t="287755" x="6143625" y="2419350"/>
          <p14:tracePt t="287771" x="6134100" y="2473325"/>
          <p14:tracePt t="287788" x="6134100" y="2581275"/>
          <p14:tracePt t="287805" x="6134100" y="2643188"/>
          <p14:tracePt t="287821" x="6143625" y="2697163"/>
          <p14:tracePt t="287838" x="6197600" y="2786063"/>
          <p14:tracePt t="287855" x="6259513" y="2813050"/>
          <p14:tracePt t="287871" x="6323013" y="2840038"/>
          <p14:tracePt t="287888" x="6491288" y="2847975"/>
          <p14:tracePt t="287904" x="6608763" y="2830513"/>
          <p14:tracePt t="287921" x="6796088" y="2732088"/>
          <p14:tracePt t="287938" x="6848475" y="2697163"/>
          <p14:tracePt t="287955" x="6884988" y="2670175"/>
          <p14:tracePt t="287971" x="6919913" y="2625725"/>
          <p14:tracePt t="287988" x="6919913" y="2616200"/>
          <p14:tracePt t="288005" x="6919913" y="2589213"/>
          <p14:tracePt t="288021" x="6919913" y="2554288"/>
          <p14:tracePt t="288038" x="6911975" y="2527300"/>
          <p14:tracePt t="288055" x="6902450" y="2500313"/>
          <p14:tracePt t="288071" x="6858000" y="2438400"/>
          <p14:tracePt t="288088" x="6823075" y="2401888"/>
          <p14:tracePt t="288105" x="6804025" y="2384425"/>
          <p14:tracePt t="288121" x="6742113" y="2322513"/>
          <p14:tracePt t="288138" x="6705600" y="2295525"/>
          <p14:tracePt t="288155" x="6680200" y="2286000"/>
          <p14:tracePt t="288171" x="6616700" y="2251075"/>
          <p14:tracePt t="288188" x="6589713" y="2251075"/>
          <p14:tracePt t="288205" x="6537325" y="2251075"/>
          <p14:tracePt t="288221" x="6510338" y="2251075"/>
          <p14:tracePt t="288238" x="6483350" y="2251075"/>
          <p14:tracePt t="288255" x="6429375" y="2251075"/>
          <p14:tracePt t="288271" x="6402388" y="2251075"/>
          <p14:tracePt t="288288" x="6384925" y="2259013"/>
          <p14:tracePt t="288305" x="6340475" y="2286000"/>
          <p14:tracePt t="288321" x="6323013" y="2303463"/>
          <p14:tracePt t="288338" x="6296025" y="2347913"/>
          <p14:tracePt t="288355" x="6276975" y="2393950"/>
          <p14:tracePt t="288371" x="6269038" y="2428875"/>
          <p14:tracePt t="288388" x="6259513" y="2473325"/>
          <p14:tracePt t="288388" x="6259513" y="2509838"/>
          <p14:tracePt t="288405" x="6259513" y="2544763"/>
          <p14:tracePt t="288421" x="6259513" y="2581275"/>
          <p14:tracePt t="288438" x="6286500" y="2652713"/>
          <p14:tracePt t="288455" x="6303963" y="2679700"/>
          <p14:tracePt t="288471" x="6340475" y="2697163"/>
          <p14:tracePt t="288488" x="6411913" y="2732088"/>
          <p14:tracePt t="288505" x="6446838" y="2741613"/>
          <p14:tracePt t="288522" x="6537325" y="2741613"/>
          <p14:tracePt t="288539" x="6572250" y="2741613"/>
          <p14:tracePt t="288555" x="6599238" y="2741613"/>
          <p14:tracePt t="288571" x="6616700" y="2741613"/>
          <p14:tracePt t="288588" x="6643688" y="2732088"/>
          <p14:tracePt t="288605" x="6653213" y="2724150"/>
          <p14:tracePt t="288621" x="6688138" y="2687638"/>
          <p14:tracePt t="288638" x="6705600" y="2660650"/>
          <p14:tracePt t="288655" x="6732588" y="2616200"/>
          <p14:tracePt t="288671" x="6769100" y="2509838"/>
          <p14:tracePt t="288688" x="6777038" y="2446338"/>
          <p14:tracePt t="288705" x="6786563" y="2393950"/>
          <p14:tracePt t="288722" x="6786563" y="2312988"/>
          <p14:tracePt t="288738" x="6786563" y="2286000"/>
          <p14:tracePt t="288755" x="6786563" y="2259013"/>
          <p14:tracePt t="288771" x="6769100" y="2232025"/>
          <p14:tracePt t="288788" x="6742113" y="2205038"/>
          <p14:tracePt t="288805" x="6688138" y="2179638"/>
          <p14:tracePt t="288821" x="6643688" y="2170113"/>
          <p14:tracePt t="288838" x="6616700" y="2170113"/>
          <p14:tracePt t="288855" x="6562725" y="2170113"/>
          <p14:tracePt t="288871" x="6545263" y="2170113"/>
          <p14:tracePt t="288888" x="6483350" y="2187575"/>
          <p14:tracePt t="288905" x="6456363" y="2205038"/>
          <p14:tracePt t="288922" x="6429375" y="2224088"/>
          <p14:tracePt t="288939" x="6402388" y="2251075"/>
          <p14:tracePt t="288955" x="6375400" y="2276475"/>
          <p14:tracePt t="288972" x="6367463" y="2303463"/>
          <p14:tracePt t="288988" x="6348413" y="2393950"/>
          <p14:tracePt t="289005" x="6340475" y="2438400"/>
          <p14:tracePt t="289022" x="6330950" y="2473325"/>
          <p14:tracePt t="289038" x="6330950" y="2589213"/>
          <p14:tracePt t="289055" x="6330950" y="2625725"/>
          <p14:tracePt t="289072" x="6340475" y="2679700"/>
          <p14:tracePt t="289088" x="6394450" y="2714625"/>
          <p14:tracePt t="289105" x="6429375" y="2732088"/>
          <p14:tracePt t="289122" x="6545263" y="2732088"/>
          <p14:tracePt t="289138" x="6589713" y="2732088"/>
          <p14:tracePt t="289155" x="6661150" y="2714625"/>
          <p14:tracePt t="289172" x="6777038" y="2643188"/>
          <p14:tracePt t="289189" x="6813550" y="2625725"/>
          <p14:tracePt t="289205" x="6831013" y="2608263"/>
          <p14:tracePt t="289221" x="6840538" y="2581275"/>
          <p14:tracePt t="289238" x="6840538" y="2571750"/>
          <p14:tracePt t="289255" x="6840538" y="2562225"/>
          <p14:tracePt t="289272" x="6840538" y="2527300"/>
          <p14:tracePt t="289288" x="6840538" y="2517775"/>
          <p14:tracePt t="289305" x="6840538" y="2509838"/>
          <p14:tracePt t="289322" x="6823075" y="2482850"/>
          <p14:tracePt t="289339" x="6804025" y="2465388"/>
          <p14:tracePt t="289355" x="6786563" y="2446338"/>
          <p14:tracePt t="289372" x="6742113" y="2419350"/>
          <p14:tracePt t="289388" x="6724650" y="2393950"/>
          <p14:tracePt t="289405" x="6661150" y="2357438"/>
          <p14:tracePt t="289422" x="6634163" y="2339975"/>
          <p14:tracePt t="289438" x="6599238" y="2339975"/>
          <p14:tracePt t="289455" x="6537325" y="2322513"/>
          <p14:tracePt t="289472" x="6518275" y="2312988"/>
          <p14:tracePt t="289488" x="6491288" y="2312988"/>
          <p14:tracePt t="289505" x="6473825" y="2312988"/>
          <p14:tracePt t="289522" x="6465888" y="2312988"/>
          <p14:tracePt t="289539" x="6456363" y="2312988"/>
          <p14:tracePt t="289555" x="6438900" y="2312988"/>
          <p14:tracePt t="289572" x="6429375" y="2322513"/>
          <p14:tracePt t="289589" x="6429375" y="2330450"/>
          <p14:tracePt t="289613" x="6419850" y="2339975"/>
          <p14:tracePt t="289626" x="6419850" y="2347913"/>
          <p14:tracePt t="289638" x="6411913" y="2366963"/>
          <p14:tracePt t="289655" x="6411913" y="2384425"/>
          <p14:tracePt t="289672" x="6411913" y="2401888"/>
          <p14:tracePt t="289688" x="6402388" y="2428875"/>
          <p14:tracePt t="289705" x="6402388" y="2455863"/>
          <p14:tracePt t="289723" x="6402388" y="2490788"/>
          <p14:tracePt t="289739" x="6402388" y="2509838"/>
          <p14:tracePt t="289755" x="6402388" y="2527300"/>
          <p14:tracePt t="289772" x="6402388" y="2571750"/>
          <p14:tracePt t="289789" x="6402388" y="2589213"/>
          <p14:tracePt t="289805" x="6411913" y="2598738"/>
          <p14:tracePt t="289822" x="6429375" y="2625725"/>
          <p14:tracePt t="289839" x="6456363" y="2625725"/>
          <p14:tracePt t="289855" x="6473825" y="2643188"/>
          <p14:tracePt t="289872" x="6537325" y="2643188"/>
          <p14:tracePt t="289888" x="6572250" y="2643188"/>
          <p14:tracePt t="289905" x="6599238" y="2643188"/>
          <p14:tracePt t="289922" x="6680200" y="2625725"/>
          <p14:tracePt t="289939" x="6697663" y="2616200"/>
          <p14:tracePt t="289955" x="6742113" y="2562225"/>
          <p14:tracePt t="289972" x="6759575" y="2536825"/>
          <p14:tracePt t="289991" x="6769100" y="2517775"/>
          <p14:tracePt t="290006" x="6769100" y="2465388"/>
          <p14:tracePt t="290022" x="6769100" y="2438400"/>
          <p14:tracePt t="290038" x="6769100" y="2411413"/>
          <p14:tracePt t="290055" x="6769100" y="2330450"/>
          <p14:tracePt t="290072" x="6759575" y="2295525"/>
          <p14:tracePt t="290088" x="6751638" y="2241550"/>
          <p14:tracePt t="290105" x="6724650" y="2170113"/>
          <p14:tracePt t="290122" x="6724650" y="2152650"/>
          <p14:tracePt t="290138" x="6697663" y="2143125"/>
          <p14:tracePt t="290155" x="6653213" y="2108200"/>
          <p14:tracePt t="290172" x="6626225" y="2089150"/>
          <p14:tracePt t="290189" x="6599238" y="2062163"/>
          <p14:tracePt t="290205" x="6554788" y="2054225"/>
          <p14:tracePt t="290222" x="6527800" y="2054225"/>
          <p14:tracePt t="290239" x="6491288" y="2054225"/>
          <p14:tracePt t="290255" x="6473825" y="2054225"/>
          <p14:tracePt t="290272" x="6465888" y="2062163"/>
          <p14:tracePt t="290289" x="6446838" y="2089150"/>
          <p14:tracePt t="290305" x="6429375" y="2108200"/>
          <p14:tracePt t="290322" x="6429375" y="2125663"/>
          <p14:tracePt t="290339" x="6394450" y="2214563"/>
          <p14:tracePt t="290355" x="6384925" y="2259013"/>
          <p14:tracePt t="290372" x="6375400" y="2312988"/>
          <p14:tracePt t="290389" x="6375400" y="2393950"/>
          <p14:tracePt t="290405" x="6375400" y="2438400"/>
          <p14:tracePt t="290422" x="6411913" y="2527300"/>
          <p14:tracePt t="290439" x="6429375" y="2544763"/>
          <p14:tracePt t="290455" x="6456363" y="2571750"/>
          <p14:tracePt t="290472" x="6510338" y="2598738"/>
          <p14:tracePt t="290489" x="6554788" y="2608263"/>
          <p14:tracePt t="290505" x="6581775" y="2608263"/>
          <p14:tracePt t="290522" x="6616700" y="2608263"/>
          <p14:tracePt t="290539" x="6634163" y="2608263"/>
          <p14:tracePt t="290556" x="6643688" y="2608263"/>
          <p14:tracePt t="290572" x="6643688" y="2598738"/>
          <p14:tracePt t="290594" x="6643688" y="2581275"/>
          <p14:tracePt t="290605" x="6643688" y="2562225"/>
          <p14:tracePt t="290622" x="6643688" y="2544763"/>
          <p14:tracePt t="290639" x="6643688" y="2527300"/>
          <p14:tracePt t="290655" x="6634163" y="2500313"/>
          <p14:tracePt t="290673" x="6626225" y="2482850"/>
          <p14:tracePt t="290689" x="6608763" y="2482850"/>
          <p14:tracePt t="290705" x="6589713" y="2473325"/>
          <p14:tracePt t="290722" x="6581775" y="2465388"/>
          <p14:tracePt t="290739" x="6572250" y="2465388"/>
          <p14:tracePt t="290755" x="6562725" y="2465388"/>
          <p14:tracePt t="290773" x="6554788" y="2465388"/>
          <p14:tracePt t="290864" x="6554788" y="2473325"/>
          <p14:tracePt t="298361" x="6562725" y="2473325"/>
          <p14:tracePt t="298372" x="6581775" y="2490788"/>
          <p14:tracePt t="298385" x="6599238" y="2500313"/>
          <p14:tracePt t="298398" x="6626225" y="2509838"/>
          <p14:tracePt t="298410" x="6670675" y="2527300"/>
          <p14:tracePt t="298424" x="6724650" y="2536825"/>
          <p14:tracePt t="298441" x="6751638" y="2544763"/>
          <p14:tracePt t="298458" x="6777038" y="2544763"/>
          <p14:tracePt t="298474" x="6786563" y="2544763"/>
          <p14:tracePt t="298491" x="6796088" y="2536825"/>
          <p14:tracePt t="298508" x="6831013" y="2455863"/>
          <p14:tracePt t="298524" x="6848475" y="2419350"/>
          <p14:tracePt t="298541" x="6858000" y="2366963"/>
          <p14:tracePt t="298558" x="6858000" y="2276475"/>
          <p14:tracePt t="298574" x="6858000" y="2241550"/>
          <p14:tracePt t="298591" x="6848475" y="2214563"/>
          <p14:tracePt t="298608" x="6840538" y="2170113"/>
          <p14:tracePt t="298625" x="6831013" y="2152650"/>
          <p14:tracePt t="298641" x="6813550" y="2125663"/>
          <p14:tracePt t="298658" x="6786563" y="2098675"/>
          <p14:tracePt t="298674" x="6777038" y="2081213"/>
          <p14:tracePt t="298691" x="6751638" y="2062163"/>
          <p14:tracePt t="298708" x="6732588" y="2054225"/>
          <p14:tracePt t="298724" x="6705600" y="2044700"/>
          <p14:tracePt t="298741" x="6670675" y="2017713"/>
          <p14:tracePt t="298758" x="6653213" y="2009775"/>
          <p14:tracePt t="298774" x="6626225" y="1990725"/>
          <p14:tracePt t="298791" x="6589713" y="1990725"/>
          <p14:tracePt t="298808" x="6572250" y="1990725"/>
          <p14:tracePt t="298825" x="6554788" y="1990725"/>
          <p14:tracePt t="298841" x="6527800" y="1990725"/>
          <p14:tracePt t="298858" x="6518275" y="2000250"/>
          <p14:tracePt t="298874" x="6510338" y="2000250"/>
          <p14:tracePt t="298891" x="6473825" y="2054225"/>
          <p14:tracePt t="298908" x="6446838" y="2089150"/>
          <p14:tracePt t="298925" x="6402388" y="2160588"/>
          <p14:tracePt t="298942" x="6384925" y="2205038"/>
          <p14:tracePt t="298958" x="6348413" y="2251075"/>
          <p14:tracePt t="298975" x="6303963" y="2347913"/>
          <p14:tracePt t="298991" x="6286500" y="2393950"/>
          <p14:tracePt t="299008" x="6276975" y="2419350"/>
          <p14:tracePt t="299025" x="6259513" y="2490788"/>
          <p14:tracePt t="299041" x="6251575" y="2527300"/>
          <p14:tracePt t="299058" x="6251575" y="2616200"/>
          <p14:tracePt t="299075" x="6251575" y="2670175"/>
          <p14:tracePt t="299091" x="6251575" y="2714625"/>
          <p14:tracePt t="299108" x="6251575" y="2795588"/>
          <p14:tracePt t="299125" x="6251575" y="2822575"/>
          <p14:tracePt t="299141" x="6251575" y="2857500"/>
          <p14:tracePt t="299158" x="6269038" y="2901950"/>
          <p14:tracePt t="299175" x="6276975" y="2928938"/>
          <p14:tracePt t="299191" x="6296025" y="2946400"/>
          <p14:tracePt t="299208" x="6323013" y="2965450"/>
          <p14:tracePt t="299225" x="6340475" y="2973388"/>
          <p14:tracePt t="299241" x="6367463" y="2982913"/>
          <p14:tracePt t="299258" x="6446838" y="2982913"/>
          <p14:tracePt t="299275" x="6483350" y="2982913"/>
          <p14:tracePt t="299291" x="6518275" y="2982913"/>
          <p14:tracePt t="299308" x="6572250" y="2965450"/>
          <p14:tracePt t="299325" x="6589713" y="2946400"/>
          <p14:tracePt t="299342" x="6643688" y="2894013"/>
          <p14:tracePt t="299358" x="6688138" y="2867025"/>
          <p14:tracePt t="299375" x="6705600" y="2830513"/>
          <p14:tracePt t="299391" x="6732588" y="2813050"/>
          <p14:tracePt t="299408" x="6732588" y="2795588"/>
          <p14:tracePt t="299425" x="6742113" y="2786063"/>
          <p14:tracePt t="299441" x="6751638" y="2741613"/>
          <p14:tracePt t="299458" x="6759575" y="2697163"/>
          <p14:tracePt t="299475" x="6769100" y="2633663"/>
          <p14:tracePt t="299491" x="6786563" y="2517775"/>
          <p14:tracePt t="299508" x="6796088" y="2465388"/>
          <p14:tracePt t="299525" x="6796088" y="2393950"/>
          <p14:tracePt t="299541" x="6796088" y="2357438"/>
          <p14:tracePt t="299558" x="6796088" y="2322513"/>
          <p14:tracePt t="299575" x="6796088" y="2268538"/>
          <p14:tracePt t="299592" x="6796088" y="2232025"/>
          <p14:tracePt t="299608" x="6796088" y="2205038"/>
          <p14:tracePt t="299625" x="6777038" y="2143125"/>
          <p14:tracePt t="299641" x="6769100" y="2125663"/>
          <p14:tracePt t="299658" x="6751638" y="2098675"/>
          <p14:tracePt t="299659" x="6732588" y="2081213"/>
          <p14:tracePt t="299675" x="6697663" y="2062163"/>
          <p14:tracePt t="299691" x="6680200" y="2054225"/>
          <p14:tracePt t="299708" x="6653213" y="2044700"/>
          <p14:tracePt t="299725" x="6608763" y="2044700"/>
          <p14:tracePt t="299741" x="6581775" y="2044700"/>
          <p14:tracePt t="299758" x="6537325" y="2054225"/>
          <p14:tracePt t="299775" x="6518275" y="2062163"/>
          <p14:tracePt t="299792" x="6491288" y="2089150"/>
          <p14:tracePt t="299808" x="6402388" y="2170113"/>
          <p14:tracePt t="299825" x="6340475" y="2224088"/>
          <p14:tracePt t="299842" x="6303963" y="2268538"/>
          <p14:tracePt t="299858" x="6251575" y="2339975"/>
          <p14:tracePt t="299875" x="6224588" y="2374900"/>
          <p14:tracePt t="299892" x="6205538" y="2419350"/>
          <p14:tracePt t="299909" x="6188075" y="2490788"/>
          <p14:tracePt t="299925" x="6180138" y="2536825"/>
          <p14:tracePt t="299941" x="6180138" y="2589213"/>
          <p14:tracePt t="299958" x="6180138" y="2608263"/>
          <p14:tracePt t="299975" x="6180138" y="2625725"/>
          <p14:tracePt t="299992" x="6205538" y="2660650"/>
          <p14:tracePt t="300008" x="6224588" y="2679700"/>
          <p14:tracePt t="300025" x="6251575" y="2687638"/>
          <p14:tracePt t="300042" x="6296025" y="2714625"/>
          <p14:tracePt t="300058" x="6330950" y="2724150"/>
          <p14:tracePt t="300075" x="6367463" y="2732088"/>
          <p14:tracePt t="300092" x="6456363" y="2741613"/>
          <p14:tracePt t="300108" x="6483350" y="2741613"/>
          <p14:tracePt t="300125" x="6545263" y="2751138"/>
          <p14:tracePt t="300141" x="6581775" y="2751138"/>
          <p14:tracePt t="300158" x="6599238" y="2741613"/>
          <p14:tracePt t="300175" x="6653213" y="2714625"/>
          <p14:tracePt t="300192" x="6688138" y="2687638"/>
          <p14:tracePt t="300208" x="6715125" y="2679700"/>
          <p14:tracePt t="300225" x="6751638" y="2652713"/>
          <p14:tracePt t="300242" x="6769100" y="2625725"/>
          <p14:tracePt t="300258" x="6796088" y="2616200"/>
          <p14:tracePt t="300276" x="6813550" y="2598738"/>
          <p14:tracePt t="300292" x="6823075" y="2571750"/>
          <p14:tracePt t="300308" x="6823075" y="2554288"/>
          <p14:tracePt t="300309" x="6823075" y="2544763"/>
          <p14:tracePt t="300325" x="6823075" y="2536825"/>
          <p14:tracePt t="300342" x="6823075" y="2509838"/>
          <p14:tracePt t="300358" x="6823075" y="2473325"/>
          <p14:tracePt t="300375" x="6813550" y="2446338"/>
          <p14:tracePt t="300392" x="6804025" y="2419350"/>
          <p14:tracePt t="300408" x="6777038" y="2384425"/>
          <p14:tracePt t="300425" x="6751638" y="2366963"/>
          <p14:tracePt t="300442" x="6742113" y="2339975"/>
          <p14:tracePt t="300458" x="6705600" y="2312988"/>
          <p14:tracePt t="300475" x="6688138" y="2303463"/>
          <p14:tracePt t="300492" x="6670675" y="2303463"/>
          <p14:tracePt t="300508" x="6634163" y="2295525"/>
          <p14:tracePt t="300525" x="6616700" y="2295525"/>
          <p14:tracePt t="300542" x="6581775" y="2295525"/>
          <p14:tracePt t="300558" x="6572250" y="2295525"/>
          <p14:tracePt t="300575" x="6554788" y="2295525"/>
          <p14:tracePt t="300592" x="6518275" y="2322513"/>
          <p14:tracePt t="300608" x="6491288" y="2339975"/>
          <p14:tracePt t="300625" x="6465888" y="2366963"/>
          <p14:tracePt t="300642" x="6394450" y="2428875"/>
          <p14:tracePt t="300658" x="6367463" y="2465388"/>
          <p14:tracePt t="300675" x="6323013" y="2517775"/>
          <p14:tracePt t="300692" x="6303963" y="2562225"/>
          <p14:tracePt t="300708" x="6276975" y="2616200"/>
          <p14:tracePt t="300725" x="6232525" y="2724150"/>
          <p14:tracePt t="300742" x="6215063" y="2759075"/>
          <p14:tracePt t="300759" x="6197600" y="2813050"/>
          <p14:tracePt t="300775" x="6197600" y="2901950"/>
          <p14:tracePt t="300792" x="6197600" y="2938463"/>
          <p14:tracePt t="300809" x="6205538" y="2965450"/>
          <p14:tracePt t="300825" x="6251575" y="3044825"/>
          <p14:tracePt t="300842" x="6296025" y="3071813"/>
          <p14:tracePt t="300858" x="6340475" y="3098800"/>
          <p14:tracePt t="300875" x="6438900" y="3116263"/>
          <p14:tracePt t="300892" x="6491288" y="3116263"/>
          <p14:tracePt t="300909" x="6581775" y="3108325"/>
          <p14:tracePt t="300925" x="6634163" y="3081338"/>
          <p14:tracePt t="300942" x="6680200" y="3044825"/>
          <p14:tracePt t="300958" x="6759575" y="2946400"/>
          <p14:tracePt t="300975" x="6796088" y="2874963"/>
          <p14:tracePt t="300992" x="6823075" y="2813050"/>
          <p14:tracePt t="301008" x="6848475" y="2687638"/>
          <p14:tracePt t="301025" x="6858000" y="2633663"/>
          <p14:tracePt t="301042" x="6858000" y="2571750"/>
          <p14:tracePt t="301059" x="6858000" y="2455863"/>
          <p14:tracePt t="301075" x="6858000" y="2393950"/>
          <p14:tracePt t="301092" x="6840538" y="2347913"/>
          <p14:tracePt t="301109" x="6796088" y="2241550"/>
          <p14:tracePt t="301125" x="6769100" y="2187575"/>
          <p14:tracePt t="301142" x="6705600" y="2108200"/>
          <p14:tracePt t="301159" x="6670675" y="2081213"/>
          <p14:tracePt t="301175" x="6643688" y="2071688"/>
          <p14:tracePt t="301192" x="6589713" y="2062163"/>
          <p14:tracePt t="301209" x="6562725" y="2062163"/>
          <p14:tracePt t="301226" x="6537325" y="2062163"/>
          <p14:tracePt t="301242" x="6500813" y="2062163"/>
          <p14:tracePt t="301259" x="6483350" y="2062163"/>
          <p14:tracePt t="301276" x="6473825" y="2071688"/>
          <p14:tracePt t="301292" x="6465888" y="2089150"/>
          <p14:tracePt t="301309" x="6465888" y="2098675"/>
          <p14:tracePt t="301325" x="6456363" y="2125663"/>
          <p14:tracePt t="301342" x="6438900" y="2152650"/>
          <p14:tracePt t="301359" x="6429375" y="2170113"/>
          <p14:tracePt t="301375" x="6419850" y="2232025"/>
          <p14:tracePt t="301392" x="6411913" y="2268538"/>
          <p14:tracePt t="301409" x="6411913" y="2295525"/>
          <p14:tracePt t="301425" x="6411913" y="2357438"/>
          <p14:tracePt t="301442" x="6411913" y="2384425"/>
          <p14:tracePt t="301459" x="6411913" y="2411413"/>
          <p14:tracePt t="301476" x="6429375" y="2473325"/>
          <p14:tracePt t="301492" x="6446838" y="2500313"/>
          <p14:tracePt t="301509" x="6491288" y="2536825"/>
          <p14:tracePt t="301525" x="6562725" y="2562225"/>
          <p14:tracePt t="301542" x="6599238" y="2562225"/>
          <p14:tracePt t="301559" x="6643688" y="2562225"/>
          <p14:tracePt t="301575" x="6661150" y="2562225"/>
          <p14:tracePt t="301592" x="6697663" y="2554288"/>
          <p14:tracePt t="301609" x="6732588" y="2509838"/>
          <p14:tracePt t="301625" x="6759575" y="2490788"/>
          <p14:tracePt t="301642" x="6769100" y="2473325"/>
          <p14:tracePt t="301659" x="6786563" y="2455863"/>
          <p14:tracePt t="301675" x="6831013" y="2411413"/>
          <p14:tracePt t="301692" x="6848475" y="2393950"/>
          <p14:tracePt t="301709" x="6867525" y="2322513"/>
          <p14:tracePt t="301725" x="6867525" y="2286000"/>
          <p14:tracePt t="301742" x="6867525" y="2241550"/>
          <p14:tracePt t="301759" x="6867525" y="2214563"/>
          <p14:tracePt t="301775" x="6848475" y="2197100"/>
          <p14:tracePt t="301792" x="6804025" y="2152650"/>
          <p14:tracePt t="301809" x="6777038" y="2125663"/>
          <p14:tracePt t="301825" x="6751638" y="2125663"/>
          <p14:tracePt t="301842" x="6688138" y="2108200"/>
          <p14:tracePt t="301859" x="6670675" y="2108200"/>
          <p14:tracePt t="301875" x="6653213" y="2108200"/>
          <p14:tracePt t="301892" x="6616700" y="2108200"/>
          <p14:tracePt t="301909" x="6608763" y="2108200"/>
          <p14:tracePt t="301925" x="6599238" y="2125663"/>
          <p14:tracePt t="301942" x="6562725" y="2152650"/>
          <p14:tracePt t="301959" x="6537325" y="2170113"/>
          <p14:tracePt t="301975" x="6510338" y="2232025"/>
          <p14:tracePt t="301992" x="6491288" y="2259013"/>
          <p14:tracePt t="302009" x="6483350" y="2303463"/>
          <p14:tracePt t="302026" x="6465888" y="2393950"/>
          <p14:tracePt t="302042" x="6456363" y="2446338"/>
          <p14:tracePt t="302059" x="6456363" y="2490788"/>
          <p14:tracePt t="302076" x="6456363" y="2598738"/>
          <p14:tracePt t="302092" x="6456363" y="2633663"/>
          <p14:tracePt t="302109" x="6456363" y="2660650"/>
          <p14:tracePt t="302126" x="6456363" y="2714625"/>
          <p14:tracePt t="302142" x="6473825" y="2732088"/>
          <p14:tracePt t="302159" x="6491288" y="2741613"/>
          <p14:tracePt t="302176" x="6527800" y="2759075"/>
          <p14:tracePt t="302193" x="6562725" y="2759075"/>
          <p14:tracePt t="302209" x="6626225" y="2759075"/>
          <p14:tracePt t="302226" x="6653213" y="2759075"/>
          <p14:tracePt t="302242" x="6670675" y="2759075"/>
          <p14:tracePt t="302259" x="6715125" y="2732088"/>
          <p14:tracePt t="302276" x="6732588" y="2697163"/>
          <p14:tracePt t="302292" x="6777038" y="2616200"/>
          <p14:tracePt t="302309" x="6786563" y="2562225"/>
          <p14:tracePt t="302326" x="6786563" y="2500313"/>
          <p14:tracePt t="302343" x="6786563" y="2393950"/>
          <p14:tracePt t="302359" x="6786563" y="2330450"/>
          <p14:tracePt t="302376" x="6786563" y="2268538"/>
          <p14:tracePt t="302392" x="6751638" y="2224088"/>
          <p14:tracePt t="302409" x="6751638" y="2214563"/>
          <p14:tracePt t="302426" x="6732588" y="2214563"/>
          <p14:tracePt t="302442" x="6724650" y="2214563"/>
          <p14:tracePt t="302459" x="6715125" y="2214563"/>
          <p14:tracePt t="302476" x="6705600" y="2214563"/>
          <p14:tracePt t="302492" x="6697663" y="2214563"/>
          <p14:tracePt t="302509" x="6688138" y="2214563"/>
          <p14:tracePt t="302526" x="6680200" y="2214563"/>
          <p14:tracePt t="303569" x="6670675" y="2214563"/>
          <p14:tracePt t="303581" x="6653213" y="2224088"/>
          <p14:tracePt t="303592" x="6626225" y="2241550"/>
          <p14:tracePt t="303604" x="6581775" y="2259013"/>
          <p14:tracePt t="303616" x="6518275" y="2295525"/>
          <p14:tracePt t="303629" x="6402388" y="2357438"/>
          <p14:tracePt t="303643" x="6180138" y="2473325"/>
          <p14:tracePt t="303659" x="5946775" y="2589213"/>
          <p14:tracePt t="303676" x="5661025" y="2732088"/>
          <p14:tracePt t="303693" x="4991100" y="3143250"/>
          <p14:tracePt t="303709" x="4670425" y="3348038"/>
          <p14:tracePt t="303726" x="4375150" y="3544888"/>
          <p14:tracePt t="303743" x="3911600" y="3848100"/>
          <p14:tracePt t="303759" x="3687763" y="3965575"/>
          <p14:tracePt t="303776" x="3322638" y="4197350"/>
          <p14:tracePt t="303793" x="3098800" y="4330700"/>
          <p14:tracePt t="303809" x="2847975" y="4500563"/>
          <p14:tracePt t="303826" x="2490788" y="4795838"/>
          <p14:tracePt t="303844" x="2393950" y="4848225"/>
          <p14:tracePt t="303859" x="2357438" y="4884738"/>
          <p14:tracePt t="303876" x="2330450" y="4902200"/>
          <p14:tracePt t="303899" x="2339975" y="4875213"/>
          <p14:tracePt t="304131" x="2330450" y="4875213"/>
          <p14:tracePt t="304143" x="2286000" y="4884738"/>
          <p14:tracePt t="304156" x="2179638" y="4919663"/>
          <p14:tracePt t="304171" x="2044700" y="4938713"/>
          <p14:tracePt t="304180" x="1866900" y="4946650"/>
          <p14:tracePt t="304193" x="1679575" y="4965700"/>
          <p14:tracePt t="304209" x="1554163" y="4965700"/>
          <p14:tracePt t="304226" x="1455738" y="4965700"/>
          <p14:tracePt t="304243" x="1303338" y="4929188"/>
          <p14:tracePt t="304259" x="1250950" y="4911725"/>
          <p14:tracePt t="304277" x="1204913" y="4911725"/>
          <p14:tracePt t="304293" x="1179513" y="4884738"/>
          <p14:tracePt t="304310" x="1160463" y="4884738"/>
          <p14:tracePt t="304587" x="1160463" y="4894263"/>
          <p14:tracePt t="304599" x="1160463" y="4902200"/>
          <p14:tracePt t="304609" x="1160463" y="4919663"/>
          <p14:tracePt t="304622" x="1152525" y="4956175"/>
          <p14:tracePt t="304634" x="1125538" y="5027613"/>
          <p14:tracePt t="304646" x="1098550" y="5108575"/>
          <p14:tracePt t="304660" x="1062038" y="5197475"/>
          <p14:tracePt t="304677" x="1009650" y="5276850"/>
          <p14:tracePt t="304693" x="990600" y="5313363"/>
          <p14:tracePt t="304710" x="973138" y="5340350"/>
          <p14:tracePt t="304805" x="973138" y="5330825"/>
          <p14:tracePt t="304830" x="973138" y="5322888"/>
          <p14:tracePt t="304965" x="982663" y="5313363"/>
          <p14:tracePt t="304976" x="1000125" y="5303838"/>
          <p14:tracePt t="304990" x="1027113" y="5303838"/>
          <p14:tracePt t="305002" x="1062038" y="5303838"/>
          <p14:tracePt t="305013" x="1108075" y="5295900"/>
          <p14:tracePt t="305027" x="1152525" y="5295900"/>
          <p14:tracePt t="305043" x="1214438" y="5295900"/>
          <p14:tracePt t="305060" x="1276350" y="5295900"/>
          <p14:tracePt t="305076" x="1438275" y="5295900"/>
          <p14:tracePt t="305093" x="1536700" y="5303838"/>
          <p14:tracePt t="305110" x="1633538" y="5322888"/>
          <p14:tracePt t="305126" x="1822450" y="5348288"/>
          <p14:tracePt t="305143" x="1901825" y="5357813"/>
          <p14:tracePt t="305160" x="1982788" y="5367338"/>
          <p14:tracePt t="305176" x="2089150" y="5375275"/>
          <p14:tracePt t="305193" x="2143125" y="5375275"/>
          <p14:tracePt t="305210" x="2241550" y="5375275"/>
          <p14:tracePt t="305227" x="2276475" y="5375275"/>
          <p14:tracePt t="305243" x="2330450" y="5375275"/>
          <p14:tracePt t="305260" x="2411413" y="5375275"/>
          <p14:tracePt t="305277" x="2446338" y="5375275"/>
          <p14:tracePt t="305293" x="2482850" y="5375275"/>
          <p14:tracePt t="305310" x="2571750" y="5367338"/>
          <p14:tracePt t="305327" x="2625725" y="5367338"/>
          <p14:tracePt t="305343" x="2660650" y="5367338"/>
          <p14:tracePt t="305344" x="2714625" y="5357813"/>
          <p14:tracePt t="305360" x="2759075" y="5357813"/>
          <p14:tracePt t="305377" x="2786063" y="5348288"/>
          <p14:tracePt t="305393" x="2813050" y="5340350"/>
          <p14:tracePt t="305410" x="2857500" y="5330825"/>
          <p14:tracePt t="305427" x="2867025" y="5330825"/>
          <p14:tracePt t="305443" x="2874963" y="5330825"/>
          <p14:tracePt t="307023" x="2874963" y="5322888"/>
          <p14:tracePt t="307035" x="2874963" y="5303838"/>
          <p14:tracePt t="307047" x="2874963" y="5295900"/>
          <p14:tracePt t="307060" x="2911475" y="5251450"/>
          <p14:tracePt t="307072" x="3000375" y="5170488"/>
          <p14:tracePt t="307084" x="3197225" y="5027613"/>
          <p14:tracePt t="307097" x="3446463" y="4875213"/>
          <p14:tracePt t="307110" x="3741738" y="4697413"/>
          <p14:tracePt t="307127" x="4010025" y="4537075"/>
          <p14:tracePt t="307144" x="4276725" y="4384675"/>
          <p14:tracePt t="307160" x="4625975" y="4143375"/>
          <p14:tracePt t="307177" x="4741863" y="4037013"/>
          <p14:tracePt t="307194" x="4822825" y="3946525"/>
          <p14:tracePt t="307211" x="4929188" y="3768725"/>
          <p14:tracePt t="307228" x="4973638" y="3660775"/>
          <p14:tracePt t="307244" x="5037138" y="3490913"/>
          <p14:tracePt t="307260" x="5037138" y="3438525"/>
          <p14:tracePt t="307278" x="5045075" y="3384550"/>
          <p14:tracePt t="307294" x="5054600" y="3340100"/>
          <p14:tracePt t="307311" x="5054600" y="3330575"/>
          <p14:tracePt t="307327" x="5072063" y="3303588"/>
          <p14:tracePt t="307344" x="5126038" y="3232150"/>
          <p14:tracePt t="307361" x="5153025" y="3187700"/>
          <p14:tracePt t="307377" x="5170488" y="3170238"/>
          <p14:tracePt t="307394" x="5197475" y="3143250"/>
          <p14:tracePt t="307410" x="5205413" y="3133725"/>
          <p14:tracePt t="307427" x="5214938" y="3133725"/>
          <p14:tracePt t="307444" x="5276850" y="3098800"/>
          <p14:tracePt t="307460" x="5303838" y="3081338"/>
          <p14:tracePt t="307477" x="5367338" y="3044825"/>
          <p14:tracePt t="307494" x="5394325" y="3036888"/>
          <p14:tracePt t="307511" x="5411788" y="3009900"/>
          <p14:tracePt t="307527" x="5465763" y="2955925"/>
          <p14:tracePt t="307544" x="5491163" y="2919413"/>
          <p14:tracePt t="307561" x="5510213" y="2901950"/>
          <p14:tracePt t="307561" x="5545138" y="2867025"/>
          <p14:tracePt t="307577" x="5581650" y="2840038"/>
          <p14:tracePt t="307594" x="5626100" y="2813050"/>
          <p14:tracePt t="307611" x="5680075" y="2786063"/>
          <p14:tracePt t="307807" x="5680075" y="2768600"/>
          <p14:tracePt t="307819" x="5680075" y="2759075"/>
          <p14:tracePt t="307832" x="5688013" y="2741613"/>
          <p14:tracePt t="307844" x="5715000" y="2679700"/>
          <p14:tracePt t="307856" x="5776913" y="2581275"/>
          <p14:tracePt t="307869" x="5875338" y="2455863"/>
          <p14:tracePt t="307881" x="5965825" y="2347913"/>
          <p14:tracePt t="307894" x="6054725" y="2276475"/>
          <p14:tracePt t="307911" x="6134100" y="2214563"/>
          <p14:tracePt t="307927" x="6215063" y="2179638"/>
          <p14:tracePt t="307944" x="6357938" y="2108200"/>
          <p14:tracePt t="307961" x="6429375" y="2089150"/>
          <p14:tracePt t="307977" x="6483350" y="2071688"/>
          <p14:tracePt t="307994" x="6554788" y="2062163"/>
          <p14:tracePt t="308011" x="6562725" y="2062163"/>
          <p14:tracePt t="308027" x="6572250" y="2062163"/>
          <p14:tracePt t="308044" x="6589713" y="2062163"/>
          <p14:tracePt t="308061" x="6599238" y="2062163"/>
          <p14:tracePt t="308077" x="6626225" y="2071688"/>
          <p14:tracePt t="308094" x="6643688" y="2081213"/>
          <p14:tracePt t="308111" x="6643688" y="2089150"/>
          <p14:tracePt t="308127" x="6680200" y="2098675"/>
          <p14:tracePt t="308144" x="6688138" y="2108200"/>
          <p14:tracePt t="308161" x="6697663" y="2116138"/>
          <p14:tracePt t="308177" x="6715125" y="2133600"/>
          <p14:tracePt t="308194" x="6724650" y="2133600"/>
          <p14:tracePt t="308211" x="6732588" y="2152650"/>
          <p14:tracePt t="308227" x="6769100" y="2187575"/>
          <p14:tracePt t="308244" x="6786563" y="2197100"/>
          <p14:tracePt t="308261" x="6804025" y="2232025"/>
          <p14:tracePt t="308278" x="6804025" y="2241550"/>
          <p14:tracePt t="308294" x="6813550" y="2259013"/>
          <p14:tracePt t="308311" x="6813550" y="2312988"/>
          <p14:tracePt t="308328" x="6813550" y="2339975"/>
          <p14:tracePt t="308344" x="6813550" y="2357438"/>
          <p14:tracePt t="308361" x="6804025" y="2401888"/>
          <p14:tracePt t="308378" x="6796088" y="2428875"/>
          <p14:tracePt t="308394" x="6796088" y="2455863"/>
          <p14:tracePt t="308411" x="6777038" y="2509838"/>
          <p14:tracePt t="308427" x="6769100" y="2536825"/>
          <p14:tracePt t="308444" x="6751638" y="2581275"/>
          <p14:tracePt t="308461" x="6742113" y="2589213"/>
          <p14:tracePt t="308477" x="6742113" y="2608263"/>
          <p14:tracePt t="308494" x="6732588" y="2616200"/>
          <p14:tracePt t="308511" x="6724650" y="2625725"/>
          <p14:tracePt t="308528" x="6724650" y="2633663"/>
          <p14:tracePt t="308544" x="6715125" y="2633663"/>
          <p14:tracePt t="308561" x="6705600" y="2643188"/>
          <p14:tracePt t="308578" x="6697663" y="2643188"/>
          <p14:tracePt t="308594" x="6680200" y="2643188"/>
          <p14:tracePt t="308611" x="6661150" y="2652713"/>
          <p14:tracePt t="308628" x="6643688" y="2652713"/>
          <p14:tracePt t="308628" x="6626225" y="2652713"/>
          <p14:tracePt t="308644" x="6608763" y="2652713"/>
          <p14:tracePt t="308661" x="6589713" y="2652713"/>
          <p14:tracePt t="308678" x="6545263" y="2652713"/>
          <p14:tracePt t="308694" x="6537325" y="2652713"/>
          <p14:tracePt t="308711" x="6518275" y="2652713"/>
          <p14:tracePt t="308728" x="6483350" y="2643188"/>
          <p14:tracePt t="308744" x="6456363" y="2643188"/>
          <p14:tracePt t="308761" x="6438900" y="2633663"/>
          <p14:tracePt t="308778" x="6375400" y="2625725"/>
          <p14:tracePt t="308794" x="6348413" y="2616200"/>
          <p14:tracePt t="308811" x="6323013" y="2598738"/>
          <p14:tracePt t="308812" x="6276975" y="2571750"/>
          <p14:tracePt t="308828" x="6224588" y="2544763"/>
          <p14:tracePt t="308844" x="6180138" y="2517775"/>
          <p14:tracePt t="308861" x="6081713" y="2473325"/>
          <p14:tracePt t="308878" x="6045200" y="2446338"/>
          <p14:tracePt t="308894" x="6010275" y="2411413"/>
          <p14:tracePt t="308911" x="5946775" y="2303463"/>
          <p14:tracePt t="308928" x="5919788" y="2224088"/>
          <p14:tracePt t="308944" x="5875338" y="2133600"/>
          <p14:tracePt t="308961" x="5830888" y="1990725"/>
          <p14:tracePt t="308978" x="5813425" y="1938338"/>
          <p14:tracePt t="308994" x="5795963" y="1893888"/>
          <p14:tracePt t="309011" x="5786438" y="1812925"/>
          <p14:tracePt t="309028" x="5786438" y="1776413"/>
          <p14:tracePt t="309044" x="5786438" y="1731963"/>
          <p14:tracePt t="309061" x="5803900" y="1643063"/>
          <p14:tracePt t="309078" x="5830888" y="1598613"/>
          <p14:tracePt t="309094" x="5894388" y="1500188"/>
          <p14:tracePt t="309111" x="5938838" y="1446213"/>
          <p14:tracePt t="309128" x="6000750" y="1374775"/>
          <p14:tracePt t="309144" x="6143625" y="1241425"/>
          <p14:tracePt t="309161" x="6242050" y="1160463"/>
          <p14:tracePt t="309178" x="6330950" y="1098550"/>
          <p14:tracePt t="309194" x="6465888" y="1000125"/>
          <p14:tracePt t="309211" x="6518275" y="973138"/>
          <p14:tracePt t="309228" x="6616700" y="946150"/>
          <p14:tracePt t="309244" x="6670675" y="938213"/>
          <p14:tracePt t="309261" x="6732588" y="928688"/>
          <p14:tracePt t="309278" x="6858000" y="928688"/>
          <p14:tracePt t="309295" x="6919913" y="928688"/>
          <p14:tracePt t="309311" x="6956425" y="928688"/>
          <p14:tracePt t="309328" x="7010400" y="928688"/>
          <p14:tracePt t="309344" x="7037388" y="928688"/>
          <p14:tracePt t="309361" x="7062788" y="928688"/>
          <p14:tracePt t="309378" x="7126288" y="965200"/>
          <p14:tracePt t="309395" x="7161213" y="982663"/>
          <p14:tracePt t="309411" x="7188200" y="1009650"/>
          <p14:tracePt t="309428" x="7269163" y="1081088"/>
          <p14:tracePt t="309445" x="7296150" y="1098550"/>
          <p14:tracePt t="309461" x="7340600" y="1133475"/>
          <p14:tracePt t="309478" x="7419975" y="1204913"/>
          <p14:tracePt t="309494" x="7456488" y="1241425"/>
          <p14:tracePt t="309511" x="7510463" y="1303338"/>
          <p14:tracePt t="309528" x="7527925" y="1322388"/>
          <p14:tracePt t="309545" x="7554913" y="1347788"/>
          <p14:tracePt t="309561" x="7589838" y="1374775"/>
          <p14:tracePt t="309578" x="7616825" y="1411288"/>
          <p14:tracePt t="309595" x="7643813" y="1438275"/>
          <p14:tracePt t="309611" x="7670800" y="1482725"/>
          <p14:tracePt t="309628" x="7680325" y="1509713"/>
          <p14:tracePt t="309645" x="7715250" y="1562100"/>
          <p14:tracePt t="309661" x="7715250" y="1581150"/>
          <p14:tracePt t="309678" x="7732713" y="1608138"/>
          <p14:tracePt t="309695" x="7759700" y="1679575"/>
          <p14:tracePt t="309711" x="7759700" y="1704975"/>
          <p14:tracePt t="309728" x="7769225" y="1724025"/>
          <p14:tracePt t="309745" x="7777163" y="1776413"/>
          <p14:tracePt t="309761" x="7777163" y="1803400"/>
          <p14:tracePt t="309778" x="7777163" y="1830388"/>
          <p14:tracePt t="309795" x="7777163" y="1884363"/>
          <p14:tracePt t="309811" x="7777163" y="1901825"/>
          <p14:tracePt t="309828" x="7769225" y="1919288"/>
          <p14:tracePt t="309845" x="7759700" y="1946275"/>
          <p14:tracePt t="309861" x="7742238" y="1965325"/>
          <p14:tracePt t="309878" x="7724775" y="2009775"/>
          <p14:tracePt t="309895" x="7697788" y="2044700"/>
          <p14:tracePt t="309911" x="7680325" y="2071688"/>
          <p14:tracePt t="309928" x="7626350" y="2125663"/>
          <p14:tracePt t="309945" x="7599363" y="2143125"/>
          <p14:tracePt t="309962" x="7581900" y="2160588"/>
          <p14:tracePt t="309978" x="7500938" y="2197100"/>
          <p14:tracePt t="309995" x="7456488" y="2224088"/>
          <p14:tracePt t="310011" x="7412038" y="2259013"/>
          <p14:tracePt t="310028" x="7331075" y="2303463"/>
          <p14:tracePt t="310045" x="7286625" y="2312988"/>
          <p14:tracePt t="310061" x="7205663" y="2347913"/>
          <p14:tracePt t="310078" x="7153275" y="2366963"/>
          <p14:tracePt t="310095" x="7108825" y="2393950"/>
          <p14:tracePt t="310111" x="6991350" y="2419350"/>
          <p14:tracePt t="310128" x="6929438" y="2428875"/>
          <p14:tracePt t="310145" x="6875463" y="2446338"/>
          <p14:tracePt t="310161" x="6769100" y="2465388"/>
          <p14:tracePt t="310178" x="6715125" y="2465388"/>
          <p14:tracePt t="310195" x="6680200" y="2465388"/>
          <p14:tracePt t="310211" x="6572250" y="2473325"/>
          <p14:tracePt t="310228" x="6537325" y="2473325"/>
          <p14:tracePt t="310245" x="6491288" y="2473325"/>
          <p14:tracePt t="310261" x="6411913" y="2473325"/>
          <p14:tracePt t="310279" x="6375400" y="2473325"/>
          <p14:tracePt t="310295" x="6303963" y="2446338"/>
          <p14:tracePt t="310311" x="6259513" y="2428875"/>
          <p14:tracePt t="310328" x="6224588" y="2411413"/>
          <p14:tracePt t="310345" x="6153150" y="2347913"/>
          <p14:tracePt t="310361" x="6134100" y="2322513"/>
          <p14:tracePt t="310378" x="6099175" y="2295525"/>
          <p14:tracePt t="310395" x="6062663" y="2232025"/>
          <p14:tracePt t="310411" x="6037263" y="2197100"/>
          <p14:tracePt t="310428" x="6018213" y="2160588"/>
          <p14:tracePt t="310445" x="6000750" y="2089150"/>
          <p14:tracePt t="310461" x="5991225" y="2062163"/>
          <p14:tracePt t="310478" x="5991225" y="1973263"/>
          <p14:tracePt t="310495" x="6000750" y="1928813"/>
          <p14:tracePt t="310511" x="6010275" y="1884363"/>
          <p14:tracePt t="310528" x="6037263" y="1785938"/>
          <p14:tracePt t="310545" x="6045200" y="1758950"/>
          <p14:tracePt t="310562" x="6054725" y="1741488"/>
          <p14:tracePt t="310578" x="6072188" y="1704975"/>
          <p14:tracePt t="310595" x="6089650" y="1697038"/>
          <p14:tracePt t="310612" x="6108700" y="1670050"/>
          <p14:tracePt t="310628" x="6170613" y="1616075"/>
          <p14:tracePt t="310645" x="6215063" y="1581150"/>
          <p14:tracePt t="310662" x="6259513" y="1544638"/>
          <p14:tracePt t="310678" x="6340475" y="1482725"/>
          <p14:tracePt t="310695" x="6394450" y="1455738"/>
          <p14:tracePt t="310712" x="6510338" y="1401763"/>
          <p14:tracePt t="310728" x="6589713" y="1374775"/>
          <p14:tracePt t="310745" x="6653213" y="1347788"/>
          <p14:tracePt t="310762" x="6831013" y="1285875"/>
          <p14:tracePt t="310778" x="6919913" y="1258888"/>
          <p14:tracePt t="310795" x="6991350" y="1241425"/>
          <p14:tracePt t="310812" x="7143750" y="1204913"/>
          <p14:tracePt t="310828" x="7197725" y="1196975"/>
          <p14:tracePt t="310845" x="7259638" y="1187450"/>
          <p14:tracePt t="310862" x="7296150" y="1187450"/>
          <p14:tracePt t="310878" x="7323138" y="1187450"/>
          <p14:tracePt t="310895" x="7385050" y="1196975"/>
          <p14:tracePt t="310911" x="7419975" y="1223963"/>
          <p14:tracePt t="310928" x="7439025" y="1241425"/>
          <p14:tracePt t="310945" x="7483475" y="1276350"/>
          <p14:tracePt t="310962" x="7491413" y="1295400"/>
          <p14:tracePt t="310978" x="7518400" y="1330325"/>
          <p14:tracePt t="310995" x="7562850" y="1411288"/>
          <p14:tracePt t="311012" x="7581900" y="1455738"/>
          <p14:tracePt t="311028" x="7608888" y="1509713"/>
          <p14:tracePt t="311045" x="7634288" y="1581150"/>
          <p14:tracePt t="311062" x="7643813" y="1616075"/>
          <p14:tracePt t="311079" x="7653338" y="1704975"/>
          <p14:tracePt t="311095" x="7653338" y="1758950"/>
          <p14:tracePt t="311112" x="7653338" y="1803400"/>
          <p14:tracePt t="311128" x="7653338" y="1884363"/>
          <p14:tracePt t="311145" x="7653338" y="1919288"/>
          <p14:tracePt t="311162" x="7643813" y="1946275"/>
          <p14:tracePt t="311179" x="7634288" y="1973263"/>
          <p14:tracePt t="311195" x="7626350" y="1990725"/>
          <p14:tracePt t="311212" x="7616825" y="1990725"/>
          <p14:tracePt t="311228" x="7616825" y="2000250"/>
          <p14:tracePt t="311245" x="7616825" y="2009775"/>
          <p14:tracePt t="311973" x="7608888" y="2009775"/>
          <p14:tracePt t="311997" x="7589838" y="2017713"/>
          <p14:tracePt t="312010" x="7581900" y="2027238"/>
          <p14:tracePt t="312022" x="7562850" y="2036763"/>
          <p14:tracePt t="312035" x="7545388" y="2054225"/>
          <p14:tracePt t="312047" x="7518400" y="2081213"/>
          <p14:tracePt t="312062" x="7473950" y="2108200"/>
          <p14:tracePt t="312079" x="7429500" y="2143125"/>
          <p14:tracePt t="312095" x="7269163" y="2232025"/>
          <p14:tracePt t="312112" x="7180263" y="2295525"/>
          <p14:tracePt t="312129" x="7108825" y="2330450"/>
          <p14:tracePt t="312145" x="6983413" y="2401888"/>
          <p14:tracePt t="312162" x="6929438" y="2438400"/>
          <p14:tracePt t="312179" x="6875463" y="2473325"/>
          <p14:tracePt t="312195" x="6777038" y="2509838"/>
          <p14:tracePt t="312212" x="6751638" y="2527300"/>
          <p14:tracePt t="312228" x="6715125" y="2544763"/>
          <p14:tracePt t="312245" x="6705600" y="2544763"/>
          <p14:tracePt t="312262" x="6688138" y="2544763"/>
          <p14:tracePt t="312292" x="6680200" y="2544763"/>
          <p14:tracePt t="315773" x="6661150" y="2544763"/>
          <p14:tracePt t="315796" x="6653213" y="2544763"/>
          <p14:tracePt t="315833" x="6643688" y="2544763"/>
          <p14:tracePt t="315844" x="6634163" y="2544763"/>
          <p14:tracePt t="315869" x="6626225" y="2544763"/>
          <p14:tracePt t="315882" x="6608763" y="2544763"/>
          <p14:tracePt t="315895" x="6589713" y="2536825"/>
          <p14:tracePt t="315906" x="6581775" y="2527300"/>
          <p14:tracePt t="315918" x="6562725" y="2517775"/>
          <p14:tracePt t="315930" x="6554788" y="2517775"/>
          <p14:tracePt t="315947" x="6527800" y="2500313"/>
          <p14:tracePt t="315963" x="6518275" y="2490788"/>
          <p14:tracePt t="315980" x="6491288" y="2465388"/>
          <p14:tracePt t="315996" x="6483350" y="2455863"/>
          <p14:tracePt t="316016" x="6473825" y="2446338"/>
          <p14:tracePt t="316030" x="6473825" y="2438400"/>
          <p14:tracePt t="319484" x="6473825" y="2428875"/>
          <p14:tracePt t="319608" x="6465888" y="2428875"/>
          <p14:tracePt t="319619" x="6465888" y="2419350"/>
          <p14:tracePt t="319631" x="6456363" y="2419350"/>
          <p14:tracePt t="319643" x="6446838" y="2411413"/>
          <p14:tracePt t="319655" x="6446838" y="2401888"/>
          <p14:tracePt t="319668" x="6438900" y="2393950"/>
          <p14:tracePt t="319681" x="6429375" y="2384425"/>
          <p14:tracePt t="319698" x="6429375" y="2366963"/>
          <p14:tracePt t="319714" x="6429375" y="2357438"/>
          <p14:tracePt t="319731" x="6419850" y="2339975"/>
          <p14:tracePt t="319748" x="6419850" y="2330450"/>
          <p14:tracePt t="319766" x="6419850" y="2322513"/>
          <p14:tracePt t="319794" x="6419850" y="2312988"/>
          <p14:tracePt t="319805" x="6438900" y="2286000"/>
          <p14:tracePt t="319815" x="6473825" y="2251075"/>
          <p14:tracePt t="319831" x="6510338" y="2205038"/>
          <p14:tracePt t="319848" x="6527800" y="2179638"/>
          <p14:tracePt t="319864" x="6562725" y="2152650"/>
          <p14:tracePt t="319881" x="6572250" y="2143125"/>
          <p14:tracePt t="319898" x="6581775" y="2133600"/>
          <p14:tracePt t="319914" x="6589713" y="2125663"/>
          <p14:tracePt t="319931" x="6599238" y="2125663"/>
          <p14:tracePt t="319948" x="6608763" y="2116138"/>
          <p14:tracePt t="319964" x="6643688" y="2108200"/>
          <p14:tracePt t="319981" x="6653213" y="2089150"/>
          <p14:tracePt t="319998" x="6661150" y="2081213"/>
          <p14:tracePt t="320015" x="6697663" y="2071688"/>
          <p14:tracePt t="320031" x="6705600" y="2071688"/>
          <p14:tracePt t="320048" x="6724650" y="2071688"/>
          <p14:tracePt t="320064" x="6742113" y="2071688"/>
          <p14:tracePt t="320083" x="6751638" y="2071688"/>
          <p14:tracePt t="320098" x="6769100" y="2071688"/>
          <p14:tracePt t="320114" x="6777038" y="2071688"/>
          <p14:tracePt t="320131" x="6786563" y="2071688"/>
          <p14:tracePt t="320148" x="6813550" y="2081213"/>
          <p14:tracePt t="320165" x="6823075" y="2089150"/>
          <p14:tracePt t="320181" x="6831013" y="2089150"/>
          <p14:tracePt t="320198" x="6858000" y="2108200"/>
          <p14:tracePt t="320214" x="6867525" y="2108200"/>
          <p14:tracePt t="320231" x="6894513" y="2133600"/>
          <p14:tracePt t="320248" x="6902450" y="2152650"/>
          <p14:tracePt t="320264" x="6911975" y="2160588"/>
          <p14:tracePt t="320282" x="6919913" y="2205038"/>
          <p14:tracePt t="320298" x="6929438" y="2224088"/>
          <p14:tracePt t="320315" x="6938963" y="2241550"/>
          <p14:tracePt t="320331" x="6938963" y="2295525"/>
          <p14:tracePt t="320348" x="6938963" y="2322513"/>
          <p14:tracePt t="320364" x="6938963" y="2366963"/>
          <p14:tracePt t="320381" x="6938963" y="2428875"/>
          <p14:tracePt t="320398" x="6938963" y="2455863"/>
          <p14:tracePt t="320415" x="6919913" y="2482850"/>
          <p14:tracePt t="320431" x="6894513" y="2544763"/>
          <p14:tracePt t="320448" x="6867525" y="2571750"/>
          <p14:tracePt t="320464" x="6777038" y="2652713"/>
          <p14:tracePt t="320481" x="6751638" y="2679700"/>
          <p14:tracePt t="320498" x="6705600" y="2697163"/>
          <p14:tracePt t="320515" x="6626225" y="2714625"/>
          <p14:tracePt t="320531" x="6572250" y="2724150"/>
          <p14:tracePt t="320548" x="6537325" y="2724150"/>
          <p14:tracePt t="320565" x="6438900" y="2724150"/>
          <p14:tracePt t="320581" x="6375400" y="2705100"/>
          <p14:tracePt t="320598" x="6323013" y="2679700"/>
          <p14:tracePt t="320615" x="6205538" y="2598738"/>
          <p14:tracePt t="320632" x="6161088" y="2554288"/>
          <p14:tracePt t="320648" x="6099175" y="2438400"/>
          <p14:tracePt t="320665" x="6081713" y="2357438"/>
          <p14:tracePt t="320681" x="6072188" y="2286000"/>
          <p14:tracePt t="320698" x="6072188" y="2143125"/>
          <p14:tracePt t="320715" x="6072188" y="2081213"/>
          <p14:tracePt t="320731" x="6072188" y="2017713"/>
          <p14:tracePt t="320748" x="6134100" y="1884363"/>
          <p14:tracePt t="320765" x="6188075" y="1803400"/>
          <p14:tracePt t="320781" x="6232525" y="1751013"/>
          <p14:tracePt t="320798" x="6330950" y="1652588"/>
          <p14:tracePt t="320815" x="6375400" y="1625600"/>
          <p14:tracePt t="320831" x="6429375" y="1598613"/>
          <p14:tracePt t="320848" x="6581775" y="1536700"/>
          <p14:tracePt t="320865" x="6661150" y="1509713"/>
          <p14:tracePt t="320881" x="6786563" y="1482725"/>
          <p14:tracePt t="320898" x="6848475" y="1473200"/>
          <p14:tracePt t="320915" x="6902450" y="1473200"/>
          <p14:tracePt t="320931" x="7018338" y="1473200"/>
          <p14:tracePt t="320948" x="7072313" y="1473200"/>
          <p14:tracePt t="320965" x="7134225" y="1482725"/>
          <p14:tracePt t="320981" x="7242175" y="1500188"/>
          <p14:tracePt t="320998" x="7286625" y="1500188"/>
          <p14:tracePt t="321015" x="7331075" y="1509713"/>
          <p14:tracePt t="321031" x="7429500" y="1527175"/>
          <p14:tracePt t="321048" x="7473950" y="1527175"/>
          <p14:tracePt t="321065" x="7562850" y="1544638"/>
          <p14:tracePt t="321081" x="7599363" y="1562100"/>
          <p14:tracePt t="321098" x="7626350" y="1581150"/>
          <p14:tracePt t="321115" x="7670800" y="1616075"/>
          <p14:tracePt t="321131" x="7688263" y="1643063"/>
          <p14:tracePt t="321148" x="7697788" y="1670050"/>
          <p14:tracePt t="321165" x="7715250" y="1741488"/>
          <p14:tracePt t="321182" x="7715250" y="1768475"/>
          <p14:tracePt t="321199" x="7715250" y="1803400"/>
          <p14:tracePt t="321215" x="7715250" y="1847850"/>
          <p14:tracePt t="321231" x="7715250" y="1884363"/>
          <p14:tracePt t="321248" x="7705725" y="1955800"/>
          <p14:tracePt t="321265" x="7688263" y="2009775"/>
          <p14:tracePt t="321283" x="7670800" y="2054225"/>
          <p14:tracePt t="321298" x="7653338" y="2089150"/>
          <p14:tracePt t="321315" x="7616825" y="2160588"/>
          <p14:tracePt t="321332" x="7599363" y="2197100"/>
          <p14:tracePt t="321348" x="7554913" y="2259013"/>
          <p14:tracePt t="321365" x="7527925" y="2276475"/>
          <p14:tracePt t="321381" x="7518400" y="2295525"/>
          <p14:tracePt t="321398" x="7491413" y="2312988"/>
          <p14:tracePt t="321415" x="7483475" y="2322513"/>
          <p14:tracePt t="321431" x="7439025" y="2339975"/>
          <p14:tracePt t="321448" x="7429500" y="2347913"/>
          <p14:tracePt t="321465" x="7412038" y="2347913"/>
          <p14:tracePt t="321482" x="7394575" y="2347913"/>
          <p14:tracePt t="321498" x="7385050" y="2357438"/>
          <p14:tracePt t="321515" x="7375525" y="2357438"/>
          <p14:tracePt t="321532" x="7340600" y="2357438"/>
          <p14:tracePt t="321548" x="7323138" y="2357438"/>
          <p14:tracePt t="321565" x="7304088" y="2357438"/>
          <p14:tracePt t="321582" x="7259638" y="2357438"/>
          <p14:tracePt t="321598" x="7224713" y="2347913"/>
          <p14:tracePt t="321615" x="7188200" y="2322513"/>
          <p14:tracePt t="321632" x="7153275" y="2303463"/>
          <p14:tracePt t="321648" x="7134225" y="2286000"/>
          <p14:tracePt t="321665" x="7089775" y="2241550"/>
          <p14:tracePt t="321682" x="7072313" y="2214563"/>
          <p14:tracePt t="321698" x="7045325" y="2187575"/>
          <p14:tracePt t="321715" x="6991350" y="2108200"/>
          <p14:tracePt t="321732" x="6965950" y="2054225"/>
          <p14:tracePt t="321748" x="6946900" y="1990725"/>
          <p14:tracePt t="321765" x="6938963" y="1919288"/>
          <p14:tracePt t="321782" x="6938963" y="1893888"/>
          <p14:tracePt t="321798" x="6938963" y="1874838"/>
          <p14:tracePt t="321815" x="6938963" y="1857375"/>
          <p14:tracePt t="321832" x="6938963" y="1847850"/>
          <p14:tracePt t="321947" x="6938963" y="1857375"/>
          <p14:tracePt t="321972" x="6938963" y="1866900"/>
          <p14:tracePt t="322007" x="6938963" y="1874838"/>
          <p14:tracePt t="322069" x="6929438" y="1874838"/>
          <p14:tracePt t="322106" x="6919913" y="1884363"/>
          <p14:tracePt t="322130" x="6911975" y="1901825"/>
          <p14:tracePt t="322143" x="6902450" y="1928813"/>
          <p14:tracePt t="322155" x="6894513" y="1955800"/>
          <p14:tracePt t="322166" x="6875463" y="2000250"/>
          <p14:tracePt t="322182" x="6858000" y="2044700"/>
          <p14:tracePt t="322198" x="6848475" y="2108200"/>
          <p14:tracePt t="322215" x="6831013" y="2187575"/>
          <p14:tracePt t="322232" x="6796088" y="2295525"/>
          <p14:tracePt t="322249" x="6786563" y="2347913"/>
          <p14:tracePt t="322265" x="6777038" y="2374900"/>
          <p14:tracePt t="322283" x="6777038" y="2419350"/>
          <p14:tracePt t="322299" x="6769100" y="2428875"/>
          <p14:tracePt t="322315" x="6759575" y="2446338"/>
          <p14:tracePt t="322332" x="6759575" y="2465388"/>
          <p14:tracePt t="322348" x="6759575" y="2473325"/>
          <p14:tracePt t="322365" x="6751638" y="2482850"/>
          <p14:tracePt t="322400" x="6742113" y="2482850"/>
          <p14:tracePt t="322424" x="6732588" y="2482850"/>
          <p14:tracePt t="322436" x="6732588" y="2473325"/>
          <p14:tracePt t="322460" x="6724650" y="2455863"/>
          <p14:tracePt t="322473" x="6715125" y="2428875"/>
          <p14:tracePt t="322486" x="6705600" y="2393950"/>
          <p14:tracePt t="322497" x="6705600" y="2339975"/>
          <p14:tracePt t="322511" x="6705600" y="2276475"/>
          <p14:tracePt t="322523" x="6705600" y="2197100"/>
          <p14:tracePt t="322536" x="6715125" y="2108200"/>
          <p14:tracePt t="322548" x="6751638" y="2009775"/>
          <p14:tracePt t="322565" x="6804025" y="1893888"/>
          <p14:tracePt t="322582" x="6858000" y="1803400"/>
          <p14:tracePt t="322599" x="6991350" y="1670050"/>
          <p14:tracePt t="322615" x="7054850" y="1616075"/>
          <p14:tracePt t="322632" x="7134225" y="1581150"/>
          <p14:tracePt t="322649" x="7331075" y="1509713"/>
          <p14:tracePt t="322665" x="7412038" y="1500188"/>
          <p14:tracePt t="322682" x="7537450" y="1490663"/>
          <p14:tracePt t="322699" x="7572375" y="1490663"/>
          <p14:tracePt t="322715" x="7608888" y="1500188"/>
          <p14:tracePt t="322732" x="7688263" y="1544638"/>
          <p14:tracePt t="322749" x="7715250" y="1581150"/>
          <p14:tracePt t="322765" x="7732713" y="1608138"/>
          <p14:tracePt t="322782" x="7759700" y="1670050"/>
          <p14:tracePt t="322799" x="7759700" y="1704975"/>
          <p14:tracePt t="322815" x="7769225" y="1751013"/>
          <p14:tracePt t="322832" x="7769225" y="1803400"/>
          <p14:tracePt t="322849" x="7769225" y="1812925"/>
          <p14:tracePt t="322865" x="7769225" y="1822450"/>
          <p14:tracePt t="323184" x="7769225" y="1830388"/>
          <p14:tracePt t="323196" x="7759700" y="1847850"/>
          <p14:tracePt t="323209" x="7732713" y="1866900"/>
          <p14:tracePt t="323220" x="7697788" y="1928813"/>
          <p14:tracePt t="323232" x="7626350" y="1990725"/>
          <p14:tracePt t="323249" x="7545388" y="2089150"/>
          <p14:tracePt t="323265" x="7439025" y="2197100"/>
          <p14:tracePt t="323282" x="7215188" y="2401888"/>
          <p14:tracePt t="323299" x="7116763" y="2473325"/>
          <p14:tracePt t="323315" x="7045325" y="2536825"/>
          <p14:tracePt t="323332" x="6894513" y="2625725"/>
          <p14:tracePt t="323349" x="6831013" y="2660650"/>
          <p14:tracePt t="323365" x="6777038" y="2679700"/>
          <p14:tracePt t="323383" x="6732588" y="2705100"/>
          <p14:tracePt t="323399" x="6724650" y="2705100"/>
          <p14:tracePt t="323416" x="6715125" y="2705100"/>
          <p14:tracePt t="323432" x="6661150" y="2697163"/>
          <p14:tracePt t="323449" x="6643688" y="2687638"/>
          <p14:tracePt t="323465" x="6616700" y="2679700"/>
          <p14:tracePt t="323482" x="6572250" y="2660650"/>
          <p14:tracePt t="323499" x="6545263" y="2660650"/>
          <p14:tracePt t="323515" x="6483350" y="2633663"/>
          <p14:tracePt t="323532" x="6446838" y="2625725"/>
          <p14:tracePt t="323549" x="6411913" y="2616200"/>
          <p14:tracePt t="323566" x="6340475" y="2598738"/>
          <p14:tracePt t="323582" x="6313488" y="2589213"/>
          <p14:tracePt t="323599" x="6276975" y="2562225"/>
          <p14:tracePt t="323615" x="6215063" y="2509838"/>
          <p14:tracePt t="323632" x="6197600" y="2473325"/>
          <p14:tracePt t="323649" x="6161088" y="2428875"/>
          <p14:tracePt t="323665" x="6153150" y="2393950"/>
          <p14:tracePt t="323682" x="6126163" y="2366963"/>
          <p14:tracePt t="323699" x="6108700" y="2322513"/>
          <p14:tracePt t="323715" x="6089650" y="2303463"/>
          <p14:tracePt t="323732" x="6081713" y="2276475"/>
          <p14:tracePt t="323749" x="6062663" y="2214563"/>
          <p14:tracePt t="323765" x="6054725" y="2179638"/>
          <p14:tracePt t="323782" x="6054725" y="2152650"/>
          <p14:tracePt t="323799" x="6045200" y="2071688"/>
          <p14:tracePt t="323816" x="6045200" y="2036763"/>
          <p14:tracePt t="323832" x="6045200" y="2000250"/>
          <p14:tracePt t="323849" x="6054725" y="1911350"/>
          <p14:tracePt t="323866" x="6072188" y="1866900"/>
          <p14:tracePt t="323882" x="6089650" y="1795463"/>
          <p14:tracePt t="323899" x="6089650" y="1776413"/>
          <p14:tracePt t="323916" x="6099175" y="1751013"/>
          <p14:tracePt t="323932" x="6134100" y="1687513"/>
          <p14:tracePt t="323949" x="6153150" y="1660525"/>
          <p14:tracePt t="323965" x="6188075" y="1633538"/>
          <p14:tracePt t="323982" x="6242050" y="1581150"/>
          <p14:tracePt t="323999" x="6276975" y="1554163"/>
          <p14:tracePt t="324016" x="6286500" y="1544638"/>
          <p14:tracePt t="324032" x="6323013" y="1527175"/>
          <p14:tracePt t="324049" x="6357938" y="1517650"/>
          <p14:tracePt t="324066" x="6438900" y="1490663"/>
          <p14:tracePt t="324082" x="6483350" y="1473200"/>
          <p14:tracePt t="324099" x="6518275" y="1455738"/>
          <p14:tracePt t="324116" x="6572250" y="1438275"/>
          <p14:tracePt t="324132" x="6608763" y="1428750"/>
          <p14:tracePt t="324149" x="6643688" y="1419225"/>
          <p14:tracePt t="324166" x="6732588" y="1401763"/>
          <p14:tracePt t="324183" x="6786563" y="1393825"/>
          <p14:tracePt t="324199" x="6840538" y="1384300"/>
          <p14:tracePt t="324216" x="6919913" y="1366838"/>
          <p14:tracePt t="324232" x="6956425" y="1357313"/>
          <p14:tracePt t="324249" x="7000875" y="1357313"/>
          <p14:tracePt t="324266" x="7072313" y="1347788"/>
          <p14:tracePt t="324283" x="7126288" y="1347788"/>
          <p14:tracePt t="324299" x="7188200" y="1347788"/>
          <p14:tracePt t="324316" x="7215188" y="1347788"/>
          <p14:tracePt t="324333" x="7232650" y="1347788"/>
          <p14:tracePt t="324349" x="7286625" y="1357313"/>
          <p14:tracePt t="324366" x="7304088" y="1374775"/>
          <p14:tracePt t="324383" x="7323138" y="1384300"/>
          <p14:tracePt t="324399" x="7375525" y="1428750"/>
          <p14:tracePt t="324416" x="7412038" y="1455738"/>
          <p14:tracePt t="324433" x="7439025" y="1490663"/>
          <p14:tracePt t="324449" x="7483475" y="1527175"/>
          <p14:tracePt t="324466" x="7510463" y="1571625"/>
          <p14:tracePt t="324482" x="7562850" y="1660525"/>
          <p14:tracePt t="324499" x="7581900" y="1714500"/>
          <p14:tracePt t="324516" x="7599363" y="1751013"/>
          <p14:tracePt t="324532" x="7616825" y="1830388"/>
          <p14:tracePt t="324549" x="7626350" y="1884363"/>
          <p14:tracePt t="324566" x="7634288" y="1938338"/>
          <p14:tracePt t="324582" x="7643813" y="2036763"/>
          <p14:tracePt t="324599" x="7643813" y="2071688"/>
          <p14:tracePt t="324616" x="7643813" y="2125663"/>
          <p14:tracePt t="324632" x="7643813" y="2224088"/>
          <p14:tracePt t="324649" x="7643813" y="2286000"/>
          <p14:tracePt t="324666" x="7643813" y="2339975"/>
          <p14:tracePt t="324683" x="7608888" y="2428875"/>
          <p14:tracePt t="324699" x="7589838" y="2482850"/>
          <p14:tracePt t="324716" x="7554913" y="2562225"/>
          <p14:tracePt t="324732" x="7527925" y="2598738"/>
          <p14:tracePt t="324749" x="7510463" y="2625725"/>
          <p14:tracePt t="324766" x="7456488" y="2687638"/>
          <p14:tracePt t="324782" x="7429500" y="2714625"/>
          <p14:tracePt t="324799" x="7402513" y="2741613"/>
          <p14:tracePt t="324816" x="7340600" y="2776538"/>
          <p14:tracePt t="324832" x="7304088" y="2803525"/>
          <p14:tracePt t="324849" x="7269163" y="2822575"/>
          <p14:tracePt t="324866" x="7170738" y="2857500"/>
          <p14:tracePt t="324883" x="7108825" y="2874963"/>
          <p14:tracePt t="324899" x="6973888" y="2884488"/>
          <p14:tracePt t="324916" x="6902450" y="2884488"/>
          <p14:tracePt t="324932" x="6823075" y="2884488"/>
          <p14:tracePt t="324949" x="6705600" y="2884488"/>
          <p14:tracePt t="324966" x="6653213" y="2884488"/>
          <p14:tracePt t="324983" x="6599238" y="2867025"/>
          <p14:tracePt t="324999" x="6483350" y="2822575"/>
          <p14:tracePt t="325016" x="6429375" y="2803525"/>
          <p14:tracePt t="325032" x="6384925" y="2776538"/>
          <p14:tracePt t="325049" x="6323013" y="2714625"/>
          <p14:tracePt t="325066" x="6303963" y="2705100"/>
          <p14:tracePt t="325083" x="6296025" y="2687638"/>
          <p14:tracePt t="325099" x="6276975" y="2652713"/>
          <p14:tracePt t="325116" x="6276975" y="2625725"/>
          <p14:tracePt t="325133" x="6276975" y="2581275"/>
          <p14:tracePt t="325149" x="6276975" y="2554288"/>
          <p14:tracePt t="325166" x="6276975" y="2544763"/>
          <p14:tracePt t="325183" x="6276975" y="2536825"/>
          <p14:tracePt t="325279" x="6286500" y="2536825"/>
          <p14:tracePt t="325290" x="6296025" y="2536825"/>
          <p14:tracePt t="325303" x="6303963" y="2536825"/>
          <p14:tracePt t="325316" x="6313488" y="2527300"/>
          <p14:tracePt t="325331" x="6330950" y="2527300"/>
          <p14:tracePt t="325340" x="6348413" y="2517775"/>
          <p14:tracePt t="325353" x="6367463" y="2509838"/>
          <p14:tracePt t="325366" x="6384925" y="2509838"/>
          <p14:tracePt t="325383" x="6402388" y="2500313"/>
          <p14:tracePt t="325400" x="6429375" y="2500313"/>
          <p14:tracePt t="325416" x="6456363" y="2500313"/>
          <p14:tracePt t="325433" x="6473825" y="2500313"/>
          <p14:tracePt t="325450" x="6491288" y="2490788"/>
          <p14:tracePt t="325466" x="6500813" y="2490788"/>
          <p14:tracePt t="325483" x="6510338" y="2490788"/>
          <p14:tracePt t="326088" x="6510338" y="2482850"/>
          <p14:tracePt t="326124" x="6510338" y="2473325"/>
          <p14:tracePt t="326148" x="6510338" y="2455863"/>
          <p14:tracePt t="326161" x="6510338" y="2428875"/>
          <p14:tracePt t="326174" x="6510338" y="2393950"/>
          <p14:tracePt t="326186" x="6527800" y="2303463"/>
          <p14:tracePt t="326200" x="6616700" y="2089150"/>
          <p14:tracePt t="326216" x="6724650" y="1803400"/>
          <p14:tracePt t="326233" x="6777038" y="1633538"/>
          <p14:tracePt t="326250" x="6813550" y="1482725"/>
          <p14:tracePt t="326266" x="6813550" y="1455738"/>
          <p14:tracePt t="326283" x="6813550" y="1446213"/>
          <p14:tracePt t="326300" x="6813550" y="1438275"/>
          <p14:tracePt t="326406" x="6804025" y="1438275"/>
          <p14:tracePt t="326480" x="6796088" y="1438275"/>
          <p14:tracePt t="326505" x="6786563" y="1438275"/>
          <p14:tracePt t="326517" x="6777038" y="1446213"/>
          <p14:tracePt t="326541" x="6769100" y="1446213"/>
          <p14:tracePt t="326554" x="6759575" y="1455738"/>
          <p14:tracePt t="326565" x="6742113" y="1465263"/>
          <p14:tracePt t="326579" x="6724650" y="1473200"/>
          <p14:tracePt t="326591" x="6705600" y="1490663"/>
          <p14:tracePt t="326602" x="6688138" y="1500188"/>
          <p14:tracePt t="326616" x="6670675" y="1509713"/>
          <p14:tracePt t="326633" x="6661150" y="1517650"/>
          <p14:tracePt t="326650" x="6643688" y="1517650"/>
          <p14:tracePt t="326666" x="6626225" y="1536700"/>
          <p14:tracePt t="326683" x="6599238" y="1544638"/>
          <p14:tracePt t="326700" x="6581775" y="1554163"/>
          <p14:tracePt t="326716" x="6554788" y="1562100"/>
          <p14:tracePt t="326733" x="6545263" y="1562100"/>
          <p14:tracePt t="326750" x="6518275" y="1562100"/>
          <p14:tracePt t="326766" x="6500813" y="1562100"/>
          <p14:tracePt t="326783" x="6483350" y="1571625"/>
          <p14:tracePt t="326800" x="6456363" y="1581150"/>
          <p14:tracePt t="326823" x="6438900" y="1581150"/>
          <p14:tracePt t="326860" x="6429375" y="1581150"/>
          <p14:tracePt t="326982" x="6438900" y="1581150"/>
          <p14:tracePt t="326995" x="6456363" y="1581150"/>
          <p14:tracePt t="327007" x="6473825" y="1581150"/>
          <p14:tracePt t="327019" x="6510338" y="1581150"/>
          <p14:tracePt t="327033" x="6562725" y="1598613"/>
          <p14:tracePt t="327050" x="6626225" y="1608138"/>
          <p14:tracePt t="327067" x="6680200" y="1625600"/>
          <p14:tracePt t="327083" x="6813550" y="1652588"/>
          <p14:tracePt t="327100" x="6875463" y="1652588"/>
          <p14:tracePt t="327116" x="6983413" y="1660525"/>
          <p14:tracePt t="327133" x="7010400" y="1660525"/>
          <p14:tracePt t="327154" x="7018338" y="1660525"/>
          <p14:tracePt t="327241" x="7000875" y="1660525"/>
          <p14:tracePt t="327251" x="6973888" y="1660525"/>
          <p14:tracePt t="327264" x="6938963" y="1670050"/>
          <p14:tracePt t="327276" x="6884988" y="1670050"/>
          <p14:tracePt t="327288" x="6848475" y="1670050"/>
          <p14:tracePt t="327302" x="6804025" y="1670050"/>
          <p14:tracePt t="327317" x="6751638" y="1670050"/>
          <p14:tracePt t="327333" x="6697663" y="1679575"/>
          <p14:tracePt t="327350" x="6634163" y="1679575"/>
          <p14:tracePt t="327367" x="6527800" y="1687513"/>
          <p14:tracePt t="327383" x="6491288" y="1687513"/>
          <p14:tracePt t="327400" x="6419850" y="1687513"/>
          <p14:tracePt t="327417" x="6402388" y="1687513"/>
          <p14:tracePt t="327433" x="6394450" y="1687513"/>
          <p14:tracePt t="327450" x="6384925" y="1687513"/>
          <p14:tracePt t="327522" x="6394450" y="1687513"/>
          <p14:tracePt t="327547" x="6402388" y="1687513"/>
          <p14:tracePt t="327569" x="6411913" y="1687513"/>
          <p14:tracePt t="327595" x="6429375" y="1687513"/>
          <p14:tracePt t="327607" x="6456363" y="1687513"/>
          <p14:tracePt t="327620" x="6483350" y="1704975"/>
          <p14:tracePt t="327632" x="6510338" y="1714500"/>
          <p14:tracePt t="327643" x="6554788" y="1731963"/>
          <p14:tracePt t="327657" x="6589713" y="1731963"/>
          <p14:tracePt t="327669" x="6653213" y="1741488"/>
          <p14:tracePt t="327684" x="6724650" y="1741488"/>
          <p14:tracePt t="327700" x="6823075" y="1741488"/>
          <p14:tracePt t="327717" x="6919913" y="1741488"/>
          <p14:tracePt t="327733" x="7108825" y="1731963"/>
          <p14:tracePt t="327750" x="7170738" y="1704975"/>
          <p14:tracePt t="327767" x="7215188" y="1697038"/>
          <p14:tracePt t="327784" x="7232650" y="1687513"/>
          <p14:tracePt t="327975" x="7224713" y="1687513"/>
          <p14:tracePt t="328122" x="7215188" y="1687513"/>
          <p14:tracePt t="336036" x="7205663" y="1687513"/>
          <p14:tracePt t="336662" x="7205663" y="1697038"/>
          <p14:tracePt t="336846" x="7205663" y="1704975"/>
          <p14:tracePt t="336921" x="7197725" y="1704975"/>
          <p14:tracePt t="336931" x="7188200" y="1704975"/>
          <p14:tracePt t="336944" x="7180263" y="1704975"/>
          <p14:tracePt t="336956" x="7170738" y="1704975"/>
          <p14:tracePt t="336969" x="7143750" y="1704975"/>
          <p14:tracePt t="336986" x="7126288" y="1704975"/>
          <p14:tracePt t="337003" x="7099300" y="1704975"/>
          <p14:tracePt t="337020" x="7027863" y="1704975"/>
          <p14:tracePt t="337036" x="7000875" y="1704975"/>
          <p14:tracePt t="337053" x="6956425" y="1704975"/>
          <p14:tracePt t="337070" x="6946900" y="1704975"/>
          <p14:tracePt t="337086" x="6938963" y="1704975"/>
          <p14:tracePt t="337152" x="6938963" y="1697038"/>
          <p14:tracePt t="337176" x="6946900" y="1697038"/>
          <p14:tracePt t="337189" x="6956425" y="1687513"/>
          <p14:tracePt t="337200" x="6983413" y="1679575"/>
          <p14:tracePt t="337214" x="7018338" y="1670050"/>
          <p14:tracePt t="337225" x="7072313" y="1660525"/>
          <p14:tracePt t="337238" x="7126288" y="1652588"/>
          <p14:tracePt t="337253" x="7197725" y="1643063"/>
          <p14:tracePt t="337270" x="7259638" y="1633538"/>
          <p14:tracePt t="337286" x="7456488" y="1625600"/>
          <p14:tracePt t="337303" x="7562850" y="1625600"/>
          <p14:tracePt t="337320" x="7680325" y="1625600"/>
          <p14:tracePt t="337336" x="7929563" y="1625600"/>
          <p14:tracePt t="337353" x="8054975" y="1625600"/>
          <p14:tracePt t="337370" x="8180388" y="1660525"/>
          <p14:tracePt t="337386" x="8375650" y="1741488"/>
          <p14:tracePt t="337403" x="8447088" y="1776413"/>
          <p14:tracePt t="337420" x="8501063" y="1803400"/>
          <p14:tracePt t="337436" x="8545513" y="1857375"/>
          <p14:tracePt t="337453" x="8555038" y="1884363"/>
          <p14:tracePt t="337470" x="8555038" y="1901825"/>
          <p14:tracePt t="337486" x="8555038" y="1955800"/>
          <p14:tracePt t="337503" x="8555038" y="1965325"/>
          <p14:tracePt t="337520" x="8555038" y="2000250"/>
          <p14:tracePt t="337536" x="8545513" y="2000250"/>
          <p14:tracePt t="337553" x="8545513" y="2009775"/>
          <p14:tracePt t="337570" x="8537575" y="2009775"/>
          <p14:tracePt t="337586" x="8537575" y="2017713"/>
          <p14:tracePt t="337603" x="8528050" y="2017713"/>
          <p14:tracePt t="337620" x="8518525" y="2017713"/>
          <p14:tracePt t="337642" x="8510588" y="2017713"/>
          <p14:tracePt t="337654" x="8501063" y="2017713"/>
          <p14:tracePt t="337670" x="8491538" y="2017713"/>
          <p14:tracePt t="337687" x="8474075" y="2017713"/>
          <p14:tracePt t="337703" x="8439150" y="2017713"/>
          <p14:tracePt t="337720" x="8420100" y="2017713"/>
          <p14:tracePt t="337737" x="8394700" y="2017713"/>
          <p14:tracePt t="337753" x="8358188" y="2009775"/>
          <p14:tracePt t="337770" x="8331200" y="2000250"/>
          <p14:tracePt t="337786" x="8304213" y="2000250"/>
          <p14:tracePt t="337803" x="8251825" y="1990725"/>
          <p14:tracePt t="337820" x="8205788" y="1990725"/>
          <p14:tracePt t="337837" x="8188325" y="1982788"/>
          <p14:tracePt t="337853" x="8161338" y="1982788"/>
          <p14:tracePt t="337870" x="8143875" y="1973263"/>
          <p14:tracePt t="337886" x="8126413" y="1973263"/>
          <p14:tracePt t="337903" x="8108950" y="1965325"/>
          <p14:tracePt t="337920" x="8099425" y="1965325"/>
          <p14:tracePt t="337937" x="8089900" y="1965325"/>
          <p14:tracePt t="337985" x="8089900" y="1955800"/>
          <p14:tracePt t="339578" x="8081963" y="1955800"/>
          <p14:tracePt t="339590" x="8072438" y="1955800"/>
          <p14:tracePt t="339602" x="8054975" y="1955800"/>
          <p14:tracePt t="339615" x="8027988" y="1955800"/>
          <p14:tracePt t="339627" x="7983538" y="1955800"/>
          <p14:tracePt t="339639" x="7920038" y="1965325"/>
          <p14:tracePt t="339654" x="7831138" y="1973263"/>
          <p14:tracePt t="339670" x="7732713" y="2009775"/>
          <p14:tracePt t="339687" x="7634288" y="2027238"/>
          <p14:tracePt t="339704" x="7412038" y="2098675"/>
          <p14:tracePt t="339721" x="7296150" y="2125663"/>
          <p14:tracePt t="339737" x="7089775" y="2187575"/>
          <p14:tracePt t="339754" x="6991350" y="2214563"/>
          <p14:tracePt t="339770" x="6911975" y="2251075"/>
          <p14:tracePt t="339787" x="6769100" y="2295525"/>
          <p14:tracePt t="339804" x="6742113" y="2303463"/>
          <p14:tracePt t="339820" x="6715125" y="2303463"/>
          <p14:tracePt t="339837" x="6634163" y="2312988"/>
          <p14:tracePt t="339854" x="6608763" y="2312988"/>
          <p14:tracePt t="339870" x="6581775" y="2312988"/>
          <p14:tracePt t="339887" x="6545263" y="2312988"/>
          <p14:tracePt t="339904" x="6527800" y="2312988"/>
          <p14:tracePt t="339921" x="6518275" y="2295525"/>
          <p14:tracePt t="339937" x="6465888" y="2251075"/>
          <p14:tracePt t="339954" x="6446838" y="2232025"/>
          <p14:tracePt t="339971" x="6394450" y="2187575"/>
          <p14:tracePt t="339987" x="6367463" y="2152650"/>
          <p14:tracePt t="340004" x="6340475" y="2125663"/>
          <p14:tracePt t="340021" x="6330950" y="2081213"/>
          <p14:tracePt t="340037" x="6330950" y="2054225"/>
          <p14:tracePt t="340054" x="6330950" y="2044700"/>
          <p14:tracePt t="340070" x="6357938" y="2017713"/>
          <p14:tracePt t="340087" x="6394450" y="2009775"/>
          <p14:tracePt t="340104" x="6518275" y="2009775"/>
          <p14:tracePt t="340121" x="6589713" y="2009775"/>
          <p14:tracePt t="340137" x="6661150" y="2017713"/>
          <p14:tracePt t="340154" x="6804025" y="2125663"/>
          <p14:tracePt t="340171" x="6858000" y="2187575"/>
          <p14:tracePt t="340187" x="6902450" y="2251075"/>
          <p14:tracePt t="340204" x="6956425" y="2357438"/>
          <p14:tracePt t="340221" x="6973888" y="2419350"/>
          <p14:tracePt t="340237" x="6983413" y="2482850"/>
          <p14:tracePt t="340254" x="6983413" y="2598738"/>
          <p14:tracePt t="340271" x="6983413" y="2633663"/>
          <p14:tracePt t="340288" x="6973888" y="2714625"/>
          <p14:tracePt t="340304" x="6956425" y="2768600"/>
          <p14:tracePt t="340321" x="6929438" y="2803525"/>
          <p14:tracePt t="340337" x="6894513" y="2847975"/>
          <p14:tracePt t="340354" x="6875463" y="2857500"/>
          <p14:tracePt t="340371" x="6858000" y="2867025"/>
          <p14:tracePt t="340387" x="6813550" y="2874963"/>
          <p14:tracePt t="340404" x="6777038" y="2874963"/>
          <p14:tracePt t="340421" x="6742113" y="2874963"/>
          <p14:tracePt t="340437" x="6634163" y="2874963"/>
          <p14:tracePt t="340454" x="6589713" y="2867025"/>
          <p14:tracePt t="340471" x="6545263" y="2847975"/>
          <p14:tracePt t="340487" x="6465888" y="2759075"/>
          <p14:tracePt t="340504" x="6438900" y="2697163"/>
          <p14:tracePt t="340521" x="6419850" y="2554288"/>
          <p14:tracePt t="340537" x="6419850" y="2490788"/>
          <p14:tracePt t="340554" x="6419850" y="2446338"/>
          <p14:tracePt t="340571" x="6473825" y="2374900"/>
          <p14:tracePt t="340588" x="6518275" y="2347913"/>
          <p14:tracePt t="340604" x="6572250" y="2312988"/>
          <p14:tracePt t="340621" x="6697663" y="2268538"/>
          <p14:tracePt t="340637" x="6732588" y="2259013"/>
          <p14:tracePt t="340654" x="6751638" y="2259013"/>
          <p14:tracePt t="340671" x="6777038" y="2259013"/>
          <p14:tracePt t="340687" x="6796088" y="2268538"/>
          <p14:tracePt t="340704" x="6804025" y="2286000"/>
          <p14:tracePt t="340721" x="6813550" y="2303463"/>
          <p14:tracePt t="340737" x="6813550" y="2312988"/>
          <p14:tracePt t="340754" x="6813550" y="2322513"/>
          <p14:tracePt t="341025" x="6813550" y="2339975"/>
          <p14:tracePt t="341035" x="6813550" y="2357438"/>
          <p14:tracePt t="341047" x="6804025" y="2411413"/>
          <p14:tracePt t="341060" x="6759575" y="2482850"/>
          <p14:tracePt t="341072" x="6697663" y="2581275"/>
          <p14:tracePt t="341088" x="6608763" y="2714625"/>
          <p14:tracePt t="341104" x="6500813" y="2847975"/>
          <p14:tracePt t="341121" x="6232525" y="3125788"/>
          <p14:tracePt t="341137" x="6045200" y="3286125"/>
          <p14:tracePt t="341154" x="5884863" y="3429000"/>
          <p14:tracePt t="341171" x="5367338" y="3776663"/>
          <p14:tracePt t="341188" x="5045075" y="3983038"/>
          <p14:tracePt t="341204" x="4732338" y="4170363"/>
          <p14:tracePt t="341222" x="4259263" y="4456113"/>
          <p14:tracePt t="341238" x="4160838" y="4491038"/>
          <p14:tracePt t="341254" x="4071938" y="4500563"/>
          <p14:tracePt t="341271" x="3973513" y="4483100"/>
          <p14:tracePt t="341288" x="3929063" y="4456113"/>
          <p14:tracePt t="341305" x="3894138" y="4429125"/>
          <p14:tracePt t="341329" x="3902075" y="4429125"/>
          <p14:tracePt t="341575" x="3867150" y="4429125"/>
          <p14:tracePt t="341587" x="3803650" y="4446588"/>
          <p14:tracePt t="341600" x="3697288" y="4465638"/>
          <p14:tracePt t="341612" x="3517900" y="4518025"/>
          <p14:tracePt t="341623" x="3224213" y="4589463"/>
          <p14:tracePt t="341638" x="2973388" y="4670425"/>
          <p14:tracePt t="341654" x="2768600" y="4732338"/>
          <p14:tracePt t="341671" x="2616200" y="4776788"/>
          <p14:tracePt t="341688" x="2401888" y="4848225"/>
          <p14:tracePt t="341705" x="2303463" y="4884738"/>
          <p14:tracePt t="341721" x="2205038" y="4919663"/>
          <p14:tracePt t="341738" x="1973263" y="5000625"/>
          <p14:tracePt t="341754" x="1866900" y="5045075"/>
          <p14:tracePt t="341772" x="1714500" y="5081588"/>
          <p14:tracePt t="341788" x="1679575" y="5089525"/>
          <p14:tracePt t="341804" x="1643063" y="5089525"/>
          <p14:tracePt t="341821" x="1598613" y="5099050"/>
          <p14:tracePt t="341838" x="1589088" y="5099050"/>
          <p14:tracePt t="341855" x="1581150" y="5099050"/>
          <p14:tracePt t="341959" x="1616075" y="5099050"/>
          <p14:tracePt t="341967" x="1652588" y="5108575"/>
          <p14:tracePt t="341980" x="1687513" y="5116513"/>
          <p14:tracePt t="341992" x="1741488" y="5133975"/>
          <p14:tracePt t="342005" x="1803400" y="5143500"/>
          <p14:tracePt t="342021" x="1874838" y="5153025"/>
          <p14:tracePt t="342038" x="1955800" y="5160963"/>
          <p14:tracePt t="342055" x="2116138" y="5180013"/>
          <p14:tracePt t="342071" x="2187575" y="5187950"/>
          <p14:tracePt t="342088" x="2241550" y="5197475"/>
          <p14:tracePt t="342105" x="2330450" y="5214938"/>
          <p14:tracePt t="342121" x="2357438" y="5214938"/>
          <p14:tracePt t="342138" x="2401888" y="5224463"/>
          <p14:tracePt t="342155" x="2500313" y="5251450"/>
          <p14:tracePt t="342171" x="2571750" y="5268913"/>
          <p14:tracePt t="342188" x="2670175" y="5286375"/>
          <p14:tracePt t="342205" x="2724150" y="5295900"/>
          <p14:tracePt t="342221" x="2751138" y="5303838"/>
          <p14:tracePt t="342238" x="2830513" y="5313363"/>
          <p14:tracePt t="342255" x="2867025" y="5313363"/>
          <p14:tracePt t="342271" x="2911475" y="5313363"/>
          <p14:tracePt t="342288" x="2990850" y="5313363"/>
          <p14:tracePt t="342305" x="3017838" y="5313363"/>
          <p14:tracePt t="342321" x="3027363" y="5313363"/>
          <p14:tracePt t="342338" x="3036888" y="5313363"/>
          <p14:tracePt t="342371" x="3054350" y="5313363"/>
          <p14:tracePt t="342384" x="3062288" y="5313363"/>
          <p14:tracePt t="342396" x="3071813" y="5313363"/>
          <p14:tracePt t="347358" x="3062288" y="5303838"/>
          <p14:tracePt t="347371" x="3054350" y="5303838"/>
          <p14:tracePt t="347383" x="3044825" y="5303838"/>
          <p14:tracePt t="347394" x="3017838" y="5303838"/>
          <p14:tracePt t="347407" x="2973388" y="5313363"/>
          <p14:tracePt t="347423" x="2884488" y="5348288"/>
          <p14:tracePt t="347439" x="2759075" y="5419725"/>
          <p14:tracePt t="347456" x="2357438" y="5599113"/>
          <p14:tracePt t="347473" x="2197100" y="5670550"/>
          <p14:tracePt t="347490" x="2062163" y="5724525"/>
          <p14:tracePt t="347506" x="1866900" y="5776913"/>
          <p14:tracePt t="347523" x="1785938" y="5786438"/>
          <p14:tracePt t="347540" x="1697038" y="5803900"/>
          <p14:tracePt t="347556" x="1544638" y="5840413"/>
          <p14:tracePt t="347573" x="1473200" y="5884863"/>
          <p14:tracePt t="347589" x="1393825" y="5919788"/>
          <p14:tracePt t="347606" x="1276350" y="5973763"/>
          <p14:tracePt t="347623" x="1241425" y="5991225"/>
          <p14:tracePt t="347640" x="1214438" y="5991225"/>
          <p14:tracePt t="347640" x="1187450" y="5991225"/>
          <p14:tracePt t="347656" x="1160463" y="5991225"/>
          <p14:tracePt t="347673" x="1143000" y="5983288"/>
          <p14:tracePt t="347689" x="1081088" y="5965825"/>
          <p14:tracePt t="347706" x="1044575" y="5956300"/>
          <p14:tracePt t="347723" x="1017588" y="5946775"/>
          <p14:tracePt t="347740" x="973138" y="5902325"/>
          <p14:tracePt t="347756" x="965200" y="5848350"/>
          <p14:tracePt t="347773" x="955675" y="5795963"/>
          <p14:tracePt t="347790" x="955675" y="5759450"/>
          <p14:tracePt t="347849" x="982663" y="5759450"/>
          <p14:tracePt t="347860" x="1009650" y="5759450"/>
          <p14:tracePt t="347873" x="1044575" y="5759450"/>
          <p14:tracePt t="347884" x="1071563" y="5759450"/>
          <p14:tracePt t="347897" x="1116013" y="5759450"/>
          <p14:tracePt t="347909" x="1169988" y="5759450"/>
          <p14:tracePt t="347923" x="1268413" y="5759450"/>
          <p14:tracePt t="347940" x="1366838" y="5759450"/>
          <p14:tracePt t="347956" x="1473200" y="5759450"/>
          <p14:tracePt t="347973" x="1633538" y="5759450"/>
          <p14:tracePt t="347990" x="1697038" y="5768975"/>
          <p14:tracePt t="348006" x="1741488" y="5786438"/>
          <p14:tracePt t="348023" x="1785938" y="5803900"/>
          <p14:tracePt t="348040" x="1803400" y="5813425"/>
          <p14:tracePt t="348056" x="1822450" y="5822950"/>
          <p14:tracePt t="348073" x="1839913" y="5822950"/>
          <p14:tracePt t="348090" x="1857375" y="5822950"/>
          <p14:tracePt t="348106" x="1866900" y="5822950"/>
          <p14:tracePt t="348123" x="1874838" y="5822950"/>
          <p14:tracePt t="348140" x="1884363" y="5822950"/>
          <p14:tracePt t="348265" x="1893888" y="5822950"/>
          <p14:tracePt t="348584" x="1893888" y="5830888"/>
          <p14:tracePt t="348877" x="1893888" y="5840413"/>
          <p14:tracePt t="349478" x="1911350" y="5848350"/>
          <p14:tracePt t="349490" x="1938338" y="5848350"/>
          <p14:tracePt t="349503" x="1965325" y="5867400"/>
          <p14:tracePt t="349515" x="2000250" y="5875338"/>
          <p14:tracePt t="349526" x="2027238" y="5884863"/>
          <p14:tracePt t="349540" x="2062163" y="5894388"/>
          <p14:tracePt t="349557" x="2089150" y="5894388"/>
          <p14:tracePt t="349573" x="2125663" y="5894388"/>
          <p14:tracePt t="349590" x="2214563" y="5894388"/>
          <p14:tracePt t="349607" x="2251075" y="5894388"/>
          <p14:tracePt t="349623" x="2276475" y="5894388"/>
          <p14:tracePt t="349640" x="2322513" y="5894388"/>
          <p14:tracePt t="349657" x="2330450" y="5894388"/>
          <p14:tracePt t="349673" x="2339975" y="5902325"/>
          <p14:tracePt t="349712" x="2347913" y="5902325"/>
          <p14:tracePt t="349735" x="2347913" y="5911850"/>
          <p14:tracePt t="350704" x="2366963" y="5911850"/>
          <p14:tracePt t="350716" x="2401888" y="5911850"/>
          <p14:tracePt t="350727" x="2455863" y="5911850"/>
          <p14:tracePt t="350740" x="2527300" y="5911850"/>
          <p14:tracePt t="350753" x="2625725" y="5911850"/>
          <p14:tracePt t="350765" x="2724150" y="5902325"/>
          <p14:tracePt t="350778" x="2840038" y="5884863"/>
          <p14:tracePt t="350790" x="2965450" y="5867400"/>
          <p14:tracePt t="350807" x="3125788" y="5840413"/>
          <p14:tracePt t="350824" x="3286125" y="5822950"/>
          <p14:tracePt t="350841" x="3517900" y="5795963"/>
          <p14:tracePt t="350857" x="3608388" y="5786438"/>
          <p14:tracePt t="350874" x="3679825" y="5768975"/>
          <p14:tracePt t="350890" x="3786188" y="5751513"/>
          <p14:tracePt t="350907" x="3813175" y="5751513"/>
          <p14:tracePt t="350924" x="3830638" y="5732463"/>
          <p14:tracePt t="350948" x="3830638" y="5724525"/>
          <p14:tracePt t="351146" x="3830638" y="5715000"/>
          <p14:tracePt t="351157" x="3830638" y="5705475"/>
          <p14:tracePt t="351169" x="3830638" y="5697538"/>
          <p14:tracePt t="351181" x="3875088" y="5670550"/>
          <p14:tracePt t="351194" x="4037013" y="5527675"/>
          <p14:tracePt t="351207" x="4384675" y="5268913"/>
          <p14:tracePt t="351224" x="4830763" y="4991100"/>
          <p14:tracePt t="351241" x="5268913" y="4732338"/>
          <p14:tracePt t="351257" x="5946775" y="4357688"/>
          <p14:tracePt t="351274" x="6116638" y="4268788"/>
          <p14:tracePt t="351291" x="6276975" y="4160838"/>
          <p14:tracePt t="351307" x="6303963" y="4125913"/>
          <p14:tracePt t="351324" x="6348413" y="4089400"/>
          <p14:tracePt t="351341" x="6411913" y="4037013"/>
          <p14:tracePt t="351357" x="6562725" y="3919538"/>
          <p14:tracePt t="351374" x="6661150" y="3848100"/>
          <p14:tracePt t="351391" x="6786563" y="3724275"/>
          <p14:tracePt t="351408" x="6804025" y="3687763"/>
          <p14:tracePt t="351424" x="6813550" y="3679825"/>
          <p14:tracePt t="351441" x="6823075" y="3660775"/>
          <p14:tracePt t="351458" x="6823075" y="3652838"/>
          <p14:tracePt t="351474" x="6831013" y="3652838"/>
          <p14:tracePt t="351491" x="6956425" y="3608388"/>
          <p14:tracePt t="351508" x="7099300" y="3562350"/>
          <p14:tracePt t="351524" x="7224713" y="3536950"/>
          <p14:tracePt t="351541" x="7527925" y="3465513"/>
          <p14:tracePt t="351557" x="7653338" y="3446463"/>
          <p14:tracePt t="351574" x="7751763" y="3419475"/>
          <p14:tracePt t="351591" x="7875588" y="3394075"/>
          <p14:tracePt t="351607" x="7939088" y="3384550"/>
          <p14:tracePt t="351624" x="8143875" y="3357563"/>
          <p14:tracePt t="351856" x="8197850" y="3303588"/>
          <p14:tracePt t="351868" x="8232775" y="3268663"/>
          <p14:tracePt t="351881" x="8259763" y="3259138"/>
          <p14:tracePt t="351892" x="8286750" y="3251200"/>
          <p14:tracePt t="351908" x="8313738" y="3251200"/>
          <p14:tracePt t="351924" x="8348663" y="3259138"/>
          <p14:tracePt t="351941" x="8394700" y="3295650"/>
          <p14:tracePt t="351958" x="8483600" y="3419475"/>
          <p14:tracePt t="351974" x="8510588" y="3473450"/>
          <p14:tracePt t="351991" x="8537575" y="3581400"/>
          <p14:tracePt t="352008" x="8537575" y="3616325"/>
          <p14:tracePt t="352024" x="8537575" y="3643313"/>
          <p14:tracePt t="352041" x="8537575" y="3697288"/>
          <p14:tracePt t="352058" x="8537575" y="3724275"/>
          <p14:tracePt t="352074" x="8528050" y="3751263"/>
          <p14:tracePt t="352091" x="8510588" y="3786188"/>
          <p14:tracePt t="352108" x="8501063" y="3803650"/>
          <p14:tracePt t="352125" x="8474075" y="3830638"/>
          <p14:tracePt t="352141" x="8474075" y="3840163"/>
          <p14:tracePt t="352158" x="8466138" y="3840163"/>
          <p14:tracePt t="352174" x="8456613" y="3848100"/>
          <p14:tracePt t="352191" x="8439150" y="3857625"/>
          <p14:tracePt t="352208" x="8420100" y="3857625"/>
          <p14:tracePt t="352224" x="8402638" y="3857625"/>
          <p14:tracePt t="352241" x="8385175" y="3857625"/>
          <p14:tracePt t="352258" x="8358188" y="3857625"/>
          <p14:tracePt t="352274" x="8313738" y="3840163"/>
          <p14:tracePt t="352291" x="8277225" y="3813175"/>
          <p14:tracePt t="352308" x="8251825" y="3786188"/>
          <p14:tracePt t="352324" x="8188325" y="3714750"/>
          <p14:tracePt t="352341" x="8180388" y="3679825"/>
          <p14:tracePt t="352358" x="8170863" y="3625850"/>
          <p14:tracePt t="352374" x="8170863" y="3598863"/>
          <p14:tracePt t="352391" x="8170863" y="3581400"/>
          <p14:tracePt t="352408" x="8170863" y="3562350"/>
          <p14:tracePt t="352424" x="8180388" y="3554413"/>
          <p14:tracePt t="352441" x="8197850" y="3536950"/>
          <p14:tracePt t="352458" x="8277225" y="3473450"/>
          <p14:tracePt t="352474" x="8323263" y="3446463"/>
          <p14:tracePt t="352491" x="8340725" y="3429000"/>
          <p14:tracePt t="352508" x="8358188" y="3429000"/>
          <p14:tracePt t="352554" x="8358188" y="3438525"/>
          <p14:tracePt t="352566" x="8367713" y="3465513"/>
          <p14:tracePt t="352578" x="8367713" y="3490913"/>
          <p14:tracePt t="352592" x="8375650" y="3517900"/>
          <p14:tracePt t="352603" x="8375650" y="3544888"/>
          <p14:tracePt t="352614" x="8375650" y="3571875"/>
          <p14:tracePt t="352628" x="8375650" y="3589338"/>
          <p14:tracePt t="352641" x="8375650" y="3608388"/>
          <p14:tracePt t="352658" x="8375650" y="3633788"/>
          <p14:tracePt t="352674" x="8367713" y="3643313"/>
          <p14:tracePt t="352691" x="8348663" y="3670300"/>
          <p14:tracePt t="352708" x="8340725" y="3670300"/>
          <p14:tracePt t="352726" x="8331200" y="3679825"/>
          <p14:tracePt t="352751" x="8313738" y="3679825"/>
          <p14:tracePt t="352763" x="8304213" y="3679825"/>
          <p14:tracePt t="352774" x="8296275" y="3679825"/>
          <p14:tracePt t="352791" x="8286750" y="3679825"/>
          <p14:tracePt t="352808" x="8259763" y="3679825"/>
          <p14:tracePt t="352824" x="8232775" y="3679825"/>
          <p14:tracePt t="352841" x="8215313" y="3679825"/>
          <p14:tracePt t="352858" x="8205788" y="3670300"/>
          <p14:tracePt t="352874" x="8188325" y="3660775"/>
          <p14:tracePt t="352891" x="8180388" y="3652838"/>
          <p14:tracePt t="352908" x="8180388" y="3643313"/>
          <p14:tracePt t="352924" x="8170863" y="3625850"/>
          <p14:tracePt t="352941" x="8161338" y="3608388"/>
          <p14:tracePt t="352958" x="8161338" y="3598863"/>
          <p14:tracePt t="352974" x="8161338" y="3581400"/>
          <p14:tracePt t="353008" x="8161338" y="3571875"/>
          <p14:tracePt t="353020" x="8161338" y="3562350"/>
          <p14:tracePt t="353035" x="8161338" y="3554413"/>
          <p14:tracePt t="353057" x="8161338" y="3544888"/>
          <p14:tracePt t="353082" x="8161338" y="3536950"/>
          <p14:tracePt t="353093" x="8170863" y="3536950"/>
          <p14:tracePt t="353131" x="8180388" y="3536950"/>
          <p14:tracePt t="353156" x="8197850" y="3536950"/>
          <p14:tracePt t="353167" x="8205788" y="3536950"/>
          <p14:tracePt t="353178" x="8215313" y="3527425"/>
          <p14:tracePt t="353192" x="8232775" y="3527425"/>
          <p14:tracePt t="353203" x="8242300" y="3527425"/>
          <p14:tracePt t="353216" x="8251825" y="3527425"/>
          <p14:tracePt t="353227" x="8269288" y="3527425"/>
          <p14:tracePt t="353241" x="8286750" y="3527425"/>
          <p14:tracePt t="353265" x="8304213" y="3527425"/>
          <p14:tracePt t="353289" x="8304213" y="3536950"/>
          <p14:tracePt t="353302" x="8313738" y="3536950"/>
          <p14:tracePt t="360092" x="8304213" y="3536950"/>
          <p14:tracePt t="360101" x="8296275" y="3536950"/>
          <p14:tracePt t="360127" x="8286750" y="3536950"/>
          <p14:tracePt t="360151" x="8277225" y="3536950"/>
          <p14:tracePt t="360164" x="8269288" y="3536950"/>
          <p14:tracePt t="360176" x="8259763" y="3536950"/>
          <p14:tracePt t="360200" x="8242300" y="3536950"/>
          <p14:tracePt t="360224" x="8232775" y="3544888"/>
          <p14:tracePt t="360384" x="8224838" y="3544888"/>
          <p14:tracePt t="360469" x="8215313" y="3544888"/>
          <p14:tracePt t="360482" x="8205788" y="3544888"/>
          <p14:tracePt t="360506" x="8197850" y="3544888"/>
          <p14:tracePt t="360531" x="8180388" y="3544888"/>
          <p14:tracePt t="360543" x="8161338" y="3544888"/>
          <p14:tracePt t="360556" x="8143875" y="3544888"/>
          <p14:tracePt t="360567" x="8116888" y="3544888"/>
          <p14:tracePt t="360580" x="8081963" y="3544888"/>
          <p14:tracePt t="360596" x="8054975" y="3544888"/>
          <p14:tracePt t="360610" x="8018463" y="3544888"/>
          <p14:tracePt t="360627" x="7991475" y="3544888"/>
          <p14:tracePt t="360644" x="7947025" y="3536950"/>
          <p14:tracePt t="360660" x="7939088" y="3527425"/>
          <p14:tracePt t="360677" x="7920038" y="3527425"/>
          <p14:tracePt t="360694" x="7912100" y="3509963"/>
          <p14:tracePt t="360710" x="7912100" y="3500438"/>
          <p14:tracePt t="360727" x="7894638" y="3500438"/>
          <p14:tracePt t="360812" x="7894638" y="3490913"/>
          <p14:tracePt t="361781" x="7894638" y="3500438"/>
          <p14:tracePt t="361793" x="7894638" y="3509963"/>
          <p14:tracePt t="361806" x="7894638" y="3517900"/>
          <p14:tracePt t="361817" x="7894638" y="3544888"/>
          <p14:tracePt t="361830" x="7894638" y="3562350"/>
          <p14:tracePt t="361844" x="7894638" y="3581400"/>
          <p14:tracePt t="361862" x="7894638" y="3598863"/>
          <p14:tracePt t="361877" x="7894638" y="3608388"/>
          <p14:tracePt t="361894" x="7894638" y="3625850"/>
          <p14:tracePt t="362001" x="7885113" y="3625850"/>
          <p14:tracePt t="362038" x="7875588" y="3625850"/>
          <p14:tracePt t="362051" x="7867650" y="3616325"/>
          <p14:tracePt t="362063" x="7858125" y="3616325"/>
          <p14:tracePt t="362075" x="7848600" y="3598863"/>
          <p14:tracePt t="362103" x="7840663" y="3589338"/>
          <p14:tracePt t="362113" x="7840663" y="3581400"/>
          <p14:tracePt t="362123" x="7840663" y="3571875"/>
          <p14:tracePt t="362136" x="7831138" y="3562350"/>
          <p14:tracePt t="362149" x="7823200" y="3554413"/>
          <p14:tracePt t="362161" x="7823200" y="3544888"/>
          <p14:tracePt t="362177" x="7813675" y="3544888"/>
          <p14:tracePt t="362194" x="7804150" y="3527425"/>
          <p14:tracePt t="362211" x="7796213" y="3509963"/>
          <p14:tracePt t="362227" x="7786688" y="3509963"/>
          <p14:tracePt t="362244" x="7786688" y="3500438"/>
          <p14:tracePt t="362261" x="7769225" y="3482975"/>
          <p14:tracePt t="362283" x="7759700" y="3473450"/>
          <p14:tracePt t="362320" x="7759700" y="3465513"/>
          <p14:tracePt t="362614" x="7751763" y="3465513"/>
          <p14:tracePt t="362626" x="7742238" y="3446463"/>
          <p14:tracePt t="362638" x="7697788" y="3411538"/>
          <p14:tracePt t="362651" x="7643813" y="3348038"/>
          <p14:tracePt t="362662" x="7562850" y="3268663"/>
          <p14:tracePt t="362678" x="7466013" y="3160713"/>
          <p14:tracePt t="362694" x="7348538" y="3009900"/>
          <p14:tracePt t="362711" x="7161213" y="2714625"/>
          <p14:tracePt t="362727" x="7099300" y="2598738"/>
          <p14:tracePt t="362744" x="7062788" y="2482850"/>
          <p14:tracePt t="362761" x="7010400" y="2322513"/>
          <p14:tracePt t="362778" x="6991350" y="2251075"/>
          <p14:tracePt t="362794" x="6973888" y="2214563"/>
          <p14:tracePt t="362811" x="6965950" y="2170113"/>
          <p14:tracePt t="362860" x="6956425" y="2170113"/>
          <p14:tracePt t="362896" x="6956425" y="2160588"/>
          <p14:tracePt t="362908" x="6946900" y="2152650"/>
          <p14:tracePt t="362920" x="6938963" y="2143125"/>
          <p14:tracePt t="362933" x="6919913" y="2143125"/>
          <p14:tracePt t="362944" x="6911975" y="2143125"/>
          <p14:tracePt t="362961" x="6902450" y="2133600"/>
          <p14:tracePt t="362978" x="6884988" y="2133600"/>
          <p14:tracePt t="362994" x="6831013" y="2125663"/>
          <p14:tracePt t="363011" x="6813550" y="2125663"/>
          <p14:tracePt t="363028" x="6796088" y="2125663"/>
          <p14:tracePt t="363044" x="6751638" y="2125663"/>
          <p14:tracePt t="363061" x="6732588" y="2125663"/>
          <p14:tracePt t="363078" x="6715125" y="2125663"/>
          <p14:tracePt t="363094" x="6688138" y="2133600"/>
          <p14:tracePt t="363111" x="6680200" y="2133600"/>
          <p14:tracePt t="363128" x="6670675" y="2143125"/>
          <p14:tracePt t="363144" x="6653213" y="2160588"/>
          <p14:tracePt t="363161" x="6616700" y="2179638"/>
          <p14:tracePt t="363177" x="6554788" y="2241550"/>
          <p14:tracePt t="363194" x="6537325" y="2259013"/>
          <p14:tracePt t="363211" x="6510338" y="2286000"/>
          <p14:tracePt t="363228" x="6465888" y="2330450"/>
          <p14:tracePt t="363244" x="6446838" y="2366963"/>
          <p14:tracePt t="363261" x="6419850" y="2401888"/>
          <p14:tracePt t="363278" x="6394450" y="2446338"/>
          <p14:tracePt t="363294" x="6384925" y="2465388"/>
          <p14:tracePt t="363311" x="6375400" y="2482850"/>
          <p14:tracePt t="363328" x="6375400" y="2509838"/>
          <p14:tracePt t="363345" x="6375400" y="2527300"/>
          <p14:tracePt t="363362" x="6375400" y="2554288"/>
          <p14:tracePt t="363378" x="6375400" y="2571750"/>
          <p14:tracePt t="363394" x="6375400" y="2598738"/>
          <p14:tracePt t="363411" x="6411913" y="2625725"/>
          <p14:tracePt t="363428" x="6429375" y="2652713"/>
          <p14:tracePt t="363444" x="6465888" y="2660650"/>
          <p14:tracePt t="363461" x="6518275" y="2670175"/>
          <p14:tracePt t="363478" x="6545263" y="2679700"/>
          <p14:tracePt t="363494" x="6599238" y="2679700"/>
          <p14:tracePt t="363511" x="6680200" y="2679700"/>
          <p14:tracePt t="363528" x="6705600" y="2679700"/>
          <p14:tracePt t="363545" x="6751638" y="2660650"/>
          <p14:tracePt t="363561" x="6804025" y="2625725"/>
          <p14:tracePt t="363578" x="6823075" y="2608263"/>
          <p14:tracePt t="363594" x="6902450" y="2509838"/>
          <p14:tracePt t="363611" x="6956425" y="2428875"/>
          <p14:tracePt t="363628" x="6983413" y="2366963"/>
          <p14:tracePt t="363644" x="7000875" y="2214563"/>
          <p14:tracePt t="363661" x="7000875" y="2160588"/>
          <p14:tracePt t="363678" x="7000875" y="2125663"/>
          <p14:tracePt t="363694" x="6973888" y="2044700"/>
          <p14:tracePt t="363711" x="6956425" y="2009775"/>
          <p14:tracePt t="363728" x="6919913" y="1982788"/>
          <p14:tracePt t="363745" x="6858000" y="1928813"/>
          <p14:tracePt t="363761" x="6823075" y="1911350"/>
          <p14:tracePt t="363778" x="6751638" y="1857375"/>
          <p14:tracePt t="363795" x="6724650" y="1839913"/>
          <p14:tracePt t="363811" x="6688138" y="1839913"/>
          <p14:tracePt t="363828" x="6634163" y="1830388"/>
          <p14:tracePt t="363844" x="6616700" y="1830388"/>
          <p14:tracePt t="363862" x="6599238" y="1830388"/>
          <p14:tracePt t="363878" x="6562725" y="1847850"/>
          <p14:tracePt t="363895" x="6537325" y="1866900"/>
          <p14:tracePt t="363911" x="6500813" y="1901825"/>
          <p14:tracePt t="363928" x="6411913" y="1990725"/>
          <p14:tracePt t="363945" x="6367463" y="2036763"/>
          <p14:tracePt t="363961" x="6330950" y="2081213"/>
          <p14:tracePt t="363978" x="6303963" y="2143125"/>
          <p14:tracePt t="363995" x="6296025" y="2160588"/>
          <p14:tracePt t="364011" x="6286500" y="2205038"/>
          <p14:tracePt t="364028" x="6286500" y="2232025"/>
          <p14:tracePt t="364045" x="6286500" y="2251075"/>
          <p14:tracePt t="364061" x="6296025" y="2286000"/>
          <p14:tracePt t="364078" x="6296025" y="2303463"/>
          <p14:tracePt t="364095" x="6303963" y="2330450"/>
          <p14:tracePt t="364111" x="6323013" y="2357438"/>
          <p14:tracePt t="364128" x="6348413" y="2374900"/>
          <p14:tracePt t="364145" x="6367463" y="2393950"/>
          <p14:tracePt t="364145" x="6394450" y="2419350"/>
          <p14:tracePt t="364161" x="6438900" y="2446338"/>
          <p14:tracePt t="364178" x="6473825" y="2473325"/>
          <p14:tracePt t="364195" x="6537325" y="2500313"/>
          <p14:tracePt t="364211" x="6562725" y="2509838"/>
          <p14:tracePt t="364228" x="6589713" y="2509838"/>
          <p14:tracePt t="364245" x="6653213" y="2509838"/>
          <p14:tracePt t="364262" x="6688138" y="2509838"/>
          <p14:tracePt t="364278" x="6732588" y="2509838"/>
          <p14:tracePt t="364295" x="6786563" y="2473325"/>
          <p14:tracePt t="364311" x="6804025" y="2455863"/>
          <p14:tracePt t="364328" x="6823075" y="2438400"/>
          <p14:tracePt t="364345" x="6831013" y="2393950"/>
          <p14:tracePt t="364361" x="6831013" y="2374900"/>
          <p14:tracePt t="364378" x="6831013" y="2322513"/>
          <p14:tracePt t="364395" x="6831013" y="2295525"/>
          <p14:tracePt t="364411" x="6831013" y="2268538"/>
          <p14:tracePt t="364428" x="6823075" y="2205038"/>
          <p14:tracePt t="364445" x="6804025" y="2170113"/>
          <p14:tracePt t="364462" x="6786563" y="2133600"/>
          <p14:tracePt t="364478" x="6751638" y="2062163"/>
          <p14:tracePt t="364495" x="6715125" y="2036763"/>
          <p14:tracePt t="364512" x="6697663" y="2017713"/>
          <p14:tracePt t="364528" x="6661150" y="2000250"/>
          <p14:tracePt t="364545" x="6643688" y="1990725"/>
          <p14:tracePt t="364562" x="6599238" y="1982788"/>
          <p14:tracePt t="364578" x="6581775" y="1982788"/>
          <p14:tracePt t="364595" x="6554788" y="1990725"/>
          <p14:tracePt t="364611" x="6500813" y="2017713"/>
          <p14:tracePt t="364628" x="6473825" y="2044700"/>
          <p14:tracePt t="364645" x="6456363" y="2054225"/>
          <p14:tracePt t="364662" x="6429375" y="2098675"/>
          <p14:tracePt t="364678" x="6419850" y="2116138"/>
          <p14:tracePt t="364695" x="6419850" y="2133600"/>
          <p14:tracePt t="364712" x="6394450" y="2205038"/>
          <p14:tracePt t="364728" x="6394450" y="2241550"/>
          <p14:tracePt t="364745" x="6394450" y="2276475"/>
          <p14:tracePt t="364762" x="6384925" y="2347913"/>
          <p14:tracePt t="364778" x="6384925" y="2374900"/>
          <p14:tracePt t="364795" x="6402388" y="2411413"/>
          <p14:tracePt t="364812" x="6429375" y="2438400"/>
          <p14:tracePt t="364828" x="6456363" y="2446338"/>
          <p14:tracePt t="364845" x="6562725" y="2465388"/>
          <p14:tracePt t="364862" x="6599238" y="2473325"/>
          <p14:tracePt t="364878" x="6634163" y="2473325"/>
          <p14:tracePt t="364895" x="6705600" y="2473325"/>
          <p14:tracePt t="364912" x="6732588" y="2455863"/>
          <p14:tracePt t="364928" x="6759575" y="2438400"/>
          <p14:tracePt t="364945" x="6777038" y="2419350"/>
          <p14:tracePt t="364966" x="6777038" y="2411413"/>
          <p14:tracePt t="364991" x="6777038" y="2401888"/>
          <p14:tracePt t="365003" x="6777038" y="2393950"/>
          <p14:tracePt t="365027" x="6777038" y="2384425"/>
          <p14:tracePt t="365053" x="6777038" y="2374900"/>
          <p14:tracePt t="365076" x="6777038" y="2366963"/>
          <p14:tracePt t="365089" x="6769100" y="2357438"/>
          <p14:tracePt t="365139" x="6759575" y="2347913"/>
          <p14:tracePt t="365260" x="6751638" y="2347913"/>
          <p14:tracePt t="365273" x="6742113" y="2347913"/>
          <p14:tracePt t="365297" x="6732588" y="2339975"/>
          <p14:tracePt t="365309" x="6724650" y="2330450"/>
          <p14:tracePt t="365322" x="6715125" y="2330450"/>
          <p14:tracePt t="365334" x="6688138" y="2322513"/>
          <p14:tracePt t="365345" x="6661150" y="2303463"/>
          <p14:tracePt t="365362" x="6643688" y="2295525"/>
          <p14:tracePt t="365378" x="6616700" y="2276475"/>
          <p14:tracePt t="365395" x="6554788" y="2251075"/>
          <p14:tracePt t="365412" x="6537325" y="2232025"/>
          <p14:tracePt t="365428" x="6510338" y="2224088"/>
          <p14:tracePt t="365445" x="6473825" y="2197100"/>
          <p14:tracePt t="365462" x="6456363" y="2197100"/>
          <p14:tracePt t="365478" x="6446838" y="2197100"/>
          <p14:tracePt t="365495" x="6438900" y="2197100"/>
          <p14:tracePt t="365542" x="6438900" y="2214563"/>
          <p14:tracePt t="365554" x="6438900" y="2232025"/>
          <p14:tracePt t="365567" x="6429375" y="2268538"/>
          <p14:tracePt t="365579" x="6419850" y="2312988"/>
          <p14:tracePt t="365591" x="6419850" y="2347913"/>
          <p14:tracePt t="365603" x="6419850" y="2374900"/>
          <p14:tracePt t="365616" x="6419850" y="2411413"/>
          <p14:tracePt t="365630" x="6419850" y="2438400"/>
          <p14:tracePt t="365645" x="6419850" y="2465388"/>
          <p14:tracePt t="365662" x="6419850" y="2482850"/>
          <p14:tracePt t="365678" x="6429375" y="2536825"/>
          <p14:tracePt t="365695" x="6438900" y="2554288"/>
          <p14:tracePt t="365712" x="6473825" y="2589213"/>
          <p14:tracePt t="365728" x="6527800" y="2616200"/>
          <p14:tracePt t="365745" x="6562725" y="2633663"/>
          <p14:tracePt t="365763" x="6599238" y="2633663"/>
          <p14:tracePt t="365778" x="6616700" y="2633663"/>
          <p14:tracePt t="365795" x="6634163" y="2633663"/>
          <p14:tracePt t="365812" x="6653213" y="2633663"/>
          <p14:tracePt t="365829" x="6670675" y="2633663"/>
          <p14:tracePt t="365847" x="6670675" y="2625725"/>
          <p14:tracePt t="365872" x="6670675" y="2616200"/>
          <p14:tracePt t="365886" x="6680200" y="2598738"/>
          <p14:tracePt t="365897" x="6688138" y="2581275"/>
          <p14:tracePt t="365912" x="6697663" y="2562225"/>
          <p14:tracePt t="365928" x="6715125" y="2527300"/>
          <p14:tracePt t="365945" x="6724650" y="2500313"/>
          <p14:tracePt t="365962" x="6759575" y="2455863"/>
          <p14:tracePt t="365978" x="6777038" y="2438400"/>
          <p14:tracePt t="365996" x="6813550" y="2401888"/>
          <p14:tracePt t="366012" x="6823075" y="2393950"/>
          <p14:tracePt t="366029" x="6831013" y="2374900"/>
          <p14:tracePt t="366045" x="6840538" y="2357438"/>
          <p14:tracePt t="366062" x="6840538" y="2339975"/>
          <p14:tracePt t="366080" x="6840538" y="2322513"/>
          <p14:tracePt t="366095" x="6840538" y="2303463"/>
          <p14:tracePt t="366112" x="6840538" y="2276475"/>
          <p14:tracePt t="366128" x="6831013" y="2259013"/>
          <p14:tracePt t="366145" x="6804025" y="2205038"/>
          <p14:tracePt t="366162" x="6786563" y="2179638"/>
          <p14:tracePt t="366179" x="6742113" y="2133600"/>
          <p14:tracePt t="366196" x="6724650" y="2125663"/>
          <p14:tracePt t="366212" x="6705600" y="2116138"/>
          <p14:tracePt t="366229" x="6653213" y="2108200"/>
          <p14:tracePt t="366245" x="6634163" y="2108200"/>
          <p14:tracePt t="366262" x="6616700" y="2098675"/>
          <p14:tracePt t="366278" x="6581775" y="2098675"/>
          <p14:tracePt t="366295" x="6545263" y="2098675"/>
          <p14:tracePt t="366312" x="6527800" y="2125663"/>
          <p14:tracePt t="366329" x="6456363" y="2170113"/>
          <p14:tracePt t="366345" x="6419850" y="2205038"/>
          <p14:tracePt t="366362" x="6375400" y="2241550"/>
          <p14:tracePt t="366379" x="6296025" y="2339975"/>
          <p14:tracePt t="366395" x="6232525" y="2411413"/>
          <p14:tracePt t="366412" x="6161088" y="2554288"/>
          <p14:tracePt t="366429" x="6134100" y="2598738"/>
          <p14:tracePt t="366445" x="6126163" y="2652713"/>
          <p14:tracePt t="366462" x="6116638" y="2724150"/>
          <p14:tracePt t="366479" x="6126163" y="2759075"/>
          <p14:tracePt t="366495" x="6134100" y="2776538"/>
          <p14:tracePt t="366512" x="6161088" y="2803525"/>
          <p14:tracePt t="366529" x="6180138" y="2813050"/>
          <p14:tracePt t="366546" x="6180138" y="2822575"/>
          <p14:tracePt t="366562" x="6215063" y="2830513"/>
          <p14:tracePt t="366579" x="6242050" y="2830513"/>
          <p14:tracePt t="366595" x="6286500" y="2830513"/>
          <p14:tracePt t="366612" x="6429375" y="2830513"/>
          <p14:tracePt t="366629" x="6510338" y="2830513"/>
          <p14:tracePt t="366645" x="6608763" y="2830513"/>
          <p14:tracePt t="366662" x="6643688" y="2822575"/>
          <p14:tracePt t="366679" x="6688138" y="2822575"/>
          <p14:tracePt t="366695" x="6769100" y="2786063"/>
          <p14:tracePt t="366712" x="6804025" y="2768600"/>
          <p14:tracePt t="366729" x="6831013" y="2751138"/>
          <p14:tracePt t="366745" x="6858000" y="2724150"/>
          <p14:tracePt t="366763" x="6867525" y="2714625"/>
          <p14:tracePt t="366779" x="6867525" y="2687638"/>
          <p14:tracePt t="366795" x="6867525" y="2670175"/>
          <p14:tracePt t="366812" x="6867525" y="2643188"/>
          <p14:tracePt t="366829" x="6867525" y="2571750"/>
          <p14:tracePt t="366845" x="6867525" y="2527300"/>
          <p14:tracePt t="366862" x="6875463" y="2490788"/>
          <p14:tracePt t="366879" x="6875463" y="2428875"/>
          <p14:tracePt t="366895" x="6875463" y="2401888"/>
          <p14:tracePt t="366912" x="6875463" y="2374900"/>
          <p14:tracePt t="366929" x="6867525" y="2330450"/>
          <p14:tracePt t="366945" x="6848475" y="2303463"/>
          <p14:tracePt t="366962" x="6823075" y="2286000"/>
          <p14:tracePt t="366979" x="6769100" y="2241550"/>
          <p14:tracePt t="366996" x="6751638" y="2232025"/>
          <p14:tracePt t="367012" x="6724650" y="2224088"/>
          <p14:tracePt t="367029" x="6688138" y="2205038"/>
          <p14:tracePt t="367045" x="6680200" y="2205038"/>
          <p14:tracePt t="367062" x="6643688" y="2205038"/>
          <p14:tracePt t="367099" x="6634163" y="2205038"/>
          <p14:tracePt t="367110" x="6634163" y="2224088"/>
          <p14:tracePt t="367138" x="6634163" y="2232025"/>
          <p14:tracePt t="367160" x="6626225" y="2251075"/>
          <p14:tracePt t="367172" x="6626225" y="2268538"/>
          <p14:tracePt t="367184" x="6616700" y="2286000"/>
          <p14:tracePt t="367196" x="6616700" y="2312988"/>
          <p14:tracePt t="367209" x="6599238" y="2330450"/>
          <p14:tracePt t="367221" x="6599238" y="2366963"/>
          <p14:tracePt t="367233" x="6589713" y="2393950"/>
          <p14:tracePt t="367246" x="6589713" y="2428875"/>
          <p14:tracePt t="367262" x="6589713" y="2465388"/>
          <p14:tracePt t="367279" x="6589713" y="2490788"/>
          <p14:tracePt t="367296" x="6589713" y="2544763"/>
          <p14:tracePt t="367312" x="6589713" y="2571750"/>
          <p14:tracePt t="367329" x="6599238" y="2589213"/>
          <p14:tracePt t="367346" x="6634163" y="2633663"/>
          <p14:tracePt t="367362" x="6653213" y="2643188"/>
          <p14:tracePt t="367379" x="6680200" y="2660650"/>
          <p14:tracePt t="367396" x="6705600" y="2670175"/>
          <p14:tracePt t="367412" x="6724650" y="2679700"/>
          <p14:tracePt t="367429" x="6732588" y="2679700"/>
          <p14:tracePt t="367446" x="6742113" y="2679700"/>
          <p14:tracePt t="367462" x="6751638" y="2679700"/>
          <p14:tracePt t="367479" x="6759575" y="2679700"/>
          <p14:tracePt t="369255" x="6759575" y="2687638"/>
          <p14:tracePt t="370933" x="6759575" y="2679700"/>
          <p14:tracePt t="370970" x="6759575" y="2670175"/>
          <p14:tracePt t="370983" x="6759575" y="2660650"/>
          <p14:tracePt t="371007" x="6759575" y="2652713"/>
          <p14:tracePt t="371056" x="6759575" y="2643188"/>
          <p14:tracePt t="371105" x="6759575" y="2633663"/>
          <p14:tracePt t="371130" x="6759575" y="2625725"/>
          <p14:tracePt t="371154" x="6759575" y="2616200"/>
          <p14:tracePt t="371180" x="6759575" y="2598738"/>
          <p14:tracePt t="371203" x="6759575" y="2589213"/>
          <p14:tracePt t="371215" x="6759575" y="2581275"/>
          <p14:tracePt t="371227" x="6759575" y="2571750"/>
          <p14:tracePt t="371240" x="6759575" y="2554288"/>
          <p14:tracePt t="371252" x="6759575" y="2544763"/>
          <p14:tracePt t="371264" x="6759575" y="2536825"/>
          <p14:tracePt t="371280" x="6759575" y="2527300"/>
          <p14:tracePt t="371297" x="6759575" y="2500313"/>
          <p14:tracePt t="371314" x="6759575" y="2482850"/>
          <p14:tracePt t="371330" x="6759575" y="2465388"/>
          <p14:tracePt t="371350" x="6759575" y="2455863"/>
          <p14:tracePt t="371363" x="6759575" y="2438400"/>
          <p14:tracePt t="371387" x="6759575" y="2428875"/>
          <p14:tracePt t="371423" x="6759575" y="2419350"/>
          <p14:tracePt t="371449" x="6759575" y="2411413"/>
          <p14:tracePt t="371473" x="6759575" y="2401888"/>
          <p14:tracePt t="371485" x="6759575" y="2384425"/>
          <p14:tracePt t="371498" x="6759575" y="2374900"/>
          <p14:tracePt t="371509" x="6759575" y="2366963"/>
          <p14:tracePt t="371522" x="6759575" y="2357438"/>
          <p14:tracePt t="371583" x="6759575" y="2347913"/>
          <p14:tracePt t="371644" x="6769100" y="2347913"/>
          <p14:tracePt t="371671" x="6777038" y="2357438"/>
          <p14:tracePt t="371682" x="6777038" y="2366963"/>
          <p14:tracePt t="371692" x="6786563" y="2384425"/>
          <p14:tracePt t="371704" x="6786563" y="2393950"/>
          <p14:tracePt t="371717" x="6796088" y="2411413"/>
          <p14:tracePt t="371730" x="6796088" y="2419350"/>
          <p14:tracePt t="371747" x="6804025" y="2446338"/>
          <p14:tracePt t="371764" x="6804025" y="2473325"/>
          <p14:tracePt t="371780" x="6804025" y="2527300"/>
          <p14:tracePt t="371797" x="6804025" y="2554288"/>
          <p14:tracePt t="371814" x="6804025" y="2571750"/>
          <p14:tracePt t="371830" x="6804025" y="2598738"/>
          <p14:tracePt t="371852" x="6804025" y="2608263"/>
          <p14:tracePt t="371865" x="6804025" y="2616200"/>
          <p14:tracePt t="371902" x="6804025" y="2625725"/>
          <p14:tracePt t="376778" x="6796088" y="2625725"/>
          <p14:tracePt t="376791" x="6786563" y="2616200"/>
          <p14:tracePt t="376801" x="6777038" y="2616200"/>
          <p14:tracePt t="376814" x="6751638" y="2616200"/>
          <p14:tracePt t="376826" x="6688138" y="2616200"/>
          <p14:tracePt t="376838" x="6581775" y="2643188"/>
          <p14:tracePt t="376851" x="6357938" y="2751138"/>
          <p14:tracePt t="376865" x="6062663" y="2946400"/>
          <p14:tracePt t="376882" x="5759450" y="3170238"/>
          <p14:tracePt t="376899" x="5446713" y="3438525"/>
          <p14:tracePt t="376915" x="4875213" y="4000500"/>
          <p14:tracePt t="376932" x="4633913" y="4241800"/>
          <p14:tracePt t="376949" x="4330700" y="4589463"/>
          <p14:tracePt t="376965" x="4224338" y="4697413"/>
          <p14:tracePt t="376981" x="4160838" y="4776788"/>
          <p14:tracePt t="376999" x="4081463" y="4867275"/>
          <p14:tracePt t="377015" x="4062413" y="4884738"/>
          <p14:tracePt t="377032" x="4062413" y="4894263"/>
          <p14:tracePt t="377049" x="4044950" y="4911725"/>
          <p14:tracePt t="377066" x="4044950" y="4919663"/>
          <p14:tracePt t="377292" x="4027488" y="4938713"/>
          <p14:tracePt t="377306" x="4000500" y="4965700"/>
          <p14:tracePt t="377317" x="3929063" y="5037138"/>
          <p14:tracePt t="377329" x="3830638" y="5160963"/>
          <p14:tracePt t="377342" x="3714750" y="5313363"/>
          <p14:tracePt t="377354" x="3616325" y="5438775"/>
          <p14:tracePt t="377366" x="3562350" y="5518150"/>
          <p14:tracePt t="377382" x="3500438" y="5599113"/>
          <p14:tracePt t="377399" x="3455988" y="5680075"/>
          <p14:tracePt t="377415" x="3411538" y="5741988"/>
          <p14:tracePt t="377432" x="3367088" y="5822950"/>
          <p14:tracePt t="377449" x="3348038" y="5840413"/>
          <p14:tracePt t="377465" x="3340100" y="5848350"/>
          <p14:tracePt t="378641" x="3330575" y="5848350"/>
          <p14:tracePt t="378738" x="3322638" y="5848350"/>
          <p14:tracePt t="378751" x="3303588" y="5848350"/>
          <p14:tracePt t="378764" x="3268663" y="5867400"/>
          <p14:tracePt t="378777" x="3160713" y="5919788"/>
          <p14:tracePt t="378787" x="3009900" y="6000750"/>
          <p14:tracePt t="378800" x="2795588" y="6116638"/>
          <p14:tracePt t="378816" x="2643188" y="6180138"/>
          <p14:tracePt t="378832" x="2517775" y="6205538"/>
          <p14:tracePt t="378849" x="2330450" y="6215063"/>
          <p14:tracePt t="378866" x="2251075" y="6215063"/>
          <p14:tracePt t="378883" x="2160588" y="6197600"/>
          <p14:tracePt t="378899" x="2009775" y="6161088"/>
          <p14:tracePt t="378916" x="1946275" y="6143625"/>
          <p14:tracePt t="378933" x="1901825" y="6126163"/>
          <p14:tracePt t="378949" x="1857375" y="6099175"/>
          <p14:tracePt t="378966" x="1847850" y="6072188"/>
          <p14:tracePt t="378982" x="1839913" y="6072188"/>
          <p14:tracePt t="378999" x="1822450" y="6062663"/>
          <p14:tracePt t="379016" x="1812925" y="6054725"/>
          <p14:tracePt t="379032" x="1803400" y="6054725"/>
          <p14:tracePt t="379049" x="1768475" y="6054725"/>
          <p14:tracePt t="379066" x="1751013" y="6054725"/>
          <p14:tracePt t="379083" x="1714500" y="6054725"/>
          <p14:tracePt t="379099" x="1697038" y="6054725"/>
          <p14:tracePt t="379116" x="1679575" y="6054725"/>
          <p14:tracePt t="379133" x="1625600" y="6062663"/>
          <p14:tracePt t="379149" x="1598613" y="6072188"/>
          <p14:tracePt t="379166" x="1571625" y="6072188"/>
          <p14:tracePt t="379183" x="1527175" y="6072188"/>
          <p14:tracePt t="379199" x="1500188" y="6072188"/>
          <p14:tracePt t="379216" x="1482725" y="6062663"/>
          <p14:tracePt t="379233" x="1455738" y="6054725"/>
          <p14:tracePt t="379249" x="1428750" y="6037263"/>
          <p14:tracePt t="379266" x="1401763" y="6037263"/>
          <p14:tracePt t="379283" x="1393825" y="6037263"/>
          <p14:tracePt t="379299" x="1374775" y="6037263"/>
          <p14:tracePt t="379317" x="1366838" y="6037263"/>
          <p14:tracePt t="379631" x="1384300" y="6037263"/>
          <p14:tracePt t="379645" x="1411288" y="6037263"/>
          <p14:tracePt t="379657" x="1428750" y="6037263"/>
          <p14:tracePt t="379669" x="1455738" y="6037263"/>
          <p14:tracePt t="379683" x="1482725" y="6037263"/>
          <p14:tracePt t="379699" x="1527175" y="6037263"/>
          <p14:tracePt t="379716" x="1598613" y="6037263"/>
          <p14:tracePt t="379733" x="1812925" y="6045200"/>
          <p14:tracePt t="379750" x="1955800" y="6045200"/>
          <p14:tracePt t="379766" x="2143125" y="6062663"/>
          <p14:tracePt t="379783" x="2536825" y="6062663"/>
          <p14:tracePt t="379799" x="2687638" y="6062663"/>
          <p14:tracePt t="379816" x="2894013" y="6062663"/>
          <p14:tracePt t="379833" x="2946400" y="6062663"/>
          <p14:tracePt t="379849" x="2990850" y="6062663"/>
          <p14:tracePt t="379866" x="3027363" y="6062663"/>
          <p14:tracePt t="379883" x="3036888" y="6062663"/>
          <p14:tracePt t="379899" x="3054350" y="6062663"/>
          <p14:tracePt t="379916" x="3062288" y="6062663"/>
          <p14:tracePt t="379940" x="3081338" y="6062663"/>
          <p14:tracePt t="379952" x="3089275" y="6062663"/>
          <p14:tracePt t="379966" x="3098800" y="6062663"/>
          <p14:tracePt t="379983" x="3116263" y="6062663"/>
          <p14:tracePt t="380000" x="3133725" y="6062663"/>
          <p14:tracePt t="380016" x="3187700" y="6062663"/>
          <p14:tracePt t="380033" x="3232150" y="6062663"/>
          <p14:tracePt t="380049" x="3286125" y="6062663"/>
          <p14:tracePt t="380066" x="3419475" y="6062663"/>
          <p14:tracePt t="380083" x="3465513" y="6062663"/>
          <p14:tracePt t="380100" x="3536950" y="6062663"/>
          <p14:tracePt t="380116" x="3544888" y="6062663"/>
          <p14:tracePt t="380133" x="3554413" y="6062663"/>
          <p14:tracePt t="380149" x="3562350" y="6062663"/>
          <p14:tracePt t="382563" x="3562350" y="6054725"/>
          <p14:tracePt t="382574" x="3562350" y="6045200"/>
          <p14:tracePt t="382586" x="3544888" y="6027738"/>
          <p14:tracePt t="382599" x="3509963" y="6010275"/>
          <p14:tracePt t="382611" x="3465513" y="5973763"/>
          <p14:tracePt t="382623" x="3419475" y="5929313"/>
          <p14:tracePt t="382635" x="3357563" y="5884863"/>
          <p14:tracePt t="382650" x="3313113" y="5830888"/>
          <p14:tracePt t="382667" x="3268663" y="5759450"/>
          <p14:tracePt t="382684" x="3232150" y="5705475"/>
          <p14:tracePt t="382700" x="3143250" y="5572125"/>
          <p14:tracePt t="382717" x="3098800" y="5491163"/>
          <p14:tracePt t="382733" x="2990850" y="5357813"/>
          <p14:tracePt t="382750" x="2946400" y="5313363"/>
          <p14:tracePt t="382767" x="2919413" y="5259388"/>
          <p14:tracePt t="382784" x="2867025" y="5187950"/>
          <p14:tracePt t="382800" x="2857500" y="5143500"/>
          <p14:tracePt t="382817" x="2847975" y="5116513"/>
          <p14:tracePt t="382834" x="2830513" y="5081588"/>
          <p14:tracePt t="382856" x="2830513" y="5072063"/>
          <p14:tracePt t="382869" x="2822575" y="5072063"/>
          <p14:tracePt t="382905" x="2822575" y="5062538"/>
          <p14:tracePt t="382917" x="2822575" y="5054600"/>
          <p14:tracePt t="382930" x="2813050" y="5045075"/>
          <p14:tracePt t="383224" x="2813050" y="5054600"/>
          <p14:tracePt t="383236" x="2813050" y="5062538"/>
          <p14:tracePt t="383248" x="2822575" y="5062538"/>
          <p14:tracePt t="383263" x="2830513" y="5081588"/>
          <p14:tracePt t="383273" x="2830513" y="5089525"/>
          <p14:tracePt t="383285" x="2847975" y="5108575"/>
          <p14:tracePt t="383301" x="2857500" y="5126038"/>
          <p14:tracePt t="383318" x="2857500" y="5133975"/>
          <p14:tracePt t="383334" x="2884488" y="5180013"/>
          <p14:tracePt t="383351" x="2894013" y="5205413"/>
          <p14:tracePt t="383367" x="2919413" y="5251450"/>
          <p14:tracePt t="383384" x="2955925" y="5340350"/>
          <p14:tracePt t="383401" x="2982913" y="5402263"/>
          <p14:tracePt t="383417" x="3017838" y="5473700"/>
          <p14:tracePt t="383434" x="3089275" y="5616575"/>
          <p14:tracePt t="383451" x="3116263" y="5670550"/>
          <p14:tracePt t="383467" x="3133725" y="5715000"/>
          <p14:tracePt t="383484" x="3170238" y="5786438"/>
          <p14:tracePt t="383501" x="3187700" y="5813425"/>
          <p14:tracePt t="383518" x="3205163" y="5875338"/>
          <p14:tracePt t="383534" x="3214688" y="5902325"/>
          <p14:tracePt t="383551" x="3232150" y="5919788"/>
          <p14:tracePt t="383567" x="3241675" y="5956300"/>
          <p14:tracePt t="383584" x="3251200" y="5973763"/>
          <p14:tracePt t="383601" x="3259138" y="5983288"/>
          <p14:tracePt t="383617" x="3268663" y="6000750"/>
          <p14:tracePt t="383634" x="3268663" y="6010275"/>
          <p14:tracePt t="383849" x="3268663" y="5983288"/>
          <p14:tracePt t="383861" x="3259138" y="5938838"/>
          <p14:tracePt t="383872" x="3241675" y="5875338"/>
          <p14:tracePt t="383885" x="3232150" y="5822950"/>
          <p14:tracePt t="383901" x="3214688" y="5759450"/>
          <p14:tracePt t="383918" x="3197225" y="5705475"/>
          <p14:tracePt t="383934" x="3160713" y="5616575"/>
          <p14:tracePt t="383951" x="3143250" y="5572125"/>
          <p14:tracePt t="383967" x="3143250" y="5545138"/>
          <p14:tracePt t="383984" x="3116263" y="5473700"/>
          <p14:tracePt t="384001" x="3098800" y="5446713"/>
          <p14:tracePt t="384017" x="3098800" y="5429250"/>
          <p14:tracePt t="384034" x="3089275" y="5402263"/>
          <p14:tracePt t="384051" x="3081338" y="5394325"/>
          <p14:tracePt t="384067" x="3081338" y="5375275"/>
          <p14:tracePt t="384084" x="3062288" y="5340350"/>
          <p14:tracePt t="384101" x="3054350" y="5322888"/>
          <p14:tracePt t="384118" x="3054350" y="5295900"/>
          <p14:tracePt t="384134" x="3044825" y="5286375"/>
          <p14:tracePt t="384154" x="3044825" y="5268913"/>
          <p14:tracePt t="384168" x="3036888" y="5251450"/>
          <p14:tracePt t="384184" x="3027363" y="5232400"/>
          <p14:tracePt t="384201" x="3017838" y="5214938"/>
          <p14:tracePt t="384218" x="3009900" y="5180013"/>
          <p14:tracePt t="384234" x="3000375" y="5170488"/>
          <p14:tracePt t="384251" x="3000375" y="5160963"/>
          <p14:tracePt t="384302" x="2990850" y="5160963"/>
          <p14:tracePt t="384632" x="2990850" y="5170488"/>
          <p14:tracePt t="384645" x="3000375" y="5180013"/>
          <p14:tracePt t="384656" x="3000375" y="5197475"/>
          <p14:tracePt t="384669" x="3017838" y="5224463"/>
          <p14:tracePt t="384682" x="3044825" y="5259388"/>
          <p14:tracePt t="384694" x="3071813" y="5322888"/>
          <p14:tracePt t="384707" x="3098800" y="5375275"/>
          <p14:tracePt t="384719" x="3125788" y="5446713"/>
          <p14:tracePt t="384734" x="3152775" y="5500688"/>
          <p14:tracePt t="384751" x="3187700" y="5572125"/>
          <p14:tracePt t="384768" x="3224213" y="5653088"/>
          <p14:tracePt t="384784" x="3286125" y="5803900"/>
          <p14:tracePt t="384801" x="3313113" y="5857875"/>
          <p14:tracePt t="384818" x="3348038" y="5965825"/>
          <p14:tracePt t="384834" x="3367088" y="6010275"/>
          <p14:tracePt t="384851" x="3384550" y="6037263"/>
          <p14:tracePt t="384868" x="3402013" y="6099175"/>
          <p14:tracePt t="384884" x="3411538" y="6116638"/>
          <p14:tracePt t="384901" x="3419475" y="6134100"/>
          <p14:tracePt t="384918" x="3419475" y="6143625"/>
          <p14:tracePt t="386778" x="3419475" y="6134100"/>
          <p14:tracePt t="386791" x="3419475" y="6126163"/>
          <p14:tracePt t="386801" x="3419475" y="6116638"/>
          <p14:tracePt t="386814" x="3419475" y="6108700"/>
          <p14:tracePt t="386826" x="3419475" y="6089650"/>
          <p14:tracePt t="386837" x="3419475" y="6072188"/>
          <p14:tracePt t="386852" x="3419475" y="6054725"/>
          <p14:tracePt t="386868" x="3419475" y="6027738"/>
          <p14:tracePt t="386885" x="3419475" y="6010275"/>
          <p14:tracePt t="386902" x="3402013" y="5946775"/>
          <p14:tracePt t="386918" x="3384550" y="5919788"/>
          <p14:tracePt t="386935" x="3367088" y="5867400"/>
          <p14:tracePt t="386952" x="3330575" y="5759450"/>
          <p14:tracePt t="386968" x="3322638" y="5724525"/>
          <p14:tracePt t="386985" x="3295650" y="5626100"/>
          <p14:tracePt t="387002" x="3276600" y="5599113"/>
          <p14:tracePt t="387018" x="3259138" y="5572125"/>
          <p14:tracePt t="387035" x="3251200" y="5545138"/>
          <p14:tracePt t="387035" x="3241675" y="5518150"/>
          <p14:tracePt t="387052" x="3224213" y="5500688"/>
          <p14:tracePt t="387068" x="3224213" y="5473700"/>
          <p14:tracePt t="387085" x="3205163" y="5446713"/>
          <p14:tracePt t="387102" x="3205163" y="5438775"/>
          <p14:tracePt t="387119" x="3197225" y="5429250"/>
          <p14:tracePt t="387145" x="3197225" y="5411788"/>
          <p14:tracePt t="387157" x="3187700" y="5402263"/>
          <p14:tracePt t="387170" x="3179763" y="5394325"/>
          <p14:tracePt t="387185" x="3170238" y="5375275"/>
          <p14:tracePt t="387202" x="3170238" y="5367338"/>
          <p14:tracePt t="387218" x="3152775" y="5348288"/>
          <p14:tracePt t="387235" x="3152775" y="5340350"/>
          <p14:tracePt t="387252" x="3152775" y="5330825"/>
          <p14:tracePt t="387268" x="3143250" y="5313363"/>
          <p14:tracePt t="387285" x="3143250" y="5303838"/>
          <p14:tracePt t="387302" x="3143250" y="5295900"/>
          <p14:tracePt t="387319" x="3133725" y="5286375"/>
          <p14:tracePt t="387378" x="3125788" y="5286375"/>
          <p14:tracePt t="387501" x="3125788" y="5295900"/>
          <p14:tracePt t="387512" x="3125788" y="5303838"/>
          <p14:tracePt t="387524" x="3125788" y="5313363"/>
          <p14:tracePt t="387536" x="3133725" y="5340350"/>
          <p14:tracePt t="387552" x="3152775" y="5375275"/>
          <p14:tracePt t="387568" x="3170238" y="5419725"/>
          <p14:tracePt t="387585" x="3224213" y="5572125"/>
          <p14:tracePt t="387602" x="3259138" y="5653088"/>
          <p14:tracePt t="387619" x="3303588" y="5751513"/>
          <p14:tracePt t="387635" x="3367088" y="5938838"/>
          <p14:tracePt t="387652" x="3394075" y="6018213"/>
          <p14:tracePt t="387668" x="3411538" y="6062663"/>
          <p14:tracePt t="387685" x="3438525" y="6126163"/>
          <p14:tracePt t="387702" x="3446463" y="6153150"/>
          <p14:tracePt t="387721" x="3446463" y="6161088"/>
          <p14:tracePt t="387745" x="3455988" y="6180138"/>
          <p14:tracePt t="387770" x="3465513" y="6180138"/>
          <p14:tracePt t="387782" x="3465513" y="6188075"/>
          <p14:tracePt t="387807" x="3465513" y="6197600"/>
          <p14:tracePt t="388075" x="3465513" y="6188075"/>
          <p14:tracePt t="388112" x="3465513" y="6180138"/>
          <p14:tracePt t="388149" x="3465513" y="6170613"/>
          <p14:tracePt t="388162" x="3465513" y="6161088"/>
          <p14:tracePt t="388174" x="3455988" y="6143625"/>
          <p14:tracePt t="388185" x="3455988" y="6134100"/>
          <p14:tracePt t="388197" x="3438525" y="6116638"/>
          <p14:tracePt t="388211" x="3429000" y="6081713"/>
          <p14:tracePt t="388222" x="3411538" y="6037263"/>
          <p14:tracePt t="388236" x="3384550" y="5973763"/>
          <p14:tracePt t="388252" x="3357563" y="5894388"/>
          <p14:tracePt t="388269" x="3322638" y="5803900"/>
          <p14:tracePt t="388285" x="3251200" y="5616575"/>
          <p14:tracePt t="388302" x="3205163" y="5527675"/>
          <p14:tracePt t="388321" x="3187700" y="5446713"/>
          <p14:tracePt t="388336" x="3152775" y="5357813"/>
          <p14:tracePt t="388352" x="3143250" y="5322888"/>
          <p14:tracePt t="388369" x="3143250" y="5313363"/>
          <p14:tracePt t="388385" x="3143250" y="5303838"/>
          <p14:tracePt t="388406" x="3133725" y="5295900"/>
          <p14:tracePt t="388504" x="3133725" y="5286375"/>
          <p14:tracePt t="388579" x="3133725" y="5276850"/>
          <p14:tracePt t="388603" x="3133725" y="5268913"/>
          <p14:tracePt t="388616" x="3125788" y="5268913"/>
          <p14:tracePt t="388664" x="3125788" y="5259388"/>
          <p14:tracePt t="389669" x="3125788" y="5268913"/>
          <p14:tracePt t="390062" x="3125788" y="5276850"/>
          <p14:tracePt t="390147" x="3125788" y="5286375"/>
          <p14:tracePt t="390600" x="3133725" y="5286375"/>
          <p14:tracePt t="390612" x="3143250" y="5286375"/>
          <p14:tracePt t="390625" x="3160713" y="5286375"/>
          <p14:tracePt t="390638" x="3179763" y="5286375"/>
          <p14:tracePt t="390649" x="3197225" y="5286375"/>
          <p14:tracePt t="390662" x="3214688" y="5286375"/>
          <p14:tracePt t="390674" x="3241675" y="5286375"/>
          <p14:tracePt t="390686" x="3268663" y="5286375"/>
          <p14:tracePt t="390703" x="3295650" y="5276850"/>
          <p14:tracePt t="390720" x="3330575" y="5276850"/>
          <p14:tracePt t="390736" x="3402013" y="5276850"/>
          <p14:tracePt t="390753" x="3429000" y="5268913"/>
          <p14:tracePt t="390770" x="3446463" y="5259388"/>
          <p14:tracePt t="390786" x="3465513" y="5251450"/>
          <p14:tracePt t="390803" x="3473450" y="5251450"/>
          <p14:tracePt t="390845" x="3473450" y="5241925"/>
          <p14:tracePt t="390919" x="3465513" y="5232400"/>
          <p14:tracePt t="390931" x="3455988" y="5232400"/>
          <p14:tracePt t="390943" x="3446463" y="5224463"/>
          <p14:tracePt t="390954" x="3429000" y="5224463"/>
          <p14:tracePt t="390970" x="3411538" y="5214938"/>
          <p14:tracePt t="390986" x="3402013" y="5205413"/>
          <p14:tracePt t="391003" x="3384550" y="5197475"/>
          <p14:tracePt t="391020" x="3340100" y="5197475"/>
          <p14:tracePt t="391036" x="3313113" y="5187950"/>
          <p14:tracePt t="391053" x="3276600" y="5187950"/>
          <p14:tracePt t="391070" x="3170238" y="5180013"/>
          <p14:tracePt t="391086" x="3116263" y="5180013"/>
          <p14:tracePt t="391103" x="3009900" y="5170488"/>
          <p14:tracePt t="391120" x="2946400" y="5170488"/>
          <p14:tracePt t="391136" x="2901950" y="5170488"/>
          <p14:tracePt t="391153" x="2776538" y="5170488"/>
          <p14:tracePt t="391170" x="2724150" y="5170488"/>
          <p14:tracePt t="391186" x="2679700" y="5170488"/>
          <p14:tracePt t="391203" x="2598738" y="5170488"/>
          <p14:tracePt t="391220" x="2571750" y="5170488"/>
          <p14:tracePt t="391236" x="2536825" y="5170488"/>
          <p14:tracePt t="391253" x="2455863" y="5170488"/>
          <p14:tracePt t="391270" x="2411413" y="5170488"/>
          <p14:tracePt t="391287" x="2347913" y="5170488"/>
          <p14:tracePt t="391303" x="2330450" y="5170488"/>
          <p14:tracePt t="391321" x="2312988" y="5170488"/>
          <p14:tracePt t="391337" x="2259013" y="5180013"/>
          <p14:tracePt t="391353" x="2241550" y="5180013"/>
          <p14:tracePt t="391370" x="2224088" y="5180013"/>
          <p14:tracePt t="391386" x="2205038" y="5187950"/>
          <p14:tracePt t="391421" x="2197100" y="5187950"/>
          <p14:tracePt t="391434" x="2197100" y="5197475"/>
          <p14:tracePt t="391458" x="2197100" y="5205413"/>
          <p14:tracePt t="391482" x="2197100" y="5214938"/>
          <p14:tracePt t="391532" x="2205038" y="5214938"/>
          <p14:tracePt t="391544" x="2205038" y="5224463"/>
          <p14:tracePt t="391556" x="2214563" y="5232400"/>
          <p14:tracePt t="391568" x="2214563" y="5241925"/>
          <p14:tracePt t="391593" x="2232025" y="5251450"/>
          <p14:tracePt t="391605" x="2232025" y="5259388"/>
          <p14:tracePt t="391618" x="2241550" y="5268913"/>
          <p14:tracePt t="391630" x="2251075" y="5276850"/>
          <p14:tracePt t="391642" x="2259013" y="5276850"/>
          <p14:tracePt t="391655" x="2268538" y="5286375"/>
          <p14:tracePt t="391670" x="2295525" y="5303838"/>
          <p14:tracePt t="391686" x="2312988" y="5313363"/>
          <p14:tracePt t="391703" x="2339975" y="5322888"/>
          <p14:tracePt t="391720" x="2366963" y="5330825"/>
          <p14:tracePt t="391740" x="2384425" y="5340350"/>
          <p14:tracePt t="391753" x="2393950" y="5340350"/>
          <p14:tracePt t="391770" x="2401888" y="5340350"/>
          <p14:tracePt t="391786" x="2419350" y="5340350"/>
          <p14:tracePt t="391803" x="2455863" y="5348288"/>
          <p14:tracePt t="391820" x="2465388" y="5348288"/>
          <p14:tracePt t="391837" x="2482850" y="5348288"/>
          <p14:tracePt t="391853" x="2490788" y="5348288"/>
          <p14:tracePt t="391874" x="2500313" y="5348288"/>
          <p14:tracePt t="391996" x="2490788" y="5348288"/>
          <p14:tracePt t="392009" x="2473325" y="5348288"/>
          <p14:tracePt t="392022" x="2455863" y="5348288"/>
          <p14:tracePt t="392034" x="2428875" y="5348288"/>
          <p14:tracePt t="392045" x="2384425" y="5340350"/>
          <p14:tracePt t="392059" x="2330450" y="5322888"/>
          <p14:tracePt t="392071" x="2268538" y="5303838"/>
          <p14:tracePt t="392086" x="2205038" y="5276850"/>
          <p14:tracePt t="392103" x="2125663" y="5259388"/>
          <p14:tracePt t="392120" x="1965325" y="5205413"/>
          <p14:tracePt t="392137" x="1884363" y="5187950"/>
          <p14:tracePt t="392153" x="1812925" y="5160963"/>
          <p14:tracePt t="392170" x="1670050" y="5126038"/>
          <p14:tracePt t="392186" x="1616075" y="5116513"/>
          <p14:tracePt t="392203" x="1581150" y="5108575"/>
          <p14:tracePt t="392220" x="1536700" y="5108575"/>
          <p14:tracePt t="392237" x="1509713" y="5108575"/>
          <p14:tracePt t="392254" x="1500188" y="5108575"/>
          <p14:tracePt t="392548" x="1517650" y="5108575"/>
          <p14:tracePt t="392561" x="1517650" y="5116513"/>
          <p14:tracePt t="392573" x="1527175" y="5126038"/>
          <p14:tracePt t="392585" x="1527175" y="5133975"/>
          <p14:tracePt t="392598" x="1536700" y="5143500"/>
          <p14:tracePt t="392610" x="1554163" y="5160963"/>
          <p14:tracePt t="392622" x="1554163" y="5180013"/>
          <p14:tracePt t="392637" x="1581150" y="5197475"/>
          <p14:tracePt t="392653" x="1589088" y="5224463"/>
          <p14:tracePt t="392670" x="1608138" y="5232400"/>
          <p14:tracePt t="392672" x="1608138" y="5241925"/>
          <p14:tracePt t="392687" x="1625600" y="5251450"/>
          <p14:tracePt t="392703" x="1625600" y="5259388"/>
          <p14:tracePt t="392720" x="1643063" y="5268913"/>
          <p14:tracePt t="392744" x="1652588" y="5268913"/>
          <p14:tracePt t="392758" x="1652588" y="5276850"/>
          <p14:tracePt t="392794" x="1652588" y="5286375"/>
          <p14:tracePt t="392806" x="1660525" y="5286375"/>
          <p14:tracePt t="393394" x="1670050" y="5286375"/>
          <p14:tracePt t="393431" x="1679575" y="5286375"/>
          <p14:tracePt t="393443" x="1687513" y="5286375"/>
          <p14:tracePt t="393454" x="1697038" y="5286375"/>
          <p14:tracePt t="393467" x="1714500" y="5286375"/>
          <p14:tracePt t="393480" x="1731963" y="5286375"/>
          <p14:tracePt t="393492" x="1758950" y="5286375"/>
          <p14:tracePt t="393504" x="1776413" y="5286375"/>
          <p14:tracePt t="393520" x="1803400" y="5286375"/>
          <p14:tracePt t="393537" x="1839913" y="5286375"/>
          <p14:tracePt t="393554" x="1911350" y="5286375"/>
          <p14:tracePt t="393570" x="1965325" y="5276850"/>
          <p14:tracePt t="393587" x="2017713" y="5276850"/>
          <p14:tracePt t="393604" x="2143125" y="5268913"/>
          <p14:tracePt t="393620" x="2205038" y="5268913"/>
          <p14:tracePt t="393637" x="2276475" y="5259388"/>
          <p14:tracePt t="393654" x="2438400" y="5251450"/>
          <p14:tracePt t="393670" x="2517775" y="5241925"/>
          <p14:tracePt t="393687" x="2598738" y="5224463"/>
          <p14:tracePt t="393688" x="2670175" y="5205413"/>
          <p14:tracePt t="393704" x="2751138" y="5197475"/>
          <p14:tracePt t="393721" x="2803525" y="5180013"/>
          <p14:tracePt t="393737" x="2894013" y="5153025"/>
          <p14:tracePt t="393754" x="2938463" y="5133975"/>
          <p14:tracePt t="393770" x="2965450" y="5126038"/>
          <p14:tracePt t="393787" x="3017838" y="5116513"/>
          <p14:tracePt t="393804" x="3044825" y="5108575"/>
          <p14:tracePt t="393820" x="3071813" y="5099050"/>
          <p14:tracePt t="393837" x="3089275" y="5089525"/>
          <p14:tracePt t="393854" x="3098800" y="5089525"/>
          <p14:tracePt t="393872" x="3108325" y="5089525"/>
          <p14:tracePt t="393887" x="3116263" y="5089525"/>
          <p14:tracePt t="393922" x="3125788" y="5089525"/>
          <p14:tracePt t="393958" x="3133725" y="5089525"/>
          <p14:tracePt t="396543" x="3116263" y="5099050"/>
          <p14:tracePt t="396556" x="3116263" y="5116513"/>
          <p14:tracePt t="396568" x="3098800" y="5133975"/>
          <p14:tracePt t="396579" x="3081338" y="5160963"/>
          <p14:tracePt t="396592" x="3062288" y="5197475"/>
          <p14:tracePt t="396605" x="3036888" y="5232400"/>
          <p14:tracePt t="396621" x="3000375" y="5268913"/>
          <p14:tracePt t="396638" x="2946400" y="5340350"/>
          <p14:tracePt t="396655" x="2795588" y="5510213"/>
          <p14:tracePt t="396671" x="2705100" y="5608638"/>
          <p14:tracePt t="396688" x="2643188" y="5688013"/>
          <p14:tracePt t="396705" x="2536825" y="5795963"/>
          <p14:tracePt t="396722" x="2527300" y="5813425"/>
          <p14:tracePt t="396738" x="2500313" y="5822950"/>
          <p14:tracePt t="396761" x="2411413" y="5884863"/>
          <p14:tracePt t="396771" x="2322513" y="5946775"/>
          <p14:tracePt t="396801" x="2062163" y="6108700"/>
          <p14:tracePt t="396812" x="2017713" y="6126163"/>
          <p14:tracePt t="396825" x="1973263" y="6143625"/>
          <p14:tracePt t="396838" x="1946275" y="6153150"/>
          <p14:tracePt t="396855" x="1919288" y="6170613"/>
          <p14:tracePt t="396872" x="1866900" y="6180138"/>
          <p14:tracePt t="396888" x="1697038" y="6242050"/>
          <p14:tracePt t="396905" x="1598613" y="6286500"/>
          <p14:tracePt t="396922" x="1536700" y="6313488"/>
          <p14:tracePt t="396938" x="1455738" y="6323013"/>
          <p14:tracePt t="396955" x="1438275" y="6323013"/>
          <p14:tracePt t="396972" x="1419225" y="6323013"/>
          <p14:tracePt t="396988" x="1384300" y="6313488"/>
          <p14:tracePt t="397005" x="1366838" y="6296025"/>
          <p14:tracePt t="397022" x="1339850" y="6276975"/>
          <p14:tracePt t="397038" x="1339850" y="6269038"/>
          <p14:tracePt t="397055" x="1330325" y="6259513"/>
          <p14:tracePt t="397071" x="1330325" y="6242050"/>
          <p14:tracePt t="397094" x="1330325" y="6232525"/>
          <p14:tracePt t="397106" x="1330325" y="6224588"/>
          <p14:tracePt t="397181" x="1330325" y="6215063"/>
          <p14:tracePt t="397216" x="1347788" y="6215063"/>
          <p14:tracePt t="397228" x="1357313" y="6215063"/>
          <p14:tracePt t="397241" x="1374775" y="6205538"/>
          <p14:tracePt t="397253" x="1384300" y="6205538"/>
          <p14:tracePt t="397267" x="1419225" y="6197600"/>
          <p14:tracePt t="397278" x="1438275" y="6188075"/>
          <p14:tracePt t="397290" x="1473200" y="6188075"/>
          <p14:tracePt t="397305" x="1500188" y="6188075"/>
          <p14:tracePt t="397323" x="1536700" y="6188075"/>
          <p14:tracePt t="397339" x="1625600" y="6188075"/>
          <p14:tracePt t="397355" x="1670050" y="6188075"/>
          <p14:tracePt t="397371" x="1724025" y="6188075"/>
          <p14:tracePt t="397388" x="1847850" y="6188075"/>
          <p14:tracePt t="397405" x="1919288" y="6188075"/>
          <p14:tracePt t="397422" x="2009775" y="6188075"/>
          <p14:tracePt t="397438" x="2160588" y="6188075"/>
          <p14:tracePt t="397455" x="2251075" y="6188075"/>
          <p14:tracePt t="397472" x="2322513" y="6188075"/>
          <p14:tracePt t="397488" x="2465388" y="6215063"/>
          <p14:tracePt t="397505" x="2509838" y="6215063"/>
          <p14:tracePt t="397522" x="2554288" y="6215063"/>
          <p14:tracePt t="397538" x="2608263" y="6215063"/>
          <p14:tracePt t="397555" x="2625725" y="6215063"/>
          <p14:tracePt t="397572" x="2643188" y="6215063"/>
          <p14:tracePt t="397596" x="2652713" y="6215063"/>
          <p14:tracePt t="397621" x="2670175" y="6215063"/>
          <p14:tracePt t="397646" x="2679700" y="6215063"/>
          <p14:tracePt t="397657" x="2687638" y="6215063"/>
          <p14:tracePt t="397670" x="2705100" y="6215063"/>
          <p14:tracePt t="397682" x="2724150" y="6215063"/>
          <p14:tracePt t="397694" x="2751138" y="6205538"/>
          <p14:tracePt t="397707" x="2768600" y="6197600"/>
          <p14:tracePt t="397722" x="2795588" y="6180138"/>
          <p14:tracePt t="397738" x="2813050" y="6170613"/>
          <p14:tracePt t="397755" x="2874963" y="6143625"/>
          <p14:tracePt t="397772" x="2901950" y="6126163"/>
          <p14:tracePt t="397788" x="2928938" y="6116638"/>
          <p14:tracePt t="397805" x="2973388" y="6089650"/>
          <p14:tracePt t="397822" x="2990850" y="6089650"/>
          <p14:tracePt t="397838" x="3000375" y="6081713"/>
          <p14:tracePt t="397856" x="3017838" y="6081713"/>
          <p14:tracePt t="397891" x="3027363" y="6081713"/>
          <p14:tracePt t="410559" x="3036888" y="6072188"/>
          <p14:tracePt t="410572" x="3071813" y="6037263"/>
          <p14:tracePt t="410584" x="3133725" y="5991225"/>
          <p14:tracePt t="410596" x="3259138" y="5894388"/>
          <p14:tracePt t="410610" x="3517900" y="5680075"/>
          <p14:tracePt t="410625" x="3822700" y="5446713"/>
          <p14:tracePt t="410642" x="4143375" y="5205413"/>
          <p14:tracePt t="410659" x="4768850" y="4751388"/>
          <p14:tracePt t="410676" x="5018088" y="4581525"/>
          <p14:tracePt t="410692" x="5224463" y="4429125"/>
          <p14:tracePt t="410709" x="5465763" y="4259263"/>
          <p14:tracePt t="410726" x="5537200" y="4197350"/>
          <p14:tracePt t="410742" x="5581650" y="4160838"/>
          <p14:tracePt t="410759" x="5653088" y="4089400"/>
          <p14:tracePt t="410776" x="5680075" y="4044950"/>
          <p14:tracePt t="410793" x="5803900" y="3929063"/>
          <p14:tracePt t="410809" x="5867400" y="3884613"/>
          <p14:tracePt t="410826" x="5894388" y="3848100"/>
          <p14:tracePt t="410842" x="5956300" y="3795713"/>
          <p14:tracePt t="410859" x="5965825" y="3776663"/>
          <p14:tracePt t="410876" x="6000750" y="3751263"/>
          <p14:tracePt t="410893" x="6215063" y="3571875"/>
          <p14:tracePt t="410909" x="6446838" y="3402013"/>
          <p14:tracePt t="410926" x="6911975" y="2982913"/>
          <p14:tracePt t="410942" x="7072313" y="2795588"/>
          <p14:tracePt t="410959" x="7153275" y="2705100"/>
          <p14:tracePt t="410976" x="7188200" y="2616200"/>
          <p14:tracePt t="410992" x="7188200" y="2589213"/>
          <p14:tracePt t="411009" x="7188200" y="2562225"/>
          <p14:tracePt t="411026" x="7180263" y="2536825"/>
          <p14:tracePt t="411042" x="7170738" y="2509838"/>
          <p14:tracePt t="411319" x="7161213" y="2473325"/>
          <p14:tracePt t="411332" x="7134225" y="2419350"/>
          <p14:tracePt t="411344" x="7108825" y="2366963"/>
          <p14:tracePt t="411357" x="7054850" y="2303463"/>
          <p14:tracePt t="411367" x="6991350" y="2241550"/>
          <p14:tracePt t="411379" x="6911975" y="2170113"/>
          <p14:tracePt t="411392" x="6831013" y="2116138"/>
          <p14:tracePt t="411409" x="6777038" y="2054225"/>
          <p14:tracePt t="411426" x="6715125" y="1990725"/>
          <p14:tracePt t="411443" x="6653213" y="1866900"/>
          <p14:tracePt t="411459" x="6634163" y="1812925"/>
          <p14:tracePt t="411476" x="6616700" y="1785938"/>
          <p14:tracePt t="411492" x="6572250" y="1758950"/>
          <p14:tracePt t="411509" x="6545263" y="1751013"/>
          <p14:tracePt t="411526" x="6527800" y="1751013"/>
          <p14:tracePt t="411543" x="6491288" y="1751013"/>
          <p14:tracePt t="411560" x="6473825" y="1751013"/>
          <p14:tracePt t="411576" x="6465888" y="1751013"/>
          <p14:tracePt t="411593" x="6402388" y="1812925"/>
          <p14:tracePt t="411609" x="6367463" y="1866900"/>
          <p14:tracePt t="411626" x="6313488" y="1955800"/>
          <p14:tracePt t="411642" x="6296025" y="1990725"/>
          <p14:tracePt t="411659" x="6276975" y="2027238"/>
          <p14:tracePt t="411676" x="6259513" y="2133600"/>
          <p14:tracePt t="411692" x="6259513" y="2197100"/>
          <p14:tracePt t="411709" x="6259513" y="2259013"/>
          <p14:tracePt t="411726" x="6269038" y="2384425"/>
          <p14:tracePt t="411743" x="6286500" y="2446338"/>
          <p14:tracePt t="411759" x="6303963" y="2500313"/>
          <p14:tracePt t="411776" x="6367463" y="2562225"/>
          <p14:tracePt t="411793" x="6394450" y="2581275"/>
          <p14:tracePt t="411809" x="6465888" y="2608263"/>
          <p14:tracePt t="411826" x="6518275" y="2608263"/>
          <p14:tracePt t="411843" x="6554788" y="2608263"/>
          <p14:tracePt t="411859" x="6634163" y="2571750"/>
          <p14:tracePt t="411876" x="6653213" y="2562225"/>
          <p14:tracePt t="411893" x="6680200" y="2544763"/>
          <p14:tracePt t="411909" x="6697663" y="2509838"/>
          <p14:tracePt t="411932" x="6697663" y="2500313"/>
          <p14:tracePt t="411946" x="6705600" y="2465388"/>
          <p14:tracePt t="411959" x="6705600" y="2428875"/>
          <p14:tracePt t="411976" x="6705600" y="2393950"/>
          <p14:tracePt t="411993" x="6724650" y="2276475"/>
          <p14:tracePt t="412009" x="6724650" y="2232025"/>
          <p14:tracePt t="412026" x="6724650" y="2187575"/>
          <p14:tracePt t="412043" x="6724650" y="2133600"/>
          <p14:tracePt t="412059" x="6724650" y="2125663"/>
          <p14:tracePt t="412076" x="6724650" y="2108200"/>
          <p14:tracePt t="412093" x="6724650" y="2062163"/>
          <p14:tracePt t="412109" x="6724650" y="2044700"/>
          <p14:tracePt t="412126" x="6724650" y="2017713"/>
          <p14:tracePt t="412143" x="6724650" y="2000250"/>
          <p14:tracePt t="412159" x="6724650" y="1990725"/>
          <p14:tracePt t="412190" x="6715125" y="1982788"/>
          <p14:tracePt t="412201" x="6705600" y="1982788"/>
          <p14:tracePt t="412227" x="6697663" y="1982788"/>
          <p14:tracePt t="412239" x="6697663" y="1973263"/>
          <p14:tracePt t="412264" x="6688138" y="1973263"/>
          <p14:tracePt t="412288" x="6680200" y="1973263"/>
          <p14:tracePt t="412324" x="6670675" y="1973263"/>
          <p14:tracePt t="412361" x="6670675" y="1982788"/>
          <p14:tracePt t="412373" x="6670675" y="2000250"/>
          <p14:tracePt t="412385" x="6661150" y="2027238"/>
          <p14:tracePt t="412398" x="6643688" y="2071688"/>
          <p14:tracePt t="412410" x="6634163" y="2125663"/>
          <p14:tracePt t="412426" x="6608763" y="2187575"/>
          <p14:tracePt t="412443" x="6599238" y="2241550"/>
          <p14:tracePt t="412459" x="6572250" y="2366963"/>
          <p14:tracePt t="412476" x="6554788" y="2419350"/>
          <p14:tracePt t="412493" x="6554788" y="2455863"/>
          <p14:tracePt t="412510" x="6554788" y="2500313"/>
          <p14:tracePt t="412544" x="6562725" y="2509838"/>
          <p14:tracePt t="412557" x="6581775" y="2517775"/>
          <p14:tracePt t="412570" x="6599238" y="2517775"/>
          <p14:tracePt t="412581" x="6608763" y="2517775"/>
          <p14:tracePt t="412595" x="6634163" y="2517775"/>
          <p14:tracePt t="412609" x="6653213" y="2517775"/>
          <p14:tracePt t="412626" x="6661150" y="2517775"/>
          <p14:tracePt t="412643" x="6680200" y="2517775"/>
          <p14:tracePt t="412667" x="6688138" y="2517775"/>
          <p14:tracePt t="412741" x="6688138" y="2509838"/>
          <p14:tracePt t="431892" x="6688138" y="2500313"/>
          <p14:tracePt t="431915" x="6688138" y="2482850"/>
          <p14:tracePt t="431929" x="6688138" y="2455863"/>
          <p14:tracePt t="431940" x="6688138" y="2428875"/>
          <p14:tracePt t="431953" x="6680200" y="2401888"/>
          <p14:tracePt t="431965" x="6661150" y="2366963"/>
          <p14:tracePt t="431982" x="6653213" y="2330450"/>
          <p14:tracePt t="431999" x="6643688" y="2295525"/>
          <p14:tracePt t="432015" x="6616700" y="2232025"/>
          <p14:tracePt t="432032" x="6608763" y="2214563"/>
          <p14:tracePt t="432049" x="6599238" y="2197100"/>
          <p14:tracePt t="432066" x="6581775" y="2187575"/>
          <p14:tracePt t="432082" x="6572250" y="2187575"/>
          <p14:tracePt t="432099" x="6554788" y="2187575"/>
          <p14:tracePt t="432115" x="6510338" y="2187575"/>
          <p14:tracePt t="432132" x="6483350" y="2187575"/>
          <p14:tracePt t="432149" x="6429375" y="2187575"/>
          <p14:tracePt t="432165" x="6411913" y="2187575"/>
          <p14:tracePt t="432182" x="6402388" y="2187575"/>
          <p14:tracePt t="432199" x="6394450" y="2187575"/>
          <p14:tracePt t="432215" x="6394450" y="2197100"/>
          <p14:tracePt t="432232" x="6394450" y="2205038"/>
          <p14:tracePt t="432249" x="6394450" y="2232025"/>
          <p14:tracePt t="432265" x="6394450" y="2251075"/>
          <p14:tracePt t="432282" x="6394450" y="2276475"/>
          <p14:tracePt t="432299" x="6411913" y="2357438"/>
          <p14:tracePt t="432315" x="6429375" y="2401888"/>
          <p14:tracePt t="432332" x="6465888" y="2455863"/>
          <p14:tracePt t="432349" x="6500813" y="2465388"/>
          <p14:tracePt t="432366" x="6527800" y="2473325"/>
          <p14:tracePt t="432382" x="6616700" y="2473325"/>
          <p14:tracePt t="432399" x="6697663" y="2438400"/>
          <p14:tracePt t="432416" x="6751638" y="2374900"/>
          <p14:tracePt t="432432" x="6804025" y="2268538"/>
          <p14:tracePt t="432449" x="6823075" y="2214563"/>
          <p14:tracePt t="432466" x="6823075" y="2179638"/>
          <p14:tracePt t="432482" x="6813550" y="2081213"/>
          <p14:tracePt t="432499" x="6786563" y="2036763"/>
          <p14:tracePt t="432515" x="6742113" y="2000250"/>
          <p14:tracePt t="432532" x="6697663" y="1982788"/>
          <p14:tracePt t="432549" x="6680200" y="1982788"/>
          <p14:tracePt t="432566" x="6661150" y="1982788"/>
          <p14:tracePt t="432582" x="6661150" y="1990725"/>
          <p14:tracePt t="432602" x="6653213" y="2000250"/>
          <p14:tracePt t="432616" x="6653213" y="2036763"/>
          <p14:tracePt t="432632" x="6643688" y="2062163"/>
          <p14:tracePt t="432649" x="6643688" y="2089150"/>
          <p14:tracePt t="432666" x="6634163" y="2152650"/>
          <p14:tracePt t="432682" x="6634163" y="2170113"/>
          <p14:tracePt t="432699" x="6634163" y="2197100"/>
          <p14:tracePt t="432716" x="6634163" y="2205038"/>
          <p14:tracePt t="433007" x="6634163" y="2214563"/>
          <p14:tracePt t="433019" x="6634163" y="2224088"/>
          <p14:tracePt t="433031" x="6634163" y="2232025"/>
          <p14:tracePt t="433044" x="6626225" y="2241550"/>
          <p14:tracePt t="433056" x="6599238" y="2259013"/>
          <p14:tracePt t="433067" x="6581775" y="2268538"/>
          <p14:tracePt t="433082" x="6572250" y="2268538"/>
          <p14:tracePt t="433099" x="6545263" y="2268538"/>
          <p14:tracePt t="433116" x="6527800" y="2268538"/>
          <p14:tracePt t="433133" x="6456363" y="2205038"/>
          <p14:tracePt t="433149" x="6429375" y="2143125"/>
          <p14:tracePt t="433166" x="6367463" y="2044700"/>
          <p14:tracePt t="433183" x="6348413" y="2009775"/>
          <p14:tracePt t="433199" x="6330950" y="1990725"/>
          <p14:tracePt t="433216" x="6313488" y="1946275"/>
          <p14:tracePt t="433233" x="6303963" y="1928813"/>
          <p14:tracePt t="433249" x="6296025" y="1911350"/>
          <p14:tracePt t="433266" x="6259513" y="1866900"/>
          <p14:tracePt t="433282" x="6259513" y="1857375"/>
          <p14:tracePt t="433299" x="6251575" y="1847850"/>
          <p14:tracePt t="433316" x="6242050" y="1839913"/>
          <p14:tracePt t="433333" x="6232525" y="1830388"/>
          <p14:tracePt t="433349" x="6224588" y="1822450"/>
          <p14:tracePt t="433366" x="6215063" y="1803400"/>
          <p14:tracePt t="433387" x="6205538" y="1785938"/>
          <p14:tracePt t="433411" x="6205538" y="1776413"/>
          <p14:tracePt t="433424" x="6205538" y="1751013"/>
          <p14:tracePt t="433436" x="6205538" y="1731963"/>
          <p14:tracePt t="433449" x="6205538" y="1724025"/>
          <p14:tracePt t="433466" x="6215063" y="1704975"/>
          <p14:tracePt t="433483" x="6232525" y="1679575"/>
          <p14:tracePt t="433499" x="6242050" y="1670050"/>
          <p14:tracePt t="433516" x="6251575" y="1670050"/>
          <p14:tracePt t="433533" x="6269038" y="1660525"/>
          <p14:tracePt t="433549" x="6296025" y="1652588"/>
          <p14:tracePt t="433566" x="6323013" y="1643063"/>
          <p14:tracePt t="433583" x="6375400" y="1625600"/>
          <p14:tracePt t="433599" x="6419850" y="1616075"/>
          <p14:tracePt t="433616" x="6438900" y="1608138"/>
          <p14:tracePt t="433633" x="6456363" y="1598613"/>
          <p14:tracePt t="433649" x="6500813" y="1581150"/>
          <p14:tracePt t="433666" x="6518275" y="1581150"/>
          <p14:tracePt t="433683" x="6572250" y="1571625"/>
          <p14:tracePt t="433699" x="6599238" y="1562100"/>
          <p14:tracePt t="433716" x="6616700" y="1554163"/>
          <p14:tracePt t="433733" x="6670675" y="1544638"/>
          <p14:tracePt t="433749" x="6688138" y="1544638"/>
          <p14:tracePt t="433766" x="6742113" y="1544638"/>
          <p14:tracePt t="433783" x="6769100" y="1544638"/>
          <p14:tracePt t="433800" x="6786563" y="1544638"/>
          <p14:tracePt t="433816" x="6848475" y="1544638"/>
          <p14:tracePt t="433833" x="6875463" y="1554163"/>
          <p14:tracePt t="433849" x="6902450" y="1562100"/>
          <p14:tracePt t="433866" x="6965950" y="1571625"/>
          <p14:tracePt t="433883" x="7010400" y="1589088"/>
          <p14:tracePt t="433899" x="7054850" y="1608138"/>
          <p14:tracePt t="433916" x="7116763" y="1625600"/>
          <p14:tracePt t="433933" x="7143750" y="1633538"/>
          <p14:tracePt t="433950" x="7170738" y="1633538"/>
          <p14:tracePt t="433966" x="7215188" y="1643063"/>
          <p14:tracePt t="433983" x="7232650" y="1643063"/>
          <p14:tracePt t="433999" x="7286625" y="1660525"/>
          <p14:tracePt t="434016" x="7313613" y="1660525"/>
          <p14:tracePt t="434033" x="7348538" y="1670050"/>
          <p14:tracePt t="434050" x="7419975" y="1679575"/>
          <p14:tracePt t="434066" x="7446963" y="1687513"/>
          <p14:tracePt t="434083" x="7473950" y="1704975"/>
          <p14:tracePt t="434100" x="7527925" y="1714500"/>
          <p14:tracePt t="434116" x="7572375" y="1724025"/>
          <p14:tracePt t="434133" x="7616825" y="1751013"/>
          <p14:tracePt t="434149" x="7688263" y="1785938"/>
          <p14:tracePt t="434166" x="7705725" y="1803400"/>
          <p14:tracePt t="434183" x="7724775" y="1812925"/>
          <p14:tracePt t="434199" x="7759700" y="1839913"/>
          <p14:tracePt t="434216" x="7777163" y="1847850"/>
          <p14:tracePt t="434233" x="7804150" y="1884363"/>
          <p14:tracePt t="434249" x="7831138" y="1901825"/>
          <p14:tracePt t="434266" x="7840663" y="1928813"/>
          <p14:tracePt t="434283" x="7858125" y="1965325"/>
          <p14:tracePt t="434300" x="7867650" y="1982788"/>
          <p14:tracePt t="434316" x="7867650" y="1990725"/>
          <p14:tracePt t="434317" x="7875588" y="2000250"/>
          <p14:tracePt t="434333" x="7875588" y="2017713"/>
          <p14:tracePt t="434350" x="7885113" y="2027238"/>
          <p14:tracePt t="434366" x="7894638" y="2054225"/>
          <p14:tracePt t="434383" x="7902575" y="2062163"/>
          <p14:tracePt t="434399" x="7912100" y="2081213"/>
          <p14:tracePt t="434416" x="7912100" y="2098675"/>
          <p14:tracePt t="434440" x="7912100" y="2108200"/>
          <p14:tracePt t="434673" x="7902575" y="2098675"/>
          <p14:tracePt t="434684" x="7902575" y="2089150"/>
          <p14:tracePt t="434698" x="7894638" y="2081213"/>
          <p14:tracePt t="434710" x="7885113" y="2071688"/>
          <p14:tracePt t="434721" x="7885113" y="2054225"/>
          <p14:tracePt t="434734" x="7867650" y="2044700"/>
          <p14:tracePt t="434750" x="7858125" y="2027238"/>
          <p14:tracePt t="434766" x="7840663" y="1990725"/>
          <p14:tracePt t="434783" x="7777163" y="1928813"/>
          <p14:tracePt t="434800" x="7742238" y="1893888"/>
          <p14:tracePt t="434816" x="7705725" y="1857375"/>
          <p14:tracePt t="434833" x="7643813" y="1803400"/>
          <p14:tracePt t="434850" x="7626350" y="1785938"/>
          <p14:tracePt t="434866" x="7589838" y="1758950"/>
          <p14:tracePt t="434883" x="7527925" y="1724025"/>
          <p14:tracePt t="434900" x="7510463" y="1697038"/>
          <p14:tracePt t="434916" x="7473950" y="1687513"/>
          <p14:tracePt t="434933" x="7429500" y="1660525"/>
          <p14:tracePt t="434950" x="7402513" y="1652588"/>
          <p14:tracePt t="434966" x="7385050" y="1633538"/>
          <p14:tracePt t="434983" x="7367588" y="1625600"/>
          <p14:tracePt t="435004" x="7358063" y="1616075"/>
          <p14:tracePt t="435016" x="7348538" y="1616075"/>
          <p14:tracePt t="435592" x="7358063" y="1616075"/>
          <p14:tracePt t="436229" x="7348538" y="1616075"/>
          <p14:tracePt t="436266" x="7340600" y="1616075"/>
          <p14:tracePt t="436291" x="7331075" y="1616075"/>
          <p14:tracePt t="436315" x="7313613" y="1608138"/>
          <p14:tracePt t="436327" x="7313613" y="1598613"/>
          <p14:tracePt t="436339" x="7296150" y="1598613"/>
          <p14:tracePt t="436352" x="7277100" y="1589088"/>
          <p14:tracePt t="436367" x="7269163" y="1581150"/>
          <p14:tracePt t="436383" x="7251700" y="1581150"/>
          <p14:tracePt t="436400" x="7205663" y="1562100"/>
          <p14:tracePt t="436417" x="7180263" y="1544638"/>
          <p14:tracePt t="436434" x="7134225" y="1544638"/>
          <p14:tracePt t="436450" x="7062788" y="1517650"/>
          <p14:tracePt t="436467" x="7037388" y="1509713"/>
          <p14:tracePt t="436484" x="7000875" y="1500188"/>
          <p14:tracePt t="436500" x="6911975" y="1482725"/>
          <p14:tracePt t="436517" x="6848475" y="1482725"/>
          <p14:tracePt t="436533" x="6796088" y="1482725"/>
          <p14:tracePt t="436550" x="6670675" y="1482725"/>
          <p14:tracePt t="436567" x="6608763" y="1482725"/>
          <p14:tracePt t="436584" x="6518275" y="1500188"/>
          <p14:tracePt t="436600" x="6483350" y="1509713"/>
          <p14:tracePt t="436617" x="6446838" y="1517650"/>
          <p14:tracePt t="436633" x="6411913" y="1527175"/>
          <p14:tracePt t="436650" x="6402388" y="1527175"/>
          <p14:tracePt t="436667" x="6394450" y="1527175"/>
          <p14:tracePt t="436694" x="6384925" y="1527175"/>
          <p14:tracePt t="436830" x="6394450" y="1527175"/>
          <p14:tracePt t="436854" x="6402388" y="1527175"/>
          <p14:tracePt t="436867" x="6411913" y="1527175"/>
          <p14:tracePt t="436879" x="6419850" y="1527175"/>
          <p14:tracePt t="436891" x="6429375" y="1527175"/>
          <p14:tracePt t="436903" x="6446838" y="1527175"/>
          <p14:tracePt t="436917" x="6465888" y="1527175"/>
          <p14:tracePt t="436934" x="6491288" y="1536700"/>
          <p14:tracePt t="436951" x="6545263" y="1536700"/>
          <p14:tracePt t="436967" x="6643688" y="1536700"/>
          <p14:tracePt t="436984" x="6697663" y="1536700"/>
          <p14:tracePt t="437000" x="6732588" y="1544638"/>
          <p14:tracePt t="437017" x="6831013" y="1554163"/>
          <p14:tracePt t="437034" x="6894513" y="1554163"/>
          <p14:tracePt t="437050" x="7054850" y="1581150"/>
          <p14:tracePt t="437067" x="7143750" y="1598613"/>
          <p14:tracePt t="437084" x="7232650" y="1616075"/>
          <p14:tracePt t="437101" x="7385050" y="1670050"/>
          <p14:tracePt t="437117" x="7439025" y="1697038"/>
          <p14:tracePt t="437134" x="7483475" y="1704975"/>
          <p14:tracePt t="437150" x="7527925" y="1724025"/>
          <p14:tracePt t="437167" x="7554913" y="1741488"/>
          <p14:tracePt t="437184" x="7589838" y="1751013"/>
          <p14:tracePt t="437200" x="7670800" y="1803400"/>
          <p14:tracePt t="437217" x="7705725" y="1839913"/>
          <p14:tracePt t="437234" x="7777163" y="1901825"/>
          <p14:tracePt t="437250" x="7804150" y="1938338"/>
          <p14:tracePt t="437267" x="7831138" y="1982788"/>
          <p14:tracePt t="437284" x="7848600" y="2017713"/>
          <p14:tracePt t="437300" x="7858125" y="2044700"/>
          <p14:tracePt t="437317" x="7875588" y="2071688"/>
          <p14:tracePt t="437334" x="7902575" y="2152650"/>
          <p14:tracePt t="437350" x="7902575" y="2187575"/>
          <p14:tracePt t="437367" x="7902575" y="2214563"/>
          <p14:tracePt t="437384" x="7902575" y="2251075"/>
          <p14:tracePt t="437454" x="7902575" y="2259013"/>
          <p14:tracePt t="437480" x="7902575" y="2268538"/>
          <p14:tracePt t="437490" x="7894638" y="2295525"/>
          <p14:tracePt t="437504" x="7894638" y="2330450"/>
          <p14:tracePt t="437515" x="7894638" y="2384425"/>
          <p14:tracePt t="437528" x="7894638" y="2446338"/>
          <p14:tracePt t="437540" x="7894638" y="2536825"/>
          <p14:tracePt t="437552" x="7912100" y="2633663"/>
          <p14:tracePt t="437567" x="7920038" y="2732088"/>
          <p14:tracePt t="437584" x="7939088" y="2822575"/>
          <p14:tracePt t="437601" x="7947025" y="2894013"/>
          <p14:tracePt t="437617" x="7956550" y="2965450"/>
          <p14:tracePt t="437634" x="7966075" y="2982913"/>
          <p14:tracePt t="437651" x="7966075" y="3000375"/>
          <p14:tracePt t="437667" x="7966075" y="3009900"/>
          <p14:tracePt t="437684" x="7956550" y="3054350"/>
          <p14:tracePt t="437701" x="7947025" y="3116263"/>
          <p14:tracePt t="437717" x="7947025" y="3143250"/>
          <p14:tracePt t="437734" x="7939088" y="3170238"/>
          <p14:tracePt t="437957" x="7966075" y="3197225"/>
          <p14:tracePt t="437968" x="7991475" y="3241675"/>
          <p14:tracePt t="437982" x="8037513" y="3303588"/>
          <p14:tracePt t="437994" x="8081963" y="3375025"/>
          <p14:tracePt t="438006" x="8108950" y="3429000"/>
          <p14:tracePt t="438019" x="8134350" y="3482975"/>
          <p14:tracePt t="438034" x="8153400" y="3527425"/>
          <p14:tracePt t="438051" x="8161338" y="3544888"/>
          <p14:tracePt t="438067" x="8170863" y="3554413"/>
          <p14:tracePt t="438104" x="8170863" y="3562350"/>
          <p14:tracePt t="439599" x="8170863" y="3554413"/>
          <p14:tracePt t="439611" x="8170863" y="3527425"/>
          <p14:tracePt t="439623" x="8170863" y="3473450"/>
          <p14:tracePt t="439636" x="8153400" y="3402013"/>
          <p14:tracePt t="439651" x="8126413" y="3313113"/>
          <p14:tracePt t="439668" x="8072438" y="3224213"/>
          <p14:tracePt t="439685" x="7974013" y="3000375"/>
          <p14:tracePt t="439701" x="7920038" y="2884488"/>
          <p14:tracePt t="439718" x="7858125" y="2768600"/>
          <p14:tracePt t="439735" x="7670800" y="2393950"/>
          <p14:tracePt t="439751" x="7581900" y="2251075"/>
          <p14:tracePt t="439768" x="7518400" y="2089150"/>
          <p14:tracePt t="439785" x="7429500" y="1911350"/>
          <p14:tracePt t="439801" x="7394575" y="1847850"/>
          <p14:tracePt t="439818" x="7358063" y="1812925"/>
          <p14:tracePt t="439819" x="7331075" y="1768475"/>
          <p14:tracePt t="439835" x="7286625" y="1724025"/>
          <p14:tracePt t="439851" x="7232650" y="1687513"/>
          <p14:tracePt t="439868" x="7108825" y="1598613"/>
          <p14:tracePt t="439885" x="7054850" y="1571625"/>
          <p14:tracePt t="439901" x="7010400" y="1554163"/>
          <p14:tracePt t="439918" x="6919913" y="1536700"/>
          <p14:tracePt t="439935" x="6902450" y="1536700"/>
          <p14:tracePt t="439951" x="6894513" y="1536700"/>
          <p14:tracePt t="439968" x="6848475" y="1536700"/>
          <p14:tracePt t="439985" x="6823075" y="1536700"/>
          <p14:tracePt t="440001" x="6786563" y="1536700"/>
          <p14:tracePt t="440018" x="6715125" y="1536700"/>
          <p14:tracePt t="440035" x="6688138" y="1536700"/>
          <p14:tracePt t="440051" x="6670675" y="1536700"/>
          <p14:tracePt t="440068" x="6653213" y="1536700"/>
          <p14:tracePt t="440085" x="6643688" y="1536700"/>
          <p14:tracePt t="440211" x="6653213" y="1536700"/>
          <p14:tracePt t="440260" x="6661150" y="1536700"/>
          <p14:tracePt t="440443" x="6670675" y="1536700"/>
          <p14:tracePt t="442576" x="6680200" y="1536700"/>
          <p14:tracePt t="442613" x="6688138" y="1536700"/>
          <p14:tracePt t="442638" x="6697663" y="1536700"/>
          <p14:tracePt t="442650" x="6705600" y="1536700"/>
          <p14:tracePt t="442675" x="6715125" y="1536700"/>
          <p14:tracePt t="442712" x="6724650" y="1536700"/>
          <p14:tracePt t="442724" x="6742113" y="1536700"/>
          <p14:tracePt t="442736" x="6759575" y="1536700"/>
          <p14:tracePt t="442747" x="6796088" y="1536700"/>
          <p14:tracePt t="442760" x="6848475" y="1536700"/>
          <p14:tracePt t="442773" x="6884988" y="1536700"/>
          <p14:tracePt t="442785" x="6938963" y="1536700"/>
          <p14:tracePt t="442802" x="6983413" y="1536700"/>
          <p14:tracePt t="442819" x="7027863" y="1527175"/>
          <p14:tracePt t="442835" x="7126288" y="1517650"/>
          <p14:tracePt t="442852" x="7170738" y="1517650"/>
          <p14:tracePt t="442869" x="7215188" y="1509713"/>
          <p14:tracePt t="442886" x="7277100" y="1509713"/>
          <p14:tracePt t="442902" x="7313613" y="1509713"/>
          <p14:tracePt t="442919" x="7348538" y="1509713"/>
          <p14:tracePt t="442936" x="7429500" y="1509713"/>
          <p14:tracePt t="442952" x="7483475" y="1527175"/>
          <p14:tracePt t="442970" x="7562850" y="1544638"/>
          <p14:tracePt t="442986" x="7589838" y="1554163"/>
          <p14:tracePt t="443002" x="7616825" y="1571625"/>
          <p14:tracePt t="443019" x="7643813" y="1598613"/>
          <p14:tracePt t="443036" x="7661275" y="1598613"/>
          <p14:tracePt t="443052" x="7661275" y="1608138"/>
          <p14:tracePt t="443069" x="7661275" y="1616075"/>
          <p14:tracePt t="443104" x="7661275" y="1625600"/>
          <p14:tracePt t="443189" x="7670800" y="1633538"/>
          <p14:tracePt t="443203" x="7670800" y="1643063"/>
          <p14:tracePt t="443226" x="7680325" y="1652588"/>
          <p14:tracePt t="443237" x="7688263" y="1652588"/>
          <p14:tracePt t="443251" x="7688263" y="1670050"/>
          <p14:tracePt t="444635" x="7688263" y="1679575"/>
          <p14:tracePt t="444647" x="7688263" y="1687513"/>
          <p14:tracePt t="444660" x="7688263" y="1704975"/>
          <p14:tracePt t="444671" x="7688263" y="1741488"/>
          <p14:tracePt t="444686" x="7688263" y="1776413"/>
          <p14:tracePt t="444703" x="7697788" y="1822450"/>
          <p14:tracePt t="444720" x="7705725" y="1874838"/>
          <p14:tracePt t="444736" x="7715250" y="1973263"/>
          <p14:tracePt t="444753" x="7724775" y="2027238"/>
          <p14:tracePt t="444769" x="7732713" y="2116138"/>
          <p14:tracePt t="444786" x="7732713" y="2170113"/>
          <p14:tracePt t="444803" x="7732713" y="2205038"/>
          <p14:tracePt t="444819" x="7732713" y="2276475"/>
          <p14:tracePt t="444836" x="7732713" y="2303463"/>
          <p14:tracePt t="444853" x="7732713" y="2312988"/>
          <p14:tracePt t="444869" x="7732713" y="2322513"/>
          <p14:tracePt t="444886" x="7732713" y="2330450"/>
          <p14:tracePt t="444978" x="7732713" y="2322513"/>
          <p14:tracePt t="444990" x="7732713" y="2295525"/>
          <p14:tracePt t="445002" x="7732713" y="2259013"/>
          <p14:tracePt t="445014" x="7732713" y="2214563"/>
          <p14:tracePt t="445027" x="7732713" y="2152650"/>
          <p14:tracePt t="445040" x="7715250" y="2062163"/>
          <p14:tracePt t="445053" x="7670800" y="1965325"/>
          <p14:tracePt t="445069" x="7589838" y="1857375"/>
          <p14:tracePt t="445086" x="7510463" y="1776413"/>
          <p14:tracePt t="445103" x="7323138" y="1616075"/>
          <p14:tracePt t="445119" x="7232650" y="1562100"/>
          <p14:tracePt t="445136" x="7081838" y="1482725"/>
          <p14:tracePt t="445153" x="7000875" y="1455738"/>
          <p14:tracePt t="445170" x="6946900" y="1446213"/>
          <p14:tracePt t="445186" x="6823075" y="1428750"/>
          <p14:tracePt t="445203" x="6759575" y="1428750"/>
          <p14:tracePt t="445220" x="6732588" y="1428750"/>
          <p14:tracePt t="445236" x="6661150" y="1428750"/>
          <p14:tracePt t="445253" x="6626225" y="1438275"/>
          <p14:tracePt t="445269" x="6572250" y="1465263"/>
          <p14:tracePt t="445286" x="6473825" y="1500188"/>
          <p14:tracePt t="445303" x="6446838" y="1509713"/>
          <p14:tracePt t="445320" x="6419850" y="1517650"/>
          <p14:tracePt t="445336" x="6394450" y="1517650"/>
          <p14:tracePt t="445353" x="6384925" y="1517650"/>
          <p14:tracePt t="445444" x="6394450" y="1517650"/>
          <p14:tracePt t="445455" x="6411913" y="1517650"/>
          <p14:tracePt t="445469" x="6438900" y="1517650"/>
          <p14:tracePt t="445480" x="6483350" y="1517650"/>
          <p14:tracePt t="445492" x="6554788" y="1536700"/>
          <p14:tracePt t="445504" x="6643688" y="1562100"/>
          <p14:tracePt t="445520" x="6759575" y="1589088"/>
          <p14:tracePt t="445537" x="6858000" y="1625600"/>
          <p14:tracePt t="445553" x="7081838" y="1670050"/>
          <p14:tracePt t="445570" x="7180263" y="1679575"/>
          <p14:tracePt t="445586" x="7277100" y="1704975"/>
          <p14:tracePt t="445603" x="7473950" y="1741488"/>
          <p14:tracePt t="445620" x="7562850" y="1751013"/>
          <p14:tracePt t="445636" x="7643813" y="1776413"/>
          <p14:tracePt t="445653" x="7769225" y="1839913"/>
          <p14:tracePt t="445670" x="7823200" y="1874838"/>
          <p14:tracePt t="445686" x="7858125" y="1901825"/>
          <p14:tracePt t="445703" x="7929563" y="2009775"/>
          <p14:tracePt t="445720" x="7966075" y="2062163"/>
          <p14:tracePt t="445737" x="7983538" y="2108200"/>
          <p14:tracePt t="445753" x="7983538" y="2125663"/>
          <p14:tracePt t="445770" x="7983538" y="2143125"/>
          <p14:tracePt t="445786" x="7983538" y="2160588"/>
          <p14:tracePt t="445803" x="7983538" y="2187575"/>
          <p14:tracePt t="445820" x="7974013" y="2214563"/>
          <p14:tracePt t="445836" x="7956550" y="2259013"/>
          <p14:tracePt t="445853" x="7947025" y="2286000"/>
          <p14:tracePt t="445870" x="7939088" y="2312988"/>
          <p14:tracePt t="445887" x="7929563" y="2339975"/>
          <p14:tracePt t="445903" x="7929563" y="2347913"/>
          <p14:tracePt t="446595" x="7920038" y="2347913"/>
          <p14:tracePt t="446606" x="7894638" y="2347913"/>
          <p14:tracePt t="446618" x="7858125" y="2347913"/>
          <p14:tracePt t="446629" x="7759700" y="2347913"/>
          <p14:tracePt t="446643" x="7626350" y="2330450"/>
          <p14:tracePt t="446656" x="7473950" y="2303463"/>
          <p14:tracePt t="446670" x="7304088" y="2276475"/>
          <p14:tracePt t="446687" x="7161213" y="2241550"/>
          <p14:tracePt t="446703" x="7072313" y="2214563"/>
          <p14:tracePt t="446720" x="6965950" y="2170113"/>
          <p14:tracePt t="446737" x="6938963" y="2152650"/>
          <p14:tracePt t="446754" x="6867525" y="2152650"/>
          <p14:tracePt t="446770" x="6840538" y="2152650"/>
          <p14:tracePt t="446787" x="6813550" y="2152650"/>
          <p14:tracePt t="446803" x="6804025" y="2160588"/>
          <p14:tracePt t="446804" x="6786563" y="2160588"/>
          <p14:tracePt t="446829" x="6769100" y="2170113"/>
          <p14:tracePt t="446839" x="6742113" y="2187575"/>
          <p14:tracePt t="446854" x="6705600" y="2197100"/>
          <p14:tracePt t="446870" x="6670675" y="2205038"/>
          <p14:tracePt t="446887" x="6616700" y="2232025"/>
          <p14:tracePt t="446904" x="6554788" y="2251075"/>
          <p14:tracePt t="446920" x="6545263" y="2259013"/>
          <p14:tracePt t="446937" x="6537325" y="2259013"/>
          <p14:tracePt t="446953" x="6527800" y="2259013"/>
          <p14:tracePt t="447037" x="6537325" y="2259013"/>
          <p14:tracePt t="447061" x="6545263" y="2259013"/>
          <p14:tracePt t="449045" x="6554788" y="2259013"/>
          <p14:tracePt t="451312" x="6545263" y="2286000"/>
          <p14:tracePt t="451325" x="6483350" y="2347913"/>
          <p14:tracePt t="451337" x="6384925" y="2473325"/>
          <p14:tracePt t="451350" x="6197600" y="2705100"/>
          <p14:tracePt t="451362" x="6010275" y="2938463"/>
          <p14:tracePt t="451374" x="5848350" y="3170238"/>
          <p14:tracePt t="451388" x="5724525" y="3340100"/>
          <p14:tracePt t="451405" x="5626100" y="3490913"/>
          <p14:tracePt t="451421" x="5527675" y="3616325"/>
          <p14:tracePt t="451438" x="5402263" y="3822700"/>
          <p14:tracePt t="451455" x="5348288" y="3894138"/>
          <p14:tracePt t="451472" x="5286375" y="3973513"/>
          <p14:tracePt t="451488" x="5268913" y="4000500"/>
          <p14:tracePt t="451509" x="5259388" y="4010025"/>
          <p14:tracePt t="451863" x="5251450" y="4010025"/>
          <p14:tracePt t="451876" x="5241925" y="4010025"/>
          <p14:tracePt t="451890" x="5224463" y="4010025"/>
          <p14:tracePt t="451900" x="5170488" y="4037013"/>
          <p14:tracePt t="451913" x="5010150" y="4116388"/>
          <p14:tracePt t="451925" x="4795838" y="4251325"/>
          <p14:tracePt t="451938" x="4625975" y="4357688"/>
          <p14:tracePt t="451955" x="4483100" y="4411663"/>
          <p14:tracePt t="451972" x="4394200" y="4456113"/>
          <p14:tracePt t="451989" x="4322763" y="4473575"/>
          <p14:tracePt t="452005" x="4303713" y="4473575"/>
          <p14:tracePt t="452022" x="4295775" y="4473575"/>
          <p14:tracePt t="452038" x="4286250" y="4465638"/>
          <p14:tracePt t="452055" x="4286250" y="4456113"/>
          <p14:tracePt t="452072" x="4276725" y="4446588"/>
          <p14:tracePt t="452088" x="4276725" y="4411663"/>
          <p14:tracePt t="452105" x="4276725" y="4394200"/>
          <p14:tracePt t="452122" x="4286250" y="4348163"/>
          <p14:tracePt t="452138" x="4313238" y="4330700"/>
          <p14:tracePt t="452155" x="4330700" y="4295775"/>
          <p14:tracePt t="452172" x="4429125" y="4197350"/>
          <p14:tracePt t="452188" x="4510088" y="4089400"/>
          <p14:tracePt t="452205" x="4633913" y="3956050"/>
          <p14:tracePt t="452222" x="4946650" y="3625850"/>
          <p14:tracePt t="452238" x="5153025" y="3465513"/>
          <p14:tracePt t="452255" x="5340350" y="3313113"/>
          <p14:tracePt t="452272" x="5545138" y="3160713"/>
          <p14:tracePt t="452288" x="5938838" y="2911475"/>
          <p14:tracePt t="452305" x="6126163" y="2786063"/>
          <p14:tracePt t="452322" x="6153150" y="2776538"/>
          <p14:tracePt t="452341" x="6161088" y="2776538"/>
          <p14:tracePt t="452378" x="6153150" y="2786063"/>
          <p14:tracePt t="452774" x="6143625" y="2786063"/>
          <p14:tracePt t="452796" x="6126163" y="2786063"/>
          <p14:tracePt t="452808" x="6108700" y="2786063"/>
          <p14:tracePt t="452819" x="6089650" y="2786063"/>
          <p14:tracePt t="452832" x="6072188" y="2776538"/>
          <p14:tracePt t="452844" x="6054725" y="2768600"/>
          <p14:tracePt t="452856" x="6054725" y="2759075"/>
          <p14:tracePt t="452872" x="6054725" y="2751138"/>
          <p14:tracePt t="452889" x="6045200" y="2741613"/>
          <p14:tracePt t="452905" x="6045200" y="2714625"/>
          <p14:tracePt t="452922" x="6045200" y="2705100"/>
          <p14:tracePt t="452939" x="6045200" y="2697163"/>
          <p14:tracePt t="452955" x="6081713" y="2687638"/>
          <p14:tracePt t="452972" x="6116638" y="2679700"/>
          <p14:tracePt t="452989" x="6180138" y="2660650"/>
          <p14:tracePt t="453005" x="6303963" y="2652713"/>
          <p14:tracePt t="453022" x="6340475" y="2652713"/>
          <p14:tracePt t="453039" x="6367463" y="2643188"/>
          <p14:tracePt t="453055" x="6429375" y="2633663"/>
          <p14:tracePt t="453072" x="6465888" y="2616200"/>
          <p14:tracePt t="453089" x="6545263" y="2544763"/>
          <p14:tracePt t="453105" x="6572250" y="2509838"/>
          <p14:tracePt t="453122" x="6599238" y="2490788"/>
          <p14:tracePt t="453139" x="6626225" y="2428875"/>
          <p14:tracePt t="453155" x="6626225" y="2401888"/>
          <p14:tracePt t="453172" x="6626225" y="2366963"/>
          <p14:tracePt t="453189" x="6626225" y="2312988"/>
          <p14:tracePt t="453205" x="6626225" y="2286000"/>
          <p14:tracePt t="453222" x="6626225" y="2268538"/>
          <p14:tracePt t="453239" x="6626225" y="2241550"/>
          <p14:tracePt t="453255" x="6616700" y="2232025"/>
          <p14:tracePt t="453272" x="6616700" y="2205038"/>
          <p14:tracePt t="453289" x="6581775" y="2170113"/>
          <p14:tracePt t="453306" x="6554788" y="2143125"/>
          <p14:tracePt t="453322" x="6518275" y="2116138"/>
          <p14:tracePt t="453339" x="6483350" y="2098675"/>
          <p14:tracePt t="453355" x="6473825" y="2098675"/>
          <p14:tracePt t="453372" x="6456363" y="2098675"/>
          <p14:tracePt t="453389" x="6446838" y="2098675"/>
          <p14:tracePt t="453405" x="6438900" y="2108200"/>
          <p14:tracePt t="453422" x="6419850" y="2125663"/>
          <p14:tracePt t="453439" x="6394450" y="2133600"/>
          <p14:tracePt t="453455" x="6375400" y="2170113"/>
          <p14:tracePt t="453472" x="6303963" y="2241550"/>
          <p14:tracePt t="453489" x="6259513" y="2303463"/>
          <p14:tracePt t="453506" x="6224588" y="2357438"/>
          <p14:tracePt t="453522" x="6161088" y="2465388"/>
          <p14:tracePt t="453539" x="6153150" y="2500313"/>
          <p14:tracePt t="453555" x="6143625" y="2571750"/>
          <p14:tracePt t="453572" x="6153150" y="2608263"/>
          <p14:tracePt t="453589" x="6170613" y="2643188"/>
          <p14:tracePt t="453605" x="6242050" y="2732088"/>
          <p14:tracePt t="453622" x="6276975" y="2759075"/>
          <p14:tracePt t="453639" x="6313488" y="2795588"/>
          <p14:tracePt t="453656" x="6384925" y="2840038"/>
          <p14:tracePt t="453672" x="6419850" y="2840038"/>
          <p14:tracePt t="453689" x="6473825" y="2847975"/>
          <p14:tracePt t="453705" x="6599238" y="2847975"/>
          <p14:tracePt t="453722" x="6661150" y="2847975"/>
          <p14:tracePt t="453739" x="6759575" y="2795588"/>
          <p14:tracePt t="453756" x="6786563" y="2776538"/>
          <p14:tracePt t="453772" x="6823075" y="2751138"/>
          <p14:tracePt t="453789" x="6867525" y="2687638"/>
          <p14:tracePt t="453805" x="6884988" y="2660650"/>
          <p14:tracePt t="453822" x="6902450" y="2616200"/>
          <p14:tracePt t="453839" x="6919913" y="2527300"/>
          <p14:tracePt t="453856" x="6919913" y="2473325"/>
          <p14:tracePt t="453872" x="6919913" y="2428875"/>
          <p14:tracePt t="453889" x="6919913" y="2330450"/>
          <p14:tracePt t="453906" x="6919913" y="2276475"/>
          <p14:tracePt t="453922" x="6919913" y="2214563"/>
          <p14:tracePt t="453923" x="6919913" y="2170113"/>
          <p14:tracePt t="453939" x="6919913" y="2125663"/>
          <p14:tracePt t="453956" x="6902450" y="2089150"/>
          <p14:tracePt t="453972" x="6858000" y="2062163"/>
          <p14:tracePt t="453989" x="6831013" y="2062163"/>
          <p14:tracePt t="454006" x="6796088" y="2062163"/>
          <p14:tracePt t="454022" x="6732588" y="2062163"/>
          <p14:tracePt t="454039" x="6680200" y="2062163"/>
          <p14:tracePt t="454056" x="6626225" y="2062163"/>
          <p14:tracePt t="454072" x="6537325" y="2081213"/>
          <p14:tracePt t="454089" x="6527800" y="2098675"/>
          <p14:tracePt t="454106" x="6491288" y="2108200"/>
          <p14:tracePt t="454122" x="6446838" y="2125663"/>
          <p14:tracePt t="454139" x="6429375" y="2143125"/>
          <p14:tracePt t="454156" x="6375400" y="2187575"/>
          <p14:tracePt t="454172" x="6348413" y="2224088"/>
          <p14:tracePt t="454189" x="6323013" y="2268538"/>
          <p14:tracePt t="454206" x="6276975" y="2339975"/>
          <p14:tracePt t="454222" x="6269038" y="2393950"/>
          <p14:tracePt t="454239" x="6251575" y="2446338"/>
          <p14:tracePt t="454256" x="6224588" y="2527300"/>
          <p14:tracePt t="454272" x="6224588" y="2554288"/>
          <p14:tracePt t="454289" x="6215063" y="2581275"/>
          <p14:tracePt t="454306" x="6215063" y="2625725"/>
          <p14:tracePt t="454322" x="6224588" y="2660650"/>
          <p14:tracePt t="454339" x="6269038" y="2687638"/>
          <p14:tracePt t="454356" x="6296025" y="2687638"/>
          <p14:tracePt t="454372" x="6357938" y="2687638"/>
          <p14:tracePt t="454389" x="6473825" y="2687638"/>
          <p14:tracePt t="454406" x="6537325" y="2670175"/>
          <p14:tracePt t="454422" x="6599238" y="2652713"/>
          <p14:tracePt t="454439" x="6705600" y="2598738"/>
          <p14:tracePt t="454456" x="6769100" y="2562225"/>
          <p14:tracePt t="454472" x="6796088" y="2527300"/>
          <p14:tracePt t="454489" x="6875463" y="2455863"/>
          <p14:tracePt t="454506" x="6902450" y="2401888"/>
          <p14:tracePt t="454522" x="6919913" y="2295525"/>
          <p14:tracePt t="454539" x="6919913" y="2259013"/>
          <p14:tracePt t="454556" x="6919913" y="2232025"/>
          <p14:tracePt t="454572" x="6919913" y="2179638"/>
          <p14:tracePt t="454589" x="6902450" y="2143125"/>
          <p14:tracePt t="454606" x="6884988" y="2125663"/>
          <p14:tracePt t="454622" x="6804025" y="2081213"/>
          <p14:tracePt t="454639" x="6777038" y="2071688"/>
          <p14:tracePt t="454656" x="6742113" y="2071688"/>
          <p14:tracePt t="454673" x="6661150" y="2071688"/>
          <p14:tracePt t="454689" x="6634163" y="2071688"/>
          <p14:tracePt t="454706" x="6608763" y="2071688"/>
          <p14:tracePt t="454723" x="6545263" y="2071688"/>
          <p14:tracePt t="454739" x="6510338" y="2089150"/>
          <p14:tracePt t="454756" x="6438900" y="2133600"/>
          <p14:tracePt t="454772" x="6394450" y="2160588"/>
          <p14:tracePt t="454789" x="6367463" y="2187575"/>
          <p14:tracePt t="454806" x="6296025" y="2268538"/>
          <p14:tracePt t="454822" x="6269038" y="2303463"/>
          <p14:tracePt t="454839" x="6242050" y="2357438"/>
          <p14:tracePt t="454856" x="6224588" y="2428875"/>
          <p14:tracePt t="454873" x="6215063" y="2455863"/>
          <p14:tracePt t="454889" x="6215063" y="2500313"/>
          <p14:tracePt t="454906" x="6232525" y="2581275"/>
          <p14:tracePt t="454923" x="6259513" y="2608263"/>
          <p14:tracePt t="454939" x="6303963" y="2643188"/>
          <p14:tracePt t="454956" x="6438900" y="2679700"/>
          <p14:tracePt t="454973" x="6537325" y="2679700"/>
          <p14:tracePt t="454989" x="6786563" y="2616200"/>
          <p14:tracePt t="455006" x="6911975" y="2536825"/>
          <p14:tracePt t="455023" x="7010400" y="2465388"/>
          <p14:tracePt t="455039" x="7116763" y="2347913"/>
          <p14:tracePt t="455056" x="7134225" y="2303463"/>
          <p14:tracePt t="455073" x="7134225" y="2259013"/>
          <p14:tracePt t="455089" x="7116763" y="2205038"/>
          <p14:tracePt t="455106" x="7099300" y="2179638"/>
          <p14:tracePt t="455123" x="7081838" y="2160588"/>
          <p14:tracePt t="455139" x="7018338" y="2152650"/>
          <p14:tracePt t="455156" x="6991350" y="2152650"/>
          <p14:tracePt t="455173" x="6929438" y="2152650"/>
          <p14:tracePt t="455189" x="6902450" y="2152650"/>
          <p14:tracePt t="455206" x="6894513" y="2152650"/>
          <p14:tracePt t="455223" x="6875463" y="2152650"/>
          <p14:tracePt t="455239" x="6867525" y="2152650"/>
          <p14:tracePt t="455256" x="6848475" y="2152650"/>
          <p14:tracePt t="455273" x="6804025" y="2160588"/>
          <p14:tracePt t="455289" x="6769100" y="2179638"/>
          <p14:tracePt t="455306" x="6742113" y="2179638"/>
          <p14:tracePt t="455323" x="6715125" y="2197100"/>
          <p14:tracePt t="455340" x="6705600" y="2197100"/>
          <p14:tracePt t="455356" x="6688138" y="2224088"/>
          <p14:tracePt t="455373" x="6680200" y="2241550"/>
          <p14:tracePt t="455389" x="6661150" y="2251075"/>
          <p14:tracePt t="455406" x="6643688" y="2276475"/>
          <p14:tracePt t="455423" x="6634163" y="2286000"/>
          <p14:tracePt t="455439" x="6634163" y="2303463"/>
          <p14:tracePt t="455456" x="6616700" y="2330450"/>
          <p14:tracePt t="455478" x="6616700" y="2339975"/>
          <p14:tracePt t="455491" x="6608763" y="2357438"/>
          <p14:tracePt t="455515" x="6608763" y="2374900"/>
          <p14:tracePt t="455711" x="6589713" y="2401888"/>
          <p14:tracePt t="455725" x="6562725" y="2428875"/>
          <p14:tracePt t="455734" x="6527800" y="2482850"/>
          <p14:tracePt t="455749" x="6465888" y="2554288"/>
          <p14:tracePt t="455760" x="6375400" y="2679700"/>
          <p14:tracePt t="455773" x="6242050" y="2857500"/>
          <p14:tracePt t="455790" x="6027738" y="3133725"/>
          <p14:tracePt t="455806" x="5776913" y="3419475"/>
          <p14:tracePt t="455823" x="5241925" y="4054475"/>
          <p14:tracePt t="455840" x="5027613" y="4357688"/>
          <p14:tracePt t="455856" x="4813300" y="4633913"/>
          <p14:tracePt t="455873" x="4500563" y="5018088"/>
          <p14:tracePt t="455890" x="4384675" y="5180013"/>
          <p14:tracePt t="455906" x="4303713" y="5268913"/>
          <p14:tracePt t="455923" x="4197350" y="5357813"/>
          <p14:tracePt t="455940" x="4179888" y="5375275"/>
          <p14:tracePt t="455956" x="4160838" y="5384800"/>
          <p14:tracePt t="456018" x="4062413" y="5419725"/>
          <p14:tracePt t="456031" x="3973513" y="5465763"/>
          <p14:tracePt t="456043" x="3902075" y="5510213"/>
          <p14:tracePt t="456055" x="3840163" y="5554663"/>
          <p14:tracePt t="456067" x="3759200" y="5608638"/>
          <p14:tracePt t="456077" x="3697288" y="5653088"/>
          <p14:tracePt t="456091" x="3625850" y="5680075"/>
          <p14:tracePt t="456106" x="3562350" y="5705475"/>
          <p14:tracePt t="456123" x="3517900" y="5724525"/>
          <p14:tracePt t="456398" x="3500438" y="5724525"/>
          <p14:tracePt t="456409" x="3473450" y="5724525"/>
          <p14:tracePt t="456421" x="3419475" y="5697538"/>
          <p14:tracePt t="456434" x="3367088" y="5670550"/>
          <p14:tracePt t="456446" x="3295650" y="5626100"/>
          <p14:tracePt t="456458" x="3251200" y="5581650"/>
          <p14:tracePt t="456473" x="3205163" y="5537200"/>
          <p14:tracePt t="456490" x="3179763" y="5491163"/>
          <p14:tracePt t="456506" x="3160713" y="5465763"/>
          <p14:tracePt t="456523" x="3133725" y="5429250"/>
          <p14:tracePt t="456545" x="3125788" y="5419725"/>
          <p14:tracePt t="456558" x="3125788" y="5411788"/>
          <p14:tracePt t="456573" x="3116263" y="5411788"/>
          <p14:tracePt t="456590" x="3116263" y="5402263"/>
          <p14:tracePt t="456606" x="3108325" y="5402263"/>
          <p14:tracePt t="456623" x="3108325" y="5394325"/>
          <p14:tracePt t="456640" x="3098800" y="5394325"/>
          <p14:tracePt t="456729" x="3098800" y="5375275"/>
          <p14:tracePt t="456766" x="3098800" y="5367338"/>
          <p14:tracePt t="456778" x="3089275" y="5367338"/>
          <p14:tracePt t="456815" x="3089275" y="5357813"/>
          <p14:tracePt t="456852" x="3089275" y="5348288"/>
          <p14:tracePt t="458468" x="3089275" y="5357813"/>
          <p14:tracePt t="458480" x="3089275" y="5375275"/>
          <p14:tracePt t="458493" x="3089275" y="5394325"/>
          <p14:tracePt t="458506" x="3089275" y="5419725"/>
          <p14:tracePt t="458517" x="3089275" y="5456238"/>
          <p14:tracePt t="458529" x="3098800" y="5500688"/>
          <p14:tracePt t="458542" x="3116263" y="5537200"/>
          <p14:tracePt t="458557" x="3125788" y="5581650"/>
          <p14:tracePt t="458574" x="3133725" y="5616575"/>
          <p14:tracePt t="458590" x="3170238" y="5715000"/>
          <p14:tracePt t="458607" x="3179763" y="5751513"/>
          <p14:tracePt t="458624" x="3197225" y="5786438"/>
          <p14:tracePt t="458640" x="3197225" y="5813425"/>
          <p14:tracePt t="458657" x="3197225" y="5822950"/>
          <p14:tracePt t="458677" x="3197225" y="5830888"/>
          <p14:tracePt t="458690" x="3197225" y="5840413"/>
          <p14:tracePt t="458714" x="3197225" y="5848350"/>
          <p14:tracePt t="458727" x="3197225" y="5857875"/>
          <p14:tracePt t="458751" x="3197225" y="5867400"/>
          <p14:tracePt t="458776" x="3197225" y="5875338"/>
          <p14:tracePt t="458787" x="3205163" y="5875338"/>
          <p14:tracePt t="458801" x="3205163" y="5894388"/>
          <p14:tracePt t="458814" x="3205163" y="5911850"/>
          <p14:tracePt t="458826" x="3214688" y="5929313"/>
          <p14:tracePt t="458841" x="3224213" y="5938838"/>
          <p14:tracePt t="458857" x="3224213" y="5956300"/>
          <p14:tracePt t="458874" x="3224213" y="5965825"/>
          <p14:tracePt t="458891" x="3232150" y="5965825"/>
          <p14:tracePt t="460540" x="3232150" y="5973763"/>
          <p14:tracePt t="460552" x="3224213" y="5983288"/>
          <p14:tracePt t="460564" x="3224213" y="5991225"/>
          <p14:tracePt t="460576" x="3214688" y="6010275"/>
          <p14:tracePt t="460591" x="3205163" y="6027738"/>
          <p14:tracePt t="460608" x="3205163" y="6054725"/>
          <p14:tracePt t="460624" x="3187700" y="6099175"/>
          <p14:tracePt t="460641" x="3170238" y="6224588"/>
          <p14:tracePt t="460658" x="3160713" y="6286500"/>
          <p14:tracePt t="460674" x="3152775" y="6394450"/>
          <p14:tracePt t="460691" x="3152775" y="6446838"/>
          <p14:tracePt t="460707" x="3152775" y="6473825"/>
          <p14:tracePt t="460724" x="3152775" y="6527800"/>
          <p14:tracePt t="460741" x="3170238" y="6562725"/>
          <p14:tracePt t="460758" x="3187700" y="6581775"/>
          <p14:tracePt t="460774" x="3268663" y="6634163"/>
          <p14:tracePt t="460791" x="3303588" y="6643688"/>
          <p14:tracePt t="460808" x="3348038" y="6661150"/>
          <p14:tracePt t="460824" x="3438525" y="6688138"/>
          <p14:tracePt t="460841" x="3482975" y="6688138"/>
          <p14:tracePt t="460858" x="3536950" y="6697663"/>
          <p14:tracePt t="460875" x="3554413" y="6697663"/>
          <p14:tracePt t="460891" x="3571875" y="6697663"/>
          <p14:tracePt t="460908" x="3616325" y="6697663"/>
          <p14:tracePt t="460924" x="3643313" y="6688138"/>
          <p14:tracePt t="460941" x="3670300" y="6670675"/>
          <p14:tracePt t="460958" x="3687763" y="6661150"/>
          <p14:tracePt t="460974" x="3687763" y="6653213"/>
          <p14:tracePt t="460991" x="3687763" y="6643688"/>
          <p14:tracePt t="461008" x="3687763" y="6616700"/>
          <p14:tracePt t="461024" x="3687763" y="6599238"/>
          <p14:tracePt t="461041" x="3687763" y="6589713"/>
          <p14:tracePt t="461058" x="3679825" y="6562725"/>
          <p14:tracePt t="461075" x="3652838" y="6554788"/>
          <p14:tracePt t="461091" x="3616325" y="6527800"/>
          <p14:tracePt t="461108" x="3589338" y="6527800"/>
          <p14:tracePt t="461124" x="3571875" y="6518275"/>
          <p14:tracePt t="461141" x="3517900" y="6491288"/>
          <p14:tracePt t="461158" x="3500438" y="6491288"/>
          <p14:tracePt t="461174" x="3465513" y="6483350"/>
          <p14:tracePt t="461191" x="3419475" y="6473825"/>
          <p14:tracePt t="461208" x="3394075" y="6473825"/>
          <p14:tracePt t="461224" x="3367088" y="6465888"/>
          <p14:tracePt t="461241" x="3303588" y="6456363"/>
          <p14:tracePt t="461258" x="3268663" y="6456363"/>
          <p14:tracePt t="461275" x="3170238" y="6456363"/>
          <p14:tracePt t="461291" x="3125788" y="6456363"/>
          <p14:tracePt t="461308" x="3054350" y="6465888"/>
          <p14:tracePt t="461325" x="2928938" y="6483350"/>
          <p14:tracePt t="461341" x="2884488" y="6491288"/>
          <p14:tracePt t="461358" x="2830513" y="6500813"/>
          <p14:tracePt t="461375" x="2724150" y="6518275"/>
          <p14:tracePt t="461391" x="2679700" y="6527800"/>
          <p14:tracePt t="461408" x="2633663" y="6537325"/>
          <p14:tracePt t="461424" x="2571750" y="6554788"/>
          <p14:tracePt t="461441" x="2554288" y="6562725"/>
          <p14:tracePt t="461458" x="2509838" y="6562725"/>
          <p14:tracePt t="461475" x="2490788" y="6572250"/>
          <p14:tracePt t="461491" x="2473325" y="6572250"/>
          <p14:tracePt t="461508" x="2446338" y="6581775"/>
          <p14:tracePt t="461531" x="2438400" y="6581775"/>
          <p14:tracePt t="461580" x="2428875" y="6581775"/>
          <p14:tracePt t="461923" x="2428875" y="6589713"/>
          <p14:tracePt t="462267" x="2411413" y="6589713"/>
          <p14:tracePt t="462280" x="2384425" y="6589713"/>
          <p14:tracePt t="462291" x="2366963" y="6589713"/>
          <p14:tracePt t="462303" x="2339975" y="6589713"/>
          <p14:tracePt t="462316" x="2312988" y="6589713"/>
          <p14:tracePt t="462329" x="2286000" y="6589713"/>
          <p14:tracePt t="462342" x="2268538" y="6589713"/>
          <p14:tracePt t="462358" x="2251075" y="6589713"/>
          <p14:tracePt t="462375" x="2241550" y="6581775"/>
          <p14:tracePt t="462392" x="2232025" y="6581775"/>
          <p14:tracePt t="462647" x="2232025" y="6572250"/>
          <p14:tracePt t="462770" x="2241550" y="6572250"/>
          <p14:tracePt t="463112" x="2251075" y="6572250"/>
          <p14:tracePt t="463124" x="2268538" y="6562725"/>
          <p14:tracePt t="463136" x="2286000" y="6562725"/>
          <p14:tracePt t="463150" x="2330450" y="6554788"/>
          <p14:tracePt t="463161" x="2411413" y="6545263"/>
          <p14:tracePt t="463175" x="2517775" y="6545263"/>
          <p14:tracePt t="463192" x="2670175" y="6537325"/>
          <p14:tracePt t="463208" x="2847975" y="6537325"/>
          <p14:tracePt t="463225" x="3268663" y="6537325"/>
          <p14:tracePt t="463242" x="3446463" y="6537325"/>
          <p14:tracePt t="463258" x="3581400" y="6537325"/>
          <p14:tracePt t="463275" x="3786188" y="6518275"/>
          <p14:tracePt t="463292" x="3848100" y="6500813"/>
          <p14:tracePt t="463309" x="3867150" y="6500813"/>
          <p14:tracePt t="463325" x="3884613" y="6491288"/>
          <p14:tracePt t="463342" x="3884613" y="6483350"/>
          <p14:tracePt t="463431" x="3884613" y="6473825"/>
          <p14:tracePt t="463517" x="3884613" y="6465888"/>
          <p14:tracePt t="463528" x="3875088" y="6465888"/>
          <p14:tracePt t="463640" x="3867150" y="6465888"/>
          <p14:tracePt t="463811" x="3857625" y="6465888"/>
          <p14:tracePt t="463850" x="3840163" y="6465888"/>
          <p14:tracePt t="463862" x="3822700" y="6465888"/>
          <p14:tracePt t="463873" x="3803650" y="6465888"/>
          <p14:tracePt t="463885" x="3786188" y="6465888"/>
          <p14:tracePt t="463897" x="3759200" y="6465888"/>
          <p14:tracePt t="463910" x="3724275" y="6465888"/>
          <p14:tracePt t="463925" x="3687763" y="6465888"/>
          <p14:tracePt t="463942" x="3625850" y="6465888"/>
          <p14:tracePt t="463959" x="3500438" y="6465888"/>
          <p14:tracePt t="463975" x="3438525" y="6465888"/>
          <p14:tracePt t="463992" x="3384550" y="6456363"/>
          <p14:tracePt t="464009" x="3286125" y="6456363"/>
          <p14:tracePt t="464025" x="3224213" y="6456363"/>
          <p14:tracePt t="464042" x="3179763" y="6456363"/>
          <p14:tracePt t="464059" x="3062288" y="6456363"/>
          <p14:tracePt t="464075" x="3027363" y="6456363"/>
          <p14:tracePt t="464092" x="3000375" y="6456363"/>
          <p14:tracePt t="464109" x="2973388" y="6456363"/>
          <p14:tracePt t="464325" x="2982913" y="6456363"/>
          <p14:tracePt t="464338" x="2990850" y="6456363"/>
          <p14:tracePt t="464350" x="3009900" y="6456363"/>
          <p14:tracePt t="464364" x="3027363" y="6456363"/>
          <p14:tracePt t="464375" x="3054350" y="6456363"/>
          <p14:tracePt t="464392" x="3089275" y="6456363"/>
          <p14:tracePt t="464409" x="3160713" y="6456363"/>
          <p14:tracePt t="464425" x="3367088" y="6456363"/>
          <p14:tracePt t="464442" x="3465513" y="6456363"/>
          <p14:tracePt t="464459" x="3527425" y="6456363"/>
          <p14:tracePt t="464475" x="3589338" y="6456363"/>
          <p14:tracePt t="464492" x="3589338" y="6446838"/>
          <p14:tracePt t="464509" x="3598863" y="6446838"/>
          <p14:tracePt t="464693" x="3589338" y="6446838"/>
          <p14:tracePt t="464717" x="3581400" y="6446838"/>
          <p14:tracePt t="465502" x="3571875" y="6446838"/>
          <p14:tracePt t="465538" x="3562350" y="6446838"/>
          <p14:tracePt t="465551" x="3554413" y="6446838"/>
          <p14:tracePt t="465576" x="3536950" y="6446838"/>
          <p14:tracePt t="465587" x="3517900" y="6446838"/>
          <p14:tracePt t="465599" x="3473450" y="6456363"/>
          <p14:tracePt t="465613" x="3411538" y="6473825"/>
          <p14:tracePt t="465626" x="3313113" y="6500813"/>
          <p14:tracePt t="465643" x="3205163" y="6518275"/>
          <p14:tracePt t="465659" x="3081338" y="6537325"/>
          <p14:tracePt t="465676" x="2822575" y="6581775"/>
          <p14:tracePt t="465693" x="2724150" y="6599238"/>
          <p14:tracePt t="465709" x="2633663" y="6608763"/>
          <p14:tracePt t="465726" x="2517775" y="6616700"/>
          <p14:tracePt t="465743" x="2490788" y="6616700"/>
          <p14:tracePt t="465759" x="2465388" y="6616700"/>
          <p14:tracePt t="465776" x="2455863" y="6616700"/>
          <p14:tracePt t="465808" x="2455863" y="6608763"/>
          <p14:tracePt t="465833" x="2455863" y="6599238"/>
          <p14:tracePt t="465873" x="2455863" y="6589713"/>
          <p14:tracePt t="465918" x="2446338" y="6581775"/>
          <p14:tracePt t="465943" x="2446338" y="6572250"/>
          <p14:tracePt t="472534" x="2446338" y="6554788"/>
          <p14:tracePt t="472548" x="2446338" y="6537325"/>
          <p14:tracePt t="472559" x="2465388" y="6510338"/>
          <p14:tracePt t="472570" x="2465388" y="6500813"/>
          <p14:tracePt t="472584" x="2465388" y="6483350"/>
          <p14:tracePt t="472596" x="2473325" y="6483350"/>
          <p14:tracePt t="472611" x="2473325" y="6465888"/>
          <p14:tracePt t="472628" x="2490788" y="6438900"/>
          <p14:tracePt t="472645" x="2490788" y="6419850"/>
          <p14:tracePt t="472661" x="2527300" y="6375400"/>
          <p14:tracePt t="472678" x="2527300" y="6340475"/>
          <p14:tracePt t="472695" x="2536825" y="6313488"/>
          <p14:tracePt t="472711" x="2536825" y="6303963"/>
          <p14:tracePt t="472728" x="2544763" y="6303963"/>
          <p14:tracePt t="472745" x="2544763" y="6296025"/>
          <p14:tracePt t="472780" x="2554288" y="6286500"/>
          <p14:tracePt t="472805" x="2562225" y="6276975"/>
          <p14:tracePt t="472816" x="2581275" y="6276975"/>
          <p14:tracePt t="472830" x="2598738" y="6276975"/>
          <p14:tracePt t="472841" x="2625725" y="6269038"/>
          <p14:tracePt t="472853" x="2660650" y="6259513"/>
          <p14:tracePt t="472865" x="2687638" y="6242050"/>
          <p14:tracePt t="472878" x="2741613" y="6232525"/>
          <p14:tracePt t="472895" x="2803525" y="6215063"/>
          <p14:tracePt t="472912" x="2894013" y="6188075"/>
          <p14:tracePt t="472928" x="3071813" y="6116638"/>
          <p14:tracePt t="472945" x="3160713" y="6081713"/>
          <p14:tracePt t="472961" x="3214688" y="6054725"/>
          <p14:tracePt t="472963" x="3232150" y="6037263"/>
          <p14:tracePt t="472978" x="3251200" y="6037263"/>
          <p14:tracePt t="472995" x="3251200" y="6027738"/>
          <p14:tracePt t="473134" x="3241675" y="6027738"/>
          <p14:tracePt t="473147" x="3224213" y="6027738"/>
          <p14:tracePt t="473159" x="3187700" y="6037263"/>
          <p14:tracePt t="473171" x="3133725" y="6045200"/>
          <p14:tracePt t="473184" x="3062288" y="6054725"/>
          <p14:tracePt t="473196" x="2990850" y="6062663"/>
          <p14:tracePt t="473211" x="2919413" y="6062663"/>
          <p14:tracePt t="473228" x="2857500" y="6062663"/>
          <p14:tracePt t="473245" x="2768600" y="6062663"/>
          <p14:tracePt t="473262" x="2741613" y="6062663"/>
          <p14:tracePt t="473278" x="2724150" y="6062663"/>
          <p14:tracePt t="473307" x="2724150" y="6054725"/>
          <p14:tracePt t="473355" x="2732088" y="6045200"/>
          <p14:tracePt t="473367" x="2768600" y="6045200"/>
          <p14:tracePt t="473380" x="2813050" y="6037263"/>
          <p14:tracePt t="473392" x="2847975" y="6037263"/>
          <p14:tracePt t="473405" x="2884488" y="6037263"/>
          <p14:tracePt t="473415" x="2911475" y="6037263"/>
          <p14:tracePt t="473430" x="2938463" y="6037263"/>
          <p14:tracePt t="473445" x="2973388" y="6037263"/>
          <p14:tracePt t="473461" x="3000375" y="6027738"/>
          <p14:tracePt t="473478" x="3017838" y="6018213"/>
          <p14:tracePt t="473495" x="3044825" y="6010275"/>
          <p14:tracePt t="473512" x="3054350" y="6010275"/>
          <p14:tracePt t="473528" x="3062288" y="6000750"/>
          <p14:tracePt t="474249" x="3071813" y="6000750"/>
          <p14:tracePt t="474262" x="3081338" y="6000750"/>
          <p14:tracePt t="474274" x="3089275" y="6000750"/>
          <p14:tracePt t="474287" x="3098800" y="6000750"/>
          <p14:tracePt t="474298" x="3116263" y="6000750"/>
          <p14:tracePt t="474312" x="3133725" y="6000750"/>
          <p14:tracePt t="474329" x="3152775" y="6010275"/>
          <p14:tracePt t="474346" x="3170238" y="6010275"/>
          <p14:tracePt t="474363" x="3205163" y="6010275"/>
          <p14:tracePt t="474379" x="3232150" y="6010275"/>
          <p14:tracePt t="474395" x="3241675" y="6010275"/>
          <p14:tracePt t="474412" x="3268663" y="6010275"/>
          <p14:tracePt t="474429" x="3276600" y="6010275"/>
          <p14:tracePt t="474445" x="3313113" y="6000750"/>
          <p14:tracePt t="474462" x="3330575" y="5991225"/>
          <p14:tracePt t="474478" x="3340100" y="5983288"/>
          <p14:tracePt t="474495" x="3348038" y="5965825"/>
          <p14:tracePt t="474512" x="3357563" y="5938838"/>
          <p14:tracePt t="474528" x="3384550" y="5902325"/>
          <p14:tracePt t="474545" x="3446463" y="5786438"/>
          <p14:tracePt t="474562" x="3490913" y="5715000"/>
          <p14:tracePt t="474579" x="3517900" y="5661025"/>
          <p14:tracePt t="474595" x="3536950" y="5608638"/>
          <p14:tracePt t="474612" x="3536950" y="5599113"/>
          <p14:tracePt t="474642" x="3536950" y="5589588"/>
          <p14:tracePt t="474997" x="3536950" y="5581650"/>
          <p14:tracePt t="475034" x="3544888" y="5562600"/>
          <p14:tracePt t="475046" x="3554413" y="5537200"/>
          <p14:tracePt t="475058" x="3571875" y="5510213"/>
          <p14:tracePt t="475070" x="3598863" y="5483225"/>
          <p14:tracePt t="475083" x="3625850" y="5429250"/>
          <p14:tracePt t="475096" x="3643313" y="5357813"/>
          <p14:tracePt t="475112" x="3679825" y="5268913"/>
          <p14:tracePt t="475129" x="3751263" y="5143500"/>
          <p14:tracePt t="475146" x="3990975" y="4616450"/>
          <p14:tracePt t="475162" x="4152900" y="4322763"/>
          <p14:tracePt t="475179" x="4313238" y="4081463"/>
          <p14:tracePt t="475195" x="4572000" y="3724275"/>
          <p14:tracePt t="475212" x="4643438" y="3633788"/>
          <p14:tracePt t="475229" x="4697413" y="3554413"/>
          <p14:tracePt t="475245" x="4840288" y="3446463"/>
          <p14:tracePt t="475511" x="4848225" y="3295650"/>
          <p14:tracePt t="475524" x="4946650" y="2973388"/>
          <p14:tracePt t="475536" x="5108575" y="2544763"/>
          <p14:tracePt t="475547" x="5303838" y="2116138"/>
          <p14:tracePt t="475562" x="5491163" y="1751013"/>
          <p14:tracePt t="475579" x="5653088" y="1482725"/>
          <p14:tracePt t="475596" x="5732463" y="1339850"/>
          <p14:tracePt t="475612" x="5803900" y="1231900"/>
          <p14:tracePt t="475629" x="5840413" y="1214438"/>
          <p14:tracePt t="475646" x="5867400" y="1196975"/>
          <p14:tracePt t="475662" x="5938838" y="1187450"/>
          <p14:tracePt t="475679" x="5973763" y="1187450"/>
          <p14:tracePt t="475696" x="6037263" y="1187450"/>
          <p14:tracePt t="475712" x="6072188" y="1179513"/>
          <p14:tracePt t="475729" x="6108700" y="1179513"/>
          <p14:tracePt t="475746" x="6180138" y="1179513"/>
          <p14:tracePt t="475762" x="6205538" y="1179513"/>
          <p14:tracePt t="475779" x="6224588" y="1179513"/>
          <p14:tracePt t="475796" x="6242050" y="1179513"/>
          <p14:tracePt t="475818" x="6251575" y="1179513"/>
          <p14:tracePt t="475842" x="6259513" y="1179513"/>
          <p14:tracePt t="475867" x="6269038" y="1179513"/>
          <p14:tracePt t="475879" x="6276975" y="1179513"/>
          <p14:tracePt t="475891" x="6286500" y="1204913"/>
          <p14:tracePt t="475902" x="6313488" y="1241425"/>
          <p14:tracePt t="475916" x="6330950" y="1295400"/>
          <p14:tracePt t="475929" x="6367463" y="1330325"/>
          <p14:tracePt t="475945" x="6402388" y="1374775"/>
          <p14:tracePt t="475962" x="6438900" y="1419225"/>
          <p14:tracePt t="475979" x="6510338" y="1500188"/>
          <p14:tracePt t="475996" x="6554788" y="1536700"/>
          <p14:tracePt t="476012" x="6599238" y="1562100"/>
          <p14:tracePt t="476029" x="6697663" y="1608138"/>
          <p14:tracePt t="476046" x="6742113" y="1616075"/>
          <p14:tracePt t="476063" x="6786563" y="1625600"/>
          <p14:tracePt t="476079" x="6911975" y="1625600"/>
          <p14:tracePt t="476096" x="6973888" y="1625600"/>
          <p14:tracePt t="476112" x="7089775" y="1625600"/>
          <p14:tracePt t="476129" x="7153275" y="1625600"/>
          <p14:tracePt t="476146" x="7215188" y="1625600"/>
          <p14:tracePt t="476163" x="7348538" y="1625600"/>
          <p14:tracePt t="476179" x="7412038" y="1625600"/>
          <p14:tracePt t="476196" x="7473950" y="1625600"/>
          <p14:tracePt t="476213" x="7589838" y="1625600"/>
          <p14:tracePt t="476229" x="7634288" y="1625600"/>
          <p14:tracePt t="476246" x="7715250" y="1643063"/>
          <p14:tracePt t="476263" x="7759700" y="1652588"/>
          <p14:tracePt t="476279" x="7786688" y="1670050"/>
          <p14:tracePt t="476296" x="7848600" y="1687513"/>
          <p14:tracePt t="476312" x="7885113" y="1704975"/>
          <p14:tracePt t="476329" x="7920038" y="1731963"/>
          <p14:tracePt t="476346" x="8010525" y="1803400"/>
          <p14:tracePt t="476363" x="8045450" y="1847850"/>
          <p14:tracePt t="476379" x="8072438" y="1884363"/>
          <p14:tracePt t="476396" x="8089900" y="1946275"/>
          <p14:tracePt t="476413" x="8099425" y="1965325"/>
          <p14:tracePt t="476429" x="8108950" y="1982788"/>
          <p14:tracePt t="476446" x="8116888" y="2027238"/>
          <p14:tracePt t="476462" x="8126413" y="2044700"/>
          <p14:tracePt t="476479" x="8134350" y="2089150"/>
          <p14:tracePt t="476496" x="8134350" y="2098675"/>
          <p14:tracePt t="476513" x="8134350" y="2108200"/>
          <p14:tracePt t="476529" x="8134350" y="2116138"/>
          <p14:tracePt t="477778" x="8126413" y="2116138"/>
          <p14:tracePt t="477790" x="8099425" y="2116138"/>
          <p14:tracePt t="477803" x="8072438" y="2108200"/>
          <p14:tracePt t="477816" x="8037513" y="2108200"/>
          <p14:tracePt t="477830" x="7966075" y="2108200"/>
          <p14:tracePt t="477846" x="7840663" y="2125663"/>
          <p14:tracePt t="477863" x="7643813" y="2170113"/>
          <p14:tracePt t="477880" x="7161213" y="2259013"/>
          <p14:tracePt t="477897" x="7000875" y="2276475"/>
          <p14:tracePt t="477914" x="6796088" y="2276475"/>
          <p14:tracePt t="477930" x="6732588" y="2276475"/>
          <p14:tracePt t="477946" x="6670675" y="2276475"/>
          <p14:tracePt t="477963" x="6634163" y="2276475"/>
          <p14:tracePt t="477980" x="6572250" y="2276475"/>
          <p14:tracePt t="477996" x="6562725" y="2276475"/>
          <p14:tracePt t="478013" x="6554788" y="2268538"/>
          <p14:tracePt t="478030" x="6545263" y="2259013"/>
          <p14:tracePt t="478046" x="6545263" y="2251075"/>
          <p14:tracePt t="478063" x="6537325" y="2241550"/>
          <p14:tracePt t="478085" x="6537325" y="2224088"/>
          <p14:tracePt t="478097" x="6537325" y="2214563"/>
          <p14:tracePt t="478113" x="6527800" y="2205038"/>
          <p14:tracePt t="478130" x="6518275" y="2187575"/>
          <p14:tracePt t="478146" x="6483350" y="2152650"/>
          <p14:tracePt t="478163" x="6465888" y="2133600"/>
          <p14:tracePt t="478180" x="6446838" y="2116138"/>
          <p14:tracePt t="478196" x="6402388" y="2089150"/>
          <p14:tracePt t="478213" x="6384925" y="2089150"/>
          <p14:tracePt t="478230" x="6375400" y="2081213"/>
          <p14:tracePt t="478246" x="6340475" y="2081213"/>
          <p14:tracePt t="478263" x="6323013" y="2098675"/>
          <p14:tracePt t="478280" x="6303963" y="2116138"/>
          <p14:tracePt t="478296" x="6286500" y="2179638"/>
          <p14:tracePt t="478313" x="6276975" y="2205038"/>
          <p14:tracePt t="478330" x="6259513" y="2303463"/>
          <p14:tracePt t="478347" x="6259513" y="2357438"/>
          <p14:tracePt t="478363" x="6259513" y="2393950"/>
          <p14:tracePt t="478380" x="6276975" y="2473325"/>
          <p14:tracePt t="478396" x="6303963" y="2517775"/>
          <p14:tracePt t="478413" x="6348413" y="2562225"/>
          <p14:tracePt t="478430" x="6456363" y="2625725"/>
          <p14:tracePt t="478446" x="6491288" y="2643188"/>
          <p14:tracePt t="478463" x="6545263" y="2643188"/>
          <p14:tracePt t="478480" x="6661150" y="2625725"/>
          <p14:tracePt t="478496" x="6724650" y="2589213"/>
          <p14:tracePt t="478513" x="6831013" y="2490788"/>
          <p14:tracePt t="478530" x="6867525" y="2446338"/>
          <p14:tracePt t="478547" x="6875463" y="2419350"/>
          <p14:tracePt t="478563" x="6894513" y="2374900"/>
          <p14:tracePt t="478580" x="6894513" y="2347913"/>
          <p14:tracePt t="478597" x="6894513" y="2312988"/>
          <p14:tracePt t="478613" x="6867525" y="2214563"/>
          <p14:tracePt t="478630" x="6840538" y="2179638"/>
          <p14:tracePt t="478646" x="6813550" y="2143125"/>
          <p14:tracePt t="478663" x="6751638" y="2081213"/>
          <p14:tracePt t="478680" x="6732588" y="2071688"/>
          <p14:tracePt t="478697" x="6680200" y="2054225"/>
          <p14:tracePt t="478713" x="6653213" y="2054225"/>
          <p14:tracePt t="478730" x="6626225" y="2054225"/>
          <p14:tracePt t="478747" x="6527800" y="2089150"/>
          <p14:tracePt t="478763" x="6473825" y="2133600"/>
          <p14:tracePt t="478780" x="6411913" y="2214563"/>
          <p14:tracePt t="478797" x="6313488" y="2374900"/>
          <p14:tracePt t="478813" x="6276975" y="2438400"/>
          <p14:tracePt t="478830" x="6259513" y="2500313"/>
          <p14:tracePt t="478847" x="6242050" y="2608263"/>
          <p14:tracePt t="478863" x="6242050" y="2643188"/>
          <p14:tracePt t="478880" x="6242050" y="2670175"/>
          <p14:tracePt t="478897" x="6323013" y="2724150"/>
          <p14:tracePt t="478913" x="6394450" y="2732088"/>
          <p14:tracePt t="478930" x="6473825" y="2732088"/>
          <p14:tracePt t="478947" x="6608763" y="2724150"/>
          <p14:tracePt t="478963" x="6643688" y="2697163"/>
          <p14:tracePt t="478980" x="6715125" y="2633663"/>
          <p14:tracePt t="478997" x="6732588" y="2589213"/>
          <p14:tracePt t="479013" x="6742113" y="2536825"/>
          <p14:tracePt t="479030" x="6742113" y="2428875"/>
          <p14:tracePt t="479047" x="6742113" y="2366963"/>
          <p14:tracePt t="479063" x="6724650" y="2312988"/>
          <p14:tracePt t="479080" x="6661150" y="2241550"/>
          <p14:tracePt t="479097" x="6634163" y="2241550"/>
          <p14:tracePt t="479113" x="6599238" y="2241550"/>
          <p14:tracePt t="479130" x="6510338" y="2259013"/>
          <p14:tracePt t="479147" x="6465888" y="2286000"/>
          <p14:tracePt t="479163" x="6411913" y="2330450"/>
          <p14:tracePt t="479180" x="6384925" y="2357438"/>
          <p14:tracePt t="479197" x="6375400" y="2374900"/>
          <p14:tracePt t="479213" x="6357938" y="2419350"/>
          <p14:tracePt t="479230" x="6357938" y="2428875"/>
          <p14:tracePt t="479247" x="6357938" y="2438400"/>
          <p14:tracePt t="479263" x="6357938" y="2455863"/>
          <p14:tracePt t="479280" x="6367463" y="2465388"/>
          <p14:tracePt t="479297" x="6375400" y="2473325"/>
          <p14:tracePt t="482703" x="6367463" y="2490788"/>
          <p14:tracePt t="482716" x="6296025" y="2571750"/>
          <p14:tracePt t="482728" x="6108700" y="2768600"/>
          <p14:tracePt t="482739" x="5822950" y="3125788"/>
          <p14:tracePt t="482752" x="5554663" y="3517900"/>
          <p14:tracePt t="482765" x="5251450" y="3902075"/>
          <p14:tracePt t="482781" x="5027613" y="4197350"/>
          <p14:tracePt t="482798" x="4894263" y="4446588"/>
          <p14:tracePt t="482814" x="4786313" y="4625975"/>
          <p14:tracePt t="482831" x="4768850" y="4679950"/>
          <p14:tracePt t="482848" x="4751388" y="4687888"/>
          <p14:tracePt t="482864" x="4751388" y="4705350"/>
          <p14:tracePt t="483000" x="4670425" y="4759325"/>
          <p14:tracePt t="483010" x="4581525" y="4822825"/>
          <p14:tracePt t="483021" x="4500563" y="4884738"/>
          <p14:tracePt t="483035" x="4419600" y="4956175"/>
          <p14:tracePt t="483048" x="4384675" y="5010150"/>
          <p14:tracePt t="483292" x="4268788" y="5126038"/>
          <p14:tracePt t="483303" x="4017963" y="5330825"/>
          <p14:tracePt t="483317" x="3751263" y="5572125"/>
          <p14:tracePt t="483329" x="3509963" y="5813425"/>
          <p14:tracePt t="483341" x="3251200" y="6045200"/>
          <p14:tracePt t="483352" x="3044825" y="6242050"/>
          <p14:tracePt t="483366" x="2901950" y="6375400"/>
          <p14:tracePt t="483381" x="2822575" y="6473825"/>
          <p14:tracePt t="483398" x="2751138" y="6537325"/>
          <p14:tracePt t="483415" x="2705100" y="6589713"/>
          <p14:tracePt t="483431" x="2687638" y="6608763"/>
          <p14:tracePt t="483462" x="2687638" y="6616700"/>
          <p14:tracePt t="484027" x="2687638" y="6608763"/>
          <p14:tracePt t="484101" x="2687638" y="6599238"/>
          <p14:tracePt t="484112" x="2687638" y="6589713"/>
          <p14:tracePt t="484125" x="2687638" y="6581775"/>
          <p14:tracePt t="484136" x="2697163" y="6572250"/>
          <p14:tracePt t="484150" x="2705100" y="6562725"/>
          <p14:tracePt t="484165" x="2714625" y="6537325"/>
          <p14:tracePt t="484182" x="2724150" y="6527800"/>
          <p14:tracePt t="484198" x="2759075" y="6456363"/>
          <p14:tracePt t="484215" x="2768600" y="6402388"/>
          <p14:tracePt t="484231" x="2786063" y="6340475"/>
          <p14:tracePt t="484248" x="2795588" y="6215063"/>
          <p14:tracePt t="484265" x="2803525" y="6143625"/>
          <p14:tracePt t="484282" x="2803525" y="6072188"/>
          <p14:tracePt t="484298" x="2803525" y="5965825"/>
          <p14:tracePt t="484315" x="2803525" y="5919788"/>
          <p14:tracePt t="484332" x="2795588" y="5867400"/>
          <p14:tracePt t="484349" x="2786063" y="5786438"/>
          <p14:tracePt t="484365" x="2776538" y="5751513"/>
          <p14:tracePt t="484382" x="2776538" y="5705475"/>
          <p14:tracePt t="484398" x="2776538" y="5680075"/>
          <p14:tracePt t="484415" x="2768600" y="5653088"/>
          <p14:tracePt t="484432" x="2768600" y="5616575"/>
          <p14:tracePt t="484448" x="2768600" y="5608638"/>
          <p14:tracePt t="484749" x="2768600" y="5589588"/>
          <p14:tracePt t="484761" x="2768600" y="5562600"/>
          <p14:tracePt t="484774" x="2768600" y="5527675"/>
          <p14:tracePt t="484786" x="2768600" y="5465763"/>
          <p14:tracePt t="484800" x="2768600" y="5384800"/>
          <p14:tracePt t="484815" x="2795588" y="5259388"/>
          <p14:tracePt t="484832" x="2840038" y="5143500"/>
          <p14:tracePt t="484849" x="2894013" y="5018088"/>
          <p14:tracePt t="484865" x="2894013" y="5000625"/>
          <p14:tracePt t="484882" x="2894013" y="4991100"/>
          <p14:tracePt t="484934" x="2894013" y="5000625"/>
          <p14:tracePt t="484959" x="2894013" y="5010150"/>
          <p14:tracePt t="484970" x="2894013" y="5018088"/>
          <p14:tracePt t="484996" x="2894013" y="5027613"/>
          <p14:tracePt t="485228" x="2894013" y="5037138"/>
          <p14:tracePt t="485253" x="2894013" y="5045075"/>
          <p14:tracePt t="485265" x="2874963" y="5054600"/>
          <p14:tracePt t="485277" x="2840038" y="5072063"/>
          <p14:tracePt t="485289" x="2776538" y="5108575"/>
          <p14:tracePt t="485301" x="2687638" y="5143500"/>
          <p14:tracePt t="485315" x="2571750" y="5205413"/>
          <p14:tracePt t="485332" x="2428875" y="5276850"/>
          <p14:tracePt t="485349" x="2312988" y="5330825"/>
          <p14:tracePt t="485366" x="2179638" y="5357813"/>
          <p14:tracePt t="485382" x="2143125" y="5357813"/>
          <p14:tracePt t="485399" x="2108200" y="5322888"/>
          <p14:tracePt t="485415" x="2098675" y="5295900"/>
          <p14:tracePt t="485432" x="2098675" y="5276850"/>
          <p14:tracePt t="485449" x="2098675" y="5259388"/>
          <p14:tracePt t="485559" x="2108200" y="5259388"/>
          <p14:tracePt t="485570" x="2133600" y="5259388"/>
          <p14:tracePt t="485583" x="2160588" y="5259388"/>
          <p14:tracePt t="485595" x="2187575" y="5259388"/>
          <p14:tracePt t="485608" x="2214563" y="5259388"/>
          <p14:tracePt t="485620" x="2232025" y="5259388"/>
          <p14:tracePt t="485632" x="2268538" y="5259388"/>
          <p14:tracePt t="485649" x="2295525" y="5259388"/>
          <p14:tracePt t="485666" x="2339975" y="5259388"/>
          <p14:tracePt t="485682" x="2411413" y="5268913"/>
          <p14:tracePt t="485698" x="2438400" y="5268913"/>
          <p14:tracePt t="485715" x="2465388" y="5276850"/>
          <p14:tracePt t="485732" x="2500313" y="5286375"/>
          <p14:tracePt t="485749" x="2527300" y="5286375"/>
          <p14:tracePt t="485765" x="2554288" y="5295900"/>
          <p14:tracePt t="485782" x="2589213" y="5303838"/>
          <p14:tracePt t="485799" x="2608263" y="5313363"/>
          <p14:tracePt t="485815" x="2625725" y="5313363"/>
          <p14:tracePt t="485832" x="2633663" y="5313363"/>
          <p14:tracePt t="488744" x="2652713" y="5303838"/>
          <p14:tracePt t="488757" x="2679700" y="5268913"/>
          <p14:tracePt t="488769" x="2786063" y="5187950"/>
          <p14:tracePt t="488780" x="2982913" y="5045075"/>
          <p14:tracePt t="488793" x="3259138" y="4867275"/>
          <p14:tracePt t="488805" x="3554413" y="4687888"/>
          <p14:tracePt t="488817" x="3867150" y="4500563"/>
          <p14:tracePt t="488833" x="4187825" y="4322763"/>
          <p14:tracePt t="488850" x="4465638" y="4125913"/>
          <p14:tracePt t="488866" x="4919663" y="3776663"/>
          <p14:tracePt t="488883" x="5126038" y="3598863"/>
          <p14:tracePt t="488900" x="5313363" y="3419475"/>
          <p14:tracePt t="488916" x="5518150" y="3224213"/>
          <p14:tracePt t="488933" x="5537200" y="3197225"/>
          <p14:tracePt t="488950" x="5554663" y="3170238"/>
          <p14:tracePt t="488966" x="5554663" y="3160713"/>
          <p14:tracePt t="488983" x="5562600" y="3152775"/>
          <p14:tracePt t="489000" x="5562600" y="3143250"/>
          <p14:tracePt t="489026" x="5562600" y="3133725"/>
          <p14:tracePt t="489051" x="5562600" y="3125788"/>
          <p14:tracePt t="489088" x="5581650" y="3116263"/>
          <p14:tracePt t="489099" x="5626100" y="3089275"/>
          <p14:tracePt t="489111" x="5705475" y="3062288"/>
          <p14:tracePt t="489124" x="5803900" y="3009900"/>
          <p14:tracePt t="489135" x="5919788" y="2982913"/>
          <p14:tracePt t="489150" x="5991225" y="2946400"/>
          <p14:tracePt t="489167" x="6062663" y="2928938"/>
          <p14:tracePt t="489183" x="6126163" y="2911475"/>
          <p14:tracePt t="489200" x="6170613" y="2894013"/>
          <p14:tracePt t="489216" x="6180138" y="2884488"/>
          <p14:tracePt t="489233" x="6188075" y="2884488"/>
          <p14:tracePt t="489250" x="6242050" y="2857500"/>
          <p14:tracePt t="489266" x="6269038" y="2830513"/>
          <p14:tracePt t="489283" x="6323013" y="2803525"/>
          <p14:tracePt t="489300" x="6340475" y="2786063"/>
          <p14:tracePt t="489316" x="6357938" y="2776538"/>
          <p14:tracePt t="489333" x="6367463" y="2768600"/>
          <p14:tracePt t="489350" x="6375400" y="2768600"/>
          <p14:tracePt t="489468" x="6367463" y="2768600"/>
          <p14:tracePt t="489479" x="6348413" y="2795588"/>
          <p14:tracePt t="489492" x="6323013" y="2803525"/>
          <p14:tracePt t="489502" x="6242050" y="2867025"/>
          <p14:tracePt t="489516" x="6134100" y="2973388"/>
          <p14:tracePt t="489533" x="5929313" y="3187700"/>
          <p14:tracePt t="489550" x="5715000" y="3402013"/>
          <p14:tracePt t="489567" x="5286375" y="3894138"/>
          <p14:tracePt t="489583" x="5108575" y="4125913"/>
          <p14:tracePt t="489600" x="4919663" y="4357688"/>
          <p14:tracePt t="489617" x="4598988" y="4768850"/>
          <p14:tracePt t="489633" x="4456113" y="4946650"/>
          <p14:tracePt t="489650" x="4313238" y="5153025"/>
          <p14:tracePt t="489650" x="4170363" y="5348288"/>
          <p14:tracePt t="489667" x="4054475" y="5510213"/>
          <p14:tracePt t="489683" x="3965575" y="5616575"/>
          <p14:tracePt t="489700" x="3848100" y="5786438"/>
          <p14:tracePt t="489716" x="3795713" y="5848350"/>
          <p14:tracePt t="489733" x="3741738" y="5919788"/>
          <p14:tracePt t="489750" x="3625850" y="6045200"/>
          <p14:tracePt t="489767" x="3571875" y="6116638"/>
          <p14:tracePt t="489783" x="3517900" y="6197600"/>
          <p14:tracePt t="489800" x="3446463" y="6340475"/>
          <p14:tracePt t="489817" x="3429000" y="6394450"/>
          <p14:tracePt t="489834" x="3402013" y="6419850"/>
          <p14:tracePt t="489850" x="3384550" y="6456363"/>
          <p14:tracePt t="489867" x="3384550" y="6465888"/>
          <p14:tracePt t="490973" x="3402013" y="6446838"/>
          <p14:tracePt t="490986" x="3482975" y="6367463"/>
          <p14:tracePt t="490999" x="3616325" y="6232525"/>
          <p14:tracePt t="491011" x="3776663" y="6072188"/>
          <p14:tracePt t="491022" x="3902075" y="5929313"/>
          <p14:tracePt t="491035" x="4010025" y="5822950"/>
          <p14:tracePt t="491050" x="4089400" y="5741988"/>
          <p14:tracePt t="491067" x="4152900" y="5661025"/>
          <p14:tracePt t="491084" x="4214813" y="5589588"/>
          <p14:tracePt t="491084" x="4268788" y="5537200"/>
          <p14:tracePt t="491100" x="4322763" y="5500688"/>
          <p14:tracePt t="491117" x="4394200" y="5456238"/>
          <p14:tracePt t="491134" x="4572000" y="5402263"/>
          <p14:tracePt t="491150" x="4679950" y="5394325"/>
          <p14:tracePt t="491167" x="4776788" y="5384800"/>
          <p14:tracePt t="491184" x="4983163" y="5384800"/>
          <p14:tracePt t="491201" x="5072063" y="5384800"/>
          <p14:tracePt t="491217" x="5170488" y="5402263"/>
          <p14:tracePt t="491234" x="5367338" y="5438775"/>
          <p14:tracePt t="491250" x="5483225" y="5473700"/>
          <p14:tracePt t="491267" x="5697538" y="5510213"/>
          <p14:tracePt t="491284" x="5813425" y="5545138"/>
          <p14:tracePt t="491300" x="5919788" y="5554663"/>
          <p14:tracePt t="491317" x="6134100" y="5589588"/>
          <p14:tracePt t="491334" x="6205538" y="5589588"/>
          <p14:tracePt t="491351" x="6296025" y="5589588"/>
          <p14:tracePt t="491367" x="6429375" y="5589588"/>
          <p14:tracePt t="491384" x="6483350" y="5589588"/>
          <p14:tracePt t="491401" x="6537325" y="5581650"/>
          <p14:tracePt t="491417" x="6626225" y="5537200"/>
          <p14:tracePt t="491434" x="6643688" y="5518150"/>
          <p14:tracePt t="491451" x="6653213" y="5510213"/>
          <p14:tracePt t="491467" x="6653213" y="5473700"/>
          <p14:tracePt t="491671" x="6653213" y="5465763"/>
          <p14:tracePt t="491686" x="6653213" y="5456238"/>
          <p14:tracePt t="491696" x="6661150" y="5438775"/>
          <p14:tracePt t="491709" x="6680200" y="5411788"/>
          <p14:tracePt t="491721" x="6724650" y="5357813"/>
          <p14:tracePt t="491734" x="6796088" y="5276850"/>
          <p14:tracePt t="491750" x="6875463" y="5197475"/>
          <p14:tracePt t="491767" x="6946900" y="5126038"/>
          <p14:tracePt t="491784" x="7010400" y="5072063"/>
          <p14:tracePt t="491801" x="7027863" y="5054600"/>
          <p14:tracePt t="491817" x="7037388" y="5054600"/>
          <p14:tracePt t="491834" x="7072313" y="5045075"/>
          <p14:tracePt t="491851" x="7089775" y="5045075"/>
          <p14:tracePt t="491867" x="7108825" y="5037138"/>
          <p14:tracePt t="491884" x="7170738" y="5037138"/>
          <p14:tracePt t="491901" x="7197725" y="5037138"/>
          <p14:tracePt t="491917" x="7242175" y="5037138"/>
          <p14:tracePt t="491934" x="7259638" y="5037138"/>
          <p14:tracePt t="491951" x="7277100" y="5037138"/>
          <p14:tracePt t="491967" x="7348538" y="5027613"/>
          <p14:tracePt t="491984" x="7394575" y="5018088"/>
          <p14:tracePt t="492001" x="7429500" y="5018088"/>
          <p14:tracePt t="492017" x="7510463" y="4991100"/>
          <p14:tracePt t="492034" x="7545388" y="4991100"/>
          <p14:tracePt t="492051" x="7562850" y="4983163"/>
          <p14:tracePt t="492067" x="7589838" y="4983163"/>
          <p14:tracePt t="492084" x="7634288" y="4973638"/>
          <p14:tracePt t="492101" x="7661275" y="4973638"/>
          <p14:tracePt t="492117" x="7697788" y="4973638"/>
          <p14:tracePt t="492134" x="7715250" y="4973638"/>
          <p14:tracePt t="492151" x="7732713" y="4991100"/>
          <p14:tracePt t="492167" x="7742238" y="5000625"/>
          <p14:tracePt t="492184" x="7759700" y="5010150"/>
          <p14:tracePt t="492201" x="7804150" y="5054600"/>
          <p14:tracePt t="492217" x="7831138" y="5099050"/>
          <p14:tracePt t="492234" x="7848600" y="5126038"/>
          <p14:tracePt t="492251" x="7867650" y="5187950"/>
          <p14:tracePt t="492267" x="7875588" y="5205413"/>
          <p14:tracePt t="492284" x="7875588" y="5224463"/>
          <p14:tracePt t="492301" x="7875588" y="5251450"/>
          <p14:tracePt t="492317" x="7875588" y="5268913"/>
          <p14:tracePt t="492334" x="7858125" y="5313363"/>
          <p14:tracePt t="492351" x="7848600" y="5340350"/>
          <p14:tracePt t="492368" x="7840663" y="5357813"/>
          <p14:tracePt t="492384" x="7813675" y="5394325"/>
          <p14:tracePt t="492401" x="7796213" y="5419725"/>
          <p14:tracePt t="492417" x="7777163" y="5438775"/>
          <p14:tracePt t="492434" x="7715250" y="5473700"/>
          <p14:tracePt t="492451" x="7688263" y="5510213"/>
          <p14:tracePt t="492467" x="7653338" y="5527675"/>
          <p14:tracePt t="492484" x="7608888" y="5562600"/>
          <p14:tracePt t="492501" x="7599363" y="5562600"/>
          <p14:tracePt t="492517" x="7581900" y="5572125"/>
          <p14:tracePt t="492534" x="7572375" y="5572125"/>
          <p14:tracePt t="492551" x="7562850" y="5572125"/>
          <p14:tracePt t="492567" x="7554913" y="5572125"/>
          <p14:tracePt t="492584" x="7545388" y="5572125"/>
          <p14:tracePt t="492935" x="7545388" y="5562600"/>
          <p14:tracePt t="492971" x="7545388" y="5554663"/>
          <p14:tracePt t="492984" x="7545388" y="5545138"/>
          <p14:tracePt t="493008" x="7545388" y="5527675"/>
          <p14:tracePt t="493020" x="7545388" y="5518150"/>
          <p14:tracePt t="493032" x="7545388" y="5483225"/>
          <p14:tracePt t="493044" x="7554913" y="5446713"/>
          <p14:tracePt t="493056" x="7572375" y="5394325"/>
          <p14:tracePt t="493072" x="7589838" y="5348288"/>
          <p14:tracePt t="493084" x="7608888" y="5303838"/>
          <p14:tracePt t="493101" x="7616825" y="5259388"/>
          <p14:tracePt t="493118" x="7634288" y="5187950"/>
          <p14:tracePt t="493135" x="7643813" y="5153025"/>
          <p14:tracePt t="493151" x="7653338" y="5099050"/>
          <p14:tracePt t="493168" x="7670800" y="5000625"/>
          <p14:tracePt t="493184" x="7670800" y="4973638"/>
          <p14:tracePt t="493201" x="7670800" y="4946650"/>
          <p14:tracePt t="493218" x="7670800" y="4929188"/>
          <p14:tracePt t="493277" x="7670800" y="4919663"/>
          <p14:tracePt t="493314" x="7670800" y="4911725"/>
          <p14:tracePt t="493326" x="7661275" y="4911725"/>
          <p14:tracePt t="493338" x="7661275" y="4902200"/>
          <p14:tracePt t="493363" x="7653338" y="4902200"/>
          <p14:tracePt t="493412" x="7643813" y="4902200"/>
          <p14:tracePt t="493424" x="7634288" y="4902200"/>
          <p14:tracePt t="493462" x="7626350" y="4902200"/>
          <p14:tracePt t="493487" x="7616825" y="4902200"/>
          <p14:tracePt t="493499" x="7608888" y="4902200"/>
          <p14:tracePt t="493510" x="7608888" y="4911725"/>
          <p14:tracePt t="493522" x="7599363" y="4919663"/>
          <p14:tracePt t="493547" x="7599363" y="4929188"/>
          <p14:tracePt t="493559" x="7599363" y="4938713"/>
          <p14:tracePt t="493584" x="7599363" y="4946650"/>
          <p14:tracePt t="493608" x="7599363" y="4965700"/>
          <p14:tracePt t="493645" x="7599363" y="4973638"/>
          <p14:tracePt t="494753" x="7599363" y="4965700"/>
          <p14:tracePt t="496254" x="7589838" y="4965700"/>
          <p14:tracePt t="496315" x="7581900" y="4965700"/>
          <p14:tracePt t="496328" x="7572375" y="4965700"/>
          <p14:tracePt t="496340" x="7562850" y="4965700"/>
          <p14:tracePt t="496354" x="7554913" y="4965700"/>
          <p14:tracePt t="496365" x="7537450" y="4965700"/>
          <p14:tracePt t="496376" x="7518400" y="4965700"/>
          <p14:tracePt t="496390" x="7510463" y="4965700"/>
          <p14:tracePt t="496402" x="7491413" y="4965700"/>
          <p14:tracePt t="496419" x="7466013" y="4956175"/>
          <p14:tracePt t="496435" x="7439025" y="4946650"/>
          <p14:tracePt t="496452" x="7385050" y="4938713"/>
          <p14:tracePt t="496469" x="7367588" y="4929188"/>
          <p14:tracePt t="496485" x="7331075" y="4919663"/>
          <p14:tracePt t="496502" x="7269163" y="4911725"/>
          <p14:tracePt t="496519" x="7242175" y="4911725"/>
          <p14:tracePt t="496535" x="7215188" y="4911725"/>
          <p14:tracePt t="496552" x="7180263" y="4911725"/>
          <p14:tracePt t="496569" x="7170738" y="4911725"/>
          <p14:tracePt t="496585" x="7153275" y="4911725"/>
          <p14:tracePt t="496602" x="7134225" y="4911725"/>
          <p14:tracePt t="496619" x="7126288" y="4911725"/>
          <p14:tracePt t="496635" x="7116763" y="4919663"/>
          <p14:tracePt t="496652" x="7116763" y="4929188"/>
          <p14:tracePt t="496684" x="7116763" y="4946650"/>
          <p14:tracePt t="496707" x="7116763" y="4956175"/>
          <p14:tracePt t="496721" x="7116763" y="4983163"/>
          <p14:tracePt t="496733" x="7116763" y="5000625"/>
          <p14:tracePt t="496745" x="7116763" y="5010150"/>
          <p14:tracePt t="496757" x="7116763" y="5018088"/>
          <p14:tracePt t="496770" x="7116763" y="5037138"/>
          <p14:tracePt t="496785" x="7126288" y="5037138"/>
          <p14:tracePt t="496802" x="7126288" y="5045075"/>
          <p14:tracePt t="496819" x="7161213" y="5054600"/>
          <p14:tracePt t="496835" x="7180263" y="5062538"/>
          <p14:tracePt t="496852" x="7188200" y="5062538"/>
          <p14:tracePt t="496869" x="7224713" y="5072063"/>
          <p14:tracePt t="496885" x="7242175" y="5072063"/>
          <p14:tracePt t="496904" x="7251700" y="5072063"/>
          <p14:tracePt t="496904" x="7259638" y="5072063"/>
          <p14:tracePt t="496919" x="7269163" y="5062538"/>
          <p14:tracePt t="496935" x="7296150" y="5054600"/>
          <p14:tracePt t="496953" x="7313613" y="5027613"/>
          <p14:tracePt t="496953" x="7323138" y="5010150"/>
          <p14:tracePt t="496969" x="7323138" y="5000625"/>
          <p14:tracePt t="496985" x="7323138" y="4991100"/>
          <p14:tracePt t="497002" x="7323138" y="4973638"/>
          <p14:tracePt t="497019" x="7323138" y="4965700"/>
          <p14:tracePt t="497035" x="7323138" y="4956175"/>
          <p14:tracePt t="497052" x="7313613" y="4938713"/>
          <p14:tracePt t="497069" x="7304088" y="4929188"/>
          <p14:tracePt t="497085" x="7286625" y="4919663"/>
          <p14:tracePt t="497102" x="7277100" y="4911725"/>
          <p14:tracePt t="497119" x="7242175" y="4902200"/>
          <p14:tracePt t="497135" x="7232650" y="4902200"/>
          <p14:tracePt t="497152" x="7205663" y="4894263"/>
          <p14:tracePt t="497169" x="7197725" y="4894263"/>
          <p14:tracePt t="497186" x="7153275" y="4894263"/>
          <p14:tracePt t="497202" x="7134225" y="4894263"/>
          <p14:tracePt t="497219" x="7116763" y="4894263"/>
          <p14:tracePt t="497236" x="7081838" y="4894263"/>
          <p14:tracePt t="497252" x="7072313" y="4894263"/>
          <p14:tracePt t="497271" x="7054850" y="4902200"/>
          <p14:tracePt t="497286" x="7027863" y="4919663"/>
          <p14:tracePt t="497302" x="7010400" y="4938713"/>
          <p14:tracePt t="497319" x="6991350" y="4956175"/>
          <p14:tracePt t="497335" x="6965950" y="4991100"/>
          <p14:tracePt t="497371" x="6965950" y="5000625"/>
          <p14:tracePt t="497394" x="6965950" y="5010150"/>
          <p14:tracePt t="497406" x="6965950" y="5018088"/>
          <p14:tracePt t="497418" x="6973888" y="5027613"/>
          <p14:tracePt t="497430" x="7000875" y="5037138"/>
          <p14:tracePt t="497442" x="7010400" y="5062538"/>
          <p14:tracePt t="497455" x="7027863" y="5072063"/>
          <p14:tracePt t="497469" x="7054850" y="5089525"/>
          <p14:tracePt t="497486" x="7062788" y="5099050"/>
          <p14:tracePt t="497502" x="7081838" y="5099050"/>
          <p14:tracePt t="497519" x="7126288" y="5108575"/>
          <p14:tracePt t="497535" x="7143750" y="5108575"/>
          <p14:tracePt t="497552" x="7170738" y="5108575"/>
          <p14:tracePt t="497569" x="7224713" y="5089525"/>
          <p14:tracePt t="497586" x="7251700" y="5072063"/>
          <p14:tracePt t="497602" x="7277100" y="5062538"/>
          <p14:tracePt t="497619" x="7340600" y="5018088"/>
          <p14:tracePt t="497636" x="7385050" y="4983163"/>
          <p14:tracePt t="497652" x="7456488" y="4884738"/>
          <p14:tracePt t="497669" x="7473950" y="4857750"/>
          <p14:tracePt t="497686" x="7473950" y="4840288"/>
          <p14:tracePt t="497702" x="7473950" y="4813300"/>
          <p14:tracePt t="497719" x="7473950" y="4795838"/>
          <p14:tracePt t="497736" x="7466013" y="4776788"/>
          <p14:tracePt t="497752" x="7429500" y="4759325"/>
          <p14:tracePt t="497769" x="7412038" y="4751388"/>
          <p14:tracePt t="497786" x="7394575" y="4741863"/>
          <p14:tracePt t="497802" x="7367588" y="4732338"/>
          <p14:tracePt t="497819" x="7358063" y="4732338"/>
          <p14:tracePt t="497836" x="7340600" y="4732338"/>
          <p14:tracePt t="497852" x="7331075" y="4732338"/>
          <p14:tracePt t="497869" x="7323138" y="4724400"/>
          <p14:tracePt t="497886" x="7296150" y="4724400"/>
          <p14:tracePt t="497903" x="7286625" y="4724400"/>
          <p14:tracePt t="497919" x="7269163" y="4724400"/>
          <p14:tracePt t="497936" x="7224713" y="4724400"/>
          <p14:tracePt t="497953" x="7205663" y="4732338"/>
          <p14:tracePt t="497969" x="7188200" y="4732338"/>
          <p14:tracePt t="497986" x="7153275" y="4759325"/>
          <p14:tracePt t="498002" x="7134225" y="4776788"/>
          <p14:tracePt t="498019" x="7116763" y="4803775"/>
          <p14:tracePt t="498036" x="7108825" y="4822825"/>
          <p14:tracePt t="498052" x="7099300" y="4840288"/>
          <p14:tracePt t="498069" x="7089775" y="4884738"/>
          <p14:tracePt t="498086" x="7081838" y="4911725"/>
          <p14:tracePt t="498103" x="7081838" y="4929188"/>
          <p14:tracePt t="498119" x="7081838" y="4983163"/>
          <p14:tracePt t="498136" x="7081838" y="5018088"/>
          <p14:tracePt t="498153" x="7081838" y="5037138"/>
          <p14:tracePt t="498153" x="7089775" y="5072063"/>
          <p14:tracePt t="498169" x="7108825" y="5089525"/>
          <p14:tracePt t="498186" x="7126288" y="5108575"/>
          <p14:tracePt t="498202" x="7170738" y="5143500"/>
          <p14:tracePt t="498219" x="7197725" y="5160963"/>
          <p14:tracePt t="498236" x="7224713" y="5160963"/>
          <p14:tracePt t="498252" x="7277100" y="5170488"/>
          <p14:tracePt t="498269" x="7313613" y="5170488"/>
          <p14:tracePt t="498286" x="7348538" y="5170488"/>
          <p14:tracePt t="498303" x="7375525" y="5160963"/>
          <p14:tracePt t="498319" x="7394575" y="5153025"/>
          <p14:tracePt t="498336" x="7402513" y="5126038"/>
          <p14:tracePt t="498353" x="7419975" y="5099050"/>
          <p14:tracePt t="498369" x="7419975" y="5072063"/>
          <p14:tracePt t="498386" x="7419975" y="5045075"/>
          <p14:tracePt t="498403" x="7419975" y="4991100"/>
          <p14:tracePt t="498419" x="7419975" y="4973638"/>
          <p14:tracePt t="498436" x="7402513" y="4938713"/>
          <p14:tracePt t="498453" x="7385050" y="4938713"/>
          <p14:tracePt t="498469" x="7385050" y="4929188"/>
          <p14:tracePt t="498486" x="7367588" y="4919663"/>
          <p14:tracePt t="498503" x="7348538" y="4919663"/>
          <p14:tracePt t="498521" x="7340600" y="4919663"/>
          <p14:tracePt t="498680" x="7323138" y="4919663"/>
          <p14:tracePt t="498692" x="7313613" y="4919663"/>
          <p14:tracePt t="498706" x="7296150" y="4919663"/>
          <p14:tracePt t="498717" x="7277100" y="4919663"/>
          <p14:tracePt t="498729" x="7242175" y="4919663"/>
          <p14:tracePt t="498743" x="7197725" y="4919663"/>
          <p14:tracePt t="498755" x="7134225" y="4919663"/>
          <p14:tracePt t="498769" x="7081838" y="4919663"/>
          <p14:tracePt t="498786" x="6991350" y="4919663"/>
          <p14:tracePt t="498803" x="6823075" y="4919663"/>
          <p14:tracePt t="498819" x="6732588" y="4919663"/>
          <p14:tracePt t="498836" x="6661150" y="4919663"/>
          <p14:tracePt t="498853" x="6554788" y="4919663"/>
          <p14:tracePt t="498869" x="6527800" y="4919663"/>
          <p14:tracePt t="498886" x="6500813" y="4919663"/>
          <p14:tracePt t="498904" x="6483350" y="4902200"/>
          <p14:tracePt t="498975" x="6483350" y="4911725"/>
          <p14:tracePt t="499231" x="6465888" y="4894263"/>
          <p14:tracePt t="499243" x="6394450" y="4857750"/>
          <p14:tracePt t="499255" x="6303963" y="4822825"/>
          <p14:tracePt t="499268" x="6180138" y="4776788"/>
          <p14:tracePt t="499280" x="6045200" y="4724400"/>
          <p14:tracePt t="499293" x="5938838" y="4687888"/>
          <p14:tracePt t="499304" x="5830888" y="4652963"/>
          <p14:tracePt t="499319" x="5741988" y="4616450"/>
          <p14:tracePt t="499336" x="5670550" y="4589463"/>
          <p14:tracePt t="499353" x="5599113" y="4562475"/>
          <p14:tracePt t="499370" x="5510213" y="4518025"/>
          <p14:tracePt t="499386" x="5465763" y="4500563"/>
          <p14:tracePt t="499403" x="5446713" y="4500563"/>
          <p14:tracePt t="499420" x="5419725" y="4491038"/>
          <p14:tracePt t="499436" x="5419725" y="4483100"/>
          <p14:tracePt t="499501" x="5419725" y="4473575"/>
          <p14:tracePt t="499807" x="5438775" y="4473575"/>
          <p14:tracePt t="499820" x="5446713" y="4473575"/>
          <p14:tracePt t="499832" x="5456238" y="4473575"/>
          <p14:tracePt t="499844" x="5483225" y="4473575"/>
          <p14:tracePt t="499856" x="5510213" y="4473575"/>
          <p14:tracePt t="499870" x="5537200" y="4473575"/>
          <p14:tracePt t="499886" x="5572125" y="4483100"/>
          <p14:tracePt t="499905" x="5661025" y="4491038"/>
          <p14:tracePt t="499920" x="5697538" y="4500563"/>
          <p14:tracePt t="499936" x="5751513" y="4500563"/>
          <p14:tracePt t="499953" x="5786438" y="4500563"/>
          <p14:tracePt t="499953" x="5822950" y="4500563"/>
          <p14:tracePt t="499970" x="5857875" y="4500563"/>
          <p14:tracePt t="499987" x="5884863" y="4500563"/>
          <p14:tracePt t="500003" x="5902325" y="4500563"/>
          <p14:tracePt t="500020" x="5911850" y="4500563"/>
          <p14:tracePt t="500036" x="5919788" y="4500563"/>
          <p14:tracePt t="500152" x="5919788" y="4510088"/>
          <p14:tracePt t="500163" x="5911850" y="4510088"/>
          <p14:tracePt t="500187" x="5911850" y="4518025"/>
          <p14:tracePt t="500200" x="5902325" y="4527550"/>
          <p14:tracePt t="500212" x="5902325" y="4537075"/>
          <p14:tracePt t="500223" x="5894388" y="4545013"/>
          <p14:tracePt t="500236" x="5884863" y="4554538"/>
          <p14:tracePt t="500253" x="5875338" y="4572000"/>
          <p14:tracePt t="500270" x="5867400" y="4589463"/>
          <p14:tracePt t="500286" x="5848350" y="4633913"/>
          <p14:tracePt t="500303" x="5830888" y="4643438"/>
          <p14:tracePt t="500320" x="5830888" y="4660900"/>
          <p14:tracePt t="500336" x="5822950" y="4670425"/>
          <p14:tracePt t="501070" x="5813425" y="4670425"/>
          <p14:tracePt t="501082" x="5795963" y="4660900"/>
          <p14:tracePt t="501094" x="5776913" y="4652963"/>
          <p14:tracePt t="501106" x="5751513" y="4633913"/>
          <p14:tracePt t="501120" x="5697538" y="4616450"/>
          <p14:tracePt t="501137" x="5643563" y="4598988"/>
          <p14:tracePt t="501153" x="5608638" y="4598988"/>
          <p14:tracePt t="501170" x="5510213" y="4572000"/>
          <p14:tracePt t="501187" x="5473700" y="4562475"/>
          <p14:tracePt t="501203" x="5456238" y="4554538"/>
          <p14:tracePt t="501220" x="5411788" y="4545013"/>
          <p14:tracePt t="501237" x="5402263" y="4545013"/>
          <p14:tracePt t="501253" x="5394325" y="4545013"/>
          <p14:tracePt t="501277" x="5384800" y="4545013"/>
          <p14:tracePt t="501620" x="5384800" y="4537075"/>
          <p14:tracePt t="501658" x="5394325" y="4537075"/>
          <p14:tracePt t="501683" x="5402263" y="4537075"/>
          <p14:tracePt t="501694" x="5411788" y="4537075"/>
          <p14:tracePt t="501706" x="5429250" y="4537075"/>
          <p14:tracePt t="501718" x="5456238" y="4537075"/>
          <p14:tracePt t="501731" x="5483225" y="4537075"/>
          <p14:tracePt t="501743" x="5510213" y="4537075"/>
          <p14:tracePt t="501756" x="5545138" y="4537075"/>
          <p14:tracePt t="501770" x="5572125" y="4537075"/>
          <p14:tracePt t="501787" x="5599113" y="4537075"/>
          <p14:tracePt t="501804" x="5616575" y="4537075"/>
          <p14:tracePt t="501820" x="5643563" y="4537075"/>
          <p14:tracePt t="502222" x="5643563" y="4527550"/>
          <p14:tracePt t="503581" x="5643563" y="4518025"/>
          <p14:tracePt t="503618" x="5634038" y="4518025"/>
          <p14:tracePt t="503631" x="5626100" y="4518025"/>
          <p14:tracePt t="503644" x="5626100" y="4510088"/>
          <p14:tracePt t="503656" x="5626100" y="4500563"/>
          <p14:tracePt t="503671" x="5616575" y="4483100"/>
          <p14:tracePt t="503688" x="5616575" y="4473575"/>
          <p14:tracePt t="503704" x="5616575" y="4429125"/>
          <p14:tracePt t="503721" x="5616575" y="4402138"/>
          <p14:tracePt t="503737" x="5616575" y="4384675"/>
          <p14:tracePt t="504132" x="5616575" y="4394200"/>
          <p14:tracePt t="505358" x="5616575" y="4402138"/>
          <p14:tracePt t="505370" x="5616575" y="4411663"/>
          <p14:tracePt t="505381" x="5616575" y="4438650"/>
          <p14:tracePt t="505395" x="5616575" y="4456113"/>
          <p14:tracePt t="505407" x="5634038" y="4473575"/>
          <p14:tracePt t="505421" x="5653088" y="4500563"/>
          <p14:tracePt t="505438" x="5661025" y="4537075"/>
          <p14:tracePt t="505455" x="5680075" y="4554538"/>
          <p14:tracePt t="505471" x="5724525" y="4625975"/>
          <p14:tracePt t="505488" x="5751513" y="4670425"/>
          <p14:tracePt t="505505" x="5830888" y="4751388"/>
          <p14:tracePt t="505521" x="5884863" y="4795838"/>
          <p14:tracePt t="505539" x="5929313" y="4822825"/>
          <p14:tracePt t="505555" x="6062663" y="4875213"/>
          <p14:tracePt t="505571" x="6134100" y="4894263"/>
          <p14:tracePt t="505588" x="6224588" y="4929188"/>
          <p14:tracePt t="505605" x="6402388" y="4983163"/>
          <p14:tracePt t="505621" x="6465888" y="5000625"/>
          <p14:tracePt t="505638" x="6537325" y="5037138"/>
          <p14:tracePt t="505655" x="6616700" y="5081588"/>
          <p14:tracePt t="505671" x="6661150" y="5099050"/>
          <p14:tracePt t="505688" x="6688138" y="5116513"/>
          <p14:tracePt t="505705" x="6751638" y="5143500"/>
          <p14:tracePt t="505722" x="6769100" y="5160963"/>
          <p14:tracePt t="505738" x="6796088" y="5180013"/>
          <p14:tracePt t="505787" x="6804025" y="5180013"/>
          <p14:tracePt t="506829" x="6796088" y="5180013"/>
          <p14:tracePt t="506852" x="6777038" y="5170488"/>
          <p14:tracePt t="506864" x="6769100" y="5160963"/>
          <p14:tracePt t="506877" x="6732588" y="5143500"/>
          <p14:tracePt t="506889" x="6680200" y="5116513"/>
          <p14:tracePt t="506903" x="6599238" y="5072063"/>
          <p14:tracePt t="506913" x="6491288" y="5010150"/>
          <p14:tracePt t="506925" x="6357938" y="4929188"/>
          <p14:tracePt t="506938" x="6232525" y="4848225"/>
          <p14:tracePt t="506955" x="6089650" y="4751388"/>
          <p14:tracePt t="506972" x="5938838" y="4652963"/>
          <p14:tracePt t="506988" x="5741988" y="4510088"/>
          <p14:tracePt t="507005" x="5661025" y="4456113"/>
          <p14:tracePt t="507022" x="5599113" y="4419600"/>
          <p14:tracePt t="507039" x="5500688" y="4357688"/>
          <p14:tracePt t="507055" x="5456238" y="4340225"/>
          <p14:tracePt t="507072" x="5429250" y="4322763"/>
          <p14:tracePt t="507089" x="5375275" y="4276725"/>
          <p14:tracePt t="507105" x="5348288" y="4268788"/>
          <p14:tracePt t="507122" x="5340350" y="4251325"/>
          <p14:tracePt t="507139" x="5322888" y="4251325"/>
          <p14:tracePt t="507155" x="5322888" y="4241800"/>
          <p14:tracePt t="507172" x="5303838" y="4232275"/>
          <p14:tracePt t="507189" x="5295900" y="4224338"/>
          <p14:tracePt t="507205" x="5286375" y="4214813"/>
          <p14:tracePt t="507222" x="5286375" y="4205288"/>
          <p14:tracePt t="507239" x="5286375" y="4197350"/>
          <p14:tracePt t="507403" x="5295900" y="4214813"/>
          <p14:tracePt t="507416" x="5303838" y="4224338"/>
          <p14:tracePt t="507429" x="5313363" y="4241800"/>
          <p14:tracePt t="507440" x="5330825" y="4259263"/>
          <p14:tracePt t="507455" x="5348288" y="4268788"/>
          <p14:tracePt t="507472" x="5367338" y="4295775"/>
          <p14:tracePt t="507489" x="5375275" y="4303713"/>
          <p14:tracePt t="507505" x="5402263" y="4330700"/>
          <p14:tracePt t="507522" x="5419725" y="4348163"/>
          <p14:tracePt t="507539" x="5446713" y="4367213"/>
          <p14:tracePt t="507563" x="5456238" y="4375150"/>
          <p14:tracePt t="507587" x="5456238" y="4384675"/>
          <p14:tracePt t="507613" x="5465763" y="4384675"/>
          <p14:tracePt t="507660" x="5473700" y="4384675"/>
          <p14:tracePt t="508494" x="5483225" y="4394200"/>
          <p14:tracePt t="508507" x="5483225" y="4411663"/>
          <p14:tracePt t="508519" x="5491163" y="4419600"/>
          <p14:tracePt t="508532" x="5510213" y="4438650"/>
          <p14:tracePt t="508544" x="5518150" y="4456113"/>
          <p14:tracePt t="508556" x="5537200" y="4465638"/>
          <p14:tracePt t="508572" x="5545138" y="4483100"/>
          <p14:tracePt t="508589" x="5562600" y="4491038"/>
          <p14:tracePt t="508606" x="5581650" y="4510088"/>
          <p14:tracePt t="508622" x="5589588" y="4510088"/>
          <p14:tracePt t="508654" x="5599113" y="4510088"/>
          <p14:tracePt t="508703" x="5608638" y="4510088"/>
          <p14:tracePt t="508789" x="5616575" y="4510088"/>
          <p14:tracePt t="508826" x="5626100" y="4510088"/>
          <p14:tracePt t="508837" x="5634038" y="4518025"/>
          <p14:tracePt t="508850" x="5643563" y="4518025"/>
          <p14:tracePt t="508862" x="5653088" y="4527550"/>
          <p14:tracePt t="508874" x="5670550" y="4527550"/>
          <p14:tracePt t="508889" x="5680075" y="4527550"/>
          <p14:tracePt t="508906" x="5688013" y="4537075"/>
          <p14:tracePt t="508935" x="5697538" y="4537075"/>
          <p14:tracePt t="508985" x="5697538" y="4545013"/>
          <p14:tracePt t="509327" x="5697538" y="4554538"/>
          <p14:tracePt t="509855" x="5688013" y="4554538"/>
          <p14:tracePt t="509877" x="5680075" y="4545013"/>
          <p14:tracePt t="509891" x="5670550" y="4537075"/>
          <p14:tracePt t="509903" x="5661025" y="4527550"/>
          <p14:tracePt t="509915" x="5643563" y="4510088"/>
          <p14:tracePt t="509928" x="5626100" y="4500563"/>
          <p14:tracePt t="509940" x="5608638" y="4483100"/>
          <p14:tracePt t="509956" x="5599113" y="4473575"/>
          <p14:tracePt t="509973" x="5581650" y="4456113"/>
          <p14:tracePt t="509989" x="5572125" y="4429125"/>
          <p14:tracePt t="510014" x="5562600" y="4419600"/>
          <p14:tracePt t="510025" x="5562600" y="4402138"/>
          <p14:tracePt t="510039" x="5562600" y="4394200"/>
          <p14:tracePt t="510056" x="5554663" y="4375150"/>
          <p14:tracePt t="510073" x="5545138" y="4375150"/>
          <p14:tracePt t="510090" x="5545138" y="4357688"/>
          <p14:tracePt t="510106" x="5537200" y="4348163"/>
          <p14:tracePt t="510123" x="5537200" y="4340225"/>
          <p14:tracePt t="510139" x="5527675" y="4330700"/>
          <p14:tracePt t="510156" x="5527675" y="4322763"/>
          <p14:tracePt t="510185" x="5518150" y="4322763"/>
          <p14:tracePt t="510222" x="5518150" y="4313238"/>
          <p14:tracePt t="510712" x="5518150" y="4322763"/>
          <p14:tracePt t="510736" x="5518150" y="4330700"/>
          <p14:tracePt t="510761" x="5518150" y="4348163"/>
          <p14:tracePt t="510773" x="5527675" y="4357688"/>
          <p14:tracePt t="510785" x="5527675" y="4375150"/>
          <p14:tracePt t="510798" x="5537200" y="4402138"/>
          <p14:tracePt t="510810" x="5545138" y="4429125"/>
          <p14:tracePt t="510823" x="5554663" y="4473575"/>
          <p14:tracePt t="510840" x="5562600" y="4500563"/>
          <p14:tracePt t="510856" x="5562600" y="4545013"/>
          <p14:tracePt t="510873" x="5572125" y="4581525"/>
          <p14:tracePt t="510890" x="5581650" y="4589463"/>
          <p14:tracePt t="510907" x="5581650" y="4608513"/>
          <p14:tracePt t="511006" x="5589588" y="4608513"/>
          <p14:tracePt t="511276" x="5589588" y="4598988"/>
          <p14:tracePt t="511287" x="5589588" y="4589463"/>
          <p14:tracePt t="511300" x="5589588" y="4581525"/>
          <p14:tracePt t="511312" x="5589588" y="4572000"/>
          <p14:tracePt t="511324" x="5589588" y="4562475"/>
          <p14:tracePt t="511340" x="5589588" y="4554538"/>
          <p14:tracePt t="511359" x="5589588" y="4545013"/>
          <p14:tracePt t="511386" x="5589588" y="4537075"/>
          <p14:tracePt t="511509" x="5599113" y="4545013"/>
          <p14:tracePt t="511521" x="5608638" y="4554538"/>
          <p14:tracePt t="511533" x="5616575" y="4554538"/>
          <p14:tracePt t="511544" x="5616575" y="4562475"/>
          <p14:tracePt t="511557" x="5634038" y="4581525"/>
          <p14:tracePt t="511573" x="5661025" y="4598988"/>
          <p14:tracePt t="511590" x="5688013" y="4616450"/>
          <p14:tracePt t="511607" x="5751513" y="4660900"/>
          <p14:tracePt t="511623" x="5776913" y="4687888"/>
          <p14:tracePt t="511640" x="5795963" y="4697413"/>
          <p14:tracePt t="511657" x="5813425" y="4714875"/>
          <p14:tracePt t="511673" x="5822950" y="4714875"/>
          <p14:tracePt t="511814" x="5822950" y="4705350"/>
          <p14:tracePt t="511863" x="5822950" y="4697413"/>
          <p14:tracePt t="513383" x="5822950" y="4705350"/>
          <p14:tracePt t="513615" x="5822950" y="4714875"/>
          <p14:tracePt t="513665" x="5822950" y="4724400"/>
          <p14:tracePt t="513677" x="5822950" y="4732338"/>
          <p14:tracePt t="513690" x="5822950" y="4741863"/>
          <p14:tracePt t="513702" x="5830888" y="4759325"/>
          <p14:tracePt t="513713" x="5840413" y="4768850"/>
          <p14:tracePt t="513727" x="5840413" y="4786313"/>
          <p14:tracePt t="513741" x="5857875" y="4795838"/>
          <p14:tracePt t="513757" x="5867400" y="4813300"/>
          <p14:tracePt t="513774" x="5884863" y="4840288"/>
          <p14:tracePt t="513791" x="5938838" y="4902200"/>
          <p14:tracePt t="513807" x="5965825" y="4946650"/>
          <p14:tracePt t="513824" x="6018213" y="5000625"/>
          <p14:tracePt t="513841" x="6054725" y="5037138"/>
          <p14:tracePt t="513857" x="6062663" y="5054600"/>
          <p14:tracePt t="513874" x="6081713" y="5081588"/>
          <p14:tracePt t="513891" x="6081713" y="5089525"/>
          <p14:tracePt t="513923" x="6081713" y="5099050"/>
          <p14:tracePt t="514314" x="6089650" y="5099050"/>
          <p14:tracePt t="514339" x="6126163" y="5099050"/>
          <p14:tracePt t="514351" x="6197600" y="5099050"/>
          <p14:tracePt t="514363" x="6303963" y="5108575"/>
          <p14:tracePt t="514375" x="6483350" y="5160963"/>
          <p14:tracePt t="514388" x="6742113" y="5259388"/>
          <p14:tracePt t="514400" x="6973888" y="5348288"/>
          <p14:tracePt t="514412" x="7180263" y="5429250"/>
          <p14:tracePt t="514425" x="7277100" y="5483225"/>
          <p14:tracePt t="514441" x="7358063" y="5510213"/>
          <p14:tracePt t="514458" x="7412038" y="5537200"/>
          <p14:tracePt t="514474" x="7473950" y="5562600"/>
          <p14:tracePt t="514491" x="7483475" y="5562600"/>
          <p14:tracePt t="514508" x="7483475" y="5572125"/>
          <p14:tracePt t="514524" x="7491413" y="5572125"/>
          <p14:tracePt t="514620" x="7500938" y="5572125"/>
          <p14:tracePt t="514681" x="7510463" y="5581650"/>
          <p14:tracePt t="514694" x="7518400" y="5581650"/>
          <p14:tracePt t="514828" x="7518400" y="5572125"/>
          <p14:tracePt t="514853" x="7518400" y="5562600"/>
          <p14:tracePt t="514878" x="7510463" y="5562600"/>
          <p14:tracePt t="514890" x="7510463" y="5554663"/>
          <p14:tracePt t="514939" x="7500938" y="5554663"/>
          <p14:tracePt t="514952" x="7500938" y="5545138"/>
          <p14:tracePt t="514976" x="7491413" y="5537200"/>
          <p14:tracePt t="515000" x="7491413" y="5527675"/>
          <p14:tracePt t="515013" x="7483475" y="5527675"/>
          <p14:tracePt t="515110" x="7473950" y="5527675"/>
          <p14:tracePt t="515797" x="7483475" y="5527675"/>
          <p14:tracePt t="518824" x="7483475" y="5537200"/>
          <p14:tracePt t="518860" x="7473950" y="5537200"/>
          <p14:tracePt t="518872" x="7456488" y="5545138"/>
          <p14:tracePt t="518885" x="7429500" y="5545138"/>
          <p14:tracePt t="518896" x="7402513" y="5545138"/>
          <p14:tracePt t="518910" x="7375525" y="5545138"/>
          <p14:tracePt t="518926" x="7340600" y="5545138"/>
          <p14:tracePt t="518942" x="7313613" y="5545138"/>
          <p14:tracePt t="518959" x="7269163" y="5545138"/>
          <p14:tracePt t="518976" x="7259638" y="5545138"/>
          <p14:tracePt t="518992" x="7251700" y="5545138"/>
          <p14:tracePt t="519009" x="7242175" y="5545138"/>
          <p14:tracePt t="519840" x="7232650" y="5527675"/>
          <p14:tracePt t="519852" x="7215188" y="5500688"/>
          <p14:tracePt t="519865" x="7180263" y="5456238"/>
          <p14:tracePt t="519877" x="7126288" y="5402263"/>
          <p14:tracePt t="519889" x="7072313" y="5313363"/>
          <p14:tracePt t="519901" x="7010400" y="5214938"/>
          <p14:tracePt t="519913" x="6938963" y="5089525"/>
          <p14:tracePt t="519926" x="6894513" y="4973638"/>
          <p14:tracePt t="519942" x="6831013" y="4822825"/>
          <p14:tracePt t="519959" x="6786563" y="4697413"/>
          <p14:tracePt t="519976" x="6732588" y="4473575"/>
          <p14:tracePt t="519993" x="6705600" y="4411663"/>
          <p14:tracePt t="520009" x="6670675" y="4357688"/>
          <p14:tracePt t="520026" x="6643688" y="4303713"/>
          <p14:tracePt t="520043" x="6643688" y="4295775"/>
          <p14:tracePt t="520085" x="6634163" y="4295775"/>
          <p14:tracePt t="520146" x="6626225" y="4295775"/>
          <p14:tracePt t="520183" x="6626225" y="4286250"/>
          <p14:tracePt t="520207" x="6616700" y="4286250"/>
          <p14:tracePt t="520257" x="6608763" y="4286250"/>
          <p14:tracePt t="520282" x="6599238" y="4276725"/>
          <p14:tracePt t="520564" x="6599238" y="4286250"/>
          <p14:tracePt t="520599" x="6599238" y="4295775"/>
          <p14:tracePt t="520613" x="6589713" y="4295775"/>
          <p14:tracePt t="520624" x="6562725" y="4303713"/>
          <p14:tracePt t="520637" x="6527800" y="4313238"/>
          <p14:tracePt t="520650" x="6465888" y="4322763"/>
          <p14:tracePt t="520661" x="6411913" y="4330700"/>
          <p14:tracePt t="520676" x="6357938" y="4340225"/>
          <p14:tracePt t="520693" x="6303963" y="4340225"/>
          <p14:tracePt t="520710" x="6242050" y="4348163"/>
          <p14:tracePt t="520726" x="6224588" y="4348163"/>
          <p14:tracePt t="520743" x="6215063" y="4348163"/>
          <p14:tracePt t="520760" x="6205538" y="4348163"/>
          <p14:tracePt t="521397" x="6205538" y="4313238"/>
          <p14:tracePt t="521408" x="6205538" y="4259263"/>
          <p14:tracePt t="521420" x="6197600" y="4160838"/>
          <p14:tracePt t="521431" x="6161088" y="4017963"/>
          <p14:tracePt t="521444" x="6099175" y="3822700"/>
          <p14:tracePt t="521460" x="6037263" y="3554413"/>
          <p14:tracePt t="521476" x="5983288" y="3330575"/>
          <p14:tracePt t="521493" x="5902325" y="3036888"/>
          <p14:tracePt t="521510" x="5768975" y="2465388"/>
          <p14:tracePt t="521526" x="5724525" y="2205038"/>
          <p14:tracePt t="521543" x="5634038" y="1812925"/>
          <p14:tracePt t="521560" x="5599113" y="1697038"/>
          <p14:tracePt t="521576" x="5581650" y="1598613"/>
          <p14:tracePt t="521593" x="5554663" y="1473200"/>
          <p14:tracePt t="521610" x="5545138" y="1411288"/>
          <p14:tracePt t="521626" x="5537200" y="1339850"/>
          <p14:tracePt t="521643" x="5518150" y="1223963"/>
          <p14:tracePt t="521660" x="5510213" y="1204913"/>
          <p14:tracePt t="521677" x="5500688" y="1169988"/>
          <p14:tracePt t="521693" x="5491163" y="1160463"/>
          <p14:tracePt t="521714" x="5483225" y="1152525"/>
          <p14:tracePt t="521727" x="5483225" y="1143000"/>
          <p14:tracePt t="521743" x="5483225" y="1133475"/>
          <p14:tracePt t="521760" x="5483225" y="1125538"/>
          <p14:tracePt t="521776" x="5483225" y="1116013"/>
          <p14:tracePt t="521778" x="5483225" y="1108075"/>
          <p14:tracePt t="521793" x="5483225" y="1098550"/>
          <p14:tracePt t="521810" x="5483225" y="1089025"/>
          <p14:tracePt t="521826" x="5483225" y="1081088"/>
          <p14:tracePt t="521843" x="5483225" y="1062038"/>
          <p14:tracePt t="522169" x="5483225" y="1054100"/>
          <p14:tracePt t="522192" x="5483225" y="1044575"/>
          <p14:tracePt t="522206" x="5473700" y="1036638"/>
          <p14:tracePt t="522230" x="5465763" y="1027113"/>
          <p14:tracePt t="522241" x="5446713" y="1017588"/>
          <p14:tracePt t="522254" x="5438775" y="1000125"/>
          <p14:tracePt t="522266" x="5429250" y="990600"/>
          <p14:tracePt t="522279" x="5419725" y="982663"/>
          <p14:tracePt t="522293" x="5419725" y="965200"/>
          <p14:tracePt t="522310" x="5419725" y="955675"/>
          <p14:tracePt t="522327" x="5419725" y="946150"/>
          <p14:tracePt t="522343" x="5411788" y="946150"/>
          <p14:tracePt t="522585" x="5419725" y="946150"/>
          <p14:tracePt t="522597" x="5446713" y="946150"/>
          <p14:tracePt t="522609" x="5465763" y="946150"/>
          <p14:tracePt t="522622" x="5500688" y="946150"/>
          <p14:tracePt t="522634" x="5537200" y="946150"/>
          <p14:tracePt t="522646" x="5599113" y="946150"/>
          <p14:tracePt t="522660" x="5653088" y="946150"/>
          <p14:tracePt t="522677" x="5697538" y="946150"/>
          <p14:tracePt t="522693" x="5751513" y="946150"/>
          <p14:tracePt t="522710" x="5822950" y="928688"/>
          <p14:tracePt t="522727" x="5857875" y="919163"/>
          <p14:tracePt t="522743" x="5884863" y="901700"/>
          <p14:tracePt t="522760" x="5919788" y="874713"/>
          <p14:tracePt t="522777" x="5919788" y="866775"/>
          <p14:tracePt t="522794" x="5919788" y="857250"/>
          <p14:tracePt t="522810" x="5929313" y="822325"/>
          <p14:tracePt t="522827" x="5929313" y="803275"/>
          <p14:tracePt t="522843" x="5929313" y="768350"/>
          <p14:tracePt t="522860" x="5929313" y="741363"/>
          <p14:tracePt t="522877" x="5902325" y="723900"/>
          <p14:tracePt t="522893" x="5867400" y="679450"/>
          <p14:tracePt t="522910" x="5830888" y="652463"/>
          <p14:tracePt t="522927" x="5776913" y="608013"/>
          <p14:tracePt t="522944" x="5732463" y="598488"/>
          <p14:tracePt t="522960" x="5680075" y="571500"/>
          <p14:tracePt t="522977" x="5562600" y="536575"/>
          <p14:tracePt t="522993" x="5500688" y="517525"/>
          <p14:tracePt t="523010" x="5465763" y="509588"/>
          <p14:tracePt t="523027" x="5438775" y="509588"/>
          <p14:tracePt t="523051" x="5429250" y="509588"/>
          <p14:tracePt t="523246" x="5429250" y="527050"/>
          <p14:tracePt t="523259" x="5446713" y="561975"/>
          <p14:tracePt t="523270" x="5465763" y="598488"/>
          <p14:tracePt t="523283" x="5500688" y="679450"/>
          <p14:tracePt t="523298" x="5545138" y="795338"/>
          <p14:tracePt t="523310" x="5589588" y="938213"/>
          <p14:tracePt t="523327" x="5643563" y="1152525"/>
          <p14:tracePt t="523344" x="5715000" y="1401763"/>
          <p14:tracePt t="523344" x="5759450" y="1697038"/>
          <p14:tracePt t="523360" x="5822950" y="1982788"/>
          <p14:tracePt t="523377" x="5867400" y="2295525"/>
          <p14:tracePt t="523394" x="5938838" y="2795588"/>
          <p14:tracePt t="523410" x="5983288" y="3009900"/>
          <p14:tracePt t="523427" x="6000750" y="3152775"/>
          <p14:tracePt t="523444" x="6045200" y="3367088"/>
          <p14:tracePt t="523460" x="6062663" y="3446463"/>
          <p14:tracePt t="523477" x="6062663" y="3527425"/>
          <p14:tracePt t="523494" x="6081713" y="3608388"/>
          <p14:tracePt t="523510" x="6081713" y="3625850"/>
          <p14:tracePt t="523527" x="6081713" y="3643313"/>
          <p14:tracePt t="523543" x="6089650" y="3679825"/>
          <p14:tracePt t="523560" x="6089650" y="3697288"/>
          <p14:tracePt t="523577" x="6089650" y="3786188"/>
          <p14:tracePt t="523594" x="6089650" y="3830638"/>
          <p14:tracePt t="523610" x="6089650" y="3848100"/>
          <p14:tracePt t="523627" x="6089650" y="3875088"/>
          <p14:tracePt t="523644" x="6089650" y="3902075"/>
          <p14:tracePt t="523660" x="6089650" y="3919538"/>
          <p14:tracePt t="523677" x="6108700" y="3973513"/>
          <p14:tracePt t="523694" x="6108700" y="4000500"/>
          <p14:tracePt t="523710" x="6108700" y="4017963"/>
          <p14:tracePt t="523727" x="6108700" y="4037013"/>
          <p14:tracePt t="523946" x="6126163" y="4037013"/>
          <p14:tracePt t="523957" x="6143625" y="4044950"/>
          <p14:tracePt t="523970" x="6180138" y="4071938"/>
          <p14:tracePt t="523983" x="6242050" y="4125913"/>
          <p14:tracePt t="523994" x="6296025" y="4197350"/>
          <p14:tracePt t="524010" x="6357938" y="4276725"/>
          <p14:tracePt t="524027" x="6411913" y="4330700"/>
          <p14:tracePt t="524044" x="6473825" y="4429125"/>
          <p14:tracePt t="524060" x="6491288" y="4473575"/>
          <p14:tracePt t="524077" x="6510338" y="4491038"/>
          <p14:tracePt t="524094" x="6518275" y="4518025"/>
          <p14:tracePt t="524361" x="6518275" y="4510088"/>
          <p14:tracePt t="524374" x="6518275" y="4500563"/>
          <p14:tracePt t="524387" x="6518275" y="4491038"/>
          <p14:tracePt t="524398" x="6518275" y="4483100"/>
          <p14:tracePt t="524411" x="6518275" y="4465638"/>
          <p14:tracePt t="524435" x="6518275" y="4456113"/>
          <p14:tracePt t="524447" x="6510338" y="4446588"/>
          <p14:tracePt t="524461" x="6510338" y="4438650"/>
          <p14:tracePt t="524477" x="6510338" y="4429125"/>
          <p14:tracePt t="524494" x="6510338" y="4419600"/>
          <p14:tracePt t="524511" x="6510338" y="4402138"/>
          <p14:tracePt t="524534" x="6510338" y="4394200"/>
          <p14:tracePt t="524583" x="6500813" y="4384675"/>
          <p14:tracePt t="524607" x="6500813" y="4375150"/>
          <p14:tracePt t="524618" x="6500813" y="4367213"/>
          <p14:tracePt t="524631" x="6491288" y="4367213"/>
          <p14:tracePt t="524643" x="6491288" y="4357688"/>
          <p14:tracePt t="524655" x="6491288" y="4348163"/>
          <p14:tracePt t="524692" x="6491288" y="4340225"/>
          <p14:tracePt t="528161" x="6465888" y="4340225"/>
          <p14:tracePt t="528171" x="6419850" y="4330700"/>
          <p14:tracePt t="528184" x="6348413" y="4303713"/>
          <p14:tracePt t="528196" x="6259513" y="4259263"/>
          <p14:tracePt t="528212" x="6180138" y="4197350"/>
          <p14:tracePt t="528229" x="6089650" y="4133850"/>
          <p14:tracePt t="528245" x="5875338" y="3848100"/>
          <p14:tracePt t="528262" x="5751513" y="3608388"/>
          <p14:tracePt t="528278" x="5626100" y="3276600"/>
          <p14:tracePt t="528295" x="5554663" y="2911475"/>
          <p14:tracePt t="528312" x="5473700" y="2251075"/>
          <p14:tracePt t="528328" x="5465763" y="1990725"/>
          <p14:tracePt t="528345" x="5465763" y="1812925"/>
          <p14:tracePt t="528362" x="5465763" y="1608138"/>
          <p14:tracePt t="528379" x="5465763" y="1571625"/>
          <p14:tracePt t="528395" x="5456238" y="1562100"/>
          <p14:tracePt t="528412" x="5446713" y="1581150"/>
          <p14:tracePt t="528650" x="5438775" y="1571625"/>
          <p14:tracePt t="528663" x="5419725" y="1544638"/>
          <p14:tracePt t="528675" x="5375275" y="1527175"/>
          <p14:tracePt t="528687" x="5322888" y="1482725"/>
          <p14:tracePt t="528699" x="5241925" y="1446213"/>
          <p14:tracePt t="528712" x="5160963" y="1401763"/>
          <p14:tracePt t="528729" x="5081588" y="1339850"/>
          <p14:tracePt t="528745" x="4983163" y="1276350"/>
          <p14:tracePt t="528762" x="4776788" y="1125538"/>
          <p14:tracePt t="528779" x="4670425" y="1044575"/>
          <p14:tracePt t="528795" x="4581525" y="965200"/>
          <p14:tracePt t="528812" x="4419600" y="847725"/>
          <p14:tracePt t="528828" x="4367213" y="795338"/>
          <p14:tracePt t="528845" x="4330700" y="768350"/>
          <p14:tracePt t="528862" x="4303713" y="741363"/>
          <p14:tracePt t="528879" x="4303713" y="731838"/>
          <p14:tracePt t="528922" x="4303713" y="723900"/>
          <p14:tracePt t="528982" x="4313238" y="731838"/>
          <p14:tracePt t="528992" x="4322763" y="741363"/>
          <p14:tracePt t="529005" x="4340225" y="750888"/>
          <p14:tracePt t="529017" x="4348163" y="758825"/>
          <p14:tracePt t="529029" x="4357688" y="758825"/>
          <p14:tracePt t="529045" x="4384675" y="768350"/>
          <p14:tracePt t="529062" x="4402138" y="776288"/>
          <p14:tracePt t="529079" x="4438650" y="776288"/>
          <p14:tracePt t="529095" x="4608513" y="785813"/>
          <p14:tracePt t="529112" x="4741863" y="795338"/>
          <p14:tracePt t="529129" x="5045075" y="847725"/>
          <p14:tracePt t="529145" x="5160963" y="884238"/>
          <p14:tracePt t="529163" x="5268913" y="911225"/>
          <p14:tracePt t="529179" x="5473700" y="955675"/>
          <p14:tracePt t="529195" x="5581650" y="973138"/>
          <p14:tracePt t="529212" x="5670550" y="990600"/>
          <p14:tracePt t="529229" x="5776913" y="1000125"/>
          <p14:tracePt t="529245" x="5803900" y="1000125"/>
          <p14:tracePt t="529263" x="5813425" y="1000125"/>
          <p14:tracePt t="529298" x="5813425" y="1009650"/>
          <p14:tracePt t="529557" x="5803900" y="1009650"/>
          <p14:tracePt t="529840" x="5795963" y="1009650"/>
          <p14:tracePt t="529937" x="5786438" y="1009650"/>
          <p14:tracePt t="530770" x="5776913" y="1009650"/>
          <p14:tracePt t="530782" x="5776913" y="1000125"/>
          <p14:tracePt t="530794" x="5776913" y="990600"/>
          <p14:tracePt t="530805" x="5768975" y="990600"/>
          <p14:tracePt t="530819" x="5759450" y="990600"/>
          <p14:tracePt t="530831" x="5751513" y="982663"/>
          <p14:tracePt t="530856" x="5732463" y="973138"/>
          <p14:tracePt t="530867" x="5724525" y="965200"/>
          <p14:tracePt t="530880" x="5705475" y="955675"/>
          <p14:tracePt t="530896" x="5688013" y="938213"/>
          <p14:tracePt t="530913" x="5680075" y="919163"/>
          <p14:tracePt t="530929" x="5643563" y="901700"/>
          <p14:tracePt t="530946" x="5634038" y="884238"/>
          <p14:tracePt t="530963" x="5626100" y="884238"/>
          <p14:tracePt t="530979" x="5616575" y="874713"/>
          <p14:tracePt t="531015" x="5608638" y="866775"/>
          <p14:tracePt t="531052" x="5599113" y="866775"/>
          <p14:tracePt t="531101" x="5589588" y="866775"/>
          <p14:tracePt t="531113" x="5572125" y="866775"/>
          <p14:tracePt t="531125" x="5554663" y="866775"/>
          <p14:tracePt t="531138" x="5518150" y="866775"/>
          <p14:tracePt t="531150" x="5483225" y="866775"/>
          <p14:tracePt t="531163" x="5411788" y="866775"/>
          <p14:tracePt t="531179" x="5322888" y="866775"/>
          <p14:tracePt t="531196" x="5214938" y="884238"/>
          <p14:tracePt t="531213" x="4813300" y="955675"/>
          <p14:tracePt t="531229" x="4598988" y="982663"/>
          <p14:tracePt t="531246" x="4394200" y="1009650"/>
          <p14:tracePt t="531263" x="4160838" y="1009650"/>
          <p14:tracePt t="531279" x="4098925" y="990600"/>
          <p14:tracePt t="531296" x="4062413" y="973138"/>
          <p14:tracePt t="531313" x="4037013" y="955675"/>
          <p14:tracePt t="531333" x="4037013" y="946150"/>
          <p14:tracePt t="531346" x="4037013" y="938213"/>
          <p14:tracePt t="531480" x="4037013" y="928688"/>
          <p14:tracePt t="531505" x="4044950" y="928688"/>
          <p14:tracePt t="531529" x="4062413" y="928688"/>
          <p14:tracePt t="531543" x="4089400" y="928688"/>
          <p14:tracePt t="531555" x="4133850" y="928688"/>
          <p14:tracePt t="531566" x="4197350" y="928688"/>
          <p14:tracePt t="531579" x="4276725" y="919163"/>
          <p14:tracePt t="531597" x="4348163" y="919163"/>
          <p14:tracePt t="531613" x="4419600" y="919163"/>
          <p14:tracePt t="531629" x="4598988" y="919163"/>
          <p14:tracePt t="531646" x="4687888" y="919163"/>
          <p14:tracePt t="531663" x="4795838" y="919163"/>
          <p14:tracePt t="531679" x="4956175" y="919163"/>
          <p14:tracePt t="531696" x="5010150" y="928688"/>
          <p14:tracePt t="531713" x="5037138" y="928688"/>
          <p14:tracePt t="531729" x="5062538" y="938213"/>
          <p14:tracePt t="531787" x="5062538" y="946150"/>
          <p14:tracePt t="531933" x="5062538" y="955675"/>
          <p14:tracePt t="531959" x="5062538" y="965200"/>
          <p14:tracePt t="531971" x="5062538" y="973138"/>
          <p14:tracePt t="531983" x="5062538" y="982663"/>
          <p14:tracePt t="531994" x="5062538" y="1009650"/>
          <p14:tracePt t="532008" x="5062538" y="1036638"/>
          <p14:tracePt t="532019" x="5062538" y="1089025"/>
          <p14:tracePt t="532031" x="5062538" y="1152525"/>
          <p14:tracePt t="532046" x="5054600" y="1241425"/>
          <p14:tracePt t="532063" x="5045075" y="1312863"/>
          <p14:tracePt t="532080" x="5045075" y="1384300"/>
          <p14:tracePt t="532096" x="5045075" y="1465263"/>
          <p14:tracePt t="532113" x="5045075" y="1490663"/>
          <p14:tracePt t="532130" x="5045075" y="1544638"/>
          <p14:tracePt t="532146" x="5054600" y="1562100"/>
          <p14:tracePt t="532163" x="5062538" y="1589088"/>
          <p14:tracePt t="532180" x="5089525" y="1625600"/>
          <p14:tracePt t="532197" x="5099050" y="1643063"/>
          <p14:tracePt t="532213" x="5116513" y="1660525"/>
          <p14:tracePt t="532230" x="5153025" y="1714500"/>
          <p14:tracePt t="532246" x="5160963" y="1741488"/>
          <p14:tracePt t="532263" x="5180013" y="1758950"/>
          <p14:tracePt t="532280" x="5205413" y="1795463"/>
          <p14:tracePt t="532296" x="5205413" y="1803400"/>
          <p14:tracePt t="532313" x="5214938" y="1812925"/>
          <p14:tracePt t="532314" x="5224463" y="1822450"/>
          <p14:tracePt t="532693" x="5232400" y="1839913"/>
          <p14:tracePt t="532705" x="5259388" y="1893888"/>
          <p14:tracePt t="532718" x="5313363" y="1973263"/>
          <p14:tracePt t="532729" x="5384800" y="2108200"/>
          <p14:tracePt t="532742" x="5527675" y="2357438"/>
          <p14:tracePt t="532755" x="5680075" y="2598738"/>
          <p14:tracePt t="532767" x="5848350" y="2847975"/>
          <p14:tracePt t="532780" x="5991225" y="3054350"/>
          <p14:tracePt t="532797" x="6116638" y="3224213"/>
          <p14:tracePt t="532813" x="6224588" y="3357563"/>
          <p14:tracePt t="532830" x="6330950" y="3527425"/>
          <p14:tracePt t="532846" x="6357938" y="3562350"/>
          <p14:tracePt t="532863" x="6384925" y="3589338"/>
          <p14:tracePt t="532880" x="6402388" y="3625850"/>
          <p14:tracePt t="532896" x="6411913" y="3633788"/>
          <p14:tracePt t="532913" x="6419850" y="3643313"/>
          <p14:tracePt t="532930" x="6438900" y="3687763"/>
          <p14:tracePt t="532947" x="6456363" y="3714750"/>
          <p14:tracePt t="532963" x="6473825" y="3751263"/>
          <p14:tracePt t="532980" x="6483350" y="3768725"/>
          <p14:tracePt t="532996" x="6491288" y="3786188"/>
          <p14:tracePt t="533013" x="6500813" y="3822700"/>
          <p14:tracePt t="533030" x="6510338" y="3830638"/>
          <p14:tracePt t="533047" x="6510338" y="3840163"/>
          <p14:tracePt t="533063" x="6518275" y="3857625"/>
          <p14:tracePt t="533085" x="6527800" y="3857625"/>
          <p14:tracePt t="533307" x="6527800" y="3867150"/>
          <p14:tracePt t="533319" x="6527800" y="3894138"/>
          <p14:tracePt t="533331" x="6527800" y="3919538"/>
          <p14:tracePt t="533343" x="6518275" y="3956050"/>
          <p14:tracePt t="533356" x="6518275" y="3990975"/>
          <p14:tracePt t="533370" x="6500813" y="4027488"/>
          <p14:tracePt t="533380" x="6491288" y="4062413"/>
          <p14:tracePt t="533397" x="6491288" y="4089400"/>
          <p14:tracePt t="533413" x="6483350" y="4116388"/>
          <p14:tracePt t="533430" x="6465888" y="4152900"/>
          <p14:tracePt t="533447" x="6465888" y="4160838"/>
          <p14:tracePt t="533463" x="6465888" y="4170363"/>
          <p14:tracePt t="533480" x="6456363" y="4179888"/>
          <p14:tracePt t="533563" x="6446838" y="4179888"/>
          <p14:tracePt t="533576" x="6438900" y="4179888"/>
          <p14:tracePt t="533593" x="6438900" y="4170363"/>
          <p14:tracePt t="533600" x="6429375" y="4160838"/>
          <p14:tracePt t="533625" x="6411913" y="4152900"/>
          <p14:tracePt t="533638" x="6411913" y="4143375"/>
          <p14:tracePt t="533650" x="6394450" y="4133850"/>
          <p14:tracePt t="533685" x="6394450" y="4125913"/>
          <p14:tracePt t="533698" x="6384925" y="4125913"/>
          <p14:tracePt t="533736" x="6384925" y="4116388"/>
          <p14:tracePt t="534163" x="6394450" y="4116388"/>
          <p14:tracePt t="534175" x="6402388" y="4116388"/>
          <p14:tracePt t="534189" x="6402388" y="4125913"/>
          <p14:tracePt t="534200" x="6419850" y="4152900"/>
          <p14:tracePt t="534214" x="6446838" y="4187825"/>
          <p14:tracePt t="534230" x="6465888" y="4232275"/>
          <p14:tracePt t="534247" x="6500813" y="4276725"/>
          <p14:tracePt t="534264" x="6545263" y="4340225"/>
          <p14:tracePt t="534280" x="6545263" y="4357688"/>
          <p14:tracePt t="534297" x="6554788" y="4367213"/>
          <p14:tracePt t="534314" x="6562725" y="4375150"/>
          <p14:tracePt t="534579" x="6562725" y="4367213"/>
          <p14:tracePt t="534666" x="6562725" y="4357688"/>
          <p14:tracePt t="534691" x="6562725" y="4348163"/>
          <p14:tracePt t="534703" x="6562725" y="4340225"/>
          <p14:tracePt t="534716" x="6554788" y="4330700"/>
          <p14:tracePt t="534728" x="6545263" y="4313238"/>
          <p14:tracePt t="534740" x="6527800" y="4295775"/>
          <p14:tracePt t="534753" x="6510338" y="4268788"/>
          <p14:tracePt t="534765" x="6491288" y="4224338"/>
          <p14:tracePt t="534780" x="6465888" y="4187825"/>
          <p14:tracePt t="534797" x="6456363" y="4170363"/>
          <p14:tracePt t="534814" x="6438900" y="4143375"/>
          <p14:tracePt t="534838" x="6429375" y="4143375"/>
          <p14:tracePt t="534850" x="6429375" y="4133850"/>
          <p14:tracePt t="534948" x="6429375" y="4125913"/>
          <p14:tracePt t="535450" x="6429375" y="4133850"/>
          <p14:tracePt t="535463" x="6438900" y="4143375"/>
          <p14:tracePt t="535475" x="6456363" y="4160838"/>
          <p14:tracePt t="535487" x="6483350" y="4187825"/>
          <p14:tracePt t="535499" x="6527800" y="4232275"/>
          <p14:tracePt t="535514" x="6562725" y="4276725"/>
          <p14:tracePt t="535531" x="6581775" y="4303713"/>
          <p14:tracePt t="535547" x="6608763" y="4330700"/>
          <p14:tracePt t="535564" x="6626225" y="4348163"/>
          <p14:tracePt t="535581" x="6634163" y="4357688"/>
          <p14:tracePt t="535597" x="6634163" y="4367213"/>
          <p14:tracePt t="535614" x="6643688" y="4367213"/>
          <p14:tracePt t="536002" x="6643688" y="4375150"/>
          <p14:tracePt t="536015" x="6643688" y="4394200"/>
          <p14:tracePt t="536027" x="6643688" y="4411663"/>
          <p14:tracePt t="536039" x="6643688" y="4429125"/>
          <p14:tracePt t="536050" x="6643688" y="4438650"/>
          <p14:tracePt t="536064" x="6653213" y="4446588"/>
          <p14:tracePt t="536081" x="6653213" y="4456113"/>
          <p14:tracePt t="536124" x="6653213" y="4465638"/>
          <p14:tracePt t="536357" x="6653213" y="4456113"/>
          <p14:tracePt t="536369" x="6653213" y="4446588"/>
          <p14:tracePt t="536397" x="6653213" y="4438650"/>
          <p14:tracePt t="536407" x="6653213" y="4419600"/>
          <p14:tracePt t="536418" x="6653213" y="4411663"/>
          <p14:tracePt t="536431" x="6643688" y="4384675"/>
          <p14:tracePt t="536448" x="6634163" y="4357688"/>
          <p14:tracePt t="536465" x="6616700" y="4313238"/>
          <p14:tracePt t="536481" x="6562725" y="4214813"/>
          <p14:tracePt t="536498" x="6554788" y="4197350"/>
          <p14:tracePt t="536514" x="6537325" y="4179888"/>
          <p14:tracePt t="536531" x="6527800" y="4160838"/>
          <p14:tracePt t="536548" x="6518275" y="4160838"/>
          <p14:tracePt t="536970" x="6518275" y="4170363"/>
          <p14:tracePt t="536983" x="6527800" y="4179888"/>
          <p14:tracePt t="536995" x="6527800" y="4197350"/>
          <p14:tracePt t="537006" x="6545263" y="4214813"/>
          <p14:tracePt t="537018" x="6554788" y="4224338"/>
          <p14:tracePt t="537032" x="6581775" y="4251325"/>
          <p14:tracePt t="537048" x="6589713" y="4276725"/>
          <p14:tracePt t="537064" x="6608763" y="4286250"/>
          <p14:tracePt t="537081" x="6616700" y="4303713"/>
          <p14:tracePt t="537103" x="6626225" y="4313238"/>
          <p14:tracePt t="537312" x="6626225" y="4303713"/>
          <p14:tracePt t="537349" x="6626225" y="4295775"/>
          <p14:tracePt t="537374" x="6626225" y="4286250"/>
          <p14:tracePt t="537386" x="6626225" y="4276725"/>
          <p14:tracePt t="537403" x="6626225" y="4268788"/>
          <p14:tracePt t="537413" x="6626225" y="4251325"/>
          <p14:tracePt t="537422" x="6626225" y="4232275"/>
          <p14:tracePt t="537434" x="6626225" y="4214813"/>
          <p14:tracePt t="537448" x="6626225" y="4187825"/>
          <p14:tracePt t="537465" x="6626225" y="4179888"/>
          <p14:tracePt t="537481" x="6616700" y="4170363"/>
          <p14:tracePt t="537498" x="6572250" y="4133850"/>
          <p14:tracePt t="537515" x="6554788" y="4125913"/>
          <p14:tracePt t="537531" x="6518275" y="4108450"/>
          <p14:tracePt t="537548" x="6483350" y="4081463"/>
          <p14:tracePt t="537565" x="6465888" y="4071938"/>
          <p14:tracePt t="537582" x="6438900" y="4054475"/>
          <p14:tracePt t="537598" x="6411913" y="4044950"/>
          <p14:tracePt t="537615" x="6394450" y="4037013"/>
          <p14:tracePt t="537631" x="6357938" y="4027488"/>
          <p14:tracePt t="537648" x="6340475" y="4017963"/>
          <p14:tracePt t="537665" x="6330950" y="4010025"/>
          <p14:tracePt t="537681" x="6313488" y="4010025"/>
          <p14:tracePt t="537698" x="6303963" y="4010025"/>
          <p14:tracePt t="537715" x="6296025" y="4010025"/>
          <p14:tracePt t="537732" x="6276975" y="4010025"/>
          <p14:tracePt t="537748" x="6259513" y="4010025"/>
          <p14:tracePt t="537765" x="6242050" y="4010025"/>
          <p14:tracePt t="537781" x="6215063" y="4010025"/>
          <p14:tracePt t="537798" x="6188075" y="4010025"/>
          <p14:tracePt t="537815" x="6143625" y="4010025"/>
          <p14:tracePt t="537831" x="6126163" y="4010025"/>
          <p14:tracePt t="537848" x="6108700" y="4010025"/>
          <p14:tracePt t="537865" x="6062663" y="4010025"/>
          <p14:tracePt t="537881" x="6054725" y="4010025"/>
          <p14:tracePt t="537898" x="6037263" y="4010025"/>
          <p14:tracePt t="537915" x="6010275" y="4017963"/>
          <p14:tracePt t="537932" x="6000750" y="4017963"/>
          <p14:tracePt t="537948" x="5991225" y="4027488"/>
          <p14:tracePt t="537965" x="5983288" y="4037013"/>
          <p14:tracePt t="537987" x="5983288" y="4044950"/>
          <p14:tracePt t="537998" x="5983288" y="4054475"/>
          <p14:tracePt t="538024" x="5983288" y="4062413"/>
          <p14:tracePt t="538035" x="5983288" y="4071938"/>
          <p14:tracePt t="538050" x="5973763" y="4081463"/>
          <p14:tracePt t="538065" x="5973763" y="4089400"/>
          <p14:tracePt t="538084" x="5973763" y="4108450"/>
          <p14:tracePt t="538109" x="5973763" y="4116388"/>
          <p14:tracePt t="538123" x="5973763" y="4125913"/>
          <p14:tracePt t="538133" x="5973763" y="4133850"/>
          <p14:tracePt t="538158" x="5973763" y="4143375"/>
          <p14:tracePt t="538183" x="5973763" y="4152900"/>
          <p14:tracePt t="538207" x="5983288" y="4160838"/>
          <p14:tracePt t="538219" x="5991225" y="4170363"/>
          <p14:tracePt t="538231" x="6010275" y="4170363"/>
          <p14:tracePt t="538243" x="6018213" y="4187825"/>
          <p14:tracePt t="538256" x="6037263" y="4197350"/>
          <p14:tracePt t="538269" x="6045200" y="4197350"/>
          <p14:tracePt t="538282" x="6054725" y="4197350"/>
          <p14:tracePt t="538298" x="6072188" y="4197350"/>
          <p14:tracePt t="538315" x="6089650" y="4205288"/>
          <p14:tracePt t="538332" x="6116638" y="4205288"/>
          <p14:tracePt t="538348" x="6143625" y="4205288"/>
          <p14:tracePt t="538365" x="6153150" y="4205288"/>
          <p14:tracePt t="538382" x="6180138" y="4205288"/>
          <p14:tracePt t="538398" x="6197600" y="4205288"/>
          <p14:tracePt t="538415" x="6205538" y="4205288"/>
          <p14:tracePt t="538431" x="6251575" y="4205288"/>
          <p14:tracePt t="538449" x="6276975" y="4205288"/>
          <p14:tracePt t="538465" x="6330950" y="4205288"/>
          <p14:tracePt t="538482" x="6357938" y="4205288"/>
          <p14:tracePt t="538498" x="6375400" y="4205288"/>
          <p14:tracePt t="538515" x="6419850" y="4205288"/>
          <p14:tracePt t="538532" x="6456363" y="4197350"/>
          <p14:tracePt t="538548" x="6491288" y="4187825"/>
          <p14:tracePt t="538565" x="6572250" y="4170363"/>
          <p14:tracePt t="538582" x="6589713" y="4160838"/>
          <p14:tracePt t="538598" x="6626225" y="4152900"/>
          <p14:tracePt t="538615" x="6643688" y="4143375"/>
          <p14:tracePt t="538632" x="6653213" y="4143375"/>
          <p14:tracePt t="538648" x="6661150" y="4133850"/>
          <p14:tracePt t="538665" x="6670675" y="4125913"/>
          <p14:tracePt t="538685" x="6670675" y="4116388"/>
          <p14:tracePt t="538709" x="6670675" y="4108450"/>
          <p14:tracePt t="538734" x="6670675" y="4098925"/>
          <p14:tracePt t="538746" x="6661150" y="4089400"/>
          <p14:tracePt t="538759" x="6653213" y="4081463"/>
          <p14:tracePt t="538770" x="6634163" y="4071938"/>
          <p14:tracePt t="538782" x="6616700" y="4071938"/>
          <p14:tracePt t="538798" x="6608763" y="4062413"/>
          <p14:tracePt t="538815" x="6581775" y="4044950"/>
          <p14:tracePt t="538832" x="6554788" y="4027488"/>
          <p14:tracePt t="538848" x="6527800" y="4017963"/>
          <p14:tracePt t="538865" x="6500813" y="4017963"/>
          <p14:tracePt t="538882" x="6446838" y="4000500"/>
          <p14:tracePt t="538898" x="6419850" y="4000500"/>
          <p14:tracePt t="538915" x="6402388" y="3990975"/>
          <p14:tracePt t="538932" x="6340475" y="3990975"/>
          <p14:tracePt t="538948" x="6313488" y="3990975"/>
          <p14:tracePt t="538965" x="6286500" y="3990975"/>
          <p14:tracePt t="538982" x="6232525" y="3990975"/>
          <p14:tracePt t="538999" x="6205538" y="3990975"/>
          <p14:tracePt t="539015" x="6180138" y="3990975"/>
          <p14:tracePt t="539032" x="6126163" y="3990975"/>
          <p14:tracePt t="539048" x="6099175" y="3990975"/>
          <p14:tracePt t="539065" x="6054725" y="4010025"/>
          <p14:tracePt t="539082" x="6045200" y="4010025"/>
          <p14:tracePt t="539098" x="6027738" y="4017963"/>
          <p14:tracePt t="539115" x="6010275" y="4027488"/>
          <p14:tracePt t="539132" x="6000750" y="4044950"/>
          <p14:tracePt t="539148" x="5991225" y="4044950"/>
          <p14:tracePt t="539165" x="5991225" y="4054475"/>
          <p14:tracePt t="539182" x="5983288" y="4054475"/>
          <p14:tracePt t="539198" x="5983288" y="4062413"/>
          <p14:tracePt t="539273" x="5983288" y="4071938"/>
          <p14:tracePt t="539297" x="5983288" y="4081463"/>
          <p14:tracePt t="539322" x="5983288" y="4089400"/>
          <p14:tracePt t="539346" x="5983288" y="4108450"/>
          <p14:tracePt t="539359" x="5983288" y="4116388"/>
          <p14:tracePt t="539370" x="5983288" y="4125913"/>
          <p14:tracePt t="539382" x="5983288" y="4143375"/>
          <p14:tracePt t="539398" x="5991225" y="4143375"/>
          <p14:tracePt t="539416" x="5991225" y="4152900"/>
          <p14:tracePt t="539433" x="6000750" y="4160838"/>
          <p14:tracePt t="539449" x="6000750" y="4170363"/>
          <p14:tracePt t="539465" x="6018213" y="4170363"/>
          <p14:tracePt t="539482" x="6037263" y="4179888"/>
          <p14:tracePt t="539499" x="6045200" y="4179888"/>
          <p14:tracePt t="539515" x="6054725" y="4179888"/>
          <p14:tracePt t="539532" x="6081713" y="4187825"/>
          <p14:tracePt t="539549" x="6089650" y="4187825"/>
          <p14:tracePt t="539565" x="6099175" y="4187825"/>
          <p14:tracePt t="539566" x="6126163" y="4187825"/>
          <p14:tracePt t="539582" x="6134100" y="4187825"/>
          <p14:tracePt t="539599" x="6143625" y="4187825"/>
          <p14:tracePt t="539615" x="6153150" y="4187825"/>
          <p14:tracePt t="539632" x="6170613" y="4187825"/>
          <p14:tracePt t="539652" x="6180138" y="4187825"/>
          <p14:tracePt t="539666" x="6197600" y="4187825"/>
          <p14:tracePt t="539682" x="6215063" y="4187825"/>
          <p14:tracePt t="539699" x="6232525" y="4179888"/>
          <p14:tracePt t="539715" x="6269038" y="4179888"/>
          <p14:tracePt t="539732" x="6286500" y="4179888"/>
          <p14:tracePt t="539749" x="6303963" y="4179888"/>
          <p14:tracePt t="539765" x="6340475" y="4170363"/>
          <p14:tracePt t="539782" x="6357938" y="4170363"/>
          <p14:tracePt t="539799" x="6394450" y="4152900"/>
          <p14:tracePt t="539815" x="6419850" y="4152900"/>
          <p14:tracePt t="539832" x="6429375" y="4143375"/>
          <p14:tracePt t="539849" x="6446838" y="4143375"/>
          <p14:tracePt t="539865" x="6446838" y="4133850"/>
          <p14:tracePt t="539934" x="6446838" y="4125913"/>
          <p14:tracePt t="539984" x="6446838" y="4116388"/>
          <p14:tracePt t="540008" x="6446838" y="4108450"/>
          <p14:tracePt t="540045" x="6446838" y="4098925"/>
          <p14:tracePt t="540069" x="6438900" y="4089400"/>
          <p14:tracePt t="540081" x="6429375" y="4081463"/>
          <p14:tracePt t="540094" x="6419850" y="4081463"/>
          <p14:tracePt t="540106" x="6419850" y="4071938"/>
          <p14:tracePt t="540117" x="6402388" y="4071938"/>
          <p14:tracePt t="540132" x="6394450" y="4071938"/>
          <p14:tracePt t="540149" x="6384925" y="4062413"/>
          <p14:tracePt t="540165" x="6367463" y="4054475"/>
          <p14:tracePt t="540182" x="6330950" y="4044950"/>
          <p14:tracePt t="540199" x="6303963" y="4037013"/>
          <p14:tracePt t="540216" x="6286500" y="4037013"/>
          <p14:tracePt t="540216" x="6251575" y="4027488"/>
          <p14:tracePt t="540232" x="6232525" y="4027488"/>
          <p14:tracePt t="540249" x="6215063" y="4017963"/>
          <p14:tracePt t="540266" x="6180138" y="4017963"/>
          <p14:tracePt t="540282" x="6170613" y="4017963"/>
          <p14:tracePt t="540300" x="6153150" y="4017963"/>
          <p14:tracePt t="540315" x="6099175" y="4017963"/>
          <p14:tracePt t="540332" x="6062663" y="4017963"/>
          <p14:tracePt t="540349" x="6027738" y="4027488"/>
          <p14:tracePt t="540365" x="5973763" y="4044950"/>
          <p14:tracePt t="540382" x="5965825" y="4044950"/>
          <p14:tracePt t="540399" x="5929313" y="4054475"/>
          <p14:tracePt t="540415" x="5929313" y="4062413"/>
          <p14:tracePt t="540432" x="5911850" y="4062413"/>
          <p14:tracePt t="540461" x="5911850" y="4071938"/>
          <p14:tracePt t="540608" x="5911850" y="4081463"/>
          <p14:tracePt t="540620" x="5911850" y="4089400"/>
          <p14:tracePt t="540645" x="5911850" y="4098925"/>
          <p14:tracePt t="540670" x="5911850" y="4116388"/>
          <p14:tracePt t="540682" x="5911850" y="4125913"/>
          <p14:tracePt t="540706" x="5919788" y="4143375"/>
          <p14:tracePt t="540732" x="5929313" y="4160838"/>
          <p14:tracePt t="540743" x="5938838" y="4160838"/>
          <p14:tracePt t="540755" x="5956300" y="4170363"/>
          <p14:tracePt t="540767" x="5973763" y="4179888"/>
          <p14:tracePt t="540782" x="6000750" y="4179888"/>
          <p14:tracePt t="540799" x="6027738" y="4179888"/>
          <p14:tracePt t="540815" x="6062663" y="4187825"/>
          <p14:tracePt t="540832" x="6116638" y="4187825"/>
          <p14:tracePt t="540849" x="6134100" y="4187825"/>
          <p14:tracePt t="540866" x="6180138" y="4187825"/>
          <p14:tracePt t="540882" x="6205538" y="4187825"/>
          <p14:tracePt t="540899" x="6232525" y="4179888"/>
          <p14:tracePt t="540915" x="6286500" y="4170363"/>
          <p14:tracePt t="540932" x="6303963" y="4170363"/>
          <p14:tracePt t="540949" x="6313488" y="4160838"/>
          <p14:tracePt t="540966" x="6348413" y="4160838"/>
          <p14:tracePt t="540982" x="6357938" y="4160838"/>
          <p14:tracePt t="540999" x="6367463" y="4160838"/>
          <p14:tracePt t="541016" x="6384925" y="4160838"/>
          <p14:tracePt t="541032" x="6402388" y="4170363"/>
          <p14:tracePt t="541050" x="6411913" y="4170363"/>
          <p14:tracePt t="541066" x="6411913" y="4179888"/>
          <p14:tracePt t="541086" x="6419850" y="4179888"/>
          <p14:tracePt t="541100" x="6419850" y="4187825"/>
          <p14:tracePt t="541124" x="6429375" y="4187825"/>
          <p14:tracePt t="541233" x="6438900" y="4187825"/>
          <p14:tracePt t="541244" x="6446838" y="4187825"/>
          <p14:tracePt t="541257" x="6465888" y="4170363"/>
          <p14:tracePt t="541270" x="6465888" y="4160838"/>
          <p14:tracePt t="541282" x="6473825" y="4152900"/>
          <p14:tracePt t="541299" x="6483350" y="4152900"/>
          <p14:tracePt t="541319" x="6483350" y="4143375"/>
          <p14:tracePt t="542128" x="6491288" y="4160838"/>
          <p14:tracePt t="542139" x="6491288" y="4170363"/>
          <p14:tracePt t="542152" x="6510338" y="4187825"/>
          <p14:tracePt t="542164" x="6527800" y="4205288"/>
          <p14:tracePt t="542176" x="6554788" y="4224338"/>
          <p14:tracePt t="542189" x="6581775" y="4251325"/>
          <p14:tracePt t="542201" x="6608763" y="4268788"/>
          <p14:tracePt t="542216" x="6616700" y="4295775"/>
          <p14:tracePt t="542233" x="6634163" y="4303713"/>
          <p14:tracePt t="542249" x="6643688" y="4313238"/>
          <p14:tracePt t="542286" x="6653213" y="4313238"/>
          <p14:tracePt t="542312" x="6653213" y="4322763"/>
          <p14:tracePt t="542495" x="6653213" y="4313238"/>
          <p14:tracePt t="542532" x="6653213" y="4303713"/>
          <p14:tracePt t="542617" x="6653213" y="4295775"/>
          <p14:tracePt t="542703" x="6653213" y="4286250"/>
          <p14:tracePt t="542911" x="6661150" y="4303713"/>
          <p14:tracePt t="542925" x="6688138" y="4330700"/>
          <p14:tracePt t="542940" x="6715125" y="4367213"/>
          <p14:tracePt t="542950" x="6751638" y="4419600"/>
          <p14:tracePt t="542960" x="6796088" y="4483100"/>
          <p14:tracePt t="542972" x="6848475" y="4562475"/>
          <p14:tracePt t="542985" x="6884988" y="4633913"/>
          <p14:tracePt t="543000" x="6911975" y="4697413"/>
          <p14:tracePt t="543016" x="6938963" y="4751388"/>
          <p14:tracePt t="543033" x="6956425" y="4776788"/>
          <p14:tracePt t="543050" x="6956425" y="4813300"/>
          <p14:tracePt t="543067" x="6956425" y="4822825"/>
          <p14:tracePt t="545313" x="6938963" y="4813300"/>
          <p14:tracePt t="545326" x="6929438" y="4795838"/>
          <p14:tracePt t="545338" x="6911975" y="4768850"/>
          <p14:tracePt t="545349" x="6894513" y="4714875"/>
          <p14:tracePt t="545363" x="6875463" y="4643438"/>
          <p14:tracePt t="545373" x="6848475" y="4581525"/>
          <p14:tracePt t="545387" x="6831013" y="4510088"/>
          <p14:tracePt t="545400" x="6796088" y="4429125"/>
          <p14:tracePt t="545417" x="6759575" y="4348163"/>
          <p14:tracePt t="545434" x="6724650" y="4276725"/>
          <p14:tracePt t="545450" x="6661150" y="4160838"/>
          <p14:tracePt t="545468" x="6634163" y="4125913"/>
          <p14:tracePt t="545484" x="6608763" y="4089400"/>
          <p14:tracePt t="545500" x="6581775" y="4054475"/>
          <p14:tracePt t="545517" x="6572250" y="4054475"/>
          <p14:tracePt t="545534" x="6572250" y="4044950"/>
          <p14:tracePt t="545550" x="6562725" y="4037013"/>
          <p14:tracePt t="545693" x="6562725" y="4044950"/>
          <p14:tracePt t="545717" x="6562725" y="4054475"/>
          <p14:tracePt t="545730" x="6562725" y="4081463"/>
          <p14:tracePt t="545743" x="6562725" y="4116388"/>
          <p14:tracePt t="545754" x="6562725" y="4152900"/>
          <p14:tracePt t="545767" x="6562725" y="4187825"/>
          <p14:tracePt t="545784" x="6572250" y="4241800"/>
          <p14:tracePt t="545801" x="6581775" y="4286250"/>
          <p14:tracePt t="545817" x="6589713" y="4340225"/>
          <p14:tracePt t="545834" x="6589713" y="4357688"/>
          <p14:tracePt t="545850" x="6599238" y="4367213"/>
          <p14:tracePt t="545867" x="6608763" y="4375150"/>
          <p14:tracePt t="546795" x="6599238" y="4375150"/>
          <p14:tracePt t="546808" x="6589713" y="4375150"/>
          <p14:tracePt t="546832" x="6581775" y="4375150"/>
          <p14:tracePt t="546844" x="6572250" y="4375150"/>
          <p14:tracePt t="546857" x="6562725" y="4375150"/>
          <p14:tracePt t="546869" x="6554788" y="4375150"/>
          <p14:tracePt t="546884" x="6545263" y="4375150"/>
          <p14:tracePt t="546905" x="6537325" y="4375150"/>
          <p14:tracePt t="546955" x="6537325" y="4384675"/>
          <p14:tracePt t="547274" x="6527800" y="4384675"/>
          <p14:tracePt t="547311" x="6518275" y="4384675"/>
          <p14:tracePt t="547348" x="6510338" y="4384675"/>
          <p14:tracePt t="547360" x="6500813" y="4384675"/>
          <p14:tracePt t="547371" x="6491288" y="4375150"/>
          <p14:tracePt t="547383" x="6483350" y="4367213"/>
          <p14:tracePt t="547396" x="6473825" y="4340225"/>
          <p14:tracePt t="547408" x="6465888" y="4313238"/>
          <p14:tracePt t="547420" x="6465888" y="4286250"/>
          <p14:tracePt t="547434" x="6456363" y="4251325"/>
          <p14:tracePt t="547451" x="6438900" y="4214813"/>
          <p14:tracePt t="547468" x="6429375" y="4170363"/>
          <p14:tracePt t="547484" x="6411913" y="4116388"/>
          <p14:tracePt t="547501" x="6402388" y="4098925"/>
          <p14:tracePt t="547518" x="6402388" y="4089400"/>
          <p14:tracePt t="547534" x="6394450" y="4081463"/>
          <p14:tracePt t="547551" x="6394450" y="4071938"/>
          <p14:tracePt t="547568" x="6384925" y="4071938"/>
          <p14:tracePt t="547593" x="6375400" y="4071938"/>
          <p14:tracePt t="547604" x="6367463" y="4071938"/>
          <p14:tracePt t="547628" x="6348413" y="4081463"/>
          <p14:tracePt t="547641" x="6340475" y="4081463"/>
          <p14:tracePt t="547653" x="6330950" y="4098925"/>
          <p14:tracePt t="547668" x="6313488" y="4108450"/>
          <p14:tracePt t="547684" x="6296025" y="4125913"/>
          <p14:tracePt t="547701" x="6276975" y="4133850"/>
          <p14:tracePt t="547718" x="6259513" y="4143375"/>
          <p14:tracePt t="547734" x="6251575" y="4152900"/>
          <p14:tracePt t="547751" x="6242050" y="4152900"/>
          <p14:tracePt t="547775" x="6232525" y="4152900"/>
          <p14:tracePt t="547788" x="6224588" y="4160838"/>
          <p14:tracePt t="547801" x="6215063" y="4160838"/>
          <p14:tracePt t="547824" x="6215063" y="4170363"/>
          <p14:tracePt t="547837" x="6205538" y="4170363"/>
          <p14:tracePt t="547851" x="6197600" y="4179888"/>
          <p14:tracePt t="547868" x="6188075" y="4187825"/>
          <p14:tracePt t="547884" x="6170613" y="4197350"/>
          <p14:tracePt t="547901" x="6116638" y="4241800"/>
          <p14:tracePt t="547918" x="6099175" y="4268788"/>
          <p14:tracePt t="547935" x="6072188" y="4286250"/>
          <p14:tracePt t="547951" x="6072188" y="4295775"/>
          <p14:tracePt t="547985" x="6072188" y="4303713"/>
          <p14:tracePt t="547996" x="6072188" y="4313238"/>
          <p14:tracePt t="548009" x="6072188" y="4348163"/>
          <p14:tracePt t="548021" x="6072188" y="4384675"/>
          <p14:tracePt t="548035" x="6072188" y="4456113"/>
          <p14:tracePt t="548051" x="6099175" y="4518025"/>
          <p14:tracePt t="548068" x="6116638" y="4581525"/>
          <p14:tracePt t="548085" x="6170613" y="4652963"/>
          <p14:tracePt t="548101" x="6180138" y="4687888"/>
          <p14:tracePt t="548118" x="6205538" y="4697413"/>
          <p14:tracePt t="548134" x="6224588" y="4714875"/>
          <p14:tracePt t="548168" x="6232525" y="4714875"/>
          <p14:tracePt t="549332" x="6251575" y="4714875"/>
          <p14:tracePt t="549344" x="6276975" y="4714875"/>
          <p14:tracePt t="549356" x="6323013" y="4732338"/>
          <p14:tracePt t="549368" x="6402388" y="4759325"/>
          <p14:tracePt t="549382" x="6465888" y="4795838"/>
          <p14:tracePt t="549393" x="6527800" y="4848225"/>
          <p14:tracePt t="549404" x="6554788" y="4875213"/>
          <p14:tracePt t="549418" x="6581775" y="4902200"/>
          <p14:tracePt t="549435" x="6599238" y="4919663"/>
          <p14:tracePt t="549452" x="6608763" y="4938713"/>
          <p14:tracePt t="549469" x="6616700" y="4973638"/>
          <p14:tracePt t="549493" x="6616700" y="4991100"/>
          <p14:tracePt t="560236" x="6616700" y="5000625"/>
          <p14:tracePt t="560370" x="6616700" y="4991100"/>
          <p14:tracePt t="560432" x="6626225" y="4983163"/>
          <p14:tracePt t="560457" x="6626225" y="4973638"/>
          <p14:tracePt t="561300" x="6634163" y="4973638"/>
          <p14:tracePt t="561326" x="6634163" y="4965700"/>
          <p14:tracePt t="561436" x="6643688" y="4965700"/>
          <p14:tracePt t="561572" x="6643688" y="4956175"/>
          <p14:tracePt t="561656" x="6643688" y="4946650"/>
          <p14:tracePt t="561815" x="6653213" y="4946650"/>
          <p14:tracePt t="561865" x="6653213" y="4938713"/>
          <p14:tracePt t="561915" x="6661150" y="4938713"/>
          <p14:tracePt t="561937" x="6680200" y="4938713"/>
          <p14:tracePt t="561950" x="6688138" y="4929188"/>
          <p14:tracePt t="561963" x="6715125" y="4919663"/>
          <p14:tracePt t="561976" x="6742113" y="4911725"/>
          <p14:tracePt t="561989" x="6759575" y="4902200"/>
          <p14:tracePt t="562005" x="6777038" y="4894263"/>
          <p14:tracePt t="562022" x="6796088" y="4884738"/>
          <p14:tracePt t="562039" x="6813550" y="4884738"/>
          <p14:tracePt t="562055" x="6823075" y="4875213"/>
          <p14:tracePt t="562121" x="6823075" y="4867275"/>
          <p14:tracePt t="562135" x="6796088" y="4867275"/>
          <p14:tracePt t="562146" x="6777038" y="4867275"/>
          <p14:tracePt t="562159" x="6769100" y="4848225"/>
          <p14:tracePt t="562172" x="6751638" y="4848225"/>
          <p14:tracePt t="562189" x="6742113" y="4830763"/>
          <p14:tracePt t="562206" x="6732588" y="4822825"/>
          <p14:tracePt t="562222" x="6715125" y="4803775"/>
          <p14:tracePt t="562239" x="6715125" y="4795838"/>
          <p14:tracePt t="562256" x="6705600" y="4795838"/>
          <p14:tracePt t="562272" x="6688138" y="4795838"/>
          <p14:tracePt t="562305" x="6680200" y="4795838"/>
          <p14:tracePt t="562318" x="6670675" y="4803775"/>
          <p14:tracePt t="562329" x="6670675" y="4813300"/>
          <p14:tracePt t="562343" x="6661150" y="4822825"/>
          <p14:tracePt t="562355" x="6661150" y="4830763"/>
          <p14:tracePt t="562372" x="6653213" y="4848225"/>
          <p14:tracePt t="562389" x="6653213" y="4867275"/>
          <p14:tracePt t="562406" x="6653213" y="4902200"/>
          <p14:tracePt t="562422" x="6653213" y="4911725"/>
          <p14:tracePt t="562439" x="6661150" y="4929188"/>
          <p14:tracePt t="562456" x="6680200" y="4938713"/>
          <p14:tracePt t="562472" x="6680200" y="4946650"/>
          <p14:tracePt t="562489" x="6697663" y="4956175"/>
          <p14:tracePt t="562506" x="6715125" y="4956175"/>
          <p14:tracePt t="562522" x="6724650" y="4956175"/>
          <p14:tracePt t="562539" x="6732588" y="4956175"/>
          <p14:tracePt t="562555" x="6769100" y="4956175"/>
          <p14:tracePt t="562572" x="6777038" y="4956175"/>
          <p14:tracePt t="562591" x="6796088" y="4956175"/>
          <p14:tracePt t="562606" x="6804025" y="4956175"/>
          <p14:tracePt t="562623" x="6813550" y="4956175"/>
          <p14:tracePt t="562639" x="6831013" y="4938713"/>
          <p14:tracePt t="562656" x="6848475" y="4929188"/>
          <p14:tracePt t="562672" x="6858000" y="4929188"/>
          <p14:tracePt t="562689" x="6875463" y="4919663"/>
          <p14:tracePt t="562706" x="6884988" y="4919663"/>
          <p14:tracePt t="562735" x="6884988" y="4911725"/>
          <p14:tracePt t="562785" x="6884988" y="4902200"/>
          <p14:tracePt t="562797" x="6884988" y="4894263"/>
          <p14:tracePt t="562809" x="6894513" y="4884738"/>
          <p14:tracePt t="562822" x="6902450" y="4875213"/>
          <p14:tracePt t="562834" x="6911975" y="4857750"/>
          <p14:tracePt t="562845" x="6919913" y="4857750"/>
          <p14:tracePt t="562857" x="6919913" y="4848225"/>
          <p14:tracePt t="562872" x="6929438" y="4848225"/>
          <p14:tracePt t="562889" x="6938963" y="4840288"/>
          <p14:tracePt t="562906" x="6946900" y="4830763"/>
          <p14:tracePt t="562922" x="6973888" y="4822825"/>
          <p14:tracePt t="562939" x="6991350" y="4803775"/>
          <p14:tracePt t="562956" x="7010400" y="4803775"/>
          <p14:tracePt t="562973" x="7018338" y="4803775"/>
          <p14:tracePt t="563004" x="7027863" y="4803775"/>
          <p14:tracePt t="563030" x="7037388" y="4803775"/>
          <p14:tracePt t="563053" x="7037388" y="4813300"/>
          <p14:tracePt t="563079" x="7037388" y="4822825"/>
          <p14:tracePt t="563093" x="7037388" y="4830763"/>
          <p14:tracePt t="563103" x="7037388" y="4840288"/>
          <p14:tracePt t="563128" x="7037388" y="4848225"/>
          <p14:tracePt t="563139" x="7037388" y="4857750"/>
          <p14:tracePt t="563151" x="7037388" y="4867275"/>
          <p14:tracePt t="563164" x="7027863" y="4875213"/>
          <p14:tracePt t="563177" x="7010400" y="4894263"/>
          <p14:tracePt t="563189" x="7000875" y="4911725"/>
          <p14:tracePt t="563206" x="6965950" y="4929188"/>
          <p14:tracePt t="563223" x="6938963" y="4965700"/>
          <p14:tracePt t="563239" x="6884988" y="5000625"/>
          <p14:tracePt t="563256" x="6875463" y="5010150"/>
          <p14:tracePt t="563272" x="6840538" y="5018088"/>
          <p14:tracePt t="563289" x="6823075" y="5037138"/>
          <p14:tracePt t="563306" x="6804025" y="5045075"/>
          <p14:tracePt t="563323" x="6786563" y="5045075"/>
          <p14:tracePt t="563348" x="6777038" y="5045075"/>
          <p14:tracePt t="563373" x="6769100" y="5045075"/>
          <p14:tracePt t="563409" x="6759575" y="5045075"/>
          <p14:tracePt t="563433" x="6759575" y="5037138"/>
          <p14:tracePt t="563458" x="6751638" y="5037138"/>
          <p14:tracePt t="563470" x="6751638" y="5018088"/>
          <p14:tracePt t="563483" x="6751638" y="5010150"/>
          <p14:tracePt t="563496" x="6751638" y="5000625"/>
          <p14:tracePt t="563507" x="6751638" y="4991100"/>
          <p14:tracePt t="563523" x="6751638" y="4973638"/>
          <p14:tracePt t="563539" x="6751638" y="4965700"/>
          <p14:tracePt t="563556" x="6751638" y="4946650"/>
          <p14:tracePt t="563573" x="6751638" y="4938713"/>
          <p14:tracePt t="563589" x="6751638" y="4919663"/>
          <p14:tracePt t="563606" x="6769100" y="4875213"/>
          <p14:tracePt t="563623" x="6804025" y="4830763"/>
          <p14:tracePt t="563639" x="6840538" y="4795838"/>
          <p14:tracePt t="563656" x="6858000" y="4768850"/>
          <p14:tracePt t="563673" x="6867525" y="4768850"/>
          <p14:tracePt t="563689" x="6867525" y="4759325"/>
          <p14:tracePt t="563706" x="6894513" y="4751388"/>
          <p14:tracePt t="563723" x="6902450" y="4751388"/>
          <p14:tracePt t="563739" x="6938963" y="4751388"/>
          <p14:tracePt t="563756" x="6946900" y="4751388"/>
          <p14:tracePt t="563773" x="6956425" y="4751388"/>
          <p14:tracePt t="563789" x="6973888" y="4759325"/>
          <p14:tracePt t="563806" x="6991350" y="4768850"/>
          <p14:tracePt t="563823" x="7000875" y="4776788"/>
          <p14:tracePt t="563839" x="7027863" y="4795838"/>
          <p14:tracePt t="563856" x="7045325" y="4813300"/>
          <p14:tracePt t="563875" x="7054850" y="4830763"/>
          <p14:tracePt t="563911" x="7054850" y="4840288"/>
          <p14:tracePt t="563935" x="7054850" y="4848225"/>
          <p14:tracePt t="563960" x="7054850" y="4867275"/>
          <p14:tracePt t="563985" x="7054850" y="4884738"/>
          <p14:tracePt t="563996" x="7054850" y="4894263"/>
          <p14:tracePt t="564009" x="7045325" y="4902200"/>
          <p14:tracePt t="564022" x="7037388" y="4919663"/>
          <p14:tracePt t="564034" x="7027863" y="4929188"/>
          <p14:tracePt t="564046" x="7018338" y="4946650"/>
          <p14:tracePt t="564059" x="6991350" y="4965700"/>
          <p14:tracePt t="564073" x="6983413" y="4983163"/>
          <p14:tracePt t="564089" x="6965950" y="4991100"/>
          <p14:tracePt t="564106" x="6946900" y="5000625"/>
          <p14:tracePt t="564123" x="6919913" y="5010150"/>
          <p14:tracePt t="564139" x="6902450" y="5018088"/>
          <p14:tracePt t="564156" x="6884988" y="5018088"/>
          <p14:tracePt t="564181" x="6875463" y="5018088"/>
          <p14:tracePt t="564193" x="6867525" y="5018088"/>
          <p14:tracePt t="564206" x="6858000" y="5018088"/>
          <p14:tracePt t="564223" x="6848475" y="5018088"/>
          <p14:tracePt t="564239" x="6840538" y="5018088"/>
          <p14:tracePt t="564256" x="6831013" y="5000625"/>
          <p14:tracePt t="564273" x="6823075" y="5000625"/>
          <p14:tracePt t="564289" x="6813550" y="4991100"/>
          <p14:tracePt t="564306" x="6813550" y="4973638"/>
          <p14:tracePt t="564323" x="6804025" y="4965700"/>
          <p14:tracePt t="564339" x="6804025" y="4956175"/>
          <p14:tracePt t="564356" x="6804025" y="4946650"/>
          <p14:tracePt t="564373" x="6804025" y="4938713"/>
          <p14:tracePt t="564390" x="6804025" y="4929188"/>
          <p14:tracePt t="564406" x="6804025" y="4902200"/>
          <p14:tracePt t="564423" x="6804025" y="4894263"/>
          <p14:tracePt t="564440" x="6804025" y="4867275"/>
          <p14:tracePt t="564456" x="6804025" y="4848225"/>
          <p14:tracePt t="564476" x="6804025" y="4830763"/>
          <p14:tracePt t="564490" x="6813550" y="4822825"/>
          <p14:tracePt t="564506" x="6831013" y="4813300"/>
          <p14:tracePt t="564524" x="6840538" y="4813300"/>
          <p14:tracePt t="564540" x="6848475" y="4803775"/>
          <p14:tracePt t="564556" x="6858000" y="4795838"/>
          <p14:tracePt t="564574" x="6894513" y="4795838"/>
          <p14:tracePt t="564590" x="6911975" y="4795838"/>
          <p14:tracePt t="564606" x="6919913" y="4795838"/>
          <p14:tracePt t="564623" x="6965950" y="4803775"/>
          <p14:tracePt t="564640" x="6973888" y="4803775"/>
          <p14:tracePt t="564656" x="6991350" y="4813300"/>
          <p14:tracePt t="564673" x="7000875" y="4830763"/>
          <p14:tracePt t="564690" x="7000875" y="4840288"/>
          <p14:tracePt t="564709" x="7000875" y="4848225"/>
          <p14:tracePt t="564733" x="7000875" y="4867275"/>
          <p14:tracePt t="564745" x="7000875" y="4875213"/>
          <p14:tracePt t="564756" x="7000875" y="4884738"/>
          <p14:tracePt t="564773" x="7000875" y="4911725"/>
          <p14:tracePt t="564790" x="6991350" y="4919663"/>
          <p14:tracePt t="564806" x="6973888" y="4956175"/>
          <p14:tracePt t="564823" x="6956425" y="4973638"/>
          <p14:tracePt t="564840" x="6946900" y="4991100"/>
          <p14:tracePt t="564856" x="6919913" y="5010150"/>
          <p14:tracePt t="564873" x="6911975" y="5018088"/>
          <p14:tracePt t="564890" x="6902450" y="5027613"/>
          <p14:tracePt t="564906" x="6875463" y="5045075"/>
          <p14:tracePt t="564923" x="6867525" y="5062538"/>
          <p14:tracePt t="564940" x="6858000" y="5062538"/>
          <p14:tracePt t="564956" x="6848475" y="5072063"/>
          <p14:tracePt t="564973" x="6840538" y="5081588"/>
          <p14:tracePt t="564990" x="6823075" y="5081588"/>
          <p14:tracePt t="565014" x="6813550" y="5081588"/>
          <p14:tracePt t="565027" x="6804025" y="5081588"/>
          <p14:tracePt t="565040" x="6796088" y="5081588"/>
          <p14:tracePt t="565063" x="6786563" y="5081588"/>
          <p14:tracePt t="565102" x="6786563" y="5072063"/>
          <p14:tracePt t="565124" x="6777038" y="5062538"/>
          <p14:tracePt t="565138" x="6777038" y="5054600"/>
          <p14:tracePt t="565149" x="6777038" y="5045075"/>
          <p14:tracePt t="565198" x="6777038" y="5037138"/>
          <p14:tracePt t="565234" x="6777038" y="5027613"/>
          <p14:tracePt t="565247" x="6796088" y="5018088"/>
          <p14:tracePt t="565258" x="6804025" y="5018088"/>
          <p14:tracePt t="565271" x="6813550" y="5018088"/>
          <p14:tracePt t="565283" x="6831013" y="5018088"/>
          <p14:tracePt t="565296" x="6840538" y="5018088"/>
          <p14:tracePt t="565307" x="6848475" y="5018088"/>
          <p14:tracePt t="565323" x="6858000" y="5018088"/>
          <p14:tracePt t="565340" x="6875463" y="5018088"/>
          <p14:tracePt t="565357" x="6894513" y="5018088"/>
          <p14:tracePt t="565373" x="6902450" y="5018088"/>
          <p14:tracePt t="565390" x="6911975" y="5018088"/>
          <p14:tracePt t="565431" x="6911975" y="5027613"/>
          <p14:tracePt t="565455" x="6911975" y="5037138"/>
          <p14:tracePt t="565480" x="6911975" y="5045075"/>
          <p14:tracePt t="565492" x="6911975" y="5054600"/>
          <p14:tracePt t="565503" x="6911975" y="5062538"/>
          <p14:tracePt t="565517" x="6911975" y="5072063"/>
          <p14:tracePt t="565529" x="6911975" y="5081588"/>
          <p14:tracePt t="565540" x="6911975" y="5099050"/>
          <p14:tracePt t="565556" x="6902450" y="5099050"/>
          <p14:tracePt t="565573" x="6894513" y="5116513"/>
          <p14:tracePt t="565590" x="6884988" y="5126038"/>
          <p14:tracePt t="565606" x="6875463" y="5133975"/>
          <p14:tracePt t="565623" x="6867525" y="5143500"/>
          <p14:tracePt t="565650" x="6858000" y="5143500"/>
          <p14:tracePt t="565664" x="6848475" y="5153025"/>
          <p14:tracePt t="565688" x="6840538" y="5153025"/>
          <p14:tracePt t="565700" x="6831013" y="5153025"/>
          <p14:tracePt t="565712" x="6823075" y="5153025"/>
          <p14:tracePt t="565725" x="6813550" y="5153025"/>
          <p14:tracePt t="565750" x="6796088" y="5153025"/>
          <p14:tracePt t="565761" x="6786563" y="5153025"/>
          <p14:tracePt t="565773" x="6777038" y="5143500"/>
          <p14:tracePt t="565790" x="6769100" y="5143500"/>
          <p14:tracePt t="565806" x="6759575" y="5133975"/>
          <p14:tracePt t="565823" x="6751638" y="5126038"/>
          <p14:tracePt t="565840" x="6751638" y="5116513"/>
          <p14:tracePt t="565857" x="6742113" y="5108575"/>
          <p14:tracePt t="565873" x="6742113" y="5099050"/>
          <p14:tracePt t="565890" x="6742113" y="5089525"/>
          <p14:tracePt t="565907" x="6742113" y="5081588"/>
          <p14:tracePt t="565923" x="6742113" y="5062538"/>
          <p14:tracePt t="565940" x="6742113" y="5054600"/>
          <p14:tracePt t="565958" x="6742113" y="5045075"/>
          <p14:tracePt t="565973" x="6742113" y="5037138"/>
          <p14:tracePt t="565990" x="6751638" y="5037138"/>
          <p14:tracePt t="566007" x="6769100" y="5027613"/>
          <p14:tracePt t="566023" x="6777038" y="5018088"/>
          <p14:tracePt t="566040" x="6786563" y="5018088"/>
          <p14:tracePt t="566057" x="6796088" y="5018088"/>
          <p14:tracePt t="566073" x="6813550" y="5018088"/>
          <p14:tracePt t="566090" x="6823075" y="5018088"/>
          <p14:tracePt t="566107" x="6848475" y="5018088"/>
          <p14:tracePt t="566129" x="6858000" y="5027613"/>
          <p14:tracePt t="566166" x="6858000" y="5037138"/>
          <p14:tracePt t="566179" x="6858000" y="5045075"/>
          <p14:tracePt t="566202" x="6858000" y="5054600"/>
          <p14:tracePt t="566214" x="6858000" y="5062538"/>
          <p14:tracePt t="566227" x="6858000" y="5072063"/>
          <p14:tracePt t="566239" x="6858000" y="5081588"/>
          <p14:tracePt t="566252" x="6858000" y="5089525"/>
          <p14:tracePt t="566289" x="6858000" y="5099050"/>
          <p14:tracePt t="566312" x="6848475" y="5099050"/>
          <p14:tracePt t="566325" x="6840538" y="5099050"/>
          <p14:tracePt t="566338" x="6831013" y="5108575"/>
          <p14:tracePt t="566350" x="6813550" y="5108575"/>
          <p14:tracePt t="566362" x="6796088" y="5108575"/>
          <p14:tracePt t="566374" x="6769100" y="5108575"/>
          <p14:tracePt t="566391" x="6742113" y="5099050"/>
          <p14:tracePt t="566407" x="6705600" y="5089525"/>
          <p14:tracePt t="566424" x="6626225" y="5045075"/>
          <p14:tracePt t="566440" x="6581775" y="5010150"/>
          <p14:tracePt t="566457" x="6527800" y="4983163"/>
          <p14:tracePt t="566473" x="6394450" y="4884738"/>
          <p14:tracePt t="566490" x="6323013" y="4830763"/>
          <p14:tracePt t="566507" x="6269038" y="4776788"/>
          <p14:tracePt t="566524" x="6153150" y="4670425"/>
          <p14:tracePt t="566540" x="6108700" y="4633913"/>
          <p14:tracePt t="566557" x="6062663" y="4589463"/>
          <p14:tracePt t="566573" x="5965825" y="4491038"/>
          <p14:tracePt t="566590" x="5938838" y="4473575"/>
          <p14:tracePt t="566607" x="5911850" y="4438650"/>
          <p14:tracePt t="566624" x="5857875" y="4384675"/>
          <p14:tracePt t="566640" x="5813425" y="4357688"/>
          <p14:tracePt t="566657" x="5759450" y="4313238"/>
          <p14:tracePt t="566673" x="5732463" y="4303713"/>
          <p14:tracePt t="566690" x="5705475" y="4286250"/>
          <p14:tracePt t="566707" x="5688013" y="4268788"/>
          <p14:tracePt t="566723" x="5688013" y="4259263"/>
          <p14:tracePt t="566740" x="5680075" y="4259263"/>
          <p14:tracePt t="566757" x="5670550" y="4259263"/>
          <p14:tracePt t="566774" x="5661025" y="4259263"/>
          <p14:tracePt t="566790" x="5653088" y="4251325"/>
          <p14:tracePt t="567159" x="5661025" y="4251325"/>
          <p14:tracePt t="567170" x="5661025" y="4259263"/>
          <p14:tracePt t="567183" x="5661025" y="4268788"/>
          <p14:tracePt t="567194" x="5670550" y="4268788"/>
          <p14:tracePt t="567208" x="5670550" y="4276725"/>
          <p14:tracePt t="567245" x="5680075" y="4286250"/>
          <p14:tracePt t="567268" x="5680075" y="4295775"/>
          <p14:tracePt t="567281" x="5680075" y="4303713"/>
          <p14:tracePt t="567294" x="5688013" y="4303713"/>
          <p14:tracePt t="567305" x="5688013" y="4313238"/>
          <p14:tracePt t="567354" x="5697538" y="4322763"/>
          <p14:tracePt t="567550" x="5705475" y="4322763"/>
          <p14:tracePt t="567562" x="5705475" y="4330700"/>
          <p14:tracePt t="567575" x="5732463" y="4340225"/>
          <p14:tracePt t="567587" x="5759450" y="4357688"/>
          <p14:tracePt t="567598" x="5795963" y="4375150"/>
          <p14:tracePt t="567612" x="5848350" y="4411663"/>
          <p14:tracePt t="567626" x="5902325" y="4473575"/>
          <p14:tracePt t="567641" x="5973763" y="4527550"/>
          <p14:tracePt t="567657" x="6037263" y="4589463"/>
          <p14:tracePt t="567674" x="6205538" y="4724400"/>
          <p14:tracePt t="567690" x="6276975" y="4786313"/>
          <p14:tracePt t="567707" x="6348413" y="4848225"/>
          <p14:tracePt t="567724" x="6446838" y="4956175"/>
          <p14:tracePt t="567741" x="6483350" y="4991100"/>
          <p14:tracePt t="567757" x="6500813" y="5010150"/>
          <p14:tracePt t="567774" x="6537325" y="5045075"/>
          <p14:tracePt t="567791" x="6554788" y="5062538"/>
          <p14:tracePt t="567807" x="6572250" y="5081588"/>
          <p14:tracePt t="567832" x="6581775" y="5081588"/>
          <p14:tracePt t="567844" x="6581775" y="5089525"/>
          <p14:tracePt t="567857" x="6581775" y="5099050"/>
          <p14:tracePt t="567874" x="6589713" y="5099050"/>
          <p14:tracePt t="567891" x="6599238" y="5099050"/>
          <p14:tracePt t="567907" x="6608763" y="5108575"/>
          <p14:tracePt t="567979" x="6616700" y="5108575"/>
          <p14:tracePt t="567992" x="6626225" y="5108575"/>
          <p14:tracePt t="568003" x="6643688" y="5108575"/>
          <p14:tracePt t="568026" x="6661150" y="5108575"/>
          <p14:tracePt t="568040" x="6670675" y="5108575"/>
          <p14:tracePt t="568052" x="6688138" y="5108575"/>
          <p14:tracePt t="568077" x="6697663" y="5099050"/>
          <p14:tracePt t="568089" x="6705600" y="5099050"/>
          <p14:tracePt t="568101" x="6715125" y="5099050"/>
          <p14:tracePt t="568114" x="6715125" y="5089525"/>
          <p14:tracePt t="568130" x="6724650" y="5089525"/>
          <p14:tracePt t="568141" x="6732588" y="5081588"/>
          <p14:tracePt t="568223" x="6732588" y="5072063"/>
          <p14:tracePt t="568321" x="6732588" y="5062538"/>
          <p14:tracePt t="571617" x="6732588" y="5045075"/>
          <p14:tracePt t="571631" x="6732588" y="5010150"/>
          <p14:tracePt t="571642" x="6732588" y="4919663"/>
          <p14:tracePt t="571657" x="6732588" y="4803775"/>
          <p14:tracePt t="571666" x="6732588" y="4616450"/>
          <p14:tracePt t="571679" x="6732588" y="4394200"/>
          <p14:tracePt t="571692" x="6732588" y="4214813"/>
          <p14:tracePt t="571708" x="6732588" y="4116388"/>
          <p14:tracePt t="571725" x="6732588" y="4081463"/>
          <p14:tracePt t="571742" x="6732588" y="4062413"/>
          <p14:tracePt t="571758" x="6732588" y="4054475"/>
          <p14:tracePt t="571813" x="6724650" y="4054475"/>
          <p14:tracePt t="571827" x="6715125" y="4062413"/>
          <p14:tracePt t="571850" x="6705600" y="4062413"/>
          <p14:tracePt t="571864" x="6705600" y="4071938"/>
          <p14:tracePt t="571875" x="6697663" y="4071938"/>
          <p14:tracePt t="571924" x="6688138" y="4071938"/>
          <p14:tracePt t="571935" x="6680200" y="4071938"/>
          <p14:tracePt t="572022" x="6680200" y="4089400"/>
          <p14:tracePt t="572034" x="6680200" y="4098925"/>
          <p14:tracePt t="572045" x="6670675" y="4108450"/>
          <p14:tracePt t="572057" x="6661150" y="4133850"/>
          <p14:tracePt t="572070" x="6661150" y="4152900"/>
          <p14:tracePt t="572083" x="6661150" y="4170363"/>
          <p14:tracePt t="572094" x="6653213" y="4197350"/>
          <p14:tracePt t="572109" x="6653213" y="4251325"/>
          <p14:tracePt t="572125" x="6653213" y="4286250"/>
          <p14:tracePt t="572142" x="6653213" y="4322763"/>
          <p14:tracePt t="572159" x="6653213" y="4394200"/>
          <p14:tracePt t="572175" x="6653213" y="4419600"/>
          <p14:tracePt t="572192" x="6653213" y="4438650"/>
          <p14:tracePt t="572208" x="6653213" y="4456113"/>
          <p14:tracePt t="572225" x="6661150" y="4473575"/>
          <p14:tracePt t="572242" x="6670675" y="4483100"/>
          <p14:tracePt t="572259" x="6670675" y="4491038"/>
          <p14:tracePt t="572292" x="6680200" y="4491038"/>
          <p14:tracePt t="572512" x="6688138" y="4491038"/>
          <p14:tracePt t="574754" x="6688138" y="4510088"/>
          <p14:tracePt t="574765" x="6661150" y="4537075"/>
          <p14:tracePt t="574777" x="6634163" y="4589463"/>
          <p14:tracePt t="574790" x="6608763" y="4652963"/>
          <p14:tracePt t="574802" x="6581775" y="4732338"/>
          <p14:tracePt t="574815" x="6562725" y="4830763"/>
          <p14:tracePt t="574827" x="6545263" y="4929188"/>
          <p14:tracePt t="574843" x="6545263" y="5027613"/>
          <p14:tracePt t="574859" x="6545263" y="5099050"/>
          <p14:tracePt t="574876" x="6572250" y="5241925"/>
          <p14:tracePt t="574893" x="6599238" y="5303838"/>
          <p14:tracePt t="574909" x="6626225" y="5348288"/>
          <p14:tracePt t="574926" x="6670675" y="5411788"/>
          <p14:tracePt t="574943" x="6680200" y="5429250"/>
          <p14:tracePt t="574960" x="6705600" y="5429250"/>
          <p14:tracePt t="574976" x="6732588" y="5438775"/>
          <p14:tracePt t="574993" x="6751638" y="5438775"/>
          <p14:tracePt t="575009" x="6777038" y="5438775"/>
          <p14:tracePt t="575026" x="6804025" y="5402263"/>
          <p14:tracePt t="575043" x="6831013" y="5357813"/>
          <p14:tracePt t="575059" x="6884988" y="5286375"/>
          <p14:tracePt t="575076" x="6902450" y="5241925"/>
          <p14:tracePt t="575093" x="6929438" y="5214938"/>
          <p14:tracePt t="575110" x="6956425" y="5153025"/>
          <p14:tracePt t="575126" x="6965950" y="5116513"/>
          <p14:tracePt t="575143" x="6965950" y="5089525"/>
          <p14:tracePt t="575160" x="6965950" y="5054600"/>
          <p14:tracePt t="575176" x="6965950" y="5037138"/>
          <p14:tracePt t="575193" x="6956425" y="5027613"/>
          <p14:tracePt t="575209" x="6929438" y="5018088"/>
          <p14:tracePt t="575226" x="6911975" y="5010150"/>
          <p14:tracePt t="575243" x="6894513" y="5000625"/>
          <p14:tracePt t="575260" x="6848475" y="5000625"/>
          <p14:tracePt t="575276" x="6823075" y="5000625"/>
          <p14:tracePt t="575293" x="6777038" y="5000625"/>
          <p14:tracePt t="575310" x="6769100" y="5000625"/>
          <p14:tracePt t="575326" x="6751638" y="5000625"/>
          <p14:tracePt t="575343" x="6715125" y="5000625"/>
          <p14:tracePt t="575360" x="6697663" y="5000625"/>
          <p14:tracePt t="575377" x="6688138" y="5000625"/>
          <p14:tracePt t="575393" x="6653213" y="5000625"/>
          <p14:tracePt t="575410" x="6643688" y="5000625"/>
          <p14:tracePt t="575427" x="6626225" y="5000625"/>
          <p14:tracePt t="575443" x="6616700" y="5000625"/>
          <p14:tracePt t="575501" x="6616700" y="50101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Corpus Luteum</a:t>
            </a: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2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26"/>
    </mc:Choice>
    <mc:Fallback xmlns="">
      <p:transition spd="slow" advTm="60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353" x="6608763" y="4991100"/>
          <p14:tracePt t="1365" x="6581775" y="4965700"/>
          <p14:tracePt t="1378" x="6554788" y="4929188"/>
          <p14:tracePt t="1391" x="6510338" y="4884738"/>
          <p14:tracePt t="1402" x="6465888" y="4822825"/>
          <p14:tracePt t="1417" x="6402388" y="4732338"/>
          <p14:tracePt t="1433" x="6340475" y="4643438"/>
          <p14:tracePt t="1450" x="6251575" y="4518025"/>
          <p14:tracePt t="1467" x="6081713" y="4205288"/>
          <p14:tracePt t="1484" x="6010275" y="4000500"/>
          <p14:tracePt t="1500" x="5938838" y="3643313"/>
          <p14:tracePt t="1517" x="5929313" y="3482975"/>
          <p14:tracePt t="1534" x="5929313" y="3330575"/>
          <p14:tracePt t="1550" x="5911850" y="3125788"/>
          <p14:tracePt t="1567" x="5911850" y="3062288"/>
          <p14:tracePt t="1584" x="5911850" y="3009900"/>
          <p14:tracePt t="1600" x="5884863" y="2965450"/>
          <p14:tracePt t="1617" x="5884863" y="2946400"/>
          <p14:tracePt t="1634" x="5867400" y="2938463"/>
          <p14:tracePt t="1650" x="5848350" y="2911475"/>
          <p14:tracePt t="1667" x="5840413" y="2901950"/>
          <p14:tracePt t="1684" x="5822950" y="2894013"/>
          <p14:tracePt t="1700" x="5803900" y="2874963"/>
          <p14:tracePt t="1717" x="5795963" y="2867025"/>
          <p14:tracePt t="2027" x="5768975" y="2822575"/>
          <p14:tracePt t="2040" x="5697538" y="2732088"/>
          <p14:tracePt t="2052" x="5608638" y="2652713"/>
          <p14:tracePt t="2063" x="5438775" y="2571750"/>
          <p14:tracePt t="2077" x="5232400" y="2482850"/>
          <p14:tracePt t="2089" x="4929188" y="2393950"/>
          <p14:tracePt t="2101" x="4633913" y="2330450"/>
          <p14:tracePt t="2117" x="4322763" y="2268538"/>
          <p14:tracePt t="2134" x="4027488" y="2205038"/>
          <p14:tracePt t="2150" x="3536950" y="2071688"/>
          <p14:tracePt t="2167" x="3375025" y="2009775"/>
          <p14:tracePt t="2184" x="3276600" y="1973263"/>
          <p14:tracePt t="2200" x="3133725" y="1901825"/>
          <p14:tracePt t="2217" x="3089275" y="1884363"/>
          <p14:tracePt t="2234" x="3071813" y="1866900"/>
          <p14:tracePt t="2250" x="3054350" y="1857375"/>
          <p14:tracePt t="2267" x="3054350" y="1847850"/>
          <p14:tracePt t="2285" x="3044825" y="1839913"/>
          <p14:tracePt t="2300" x="3044825" y="1830388"/>
          <p14:tracePt t="2317" x="3044825" y="1822450"/>
          <p14:tracePt t="2334" x="3027363" y="1803400"/>
          <p14:tracePt t="2334" x="3027363" y="1785938"/>
          <p14:tracePt t="2350" x="3009900" y="1776413"/>
          <p14:tracePt t="2367" x="3000375" y="1758950"/>
          <p14:tracePt t="2384" x="2982913" y="1741488"/>
          <p14:tracePt t="2406" x="2982913" y="1731963"/>
          <p14:tracePt t="2420" x="2973388" y="1731963"/>
          <p14:tracePt t="2434" x="2973388" y="1724025"/>
          <p14:tracePt t="2517" x="2973388" y="1731963"/>
          <p14:tracePt t="2810" x="2965450" y="1731963"/>
          <p14:tracePt t="2823" x="2946400" y="1731963"/>
          <p14:tracePt t="2836" x="2919413" y="1731963"/>
          <p14:tracePt t="2848" x="2894013" y="1731963"/>
          <p14:tracePt t="2861" x="2847975" y="1731963"/>
          <p14:tracePt t="2873" x="2786063" y="1741488"/>
          <p14:tracePt t="2885" x="2724150" y="1751013"/>
          <p14:tracePt t="2901" x="2643188" y="1751013"/>
          <p14:tracePt t="2917" x="2589213" y="1751013"/>
          <p14:tracePt t="2934" x="2482850" y="1751013"/>
          <p14:tracePt t="2951" x="2446338" y="1751013"/>
          <p14:tracePt t="2967" x="2419350" y="1751013"/>
          <p14:tracePt t="2984" x="2384425" y="1751013"/>
          <p14:tracePt t="3001" x="2374900" y="1751013"/>
          <p14:tracePt t="3017" x="2366963" y="1751013"/>
          <p14:tracePt t="3034" x="2347913" y="1741488"/>
          <p14:tracePt t="3155" x="2347913" y="1731963"/>
          <p14:tracePt t="3252" x="2339975" y="1724025"/>
          <p14:tracePt t="3265" x="2322513" y="1724025"/>
          <p14:tracePt t="3277" x="2312988" y="1704975"/>
          <p14:tracePt t="3289" x="2286000" y="1704975"/>
          <p14:tracePt t="3301" x="2251075" y="1687513"/>
          <p14:tracePt t="3317" x="2205038" y="1660525"/>
          <p14:tracePt t="3334" x="2143125" y="1633538"/>
          <p14:tracePt t="3351" x="2027238" y="1571625"/>
          <p14:tracePt t="3368" x="1982788" y="1536700"/>
          <p14:tracePt t="3384" x="1946275" y="1509713"/>
          <p14:tracePt t="3401" x="1919288" y="1482725"/>
          <p14:tracePt t="3417" x="1919288" y="1473200"/>
          <p14:tracePt t="5177" x="1928813" y="1465263"/>
          <p14:tracePt t="5188" x="1946275" y="1455738"/>
          <p14:tracePt t="5201" x="1982788" y="1446213"/>
          <p14:tracePt t="5214" x="2044700" y="1446213"/>
          <p14:tracePt t="5226" x="2125663" y="1419225"/>
          <p14:tracePt t="5240" x="2214563" y="1419225"/>
          <p14:tracePt t="5251" x="2303463" y="1419225"/>
          <p14:tracePt t="5268" x="2438400" y="1419225"/>
          <p14:tracePt t="5285" x="2554288" y="1419225"/>
          <p14:tracePt t="5301" x="2901950" y="1428750"/>
          <p14:tracePt t="5318" x="3062288" y="1438275"/>
          <p14:tracePt t="5335" x="3348038" y="1446213"/>
          <p14:tracePt t="5351" x="3482975" y="1455738"/>
          <p14:tracePt t="5368" x="3589338" y="1455738"/>
          <p14:tracePt t="5385" x="3795713" y="1455738"/>
          <p14:tracePt t="5401" x="3875088" y="1455738"/>
          <p14:tracePt t="5418" x="3990975" y="1455738"/>
          <p14:tracePt t="5435" x="4205288" y="1455738"/>
          <p14:tracePt t="5451" x="4303713" y="1455738"/>
          <p14:tracePt t="5468" x="4429125" y="1455738"/>
          <p14:tracePt t="5485" x="4456113" y="1455738"/>
          <p14:tracePt t="5501" x="4483100" y="1465263"/>
          <p14:tracePt t="5518" x="4500563" y="1465263"/>
          <p14:tracePt t="5535" x="4537075" y="1465263"/>
          <p14:tracePt t="5551" x="4562475" y="1465263"/>
          <p14:tracePt t="5568" x="4589463" y="1473200"/>
          <p14:tracePt t="5585" x="4616450" y="1482725"/>
          <p14:tracePt t="5601" x="4643438" y="1482725"/>
          <p14:tracePt t="5619" x="4687888" y="1509713"/>
          <p14:tracePt t="5635" x="4705350" y="1517650"/>
          <p14:tracePt t="5652" x="4714875" y="1527175"/>
          <p14:tracePt t="5668" x="4732338" y="1536700"/>
          <p14:tracePt t="5685" x="4751388" y="1536700"/>
          <p14:tracePt t="5701" x="4786313" y="1536700"/>
          <p14:tracePt t="5718" x="4803775" y="1536700"/>
          <p14:tracePt t="5735" x="4813300" y="1536700"/>
          <p14:tracePt t="5753" x="4822825" y="1536700"/>
          <p14:tracePt t="8104" x="4848225" y="1517650"/>
          <p14:tracePt t="8115" x="4894263" y="1500188"/>
          <p14:tracePt t="8128" x="4956175" y="1490663"/>
          <p14:tracePt t="8141" x="5037138" y="1473200"/>
          <p14:tracePt t="8152" x="5133975" y="1473200"/>
          <p14:tracePt t="8169" x="5232400" y="1473200"/>
          <p14:tracePt t="8186" x="5330825" y="1473200"/>
          <p14:tracePt t="8202" x="5572125" y="1473200"/>
          <p14:tracePt t="8219" x="5705475" y="1473200"/>
          <p14:tracePt t="8236" x="5840413" y="1473200"/>
          <p14:tracePt t="8252" x="6054725" y="1509713"/>
          <p14:tracePt t="8269" x="6143625" y="1527175"/>
          <p14:tracePt t="8286" x="6224588" y="1544638"/>
          <p14:tracePt t="8302" x="6367463" y="1562100"/>
          <p14:tracePt t="8319" x="6446838" y="1571625"/>
          <p14:tracePt t="8336" x="6510338" y="1581150"/>
          <p14:tracePt t="8352" x="6626225" y="1581150"/>
          <p14:tracePt t="8369" x="6670675" y="1589088"/>
          <p14:tracePt t="8386" x="6732588" y="1616075"/>
          <p14:tracePt t="8402" x="6759575" y="1633538"/>
          <p14:tracePt t="8419" x="6804025" y="1652588"/>
          <p14:tracePt t="8436" x="6858000" y="1697038"/>
          <p14:tracePt t="8452" x="6884988" y="1714500"/>
          <p14:tracePt t="8469" x="6929438" y="1741488"/>
          <p14:tracePt t="8486" x="7045325" y="1785938"/>
          <p14:tracePt t="8502" x="7099300" y="1812925"/>
          <p14:tracePt t="8519" x="7161213" y="1822450"/>
          <p14:tracePt t="8536" x="7259638" y="1830388"/>
          <p14:tracePt t="8552" x="7304088" y="1830388"/>
          <p14:tracePt t="8569" x="7358063" y="1812925"/>
          <p14:tracePt t="8586" x="7483475" y="1731963"/>
          <p14:tracePt t="8603" x="7518400" y="1704975"/>
          <p14:tracePt t="8619" x="7537450" y="1697038"/>
          <p14:tracePt t="8636" x="7537450" y="1687513"/>
          <p14:tracePt t="8667" x="7545388" y="1687513"/>
          <p14:tracePt t="9269" x="7562850" y="1679575"/>
          <p14:tracePt t="9280" x="7599363" y="1660525"/>
          <p14:tracePt t="9292" x="7661275" y="1643063"/>
          <p14:tracePt t="9304" x="7724775" y="1625600"/>
          <p14:tracePt t="9319" x="7759700" y="1625600"/>
          <p14:tracePt t="9336" x="7759700" y="1616075"/>
          <p14:tracePt t="9353" x="7769225" y="1608138"/>
          <p14:tracePt t="9369" x="7759700" y="1608138"/>
          <p14:tracePt t="9386" x="7724775" y="1608138"/>
          <p14:tracePt t="9403" x="7634288" y="1608138"/>
          <p14:tracePt t="9419" x="7358063" y="1625600"/>
          <p14:tracePt t="9436" x="7099300" y="1643063"/>
          <p14:tracePt t="9453" x="6527800" y="1643063"/>
          <p14:tracePt t="9469" x="6205538" y="1643063"/>
          <p14:tracePt t="9486" x="5875338" y="1616075"/>
          <p14:tracePt t="9503" x="5224463" y="1608138"/>
          <p14:tracePt t="9519" x="4902200" y="1608138"/>
          <p14:tracePt t="9536" x="4598988" y="1608138"/>
          <p14:tracePt t="9553" x="4133850" y="1633538"/>
          <p14:tracePt t="9569" x="3983038" y="1643063"/>
          <p14:tracePt t="9586" x="3768725" y="1660525"/>
          <p14:tracePt t="9603" x="3687763" y="1660525"/>
          <p14:tracePt t="9619" x="3616325" y="1660525"/>
          <p14:tracePt t="9636" x="3536950" y="1660525"/>
          <p14:tracePt t="9653" x="3527425" y="1670050"/>
          <p14:tracePt t="9669" x="3527425" y="1687513"/>
          <p14:tracePt t="9930" x="3375025" y="1687513"/>
          <p14:tracePt t="9942" x="3098800" y="1724025"/>
          <p14:tracePt t="9953" x="2724150" y="1731963"/>
          <p14:tracePt t="9968" x="2366963" y="1751013"/>
          <p14:tracePt t="9979" x="2036763" y="1785938"/>
          <p14:tracePt t="9991" x="1751013" y="1812925"/>
          <p14:tracePt t="10003" x="1509713" y="1857375"/>
          <p14:tracePt t="10019" x="1393825" y="1874838"/>
          <p14:tracePt t="10036" x="1303338" y="1901825"/>
          <p14:tracePt t="10053" x="1204913" y="1928813"/>
          <p14:tracePt t="10070" x="1196975" y="1928813"/>
          <p14:tracePt t="10086" x="1196975" y="1938338"/>
          <p14:tracePt t="10445" x="1223963" y="1938338"/>
          <p14:tracePt t="10456" x="1268413" y="1928813"/>
          <p14:tracePt t="10469" x="1357313" y="1928813"/>
          <p14:tracePt t="10481" x="1482725" y="1928813"/>
          <p14:tracePt t="10493" x="1670050" y="1928813"/>
          <p14:tracePt t="10506" x="1919288" y="1928813"/>
          <p14:tracePt t="10520" x="2116138" y="1928813"/>
          <p14:tracePt t="10537" x="2276475" y="1938338"/>
          <p14:tracePt t="10553" x="2374900" y="1946275"/>
          <p14:tracePt t="10569" x="2465388" y="1955800"/>
          <p14:tracePt t="10586" x="2473325" y="1955800"/>
          <p14:tracePt t="10603" x="2473325" y="1965325"/>
          <p14:tracePt t="10652" x="2473325" y="1973263"/>
          <p14:tracePt t="13886" x="2446338" y="2000250"/>
          <p14:tracePt t="13900" x="2366963" y="2071688"/>
          <p14:tracePt t="13911" x="2259013" y="2214563"/>
          <p14:tracePt t="13923" x="2098675" y="2419350"/>
          <p14:tracePt t="13938" x="1955800" y="2616200"/>
          <p14:tracePt t="13954" x="1839913" y="2776538"/>
          <p14:tracePt t="13971" x="1776413" y="2867025"/>
          <p14:tracePt t="13987" x="1731963" y="2919413"/>
          <p14:tracePt t="14004" x="1714500" y="2938463"/>
          <p14:tracePt t="14058" x="1714500" y="2928938"/>
          <p14:tracePt t="14096" x="1714500" y="2919413"/>
          <p14:tracePt t="14108" x="1724025" y="2919413"/>
          <p14:tracePt t="14119" x="1731963" y="2919413"/>
          <p14:tracePt t="14133" x="1741488" y="2919413"/>
          <p14:tracePt t="14144" x="1758950" y="2919413"/>
          <p14:tracePt t="14157" x="1768475" y="2919413"/>
          <p14:tracePt t="14171" x="1776413" y="2919413"/>
          <p14:tracePt t="14187" x="1803400" y="2919413"/>
          <p14:tracePt t="14204" x="1830388" y="2911475"/>
          <p14:tracePt t="14221" x="1946275" y="2884488"/>
          <p14:tracePt t="14237" x="2044700" y="2867025"/>
          <p14:tracePt t="14254" x="2357438" y="2795588"/>
          <p14:tracePt t="14271" x="2571750" y="2768600"/>
          <p14:tracePt t="14287" x="2776538" y="2759075"/>
          <p14:tracePt t="14304" x="2928938" y="2759075"/>
          <p14:tracePt t="14321" x="3197225" y="2759075"/>
          <p14:tracePt t="14337" x="3303588" y="2786063"/>
          <p14:tracePt t="14354" x="3490913" y="2847975"/>
          <p14:tracePt t="14371" x="3562350" y="2874963"/>
          <p14:tracePt t="14389" x="3608388" y="2894013"/>
          <p14:tracePt t="14404" x="3679825" y="2911475"/>
          <p14:tracePt t="14421" x="3687763" y="2911475"/>
          <p14:tracePt t="14437" x="3705225" y="2911475"/>
          <p14:tracePt t="14463" x="3714750" y="2911475"/>
          <p14:tracePt t="14487" x="3724275" y="2911475"/>
          <p14:tracePt t="14512" x="3732213" y="2911475"/>
          <p14:tracePt t="14842" x="3741738" y="2911475"/>
          <p14:tracePt t="14855" x="3776663" y="2874963"/>
          <p14:tracePt t="14867" x="3894138" y="2813050"/>
          <p14:tracePt t="14879" x="4179888" y="2705100"/>
          <p14:tracePt t="14892" x="4581525" y="2544763"/>
          <p14:tracePt t="14904" x="4946650" y="2482850"/>
          <p14:tracePt t="14921" x="5251450" y="2455863"/>
          <p14:tracePt t="14938" x="5402263" y="2455863"/>
          <p14:tracePt t="14954" x="5527675" y="2455863"/>
          <p14:tracePt t="14971" x="5537200" y="2455863"/>
          <p14:tracePt t="15283" x="5537200" y="2465388"/>
          <p14:tracePt t="15320" x="5545138" y="2473325"/>
          <p14:tracePt t="15344" x="5562600" y="2473325"/>
          <p14:tracePt t="15357" x="5562600" y="2482850"/>
          <p14:tracePt t="15369" x="5572125" y="2482850"/>
          <p14:tracePt t="15382" x="5599113" y="2490788"/>
          <p14:tracePt t="15393" x="5626100" y="2500313"/>
          <p14:tracePt t="15406" x="5661025" y="2509838"/>
          <p14:tracePt t="15421" x="5724525" y="2527300"/>
          <p14:tracePt t="15438" x="5803900" y="2536825"/>
          <p14:tracePt t="15454" x="6027738" y="2562225"/>
          <p14:tracePt t="15471" x="6161088" y="2571750"/>
          <p14:tracePt t="15488" x="6313488" y="2589213"/>
          <p14:tracePt t="15504" x="6589713" y="2589213"/>
          <p14:tracePt t="15521" x="6688138" y="2589213"/>
          <p14:tracePt t="15538" x="6751638" y="2581275"/>
          <p14:tracePt t="15554" x="6823075" y="2554288"/>
          <p14:tracePt t="15571" x="6831013" y="2554288"/>
          <p14:tracePt t="15588" x="6840538" y="2554288"/>
          <p14:tracePt t="15712" x="6831013" y="2554288"/>
          <p14:tracePt t="15725" x="6823075" y="2554288"/>
          <p14:tracePt t="15737" x="6804025" y="2554288"/>
          <p14:tracePt t="15749" x="6786563" y="2554288"/>
          <p14:tracePt t="15762" x="6751638" y="2554288"/>
          <p14:tracePt t="15773" x="6688138" y="2554288"/>
          <p14:tracePt t="15788" x="6589713" y="2554288"/>
          <p14:tracePt t="15805" x="6411913" y="2598738"/>
          <p14:tracePt t="15821" x="6062663" y="2679700"/>
          <p14:tracePt t="15838" x="5170488" y="2857500"/>
          <p14:tracePt t="15855" x="4633913" y="2955925"/>
          <p14:tracePt t="15871" x="4152900" y="3009900"/>
          <p14:tracePt t="15888" x="3367088" y="3054350"/>
          <p14:tracePt t="15904" x="3089275" y="3071813"/>
          <p14:tracePt t="15921" x="2616200" y="3081338"/>
          <p14:tracePt t="15938" x="2428875" y="3098800"/>
          <p14:tracePt t="15955" x="2295525" y="3116263"/>
          <p14:tracePt t="15971" x="2081213" y="3160713"/>
          <p14:tracePt t="15988" x="2017713" y="3160713"/>
          <p14:tracePt t="16005" x="1982788" y="3160713"/>
          <p14:tracePt t="16021" x="1938338" y="3160713"/>
          <p14:tracePt t="16038" x="1919288" y="3143250"/>
          <p14:tracePt t="16055" x="1911350" y="3143250"/>
          <p14:tracePt t="16072" x="1901825" y="3143250"/>
          <p14:tracePt t="16088" x="1893888" y="3143250"/>
          <p14:tracePt t="16105" x="1884363" y="3143250"/>
          <p14:tracePt t="16240" x="1874838" y="3133725"/>
          <p14:tracePt t="16472" x="1893888" y="3125788"/>
          <p14:tracePt t="16484" x="1911350" y="3108325"/>
          <p14:tracePt t="16496" x="1946275" y="3098800"/>
          <p14:tracePt t="16509" x="1965325" y="3089275"/>
          <p14:tracePt t="16521" x="1973263" y="3081338"/>
          <p14:tracePt t="16538" x="2000250" y="3071813"/>
          <p14:tracePt t="16555" x="2017713" y="3071813"/>
          <p14:tracePt t="16571" x="2054225" y="3062288"/>
          <p14:tracePt t="16588" x="2062163" y="3062288"/>
          <p14:tracePt t="16606" x="2071688" y="3062288"/>
          <p14:tracePt t="16621" x="2081213" y="3062288"/>
          <p14:tracePt t="17036" x="2081213" y="3071813"/>
          <p14:tracePt t="23038" x="2062163" y="3071813"/>
          <p14:tracePt t="23052" x="2044700" y="3071813"/>
          <p14:tracePt t="23062" x="2017713" y="3071813"/>
          <p14:tracePt t="23076" x="1982788" y="3071813"/>
          <p14:tracePt t="23090" x="1928813" y="3071813"/>
          <p14:tracePt t="23107" x="1893888" y="3071813"/>
          <p14:tracePt t="23123" x="1839913" y="3071813"/>
          <p14:tracePt t="23140" x="1741488" y="3071813"/>
          <p14:tracePt t="23157" x="1679575" y="3071813"/>
          <p14:tracePt t="23173" x="1571625" y="3071813"/>
          <p14:tracePt t="23190" x="1517650" y="3071813"/>
          <p14:tracePt t="23207" x="1482725" y="3071813"/>
          <p14:tracePt t="23224" x="1411288" y="3071813"/>
          <p14:tracePt t="23240" x="1374775" y="3071813"/>
          <p14:tracePt t="23257" x="1339850" y="3071813"/>
          <p14:tracePt t="23274" x="1312863" y="3071813"/>
          <p14:tracePt t="23290" x="1295400" y="3071813"/>
          <p14:tracePt t="23307" x="1285875" y="3071813"/>
          <p14:tracePt t="23324" x="1250950" y="3071813"/>
          <p14:tracePt t="23340" x="1214438" y="3081338"/>
          <p14:tracePt t="23357" x="1196975" y="3089275"/>
          <p14:tracePt t="23373" x="1152525" y="3089275"/>
          <p14:tracePt t="23390" x="1143000" y="3089275"/>
          <p14:tracePt t="23407" x="1116013" y="3089275"/>
          <p14:tracePt t="23423" x="1098550" y="3089275"/>
          <p14:tracePt t="23440" x="1089025" y="3081338"/>
          <p14:tracePt t="23457" x="1071563" y="3071813"/>
          <p14:tracePt t="23504" x="1071563" y="3062288"/>
          <p14:tracePt t="23516" x="1071563" y="3054350"/>
          <p14:tracePt t="23529" x="1081088" y="3054350"/>
          <p14:tracePt t="23541" x="1108075" y="3044825"/>
          <p14:tracePt t="23553" x="1152525" y="3036888"/>
          <p14:tracePt t="23566" x="1187450" y="3027363"/>
          <p14:tracePt t="23578" x="1214438" y="3017838"/>
          <p14:tracePt t="23590" x="1241425" y="3017838"/>
          <p14:tracePt t="23607" x="1250950" y="3009900"/>
          <p14:tracePt t="23624" x="1258888" y="3000375"/>
          <p14:tracePt t="23640" x="1268413" y="2982913"/>
          <p14:tracePt t="23657" x="1268413" y="2965450"/>
          <p14:tracePt t="23674" x="1268413" y="2911475"/>
          <p14:tracePt t="23690" x="1258888" y="2776538"/>
          <p14:tracePt t="23707" x="1241425" y="2724150"/>
          <p14:tracePt t="23724" x="1214438" y="2679700"/>
          <p14:tracePt t="23740" x="1179513" y="2633663"/>
          <p14:tracePt t="23757" x="1143000" y="2616200"/>
          <p14:tracePt t="23774" x="1089025" y="2608263"/>
          <p14:tracePt t="23790" x="1062038" y="2608263"/>
          <p14:tracePt t="23807" x="1027113" y="2598738"/>
          <p14:tracePt t="23824" x="965200" y="2598738"/>
          <p14:tracePt t="23840" x="938213" y="2598738"/>
          <p14:tracePt t="23857" x="919163" y="2598738"/>
          <p14:tracePt t="23874" x="911225" y="2608263"/>
          <p14:tracePt t="23890" x="893763" y="2616200"/>
          <p14:tracePt t="23907" x="884238" y="2625725"/>
          <p14:tracePt t="23924" x="847725" y="2670175"/>
          <p14:tracePt t="23941" x="830263" y="2705100"/>
          <p14:tracePt t="23957" x="795338" y="2741613"/>
          <p14:tracePt t="23974" x="785813" y="2768600"/>
          <p14:tracePt t="23990" x="776288" y="2776538"/>
          <p14:tracePt t="24007" x="776288" y="2803525"/>
          <p14:tracePt t="24024" x="776288" y="2813050"/>
          <p14:tracePt t="24040" x="776288" y="2822575"/>
          <p14:tracePt t="24057" x="785813" y="2867025"/>
          <p14:tracePt t="24074" x="803275" y="2884488"/>
          <p14:tracePt t="24090" x="822325" y="2901950"/>
          <p14:tracePt t="24107" x="911225" y="2965450"/>
          <p14:tracePt t="24124" x="965200" y="2990850"/>
          <p14:tracePt t="24140" x="1017588" y="3009900"/>
          <p14:tracePt t="24157" x="1116013" y="3017838"/>
          <p14:tracePt t="24174" x="1169988" y="3017838"/>
          <p14:tracePt t="24191" x="1312863" y="2919413"/>
          <p14:tracePt t="24207" x="1393825" y="2840038"/>
          <p14:tracePt t="24224" x="1446213" y="2786063"/>
          <p14:tracePt t="24240" x="1482725" y="2670175"/>
          <p14:tracePt t="24257" x="1482725" y="2616200"/>
          <p14:tracePt t="24274" x="1482725" y="2571750"/>
          <p14:tracePt t="24290" x="1428750" y="2490788"/>
          <p14:tracePt t="24307" x="1384300" y="2465388"/>
          <p14:tracePt t="24324" x="1330325" y="2446338"/>
          <p14:tracePt t="24340" x="1223963" y="2446338"/>
          <p14:tracePt t="24357" x="1160463" y="2446338"/>
          <p14:tracePt t="24374" x="1098550" y="2446338"/>
          <p14:tracePt t="24391" x="973138" y="2465388"/>
          <p14:tracePt t="24407" x="911225" y="2473325"/>
          <p14:tracePt t="24424" x="795338" y="2500313"/>
          <p14:tracePt t="24441" x="741363" y="2527300"/>
          <p14:tracePt t="24457" x="696913" y="2554288"/>
          <p14:tracePt t="24474" x="642938" y="2589213"/>
          <p14:tracePt t="24491" x="633413" y="2608263"/>
          <p14:tracePt t="24507" x="625475" y="2616200"/>
          <p14:tracePt t="24525" x="608013" y="2679700"/>
          <p14:tracePt t="24541" x="598488" y="2714625"/>
          <p14:tracePt t="24557" x="581025" y="2768600"/>
          <p14:tracePt t="24574" x="581025" y="2874963"/>
          <p14:tracePt t="24591" x="581025" y="2928938"/>
          <p14:tracePt t="24607" x="581025" y="3000375"/>
          <p14:tracePt t="24624" x="598488" y="3054350"/>
          <p14:tracePt t="24641" x="625475" y="3098800"/>
          <p14:tracePt t="24657" x="696913" y="3170238"/>
          <p14:tracePt t="24674" x="741363" y="3187700"/>
          <p14:tracePt t="24691" x="785813" y="3205163"/>
          <p14:tracePt t="24707" x="911225" y="3197225"/>
          <p14:tracePt t="24724" x="1009650" y="3152775"/>
          <p14:tracePt t="24741" x="1303338" y="2982913"/>
          <p14:tracePt t="24757" x="1411288" y="2911475"/>
          <p14:tracePt t="24774" x="1473200" y="2874963"/>
          <p14:tracePt t="24791" x="1500188" y="2857500"/>
          <p14:tracePt t="24807" x="1509713" y="2830513"/>
          <p14:tracePt t="24824" x="1509713" y="2822575"/>
          <p14:tracePt t="24841" x="1509713" y="2759075"/>
          <p14:tracePt t="24857" x="1482725" y="2724150"/>
          <p14:tracePt t="24874" x="1438275" y="2687638"/>
          <p14:tracePt t="24891" x="1303338" y="2625725"/>
          <p14:tracePt t="24907" x="1231900" y="2616200"/>
          <p14:tracePt t="24924" x="1152525" y="2608263"/>
          <p14:tracePt t="24941" x="1017588" y="2598738"/>
          <p14:tracePt t="24958" x="965200" y="2589213"/>
          <p14:tracePt t="24974" x="911225" y="2589213"/>
          <p14:tracePt t="24991" x="901700" y="2589213"/>
          <p14:tracePt t="25007" x="893763" y="2589213"/>
          <p14:tracePt t="25024" x="847725" y="2625725"/>
          <p14:tracePt t="25041" x="812800" y="2660650"/>
          <p14:tracePt t="25057" x="785813" y="2687638"/>
          <p14:tracePt t="25074" x="750888" y="2732088"/>
          <p14:tracePt t="25091" x="731838" y="2759075"/>
          <p14:tracePt t="25107" x="723900" y="2768600"/>
          <p14:tracePt t="25124" x="704850" y="2803525"/>
          <p14:tracePt t="25141" x="696913" y="2830513"/>
          <p14:tracePt t="25158" x="687388" y="2919413"/>
          <p14:tracePt t="25174" x="687388" y="2965450"/>
          <p14:tracePt t="25191" x="696913" y="3009900"/>
          <p14:tracePt t="25207" x="750888" y="3081338"/>
          <p14:tracePt t="25224" x="795338" y="3098800"/>
          <p14:tracePt t="25241" x="866775" y="3116263"/>
          <p14:tracePt t="25257" x="1054100" y="3133725"/>
          <p14:tracePt t="25274" x="1152525" y="3125788"/>
          <p14:tracePt t="25291" x="1268413" y="3089275"/>
          <p14:tracePt t="25307" x="1465263" y="2965450"/>
          <p14:tracePt t="25324" x="1571625" y="2894013"/>
          <p14:tracePt t="25341" x="1670050" y="2813050"/>
          <p14:tracePt t="25357" x="1704975" y="2795588"/>
          <p14:tracePt t="25374" x="1724025" y="2776538"/>
          <p14:tracePt t="25391" x="1822450" y="2768600"/>
          <p14:tracePt t="25408" x="1893888" y="2759075"/>
          <p14:tracePt t="25424" x="1955800" y="2759075"/>
          <p14:tracePt t="25441" x="2054225" y="2759075"/>
          <p14:tracePt t="25457" x="2089150" y="2759075"/>
          <p14:tracePt t="25474" x="2125663" y="2759075"/>
          <p14:tracePt t="25491" x="2143125" y="2768600"/>
          <p14:tracePt t="25514" x="2152650" y="2776538"/>
          <p14:tracePt t="25562" x="2152650" y="2786063"/>
          <p14:tracePt t="25991" x="2152650" y="2795588"/>
          <p14:tracePt t="28269" x="2170113" y="2803525"/>
          <p14:tracePt t="28282" x="2170113" y="2822575"/>
          <p14:tracePt t="28294" x="2187575" y="2840038"/>
          <p14:tracePt t="28306" x="2205038" y="2874963"/>
          <p14:tracePt t="28319" x="2214563" y="2919413"/>
          <p14:tracePt t="28331" x="2214563" y="2973388"/>
          <p14:tracePt t="28343" x="2214563" y="3036888"/>
          <p14:tracePt t="28358" x="2214563" y="3108325"/>
          <p14:tracePt t="28375" x="2197100" y="3170238"/>
          <p14:tracePt t="28392" x="2160588" y="3232150"/>
          <p14:tracePt t="28409" x="2071688" y="3394075"/>
          <p14:tracePt t="28425" x="2009775" y="3482975"/>
          <p14:tracePt t="28442" x="1901825" y="3589338"/>
          <p14:tracePt t="28459" x="1857375" y="3625850"/>
          <p14:tracePt t="28475" x="1830388" y="3633788"/>
          <p14:tracePt t="28492" x="1768475" y="3633788"/>
          <p14:tracePt t="28509" x="1741488" y="3633788"/>
          <p14:tracePt t="28525" x="1731963" y="3633788"/>
          <p14:tracePt t="28542" x="1697038" y="3633788"/>
          <p14:tracePt t="28558" x="1687513" y="3633788"/>
          <p14:tracePt t="28575" x="1679575" y="3633788"/>
          <p14:tracePt t="28592" x="1643063" y="3633788"/>
          <p14:tracePt t="28613" x="1633538" y="3633788"/>
          <p14:tracePt t="28625" x="1616075" y="3625850"/>
          <p14:tracePt t="28642" x="1608138" y="3625850"/>
          <p14:tracePt t="28658" x="1598613" y="3625850"/>
          <p14:tracePt t="28675" x="1581150" y="3625850"/>
          <p14:tracePt t="28692" x="1562100" y="3625850"/>
          <p14:tracePt t="28709" x="1554163" y="3625850"/>
          <p14:tracePt t="28725" x="1544638" y="3625850"/>
          <p14:tracePt t="28785" x="1544638" y="3616325"/>
          <p14:tracePt t="28846" x="1562100" y="3616325"/>
          <p14:tracePt t="28858" x="1571625" y="3616325"/>
          <p14:tracePt t="28871" x="1598613" y="3616325"/>
          <p14:tracePt t="28882" x="1625600" y="3616325"/>
          <p14:tracePt t="28896" x="1670050" y="3616325"/>
          <p14:tracePt t="28909" x="1714500" y="3616325"/>
          <p14:tracePt t="28925" x="1803400" y="3616325"/>
          <p14:tracePt t="28942" x="1884363" y="3616325"/>
          <p14:tracePt t="28959" x="2044700" y="3616325"/>
          <p14:tracePt t="28975" x="2116138" y="3616325"/>
          <p14:tracePt t="28992" x="2259013" y="3616325"/>
          <p14:tracePt t="29009" x="2322513" y="3616325"/>
          <p14:tracePt t="29025" x="2393950" y="3625850"/>
          <p14:tracePt t="29042" x="2482850" y="3633788"/>
          <p14:tracePt t="29059" x="2679700" y="3660775"/>
          <p14:tracePt t="29075" x="2786063" y="3679825"/>
          <p14:tracePt t="29092" x="2982913" y="3697288"/>
          <p14:tracePt t="29109" x="3081338" y="3705225"/>
          <p14:tracePt t="29125" x="3179763" y="3705225"/>
          <p14:tracePt t="29142" x="3384550" y="3705225"/>
          <p14:tracePt t="29159" x="3482975" y="3705225"/>
          <p14:tracePt t="29175" x="3581400" y="3705225"/>
          <p14:tracePt t="29192" x="3724275" y="3697288"/>
          <p14:tracePt t="29209" x="3776663" y="3687763"/>
          <p14:tracePt t="29225" x="3822700" y="3679825"/>
          <p14:tracePt t="29242" x="3867150" y="3670300"/>
          <p14:tracePt t="29259" x="3875088" y="3670300"/>
          <p14:tracePt t="29275" x="3911600" y="3652838"/>
          <p14:tracePt t="29292" x="3919538" y="3652838"/>
          <p14:tracePt t="29309" x="3938588" y="3652838"/>
          <p14:tracePt t="29325" x="3956050" y="3652838"/>
          <p14:tracePt t="29348" x="3965575" y="3652838"/>
          <p14:tracePt t="29360" x="3983038" y="3652838"/>
          <p14:tracePt t="29375" x="3990975" y="3652838"/>
          <p14:tracePt t="29393" x="4010025" y="3643313"/>
          <p14:tracePt t="29409" x="4017963" y="3643313"/>
          <p14:tracePt t="29426" x="4027488" y="3643313"/>
          <p14:tracePt t="29442" x="4037013" y="3643313"/>
          <p14:tracePt t="30623" x="4037013" y="3633788"/>
          <p14:tracePt t="30659" x="4037013" y="3616325"/>
          <p14:tracePt t="30672" x="4037013" y="3608388"/>
          <p14:tracePt t="30684" x="4027488" y="3589338"/>
          <p14:tracePt t="30695" x="4027488" y="3562350"/>
          <p14:tracePt t="30709" x="4027488" y="3500438"/>
          <p14:tracePt t="30726" x="4010025" y="3411538"/>
          <p14:tracePt t="30742" x="3990975" y="3303588"/>
          <p14:tracePt t="30759" x="3938588" y="2847975"/>
          <p14:tracePt t="30776" x="3894138" y="2562225"/>
          <p14:tracePt t="30793" x="3867150" y="2303463"/>
          <p14:tracePt t="30809" x="3822700" y="1990725"/>
          <p14:tracePt t="30826" x="3803650" y="1911350"/>
          <p14:tracePt t="30842" x="3786188" y="1812925"/>
          <p14:tracePt t="30859" x="3776663" y="1795463"/>
          <p14:tracePt t="30876" x="3768725" y="1785938"/>
          <p14:tracePt t="30893" x="3759200" y="1776413"/>
          <p14:tracePt t="30909" x="3751263" y="1758950"/>
          <p14:tracePt t="31223" x="3751263" y="1751013"/>
          <p14:tracePt t="31234" x="3751263" y="1724025"/>
          <p14:tracePt t="31247" x="3751263" y="1704975"/>
          <p14:tracePt t="31258" x="3751263" y="1697038"/>
          <p14:tracePt t="31270" x="3751263" y="1687513"/>
          <p14:tracePt t="31284" x="3751263" y="1679575"/>
          <p14:tracePt t="31297" x="3751263" y="1670050"/>
          <p14:tracePt t="31309" x="3751263" y="1660525"/>
          <p14:tracePt t="31326" x="3751263" y="1652588"/>
          <p14:tracePt t="31343" x="3751263" y="1633538"/>
          <p14:tracePt t="31359" x="3751263" y="1589088"/>
          <p14:tracePt t="31376" x="3751263" y="1581150"/>
          <p14:tracePt t="31393" x="3751263" y="1554163"/>
          <p14:tracePt t="31409" x="3751263" y="1527175"/>
          <p14:tracePt t="31426" x="3751263" y="1517650"/>
          <p14:tracePt t="31443" x="3751263" y="1500188"/>
          <p14:tracePt t="31460" x="3751263" y="1490663"/>
          <p14:tracePt t="31481" x="3759200" y="1490663"/>
          <p14:tracePt t="31823" x="3759200" y="1500188"/>
          <p14:tracePt t="31836" x="3759200" y="1517650"/>
          <p14:tracePt t="31847" x="3759200" y="1562100"/>
          <p14:tracePt t="31861" x="3768725" y="1616075"/>
          <p14:tracePt t="31872" x="3776663" y="1704975"/>
          <p14:tracePt t="31884" x="3795713" y="1812925"/>
          <p14:tracePt t="31897" x="3813175" y="1938338"/>
          <p14:tracePt t="31909" x="3848100" y="2098675"/>
          <p14:tracePt t="31926" x="3875088" y="2259013"/>
          <p14:tracePt t="31943" x="3894138" y="2419350"/>
          <p14:tracePt t="31960" x="3929063" y="2670175"/>
          <p14:tracePt t="31976" x="3938588" y="2759075"/>
          <p14:tracePt t="31993" x="3946525" y="2822575"/>
          <p14:tracePt t="32010" x="3956050" y="2867025"/>
          <p14:tracePt t="32026" x="3956050" y="2874963"/>
          <p14:tracePt t="32043" x="3956050" y="2884488"/>
          <p14:tracePt t="32067" x="3965575" y="2884488"/>
          <p14:tracePt t="32092" x="3965575" y="2874963"/>
          <p14:tracePt t="32117" x="3965575" y="2867025"/>
          <p14:tracePt t="32142" x="3965575" y="2857500"/>
          <p14:tracePt t="32154" x="3965575" y="2847975"/>
          <p14:tracePt t="32166" x="3965575" y="2840038"/>
          <p14:tracePt t="32203" x="3965575" y="2830513"/>
          <p14:tracePt t="32656" x="3973513" y="2830513"/>
          <p14:tracePt t="32670" x="3983038" y="2840038"/>
          <p14:tracePt t="32680" x="4010025" y="2847975"/>
          <p14:tracePt t="32694" x="4044950" y="2847975"/>
          <p14:tracePt t="32705" x="4098925" y="2867025"/>
          <p14:tracePt t="32717" x="4205288" y="2911475"/>
          <p14:tracePt t="32730" x="4394200" y="2973388"/>
          <p14:tracePt t="32743" x="4643438" y="3044825"/>
          <p14:tracePt t="32760" x="4894263" y="3133725"/>
          <p14:tracePt t="32776" x="5116513" y="3205163"/>
          <p14:tracePt t="32793" x="5384800" y="3303588"/>
          <p14:tracePt t="32810" x="5465763" y="3348038"/>
          <p14:tracePt t="32826" x="5527675" y="3375025"/>
          <p14:tracePt t="32843" x="5572125" y="3384550"/>
          <p14:tracePt t="32860" x="5581650" y="3384550"/>
          <p14:tracePt t="32876" x="5581650" y="3394075"/>
          <p14:tracePt t="33318" x="5626100" y="3394075"/>
          <p14:tracePt t="33330" x="5697538" y="3402013"/>
          <p14:tracePt t="33343" x="5803900" y="3411538"/>
          <p14:tracePt t="33355" x="6000750" y="3446463"/>
          <p14:tracePt t="33367" x="6286500" y="3490913"/>
          <p14:tracePt t="33379" x="6599238" y="3536950"/>
          <p14:tracePt t="33393" x="6911975" y="3589338"/>
          <p14:tracePt t="33410" x="7153275" y="3625850"/>
          <p14:tracePt t="33427" x="7446963" y="3697288"/>
          <p14:tracePt t="33443" x="7537450" y="3705225"/>
          <p14:tracePt t="33460" x="7599363" y="3714750"/>
          <p14:tracePt t="33477" x="7653338" y="3724275"/>
          <p14:tracePt t="33493" x="7670800" y="3724275"/>
          <p14:tracePt t="33510" x="7680325" y="3724275"/>
          <p14:tracePt t="33527" x="7688263" y="3724275"/>
          <p14:tracePt t="33543" x="7697788" y="3724275"/>
          <p14:tracePt t="33560" x="7705725" y="3724275"/>
          <p14:tracePt t="34408" x="7715250" y="3724275"/>
          <p14:tracePt t="34433" x="7715250" y="3714750"/>
          <p14:tracePt t="34447" x="7724775" y="3714750"/>
          <p14:tracePt t="34458" x="7732713" y="3705225"/>
          <p14:tracePt t="34468" x="7742238" y="3705225"/>
          <p14:tracePt t="34481" x="7751763" y="3705225"/>
          <p14:tracePt t="34494" x="7769225" y="3687763"/>
          <p14:tracePt t="34510" x="7786688" y="3679825"/>
          <p14:tracePt t="34527" x="7804150" y="3679825"/>
          <p14:tracePt t="34544" x="7848600" y="3660775"/>
          <p14:tracePt t="34561" x="7867650" y="3652838"/>
          <p14:tracePt t="34577" x="7875588" y="3652838"/>
          <p14:tracePt t="34594" x="7894638" y="3643313"/>
          <p14:tracePt t="34616" x="7902575" y="3643313"/>
          <p14:tracePt t="35021" x="7920038" y="3643313"/>
          <p14:tracePt t="35032" x="7966075" y="3633788"/>
          <p14:tracePt t="35045" x="8001000" y="3616325"/>
          <p14:tracePt t="35057" x="8045450" y="3608388"/>
          <p14:tracePt t="35070" x="8072438" y="3581400"/>
          <p14:tracePt t="35081" x="8116888" y="3562350"/>
          <p14:tracePt t="35094" x="8143875" y="3536950"/>
          <p14:tracePt t="35110" x="8170863" y="3517900"/>
          <p14:tracePt t="35127" x="8188325" y="3500438"/>
          <p14:tracePt t="35144" x="8188325" y="3455988"/>
          <p14:tracePt t="35161" x="8188325" y="3438525"/>
          <p14:tracePt t="35177" x="8188325" y="3419475"/>
          <p14:tracePt t="35194" x="8170863" y="3375025"/>
          <p14:tracePt t="35210" x="8153400" y="3357563"/>
          <p14:tracePt t="35227" x="8126413" y="3322638"/>
          <p14:tracePt t="35244" x="8054975" y="3259138"/>
          <p14:tracePt t="35260" x="8001000" y="3232150"/>
          <p14:tracePt t="35277" x="7929563" y="3187700"/>
          <p14:tracePt t="35294" x="7894638" y="3170238"/>
          <p14:tracePt t="35310" x="7867650" y="3170238"/>
          <p14:tracePt t="35327" x="7823200" y="3152775"/>
          <p14:tracePt t="35344" x="7796213" y="3152775"/>
          <p14:tracePt t="35361" x="7769225" y="3152775"/>
          <p14:tracePt t="35377" x="7742238" y="3143250"/>
          <p14:tracePt t="35394" x="7732713" y="3143250"/>
          <p14:tracePt t="35426" x="7724775" y="3143250"/>
          <p14:tracePt t="35437" x="7715250" y="3143250"/>
          <p14:tracePt t="35450" x="7688263" y="3160713"/>
          <p14:tracePt t="35463" x="7680325" y="3170238"/>
          <p14:tracePt t="35477" x="7670800" y="3179763"/>
          <p14:tracePt t="35494" x="7670800" y="3187700"/>
          <p14:tracePt t="35511" x="7661275" y="3187700"/>
          <p14:tracePt t="35535" x="7661275" y="3197225"/>
          <p14:tracePt t="35768" x="7653338" y="3197225"/>
          <p14:tracePt t="35780" x="7626350" y="3205163"/>
          <p14:tracePt t="35793" x="7537450" y="3268663"/>
          <p14:tracePt t="35805" x="7313613" y="3375025"/>
          <p14:tracePt t="35817" x="6902450" y="3554413"/>
          <p14:tracePt t="35829" x="6375400" y="3759200"/>
          <p14:tracePt t="35844" x="5875338" y="3919538"/>
          <p14:tracePt t="35861" x="5483225" y="4062413"/>
          <p14:tracePt t="35877" x="5160963" y="4143375"/>
          <p14:tracePt t="35894" x="4776788" y="4152900"/>
          <p14:tracePt t="35911" x="4652963" y="4152900"/>
          <p14:tracePt t="35927" x="4465638" y="4116388"/>
          <p14:tracePt t="35944" x="4419600" y="4098925"/>
          <p14:tracePt t="35961" x="4348163" y="4081463"/>
          <p14:tracePt t="35977" x="4232275" y="4054475"/>
          <p14:tracePt t="35994" x="4187825" y="4037013"/>
          <p14:tracePt t="36011" x="4143375" y="4010025"/>
          <p14:tracePt t="36028" x="4071938" y="3973513"/>
          <p14:tracePt t="36044" x="4027488" y="3965575"/>
          <p14:tracePt t="36061" x="4000500" y="3946525"/>
          <p14:tracePt t="36077" x="3938588" y="3929063"/>
          <p14:tracePt t="36094" x="3902075" y="3919538"/>
          <p14:tracePt t="36111" x="3857625" y="3911600"/>
          <p14:tracePt t="36127" x="3786188" y="3911600"/>
          <p14:tracePt t="36144" x="3759200" y="3911600"/>
          <p14:tracePt t="36161" x="3705225" y="3911600"/>
          <p14:tracePt t="36177" x="3687763" y="3911600"/>
          <p14:tracePt t="36197" x="3679825" y="3911600"/>
          <p14:tracePt t="36211" x="3679825" y="3902075"/>
          <p14:tracePt t="36228" x="3670300" y="3902075"/>
          <p14:tracePt t="36246" x="3670300" y="3894138"/>
          <p14:tracePt t="36469" x="3679825" y="3894138"/>
          <p14:tracePt t="36503" x="3687763" y="3894138"/>
          <p14:tracePt t="36526" x="3705225" y="3894138"/>
          <p14:tracePt t="36540" x="3724275" y="3894138"/>
          <p14:tracePt t="36552" x="3751263" y="3894138"/>
          <p14:tracePt t="36563" x="3786188" y="3902075"/>
          <p14:tracePt t="36578" x="3840163" y="3919538"/>
          <p14:tracePt t="36594" x="3911600" y="3938588"/>
          <p14:tracePt t="36611" x="3990975" y="3956050"/>
          <p14:tracePt t="36628" x="4187825" y="3990975"/>
          <p14:tracePt t="36644" x="4295775" y="4010025"/>
          <p14:tracePt t="36661" x="4375150" y="4017963"/>
          <p14:tracePt t="36678" x="4537075" y="4017963"/>
          <p14:tracePt t="36694" x="4581525" y="4017963"/>
          <p14:tracePt t="36711" x="4625975" y="4017963"/>
          <p14:tracePt t="36728" x="4643438" y="4017963"/>
          <p14:tracePt t="36744" x="4652963" y="4017963"/>
          <p14:tracePt t="37054" x="4660900" y="4017963"/>
          <p14:tracePt t="37066" x="4679950" y="4027488"/>
          <p14:tracePt t="37078" x="4697413" y="4037013"/>
          <p14:tracePt t="37091" x="4724400" y="4054475"/>
          <p14:tracePt t="37103" x="4751388" y="4062413"/>
          <p14:tracePt t="37116" x="4768850" y="4081463"/>
          <p14:tracePt t="37128" x="4795838" y="4089400"/>
          <p14:tracePt t="37144" x="4813300" y="4089400"/>
          <p14:tracePt t="37161" x="4830763" y="4098925"/>
          <p14:tracePt t="37178" x="4848225" y="4108450"/>
          <p14:tracePt t="37630" x="4894263" y="4108450"/>
          <p14:tracePt t="37643" x="4956175" y="4108450"/>
          <p14:tracePt t="37655" x="5027613" y="4108450"/>
          <p14:tracePt t="37667" x="5126038" y="4108450"/>
          <p14:tracePt t="37679" x="5259388" y="4108450"/>
          <p14:tracePt t="37695" x="5411788" y="4098925"/>
          <p14:tracePt t="37711" x="5572125" y="4071938"/>
          <p14:tracePt t="37728" x="5795963" y="4027488"/>
          <p14:tracePt t="37745" x="5875338" y="4010025"/>
          <p14:tracePt t="37761" x="5929313" y="3990975"/>
          <p14:tracePt t="37778" x="5965825" y="3973513"/>
          <p14:tracePt t="37795" x="5973763" y="3973513"/>
          <p14:tracePt t="38953" x="5973763" y="3965575"/>
          <p14:tracePt t="38992" x="5965825" y="3965575"/>
          <p14:tracePt t="39003" x="5946775" y="3965575"/>
          <p14:tracePt t="39015" x="5848350" y="3973513"/>
          <p14:tracePt t="39027" x="5554663" y="4071938"/>
          <p14:tracePt t="39038" x="5089525" y="4224338"/>
          <p14:tracePt t="39052" x="4616450" y="4348163"/>
          <p14:tracePt t="39063" x="4224338" y="4429125"/>
          <p14:tracePt t="39078" x="3822700" y="4465638"/>
          <p14:tracePt t="39095" x="3490913" y="4483100"/>
          <p14:tracePt t="39112" x="3224213" y="4483100"/>
          <p14:tracePt t="39128" x="2687638" y="4456113"/>
          <p14:tracePt t="39145" x="2482850" y="4446588"/>
          <p14:tracePt t="39162" x="2179638" y="4429125"/>
          <p14:tracePt t="39178" x="2054225" y="4411663"/>
          <p14:tracePt t="39195" x="1973263" y="4402138"/>
          <p14:tracePt t="39212" x="1847850" y="4402138"/>
          <p14:tracePt t="39228" x="1795463" y="4402138"/>
          <p14:tracePt t="39245" x="1751013" y="4394200"/>
          <p14:tracePt t="39262" x="1697038" y="4394200"/>
          <p14:tracePt t="39278" x="1679575" y="4394200"/>
          <p14:tracePt t="39295" x="1652588" y="4394200"/>
          <p14:tracePt t="39312" x="1625600" y="4394200"/>
          <p14:tracePt t="39333" x="1616075" y="4394200"/>
          <p14:tracePt t="39345" x="1598613" y="4394200"/>
          <p14:tracePt t="39369" x="1581150" y="4394200"/>
          <p14:tracePt t="39383" x="1571625" y="4394200"/>
          <p14:tracePt t="39408" x="1562100" y="4394200"/>
          <p14:tracePt t="39418" x="1554163" y="4394200"/>
          <p14:tracePt t="40338" x="1562100" y="4394200"/>
          <p14:tracePt t="40412" x="1571625" y="4394200"/>
          <p14:tracePt t="40424" x="1581150" y="4402138"/>
          <p14:tracePt t="40435" x="1598613" y="4419600"/>
          <p14:tracePt t="40447" x="1616075" y="4446588"/>
          <p14:tracePt t="40462" x="1652588" y="4483100"/>
          <p14:tracePt t="40479" x="1697038" y="4545013"/>
          <p14:tracePt t="40496" x="1768475" y="4625975"/>
          <p14:tracePt t="40512" x="1901825" y="4795838"/>
          <p14:tracePt t="40529" x="1973263" y="4884738"/>
          <p14:tracePt t="40545" x="2098675" y="5062538"/>
          <p14:tracePt t="40562" x="2170113" y="5133975"/>
          <p14:tracePt t="40579" x="2224088" y="5187950"/>
          <p14:tracePt t="40595" x="2330450" y="5276850"/>
          <p14:tracePt t="40612" x="2347913" y="5295900"/>
          <p14:tracePt t="40629" x="2366963" y="5313363"/>
          <p14:tracePt t="40645" x="2393950" y="5322888"/>
          <p14:tracePt t="40662" x="2401888" y="5330825"/>
          <p14:tracePt t="40889" x="2401888" y="5322888"/>
          <p14:tracePt t="40900" x="2419350" y="5303838"/>
          <p14:tracePt t="40914" x="2428875" y="5295900"/>
          <p14:tracePt t="40926" x="2438400" y="5286375"/>
          <p14:tracePt t="40937" x="2455863" y="5276850"/>
          <p14:tracePt t="40950" x="2482850" y="5268913"/>
          <p14:tracePt t="40962" x="2517775" y="5259388"/>
          <p14:tracePt t="40979" x="2562225" y="5251450"/>
          <p14:tracePt t="40996" x="2616200" y="5241925"/>
          <p14:tracePt t="41012" x="2660650" y="5232400"/>
          <p14:tracePt t="41029" x="2751138" y="5224463"/>
          <p14:tracePt t="41046" x="2803525" y="5214938"/>
          <p14:tracePt t="41063" x="2928938" y="5205413"/>
          <p14:tracePt t="41079" x="3000375" y="5205413"/>
          <p14:tracePt t="41096" x="3089275" y="5197475"/>
          <p14:tracePt t="41112" x="3251200" y="5180013"/>
          <p14:tracePt t="41129" x="3322638" y="5170488"/>
          <p14:tracePt t="41146" x="3482975" y="5160963"/>
          <p14:tracePt t="41162" x="3562350" y="5143500"/>
          <p14:tracePt t="41179" x="3625850" y="5133975"/>
          <p14:tracePt t="41196" x="3732213" y="5126038"/>
          <p14:tracePt t="41212" x="3786188" y="5126038"/>
          <p14:tracePt t="41229" x="3822700" y="5126038"/>
          <p14:tracePt t="41246" x="3884613" y="5126038"/>
          <p14:tracePt t="41262" x="3911600" y="5126038"/>
          <p14:tracePt t="41279" x="3929063" y="5126038"/>
          <p14:tracePt t="41296" x="3938588" y="5126038"/>
          <p14:tracePt t="41312" x="3946525" y="5126038"/>
          <p14:tracePt t="41795" x="3956050" y="5099050"/>
          <p14:tracePt t="41808" x="3973513" y="5010150"/>
          <p14:tracePt t="41819" x="4017963" y="4911725"/>
          <p14:tracePt t="41832" x="4062413" y="4732338"/>
          <p14:tracePt t="41846" x="4133850" y="4510088"/>
          <p14:tracePt t="41863" x="4187825" y="4259263"/>
          <p14:tracePt t="41879" x="4251325" y="4017963"/>
          <p14:tracePt t="41896" x="4322763" y="3446463"/>
          <p14:tracePt t="41913" x="4340225" y="3089275"/>
          <p14:tracePt t="41929" x="4375150" y="2732088"/>
          <p14:tracePt t="41946" x="4438650" y="2000250"/>
          <p14:tracePt t="41962" x="4483100" y="1660525"/>
          <p14:tracePt t="41979" x="4554538" y="1187450"/>
          <p14:tracePt t="41996" x="4562475" y="1054100"/>
          <p14:tracePt t="42013" x="4581525" y="955675"/>
          <p14:tracePt t="42029" x="4581525" y="857250"/>
          <p14:tracePt t="42046" x="4581525" y="847725"/>
          <p14:tracePt t="42077" x="4572000" y="847725"/>
          <p14:tracePt t="42175" x="4572000" y="830263"/>
          <p14:tracePt t="42187" x="4572000" y="812800"/>
          <p14:tracePt t="42199" x="4572000" y="776288"/>
          <p14:tracePt t="42212" x="4572000" y="723900"/>
          <p14:tracePt t="42224" x="4572000" y="660400"/>
          <p14:tracePt t="42235" x="4581525" y="608013"/>
          <p14:tracePt t="42249" x="4608513" y="561975"/>
          <p14:tracePt t="42263" x="4625975" y="527050"/>
          <p14:tracePt t="42279" x="4643438" y="490538"/>
          <p14:tracePt t="42296" x="4643438" y="482600"/>
          <p14:tracePt t="42313" x="4652963" y="473075"/>
          <p14:tracePt t="42543" x="4633913" y="500063"/>
          <p14:tracePt t="42555" x="4598988" y="554038"/>
          <p14:tracePt t="42567" x="4554538" y="652463"/>
          <p14:tracePt t="42580" x="4465638" y="812800"/>
          <p14:tracePt t="42591" x="4348163" y="1044575"/>
          <p14:tracePt t="42603" x="4205288" y="1312863"/>
          <p14:tracePt t="42617" x="4098925" y="1589088"/>
          <p14:tracePt t="42630" x="3973513" y="1901825"/>
          <p14:tracePt t="42646" x="3857625" y="2251075"/>
          <p14:tracePt t="42663" x="3724275" y="2608263"/>
          <p14:tracePt t="42679" x="3446463" y="3313113"/>
          <p14:tracePt t="42696" x="3322638" y="3643313"/>
          <p14:tracePt t="42713" x="3205163" y="3919538"/>
          <p14:tracePt t="42729" x="3017838" y="4322763"/>
          <p14:tracePt t="42746" x="2938463" y="4446588"/>
          <p14:tracePt t="42763" x="2867025" y="4554538"/>
          <p14:tracePt t="42780" x="2697163" y="4751388"/>
          <p14:tracePt t="42796" x="2625725" y="4813300"/>
          <p14:tracePt t="42813" x="2571750" y="4867275"/>
          <p14:tracePt t="42829" x="2554288" y="4875213"/>
          <p14:tracePt t="42846" x="2536825" y="4875213"/>
          <p14:tracePt t="42863" x="2490788" y="4875213"/>
          <p14:tracePt t="42880" x="2455863" y="4875213"/>
          <p14:tracePt t="42896" x="2419350" y="4875213"/>
          <p14:tracePt t="42913" x="2330450" y="4875213"/>
          <p14:tracePt t="42930" x="2303463" y="4884738"/>
          <p14:tracePt t="42947" x="2286000" y="4884738"/>
          <p14:tracePt t="42963" x="2224088" y="4884738"/>
          <p14:tracePt t="42980" x="2197100" y="4884738"/>
          <p14:tracePt t="42996" x="2098675" y="4867275"/>
          <p14:tracePt t="43013" x="2044700" y="4857750"/>
          <p14:tracePt t="43030" x="1990725" y="4840288"/>
          <p14:tracePt t="43046" x="1919288" y="4803775"/>
          <p14:tracePt t="43063" x="1874838" y="4776788"/>
          <p14:tracePt t="43080" x="1847850" y="4751388"/>
          <p14:tracePt t="43096" x="1776413" y="4679950"/>
          <p14:tracePt t="43113" x="1758950" y="4660900"/>
          <p14:tracePt t="43130" x="1731963" y="4625975"/>
          <p14:tracePt t="43146" x="1714500" y="4598988"/>
          <p14:tracePt t="43163" x="1704975" y="4598988"/>
          <p14:tracePt t="43180" x="1704975" y="4589463"/>
          <p14:tracePt t="43216" x="1704975" y="4581525"/>
          <p14:tracePt t="43278" x="1704975" y="4572000"/>
          <p14:tracePt t="43290" x="1704975" y="4562475"/>
          <p14:tracePt t="43303" x="1704975" y="4554538"/>
          <p14:tracePt t="43315" x="1704975" y="4545013"/>
          <p14:tracePt t="43330" x="1697038" y="4537075"/>
          <p14:tracePt t="43346" x="1697038" y="4527550"/>
          <p14:tracePt t="43363" x="1697038" y="4518025"/>
          <p14:tracePt t="43380" x="1697038" y="4510088"/>
          <p14:tracePt t="43400" x="1687513" y="4510088"/>
          <p14:tracePt t="43425" x="1687513" y="4500563"/>
          <p14:tracePt t="43449" x="1679575" y="4500563"/>
          <p14:tracePt t="46083" x="1670050" y="4500563"/>
          <p14:tracePt t="46096" x="1660525" y="4527550"/>
          <p14:tracePt t="46108" x="1652588" y="4554538"/>
          <p14:tracePt t="46120" x="1643063" y="4589463"/>
          <p14:tracePt t="46133" x="1643063" y="4625975"/>
          <p14:tracePt t="46147" x="1643063" y="4670425"/>
          <p14:tracePt t="46164" x="1652588" y="4705350"/>
          <p14:tracePt t="46181" x="1687513" y="4803775"/>
          <p14:tracePt t="46197" x="1714500" y="4848225"/>
          <p14:tracePt t="46214" x="1741488" y="4867275"/>
          <p14:tracePt t="46230" x="1812925" y="4911725"/>
          <p14:tracePt t="46247" x="1857375" y="4929188"/>
          <p14:tracePt t="46264" x="1893888" y="4929188"/>
          <p14:tracePt t="46280" x="1982788" y="4946650"/>
          <p14:tracePt t="46297" x="2036763" y="4946650"/>
          <p14:tracePt t="46314" x="2089150" y="4956175"/>
          <p14:tracePt t="46330" x="2187575" y="4973638"/>
          <p14:tracePt t="46347" x="2268538" y="4983163"/>
          <p14:tracePt t="46364" x="2347913" y="4991100"/>
          <p14:tracePt t="46381" x="2562225" y="5045075"/>
          <p14:tracePt t="46398" x="2670175" y="5062538"/>
          <p14:tracePt t="46414" x="2965450" y="5099050"/>
          <p14:tracePt t="46430" x="3116263" y="5099050"/>
          <p14:tracePt t="46447" x="3251200" y="5099050"/>
          <p14:tracePt t="46464" x="3517900" y="5037138"/>
          <p14:tracePt t="46481" x="3652838" y="4991100"/>
          <p14:tracePt t="46497" x="3751263" y="4956175"/>
          <p14:tracePt t="46514" x="3902075" y="4911725"/>
          <p14:tracePt t="46531" x="3965575" y="4894263"/>
          <p14:tracePt t="46547" x="4017963" y="4884738"/>
          <p14:tracePt t="46564" x="4098925" y="4875213"/>
          <p14:tracePt t="46581" x="4133850" y="4875213"/>
          <p14:tracePt t="46597" x="4187825" y="4875213"/>
          <p14:tracePt t="46614" x="4205288" y="4875213"/>
          <p14:tracePt t="46631" x="4214813" y="4875213"/>
          <p14:tracePt t="46647" x="4232275" y="4894263"/>
          <p14:tracePt t="46664" x="4241800" y="4894263"/>
          <p14:tracePt t="46681" x="4241800" y="4902200"/>
          <p14:tracePt t="46698" x="4251325" y="4911725"/>
          <p14:tracePt t="46714" x="4251325" y="4919663"/>
          <p14:tracePt t="46731" x="4259263" y="4919663"/>
          <p14:tracePt t="46747" x="4259263" y="4929188"/>
          <p14:tracePt t="46990" x="4259263" y="4938713"/>
          <p14:tracePt t="47002" x="4268788" y="4946650"/>
          <p14:tracePt t="47014" x="4295775" y="4946650"/>
          <p14:tracePt t="47026" x="4322763" y="4946650"/>
          <p14:tracePt t="47040" x="4340225" y="4946650"/>
          <p14:tracePt t="47053" x="4357688" y="4946650"/>
          <p14:tracePt t="47076" x="4375150" y="4938713"/>
          <p14:tracePt t="47095" x="4394200" y="4894263"/>
          <p14:tracePt t="47099" x="4438650" y="4840288"/>
          <p14:tracePt t="47114" x="4491038" y="4714875"/>
          <p14:tracePt t="47131" x="4572000" y="4500563"/>
          <p14:tracePt t="47148" x="4660900" y="4224338"/>
          <p14:tracePt t="47164" x="4803775" y="3643313"/>
          <p14:tracePt t="47181" x="4830763" y="3384550"/>
          <p14:tracePt t="47197" x="4848225" y="2830513"/>
          <p14:tracePt t="47214" x="4848225" y="2581275"/>
          <p14:tracePt t="47231" x="4894263" y="2295525"/>
          <p14:tracePt t="47247" x="5000625" y="2009775"/>
          <p14:tracePt t="47264" x="5018088" y="1946275"/>
          <p14:tracePt t="47281" x="5018088" y="1919288"/>
          <p14:tracePt t="47298" x="5018088" y="1901825"/>
          <p14:tracePt t="47578" x="5018088" y="1893888"/>
          <p14:tracePt t="47589" x="5018088" y="1857375"/>
          <p14:tracePt t="47601" x="5018088" y="1776413"/>
          <p14:tracePt t="47615" x="5018088" y="1679575"/>
          <p14:tracePt t="47627" x="5018088" y="1562100"/>
          <p14:tracePt t="47638" x="5018088" y="1438275"/>
          <p14:tracePt t="47650" x="5018088" y="1322388"/>
          <p14:tracePt t="47667" x="5018088" y="1214438"/>
          <p14:tracePt t="47681" x="5018088" y="1125538"/>
          <p14:tracePt t="47697" x="5018088" y="1062038"/>
          <p14:tracePt t="47714" x="5018088" y="1017588"/>
          <p14:tracePt t="47731" x="5018088" y="1009650"/>
          <p14:tracePt t="47775" x="5018088" y="1000125"/>
          <p14:tracePt t="47797" x="5018088" y="990600"/>
          <p14:tracePt t="47810" x="5018088" y="982663"/>
          <p14:tracePt t="47847" x="5018088" y="973138"/>
          <p14:tracePt t="47859" x="5010150" y="965200"/>
          <p14:tracePt t="47871" x="5000625" y="955675"/>
          <p14:tracePt t="47883" x="5000625" y="928688"/>
          <p14:tracePt t="47898" x="5000625" y="911225"/>
          <p14:tracePt t="47914" x="4991100" y="893763"/>
          <p14:tracePt t="47931" x="4991100" y="874713"/>
          <p14:tracePt t="47948" x="4991100" y="866775"/>
          <p14:tracePt t="48007" x="4983163" y="866775"/>
          <p14:tracePt t="48019" x="4983163" y="874713"/>
          <p14:tracePt t="48031" x="4973638" y="901700"/>
          <p14:tracePt t="48043" x="4965700" y="946150"/>
          <p14:tracePt t="48059" x="4946650" y="1009650"/>
          <p14:tracePt t="48068" x="4919663" y="1098550"/>
          <p14:tracePt t="48081" x="4902200" y="1250950"/>
          <p14:tracePt t="48098" x="4822825" y="1544638"/>
          <p14:tracePt t="48114" x="4741863" y="1866900"/>
          <p14:tracePt t="48131" x="4518025" y="2633663"/>
          <p14:tracePt t="48148" x="4402138" y="3009900"/>
          <p14:tracePt t="48165" x="4286250" y="3313113"/>
          <p14:tracePt t="48181" x="4062413" y="3813175"/>
          <p14:tracePt t="48198" x="3983038" y="3990975"/>
          <p14:tracePt t="48215" x="3830638" y="4322763"/>
          <p14:tracePt t="48232" x="3803650" y="4411663"/>
          <p14:tracePt t="48248" x="3786188" y="4456113"/>
          <p14:tracePt t="48264" x="3759200" y="4518025"/>
          <p14:tracePt t="48533" x="3759200" y="4537075"/>
          <p14:tracePt t="48545" x="3741738" y="4545013"/>
          <p14:tracePt t="48558" x="3714750" y="4598988"/>
          <p14:tracePt t="48569" x="3652838" y="4687888"/>
          <p14:tracePt t="48582" x="3544888" y="4830763"/>
          <p14:tracePt t="48598" x="3394075" y="5010150"/>
          <p14:tracePt t="48614" x="3224213" y="5180013"/>
          <p14:tracePt t="48631" x="2928938" y="5438775"/>
          <p14:tracePt t="48648" x="2822575" y="5510213"/>
          <p14:tracePt t="48665" x="2751138" y="5554663"/>
          <p14:tracePt t="48682" x="2616200" y="5616575"/>
          <p14:tracePt t="48698" x="2554288" y="5626100"/>
          <p14:tracePt t="48715" x="2500313" y="5626100"/>
          <p14:tracePt t="48731" x="2419350" y="5626100"/>
          <p14:tracePt t="48748" x="2374900" y="5626100"/>
          <p14:tracePt t="48765" x="2347913" y="5616575"/>
          <p14:tracePt t="48781" x="2276475" y="5608638"/>
          <p14:tracePt t="48799" x="2241550" y="5608638"/>
          <p14:tracePt t="48815" x="2214563" y="5608638"/>
          <p14:tracePt t="48831" x="2152650" y="5626100"/>
          <p14:tracePt t="48848" x="2108200" y="5643563"/>
          <p14:tracePt t="48865" x="2054225" y="5653088"/>
          <p14:tracePt t="48881" x="2027238" y="5653088"/>
          <p14:tracePt t="48898" x="2009775" y="5661025"/>
          <p14:tracePt t="48924" x="2000250" y="5661025"/>
          <p14:tracePt t="48962" x="1990725" y="5661025"/>
          <p14:tracePt t="49010" x="1990725" y="5653088"/>
          <p14:tracePt t="49244" x="1990725" y="5643563"/>
          <p14:tracePt t="49550" x="1990725" y="5634038"/>
          <p14:tracePt t="50458" x="2000250" y="5634038"/>
          <p14:tracePt t="50544" x="2009775" y="5626100"/>
          <p14:tracePt t="50571" x="2027238" y="5626100"/>
          <p14:tracePt t="50581" x="2044700" y="5616575"/>
          <p14:tracePt t="50592" x="2081213" y="5616575"/>
          <p14:tracePt t="50605" x="2125663" y="5616575"/>
          <p14:tracePt t="50617" x="2179638" y="5608638"/>
          <p14:tracePt t="50632" x="2232025" y="5608638"/>
          <p14:tracePt t="50649" x="2295525" y="5608638"/>
          <p14:tracePt t="50665" x="2374900" y="5608638"/>
          <p14:tracePt t="50682" x="2517775" y="5608638"/>
          <p14:tracePt t="50699" x="2616200" y="5608638"/>
          <p14:tracePt t="50715" x="2795588" y="5608638"/>
          <p14:tracePt t="50732" x="2874963" y="5616575"/>
          <p14:tracePt t="50749" x="2955925" y="5616575"/>
          <p14:tracePt t="50765" x="3071813" y="5626100"/>
          <p14:tracePt t="50782" x="3133725" y="5626100"/>
          <p14:tracePt t="50799" x="3170238" y="5626100"/>
          <p14:tracePt t="50816" x="3259138" y="5626100"/>
          <p14:tracePt t="50832" x="3286125" y="5626100"/>
          <p14:tracePt t="50849" x="3295650" y="5626100"/>
          <p14:tracePt t="50865" x="3340100" y="5626100"/>
          <p14:tracePt t="50882" x="3348038" y="5626100"/>
          <p14:tracePt t="50899" x="3357563" y="5616575"/>
          <p14:tracePt t="50915" x="3384550" y="5616575"/>
          <p14:tracePt t="50932" x="3394075" y="5616575"/>
          <p14:tracePt t="50949" x="3402013" y="5616575"/>
          <p14:tracePt t="50972" x="3411538" y="5616575"/>
          <p14:tracePt t="50985" x="3419475" y="5616575"/>
          <p14:tracePt t="51315" x="3419475" y="5608638"/>
          <p14:tracePt t="51808" x="3438525" y="5599113"/>
          <p14:tracePt t="51817" x="3517900" y="5599113"/>
          <p14:tracePt t="51829" x="3633788" y="5581650"/>
          <p14:tracePt t="51841" x="3813175" y="5562600"/>
          <p14:tracePt t="51854" x="4089400" y="5527675"/>
          <p14:tracePt t="51866" x="4330700" y="5500688"/>
          <p14:tracePt t="51882" x="4510088" y="5491163"/>
          <p14:tracePt t="51899" x="4616450" y="5491163"/>
          <p14:tracePt t="51916" x="4751388" y="5491163"/>
          <p14:tracePt t="51932" x="4776788" y="5491163"/>
          <p14:tracePt t="51949" x="4795838" y="5491163"/>
          <p14:tracePt t="52038" x="4795838" y="5500688"/>
          <p14:tracePt t="52480" x="4813300" y="5500688"/>
          <p14:tracePt t="52493" x="4867275" y="5500688"/>
          <p14:tracePt t="52505" x="4946650" y="5500688"/>
          <p14:tracePt t="52516" x="5054600" y="5500688"/>
          <p14:tracePt t="52528" x="5205413" y="5500688"/>
          <p14:tracePt t="52540" x="5429250" y="5500688"/>
          <p14:tracePt t="52553" x="5626100" y="5500688"/>
          <p14:tracePt t="52566" x="5857875" y="5510213"/>
          <p14:tracePt t="52582" x="6045200" y="5537200"/>
          <p14:tracePt t="52599" x="6188075" y="5554663"/>
          <p14:tracePt t="52616" x="6367463" y="5562600"/>
          <p14:tracePt t="52633" x="6429375" y="5572125"/>
          <p14:tracePt t="52649" x="6483350" y="5572125"/>
          <p14:tracePt t="52666" x="6554788" y="5581650"/>
          <p14:tracePt t="52682" x="6572250" y="5581650"/>
          <p14:tracePt t="52699" x="6589713" y="5581650"/>
          <p14:tracePt t="52716" x="6608763" y="5581650"/>
          <p14:tracePt t="52749" x="6608763" y="5589588"/>
          <p14:tracePt t="52847" x="6616700" y="5589588"/>
          <p14:tracePt t="54954" x="6608763" y="5589588"/>
          <p14:tracePt t="54978" x="6589713" y="5599113"/>
          <p14:tracePt t="54990" x="6572250" y="5608638"/>
          <p14:tracePt t="55003" x="6545263" y="5616575"/>
          <p14:tracePt t="55015" x="6527800" y="5626100"/>
          <p14:tracePt t="55029" x="6500813" y="5626100"/>
          <p14:tracePt t="55040" x="6465888" y="5634038"/>
          <p14:tracePt t="55053" x="6438900" y="5634038"/>
          <p14:tracePt t="55067" x="6429375" y="5634038"/>
          <p14:tracePt t="55083" x="6419850" y="5634038"/>
          <p14:tracePt t="55100" x="6411913" y="5634038"/>
          <p14:tracePt t="55139" x="6402388" y="5634038"/>
          <p14:tracePt t="55444" x="6394450" y="5634038"/>
          <p14:tracePt t="55458" x="6367463" y="5634038"/>
          <p14:tracePt t="55469" x="6330950" y="5634038"/>
          <p14:tracePt t="55482" x="6276975" y="5634038"/>
          <p14:tracePt t="55495" x="6197600" y="5634038"/>
          <p14:tracePt t="55507" x="6072188" y="5634038"/>
          <p14:tracePt t="55518" x="5902325" y="5634038"/>
          <p14:tracePt t="55534" x="5653088" y="5653088"/>
          <p14:tracePt t="55550" x="5348288" y="5661025"/>
          <p14:tracePt t="55567" x="4776788" y="5724525"/>
          <p14:tracePt t="55583" x="4491038" y="5768975"/>
          <p14:tracePt t="55600" x="4170363" y="5848350"/>
          <p14:tracePt t="55617" x="3554413" y="6010275"/>
          <p14:tracePt t="55633" x="3367088" y="6037263"/>
          <p14:tracePt t="55650" x="3251200" y="6054725"/>
          <p14:tracePt t="55667" x="3081338" y="6054725"/>
          <p14:tracePt t="55683" x="3044825" y="6054725"/>
          <p14:tracePt t="55700" x="3027363" y="6054725"/>
          <p14:tracePt t="56020" x="2990850" y="6054725"/>
          <p14:tracePt t="56032" x="2928938" y="6054725"/>
          <p14:tracePt t="56045" x="2830513" y="6054725"/>
          <p14:tracePt t="56058" x="2724150" y="6054725"/>
          <p14:tracePt t="56069" x="2608263" y="6054725"/>
          <p14:tracePt t="56084" x="2536825" y="6054725"/>
          <p14:tracePt t="56100" x="2482850" y="6037263"/>
          <p14:tracePt t="56117" x="2455863" y="6037263"/>
          <p14:tracePt t="56133" x="2446338" y="6018213"/>
          <p14:tracePt t="56180" x="2446338" y="6010275"/>
          <p14:tracePt t="56204" x="2473325" y="6010275"/>
          <p14:tracePt t="56218" x="2509838" y="6010275"/>
          <p14:tracePt t="56229" x="2536825" y="6010275"/>
          <p14:tracePt t="56242" x="2571750" y="6010275"/>
          <p14:tracePt t="56254" x="2625725" y="6010275"/>
          <p14:tracePt t="56267" x="2660650" y="6000750"/>
          <p14:tracePt t="56284" x="2732088" y="6000750"/>
          <p14:tracePt t="56300" x="2795588" y="6000750"/>
          <p14:tracePt t="56317" x="3027363" y="5983288"/>
          <p14:tracePt t="56333" x="3152775" y="5973763"/>
          <p14:tracePt t="56350" x="3259138" y="5965825"/>
          <p14:tracePt t="56367" x="3446463" y="5965825"/>
          <p14:tracePt t="56384" x="3509963" y="5965825"/>
          <p14:tracePt t="56400" x="3562350" y="5973763"/>
          <p14:tracePt t="56419" x="3633788" y="6000750"/>
          <p14:tracePt t="56434" x="3660775" y="6018213"/>
          <p14:tracePt t="56451" x="3679825" y="6054725"/>
          <p14:tracePt t="56467" x="3687763" y="6054725"/>
          <p14:tracePt t="56484" x="3687763" y="6062663"/>
          <p14:tracePt t="56548" x="3697288" y="6062663"/>
          <p14:tracePt t="56611" x="3705225" y="6062663"/>
          <p14:tracePt t="56622" x="3724275" y="6072188"/>
          <p14:tracePt t="56633" x="3741738" y="6072188"/>
          <p14:tracePt t="56647" x="3768725" y="6072188"/>
          <p14:tracePt t="56657" x="3803650" y="6081713"/>
          <p14:tracePt t="56671" x="3857625" y="6081713"/>
          <p14:tracePt t="56684" x="3929063" y="6081713"/>
          <p14:tracePt t="56700" x="4037013" y="6089650"/>
          <p14:tracePt t="56717" x="4133850" y="6099175"/>
          <p14:tracePt t="56734" x="4340225" y="6108700"/>
          <p14:tracePt t="56750" x="4429125" y="6116638"/>
          <p14:tracePt t="56767" x="4500563" y="6116638"/>
          <p14:tracePt t="56784" x="4581525" y="6126163"/>
          <p14:tracePt t="56800" x="4598988" y="6126163"/>
          <p14:tracePt t="56817" x="4608513" y="6126163"/>
          <p14:tracePt t="56834" x="4625975" y="6126163"/>
          <p14:tracePt t="56855" x="4633913" y="6134100"/>
          <p14:tracePt t="57235" x="4643438" y="6134100"/>
          <p14:tracePt t="57247" x="4670425" y="6134100"/>
          <p14:tracePt t="57259" x="4724400" y="6126163"/>
          <p14:tracePt t="57271" x="4822825" y="6108700"/>
          <p14:tracePt t="57284" x="4956175" y="6099175"/>
          <p14:tracePt t="57301" x="5143500" y="6081713"/>
          <p14:tracePt t="57317" x="5322888" y="6081713"/>
          <p14:tracePt t="57334" x="5537200" y="6081713"/>
          <p14:tracePt t="57351" x="5589588" y="6081713"/>
          <p14:tracePt t="57367" x="5608638" y="6081713"/>
          <p14:tracePt t="57384" x="5616575" y="6081713"/>
          <p14:tracePt t="57401" x="5626100" y="6081713"/>
          <p14:tracePt t="58987" x="5643563" y="6062663"/>
          <p14:tracePt t="58999" x="5680075" y="6045200"/>
          <p14:tracePt t="59011" x="5751513" y="5991225"/>
          <p14:tracePt t="59023" x="5848350" y="5919788"/>
          <p14:tracePt t="59035" x="6027738" y="5813425"/>
          <p14:tracePt t="59051" x="6242050" y="5680075"/>
          <p14:tracePt t="59068" x="6429375" y="5599113"/>
          <p14:tracePt t="59084" x="6715125" y="5491163"/>
          <p14:tracePt t="59101" x="6813550" y="5465763"/>
          <p14:tracePt t="59118" x="6875463" y="5456238"/>
          <p14:tracePt t="59134" x="6902450" y="5456238"/>
          <p14:tracePt t="59151" x="6911975" y="544671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Corpus Albicans</a:t>
            </a:r>
            <a:endParaRPr lang="en-US" dirty="0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3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671"/>
    </mc:Choice>
    <mc:Fallback xmlns="">
      <p:transition spd="slow" advTm="29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34" x="6894513" y="5438775"/>
          <p14:tracePt t="5145" x="6894513" y="5429250"/>
          <p14:tracePt t="5158" x="6884988" y="5429250"/>
          <p14:tracePt t="5171" x="6848475" y="5402263"/>
          <p14:tracePt t="5183" x="6804025" y="5375275"/>
          <p14:tracePt t="5194" x="6742113" y="5340350"/>
          <p14:tracePt t="5210" x="6643688" y="5286375"/>
          <p14:tracePt t="5227" x="6465888" y="5187950"/>
          <p14:tracePt t="5244" x="5911850" y="4894263"/>
          <p14:tracePt t="5260" x="5608638" y="4670425"/>
          <p14:tracePt t="5277" x="5295900" y="4491038"/>
          <p14:tracePt t="5294" x="4679950" y="4108450"/>
          <p14:tracePt t="5310" x="4456113" y="3956050"/>
          <p14:tracePt t="5327" x="4259263" y="3830638"/>
          <p14:tracePt t="5344" x="3938588" y="3679825"/>
          <p14:tracePt t="5360" x="3857625" y="3652838"/>
          <p14:tracePt t="5377" x="3803650" y="3616325"/>
          <p14:tracePt t="5394" x="3795713" y="3616325"/>
          <p14:tracePt t="5417" x="3795713" y="3598863"/>
          <p14:tracePt t="5723" x="3660775" y="3554413"/>
          <p14:tracePt t="5734" x="3375025" y="3429000"/>
          <p14:tracePt t="5747" x="3062288" y="3241675"/>
          <p14:tracePt t="5759" x="2724150" y="3054350"/>
          <p14:tracePt t="5771" x="2446338" y="2857500"/>
          <p14:tracePt t="5783" x="2214563" y="2679700"/>
          <p14:tracePt t="5795" x="2036763" y="2517775"/>
          <p14:tracePt t="5811" x="1874838" y="2384425"/>
          <p14:tracePt t="5827" x="1768475" y="2303463"/>
          <p14:tracePt t="5844" x="1679575" y="2232025"/>
          <p14:tracePt t="5861" x="1527175" y="2125663"/>
          <p14:tracePt t="5877" x="1482725" y="2089150"/>
          <p14:tracePt t="5894" x="1465263" y="2054225"/>
          <p14:tracePt t="5911" x="1438275" y="2036763"/>
          <p14:tracePt t="5942" x="1438275" y="2027238"/>
          <p14:tracePt t="5956" x="1428750" y="2027238"/>
          <p14:tracePt t="5966" x="1428750" y="2017713"/>
          <p14:tracePt t="6016" x="1401763" y="1990725"/>
          <p14:tracePt t="6028" x="1393825" y="1965325"/>
          <p14:tracePt t="6040" x="1366838" y="1928813"/>
          <p14:tracePt t="6052" x="1347788" y="1874838"/>
          <p14:tracePt t="6065" x="1322388" y="1830388"/>
          <p14:tracePt t="6077" x="1295400" y="1776413"/>
          <p14:tracePt t="6094" x="1276350" y="1751013"/>
          <p14:tracePt t="6111" x="1258888" y="1714500"/>
          <p14:tracePt t="6127" x="1241425" y="1687513"/>
          <p14:tracePt t="6150" x="1241425" y="1679575"/>
          <p14:tracePt t="6176" x="1258888" y="1679575"/>
          <p14:tracePt t="6188" x="1295400" y="1679575"/>
          <p14:tracePt t="6199" x="1339850" y="1679575"/>
          <p14:tracePt t="6212" x="1401763" y="1687513"/>
          <p14:tracePt t="6227" x="1473200" y="1697038"/>
          <p14:tracePt t="6244" x="1571625" y="1714500"/>
          <p14:tracePt t="6261" x="1946275" y="1724025"/>
          <p14:tracePt t="6278" x="2179638" y="1741488"/>
          <p14:tracePt t="6294" x="2384425" y="1751013"/>
          <p14:tracePt t="6311" x="2687638" y="1776413"/>
          <p14:tracePt t="6328" x="2786063" y="1776413"/>
          <p14:tracePt t="6344" x="2874963" y="1776413"/>
          <p14:tracePt t="6361" x="2938463" y="1776413"/>
          <p14:tracePt t="6384" x="2946400" y="1776413"/>
          <p14:tracePt t="6532" x="2955925" y="1776413"/>
          <p14:tracePt t="7045" x="2965450" y="1776413"/>
          <p14:tracePt t="7057" x="2982913" y="1751013"/>
          <p14:tracePt t="7069" x="3027363" y="1714500"/>
          <p14:tracePt t="7082" x="3116263" y="1643063"/>
          <p14:tracePt t="7096" x="3313113" y="1544638"/>
          <p14:tracePt t="7111" x="3554413" y="1411288"/>
          <p14:tracePt t="7128" x="3795713" y="1276350"/>
          <p14:tracePt t="7145" x="4187825" y="1098550"/>
          <p14:tracePt t="7161" x="4375150" y="1017588"/>
          <p14:tracePt t="7178" x="4518025" y="928688"/>
          <p14:tracePt t="7194" x="4759325" y="803275"/>
          <p14:tracePt t="7211" x="4857750" y="731838"/>
          <p14:tracePt t="7228" x="4929188" y="679450"/>
          <p14:tracePt t="7244" x="5045075" y="615950"/>
          <p14:tracePt t="7261" x="5062538" y="598488"/>
          <p14:tracePt t="7278" x="5099050" y="588963"/>
          <p14:tracePt t="7295" x="5108575" y="581025"/>
          <p14:tracePt t="7311" x="5116513" y="581025"/>
          <p14:tracePt t="7328" x="5170488" y="561975"/>
          <p14:tracePt t="7345" x="5187950" y="554038"/>
          <p14:tracePt t="7361" x="5197475" y="554038"/>
          <p14:tracePt t="7378" x="5205413" y="554038"/>
          <p14:tracePt t="7401" x="5205413" y="544513"/>
          <p14:tracePt t="7425" x="5214938" y="536575"/>
          <p14:tracePt t="7437" x="5224463" y="536575"/>
          <p14:tracePt t="7449" x="5241925" y="536575"/>
          <p14:tracePt t="7486" x="5251450" y="536575"/>
          <p14:tracePt t="7598" x="5241925" y="536575"/>
          <p14:tracePt t="7610" x="5232400" y="544513"/>
          <p14:tracePt t="7621" x="5214938" y="544513"/>
          <p14:tracePt t="7633" x="5205413" y="561975"/>
          <p14:tracePt t="7645" x="5187950" y="581025"/>
          <p14:tracePt t="7661" x="5160963" y="598488"/>
          <p14:tracePt t="7678" x="5133975" y="633413"/>
          <p14:tracePt t="7694" x="5116513" y="669925"/>
          <p14:tracePt t="7711" x="5062538" y="731838"/>
          <p14:tracePt t="7728" x="5037138" y="750888"/>
          <p14:tracePt t="7744" x="5018088" y="768350"/>
          <p14:tracePt t="8074" x="5000625" y="768350"/>
          <p14:tracePt t="8087" x="4983163" y="795338"/>
          <p14:tracePt t="8099" x="4929188" y="839788"/>
          <p14:tracePt t="8113" x="4857750" y="893763"/>
          <p14:tracePt t="8124" x="4768850" y="965200"/>
          <p14:tracePt t="8137" x="4633913" y="1044575"/>
          <p14:tracePt t="8147" x="4473575" y="1160463"/>
          <p14:tracePt t="8161" x="4303713" y="1285875"/>
          <p14:tracePt t="8179" x="4152900" y="1384300"/>
          <p14:tracePt t="8195" x="4044950" y="1446213"/>
          <p14:tracePt t="8211" x="3867150" y="1527175"/>
          <p14:tracePt t="8228" x="3803650" y="1562100"/>
          <p14:tracePt t="8245" x="3741738" y="1589088"/>
          <p14:tracePt t="8261" x="3616325" y="1670050"/>
          <p14:tracePt t="8279" x="3562350" y="1704975"/>
          <p14:tracePt t="8295" x="3527425" y="1714500"/>
          <p14:tracePt t="8311" x="3490913" y="1741488"/>
          <p14:tracePt t="8328" x="3473450" y="1741488"/>
          <p14:tracePt t="8429" x="3465513" y="1741488"/>
          <p14:tracePt t="8467" x="3455988" y="1751013"/>
          <p14:tracePt t="8479" x="3446463" y="1758950"/>
          <p14:tracePt t="8491" x="3419475" y="1768475"/>
          <p14:tracePt t="8503" x="3402013" y="1785938"/>
          <p14:tracePt t="8516" x="3384550" y="1795463"/>
          <p14:tracePt t="8528" x="3367088" y="1812925"/>
          <p14:tracePt t="8545" x="3348038" y="1812925"/>
          <p14:tracePt t="8561" x="3348038" y="1822450"/>
          <p14:tracePt t="8664" x="3357563" y="1822450"/>
          <p14:tracePt t="8674" x="3367088" y="1822450"/>
          <p14:tracePt t="8686" x="3384550" y="1822450"/>
          <p14:tracePt t="8699" x="3411538" y="1822450"/>
          <p14:tracePt t="8711" x="3429000" y="1822450"/>
          <p14:tracePt t="8728" x="3455988" y="1812925"/>
          <p14:tracePt t="8745" x="3500438" y="1803400"/>
          <p14:tracePt t="8761" x="3616325" y="1768475"/>
          <p14:tracePt t="8778" x="3687763" y="1758950"/>
          <p14:tracePt t="8795" x="3768725" y="1741488"/>
          <p14:tracePt t="8811" x="3902075" y="1714500"/>
          <p14:tracePt t="8828" x="3965575" y="1704975"/>
          <p14:tracePt t="8845" x="4017963" y="1697038"/>
          <p14:tracePt t="8861" x="4108450" y="1687513"/>
          <p14:tracePt t="8878" x="4133850" y="1687513"/>
          <p14:tracePt t="8895" x="4160838" y="1687513"/>
          <p14:tracePt t="8911" x="4205288" y="1687513"/>
          <p14:tracePt t="8928" x="4214813" y="1687513"/>
          <p14:tracePt t="8945" x="4224338" y="1697038"/>
          <p14:tracePt t="10219" x="4251325" y="1697038"/>
          <p14:tracePt t="10231" x="4286250" y="1704975"/>
          <p14:tracePt t="10242" x="4330700" y="1741488"/>
          <p14:tracePt t="10256" x="4411663" y="1803400"/>
          <p14:tracePt t="10268" x="4545013" y="1866900"/>
          <p14:tracePt t="10280" x="4732338" y="1973263"/>
          <p14:tracePt t="10295" x="4911725" y="2081213"/>
          <p14:tracePt t="10312" x="5099050" y="2197100"/>
          <p14:tracePt t="10329" x="5348288" y="2347913"/>
          <p14:tracePt t="10345" x="5429250" y="2401888"/>
          <p14:tracePt t="10362" x="5491163" y="2438400"/>
          <p14:tracePt t="10379" x="5562600" y="2500313"/>
          <p14:tracePt t="10396" x="5589588" y="2536825"/>
          <p14:tracePt t="10412" x="5626100" y="2562225"/>
          <p14:tracePt t="10429" x="5670550" y="2598738"/>
          <p14:tracePt t="10445" x="5680075" y="2616200"/>
          <p14:tracePt t="10462" x="5697538" y="2625725"/>
          <p14:tracePt t="10479" x="5715000" y="2652713"/>
          <p14:tracePt t="10495" x="5724525" y="2670175"/>
          <p14:tracePt t="10512" x="5732463" y="2679700"/>
          <p14:tracePt t="10529" x="5732463" y="2687638"/>
          <p14:tracePt t="11554" x="5715000" y="2687638"/>
          <p14:tracePt t="11566" x="5688013" y="2687638"/>
          <p14:tracePt t="11578" x="5634038" y="2687638"/>
          <p14:tracePt t="11590" x="5537200" y="2687638"/>
          <p14:tracePt t="11602" x="5402263" y="2687638"/>
          <p14:tracePt t="11616" x="5241925" y="2687638"/>
          <p14:tracePt t="11629" x="4938713" y="2687638"/>
          <p14:tracePt t="11646" x="4616450" y="2687638"/>
          <p14:tracePt t="11662" x="4268788" y="2687638"/>
          <p14:tracePt t="11679" x="3633788" y="2643188"/>
          <p14:tracePt t="11696" x="3402013" y="2616200"/>
          <p14:tracePt t="11713" x="3098800" y="2527300"/>
          <p14:tracePt t="11729" x="3027363" y="2482850"/>
          <p14:tracePt t="11746" x="2973388" y="2465388"/>
          <p14:tracePt t="11762" x="2938463" y="2446338"/>
          <p14:tracePt t="11779" x="2928938" y="2446338"/>
          <p14:tracePt t="11799" x="2928938" y="2438400"/>
          <p14:tracePt t="11836" x="2928938" y="2428875"/>
          <p14:tracePt t="11872" x="2938463" y="2428875"/>
          <p14:tracePt t="11908" x="2946400" y="2428875"/>
          <p14:tracePt t="11921" x="2965450" y="2428875"/>
          <p14:tracePt t="11933" x="2973388" y="2428875"/>
          <p14:tracePt t="11945" x="2990850" y="2428875"/>
          <p14:tracePt t="11959" x="3009900" y="2428875"/>
          <p14:tracePt t="11970" x="3036888" y="2428875"/>
          <p14:tracePt t="11983" x="3071813" y="2419350"/>
          <p14:tracePt t="11996" x="3098800" y="2401888"/>
          <p14:tracePt t="12012" x="3133725" y="2393950"/>
          <p14:tracePt t="12029" x="3179763" y="2384425"/>
          <p14:tracePt t="12046" x="3259138" y="2357438"/>
          <p14:tracePt t="12062" x="3295650" y="2357438"/>
          <p14:tracePt t="12079" x="3322638" y="2357438"/>
          <p14:tracePt t="12096" x="3367088" y="2357438"/>
          <p14:tracePt t="12112" x="3384550" y="2357438"/>
          <p14:tracePt t="12129" x="3394075" y="2357438"/>
          <p14:tracePt t="12146" x="3402013" y="2357438"/>
          <p14:tracePt t="12338" x="3384550" y="2357438"/>
          <p14:tracePt t="12349" x="3375025" y="2357438"/>
          <p14:tracePt t="12363" x="3367088" y="2357438"/>
          <p14:tracePt t="12375" x="3348038" y="2357438"/>
          <p14:tracePt t="12386" x="3322638" y="2357438"/>
          <p14:tracePt t="12399" x="3276600" y="2357438"/>
          <p14:tracePt t="12413" x="3205163" y="2384425"/>
          <p14:tracePt t="12429" x="3108325" y="2411413"/>
          <p14:tracePt t="12446" x="2955925" y="2473325"/>
          <p14:tracePt t="12463" x="2544763" y="2616200"/>
          <p14:tracePt t="12479" x="2339975" y="2687638"/>
          <p14:tracePt t="12496" x="2089150" y="2776538"/>
          <p14:tracePt t="12513" x="1714500" y="2884488"/>
          <p14:tracePt t="12530" x="1616075" y="2919413"/>
          <p14:tracePt t="12546" x="1500188" y="2965450"/>
          <p14:tracePt t="12563" x="1473200" y="2965450"/>
          <p14:tracePt t="12754" x="1482725" y="2965450"/>
          <p14:tracePt t="12779" x="1490663" y="2955925"/>
          <p14:tracePt t="12803" x="1500188" y="2946400"/>
          <p14:tracePt t="12817" x="1509713" y="2946400"/>
          <p14:tracePt t="12826" x="1509713" y="2938463"/>
          <p14:tracePt t="12840" x="1517650" y="2928938"/>
          <p14:tracePt t="12852" x="1544638" y="2911475"/>
          <p14:tracePt t="12865" x="1562100" y="2901950"/>
          <p14:tracePt t="12880" x="1598613" y="2874963"/>
          <p14:tracePt t="12896" x="1670050" y="2857500"/>
          <p14:tracePt t="12913" x="1822450" y="2813050"/>
          <p14:tracePt t="12930" x="1919288" y="2776538"/>
          <p14:tracePt t="12946" x="2027238" y="2768600"/>
          <p14:tracePt t="12963" x="2224088" y="2741613"/>
          <p14:tracePt t="12979" x="2312988" y="2732088"/>
          <p14:tracePt t="12996" x="2384425" y="2732088"/>
          <p14:tracePt t="13013" x="2473325" y="2732088"/>
          <p14:tracePt t="13029" x="2500313" y="2732088"/>
          <p14:tracePt t="13046" x="2517775" y="2732088"/>
          <p14:tracePt t="13063" x="2527300" y="2732088"/>
          <p14:tracePt t="13084" x="2536825" y="2732088"/>
          <p14:tracePt t="13098" x="2544763" y="2732088"/>
          <p14:tracePt t="13159" x="2554288" y="2732088"/>
          <p14:tracePt t="13194" x="2571750" y="2732088"/>
          <p14:tracePt t="13208" x="2581275" y="2732088"/>
          <p14:tracePt t="13219" x="2598738" y="2732088"/>
          <p14:tracePt t="13232" x="2616200" y="2732088"/>
          <p14:tracePt t="13246" x="2643188" y="2732088"/>
          <p14:tracePt t="13263" x="2679700" y="2732088"/>
          <p14:tracePt t="13280" x="2803525" y="2732088"/>
          <p14:tracePt t="13296" x="2874963" y="2732088"/>
          <p14:tracePt t="13313" x="2955925" y="2732088"/>
          <p14:tracePt t="13330" x="3089275" y="2724150"/>
          <p14:tracePt t="13346" x="3133725" y="2724150"/>
          <p14:tracePt t="13363" x="3179763" y="2724150"/>
          <p14:tracePt t="13380" x="3214688" y="2724150"/>
          <p14:tracePt t="13396" x="3224213" y="2724150"/>
          <p14:tracePt t="13413" x="3232150" y="2724150"/>
          <p14:tracePt t="13758" x="3224213" y="2724150"/>
          <p14:tracePt t="13772" x="3205163" y="2724150"/>
          <p14:tracePt t="13784" x="3179763" y="2724150"/>
          <p14:tracePt t="13795" x="3125788" y="2724150"/>
          <p14:tracePt t="13808" x="3027363" y="2724150"/>
          <p14:tracePt t="13820" x="2901950" y="2724150"/>
          <p14:tracePt t="13832" x="2768600" y="2724150"/>
          <p14:tracePt t="13846" x="2608263" y="2724150"/>
          <p14:tracePt t="13863" x="2455863" y="2724150"/>
          <p14:tracePt t="13880" x="2322513" y="2714625"/>
          <p14:tracePt t="13897" x="2133600" y="2705100"/>
          <p14:tracePt t="13913" x="2071688" y="2697163"/>
          <p14:tracePt t="13930" x="1990725" y="2687638"/>
          <p14:tracePt t="13946" x="1982788" y="2687638"/>
          <p14:tracePt t="14262" x="2000250" y="2687638"/>
          <p14:tracePt t="14273" x="2017713" y="2679700"/>
          <p14:tracePt t="14285" x="2044700" y="2679700"/>
          <p14:tracePt t="14298" x="2089150" y="2679700"/>
          <p14:tracePt t="14313" x="2152650" y="2679700"/>
          <p14:tracePt t="14330" x="2224088" y="2679700"/>
          <p14:tracePt t="14347" x="2428875" y="2679700"/>
          <p14:tracePt t="14363" x="2544763" y="2679700"/>
          <p14:tracePt t="14380" x="2643188" y="2679700"/>
          <p14:tracePt t="14397" x="2803525" y="2697163"/>
          <p14:tracePt t="14413" x="2847975" y="2697163"/>
          <p14:tracePt t="14430" x="2874963" y="2705100"/>
          <p14:tracePt t="14447" x="2901950" y="2705100"/>
          <p14:tracePt t="14463" x="2911475" y="2705100"/>
          <p14:tracePt t="15169" x="2911475" y="2714625"/>
          <p14:tracePt t="16858" x="2919413" y="2714625"/>
          <p14:tracePt t="16871" x="2946400" y="2714625"/>
          <p14:tracePt t="16882" x="2965450" y="2714625"/>
          <p14:tracePt t="16895" x="2990850" y="2714625"/>
          <p14:tracePt t="16906" x="3009900" y="2714625"/>
          <p14:tracePt t="16920" x="3027363" y="2714625"/>
          <p14:tracePt t="16931" x="3044825" y="2714625"/>
          <p14:tracePt t="16947" x="3071813" y="2714625"/>
          <p14:tracePt t="16964" x="3089275" y="2714625"/>
          <p14:tracePt t="16981" x="3108325" y="2714625"/>
          <p14:tracePt t="16998" x="3143250" y="2724150"/>
          <p14:tracePt t="17014" x="3152775" y="2732088"/>
          <p14:tracePt t="17031" x="3179763" y="2732088"/>
          <p14:tracePt t="17048" x="3187700" y="2732088"/>
          <p14:tracePt t="17066" x="3197225" y="2732088"/>
          <p14:tracePt t="17287" x="3187700" y="2732088"/>
          <p14:tracePt t="17299" x="3179763" y="2732088"/>
          <p14:tracePt t="17311" x="3170238" y="2732088"/>
          <p14:tracePt t="17325" x="3152775" y="2732088"/>
          <p14:tracePt t="17336" x="3116263" y="2732088"/>
          <p14:tracePt t="17348" x="3054350" y="2741613"/>
          <p14:tracePt t="17364" x="2965450" y="2759075"/>
          <p14:tracePt t="17381" x="2847975" y="2803525"/>
          <p14:tracePt t="17398" x="2625725" y="2884488"/>
          <p14:tracePt t="17414" x="2527300" y="2911475"/>
          <p14:tracePt t="17431" x="2446338" y="2938463"/>
          <p14:tracePt t="17448" x="2295525" y="2990850"/>
          <p14:tracePt t="17464" x="2197100" y="3027363"/>
          <p14:tracePt t="17481" x="2089150" y="3089275"/>
          <p14:tracePt t="17498" x="1812925" y="3259138"/>
          <p14:tracePt t="17515" x="1714500" y="3303588"/>
          <p14:tracePt t="17531" x="1625600" y="3340100"/>
          <p14:tracePt t="17548" x="1500188" y="3348038"/>
          <p14:tracePt t="17564" x="1473200" y="3348038"/>
          <p14:tracePt t="17581" x="1438275" y="3348038"/>
          <p14:tracePt t="17597" x="1428750" y="3348038"/>
          <p14:tracePt t="17617" x="1428750" y="3340100"/>
          <p14:tracePt t="17691" x="1428750" y="3330575"/>
          <p14:tracePt t="17715" x="1419225" y="3330575"/>
          <p14:tracePt t="17741" x="1419225" y="3322638"/>
          <p14:tracePt t="17753" x="1419225" y="3313113"/>
          <p14:tracePt t="17778" x="1419225" y="3303588"/>
          <p14:tracePt t="17813" x="1419225" y="3295650"/>
          <p14:tracePt t="17826" x="1419225" y="3286125"/>
          <p14:tracePt t="17850" x="1419225" y="3276600"/>
          <p14:tracePt t="17875" x="1428750" y="3259138"/>
          <p14:tracePt t="17888" x="1455738" y="3251200"/>
          <p14:tracePt t="17900" x="1473200" y="3241675"/>
          <p14:tracePt t="17913" x="1509713" y="3232150"/>
          <p14:tracePt t="17925" x="1571625" y="3214688"/>
          <p14:tracePt t="17935" x="1633538" y="3214688"/>
          <p14:tracePt t="17949" x="1704975" y="3214688"/>
          <p14:tracePt t="17964" x="1776413" y="3214688"/>
          <p14:tracePt t="17981" x="1839913" y="3214688"/>
          <p14:tracePt t="17998" x="1911350" y="3214688"/>
          <p14:tracePt t="18014" x="1919288" y="3214688"/>
          <p14:tracePt t="18031" x="1928813" y="3214688"/>
          <p14:tracePt t="18440" x="1938338" y="3214688"/>
          <p14:tracePt t="18475" x="1946275" y="3214688"/>
          <p14:tracePt t="18488" x="1955800" y="3214688"/>
          <p14:tracePt t="18499" x="1973263" y="3214688"/>
          <p14:tracePt t="18513" x="2017713" y="3214688"/>
          <p14:tracePt t="18525" x="2062163" y="3214688"/>
          <p14:tracePt t="18536" x="2133600" y="3214688"/>
          <p14:tracePt t="18548" x="2232025" y="3214688"/>
          <p14:tracePt t="18565" x="2322513" y="3214688"/>
          <p14:tracePt t="18581" x="2393950" y="3214688"/>
          <p14:tracePt t="18598" x="2482850" y="3214688"/>
          <p14:tracePt t="18614" x="2509838" y="3214688"/>
          <p14:tracePt t="18631" x="2527300" y="3214688"/>
          <p14:tracePt t="18648" x="2554288" y="3214688"/>
          <p14:tracePt t="18665" x="2562225" y="3214688"/>
          <p14:tracePt t="18681" x="2571750" y="3214688"/>
          <p14:tracePt t="18698" x="2598738" y="3205163"/>
          <p14:tracePt t="18715" x="2608263" y="3197225"/>
          <p14:tracePt t="18731" x="2616200" y="3197225"/>
          <p14:tracePt t="18748" x="2633663" y="3187700"/>
          <p14:tracePt t="18765" x="2643188" y="3179763"/>
          <p14:tracePt t="18781" x="2660650" y="3170238"/>
          <p14:tracePt t="18782" x="2679700" y="3152775"/>
          <p14:tracePt t="18798" x="2697163" y="3133725"/>
          <p14:tracePt t="18814" x="2724150" y="3125788"/>
          <p14:tracePt t="18832" x="2776538" y="3081338"/>
          <p14:tracePt t="18848" x="2822575" y="3054350"/>
          <p14:tracePt t="18865" x="2867025" y="3036888"/>
          <p14:tracePt t="18881" x="2901950" y="3017838"/>
          <p14:tracePt t="18898" x="2911475" y="3009900"/>
          <p14:tracePt t="18915" x="2919413" y="3009900"/>
          <p14:tracePt t="19173" x="2919413" y="3017838"/>
          <p14:tracePt t="19211" x="2911475" y="3017838"/>
          <p14:tracePt t="19284" x="2901950" y="3017838"/>
          <p14:tracePt t="19296" x="2901950" y="3027363"/>
          <p14:tracePt t="19309" x="2894013" y="3027363"/>
          <p14:tracePt t="19320" x="2874963" y="3036888"/>
          <p14:tracePt t="19333" x="2840038" y="3054350"/>
          <p14:tracePt t="19348" x="2786063" y="3089275"/>
          <p14:tracePt t="19365" x="2714625" y="3125788"/>
          <p14:tracePt t="19382" x="2571750" y="3205163"/>
          <p14:tracePt t="19398" x="2509838" y="3241675"/>
          <p14:tracePt t="19415" x="2438400" y="3268663"/>
          <p14:tracePt t="19431" x="2339975" y="3330575"/>
          <p14:tracePt t="19448" x="2276475" y="3357563"/>
          <p14:tracePt t="19465" x="2232025" y="3384550"/>
          <p14:tracePt t="19482" x="2133600" y="3429000"/>
          <p14:tracePt t="19498" x="2108200" y="3446463"/>
          <p14:tracePt t="19515" x="2089150" y="3455988"/>
          <p14:tracePt t="19531" x="2062163" y="3473450"/>
          <p14:tracePt t="19548" x="2054225" y="3482975"/>
          <p14:tracePt t="19565" x="2054225" y="3490913"/>
          <p14:tracePt t="19581" x="2036763" y="3509963"/>
          <p14:tracePt t="19598" x="2027238" y="3517900"/>
          <p14:tracePt t="19615" x="2017713" y="3544888"/>
          <p14:tracePt t="19631" x="2009775" y="3554413"/>
          <p14:tracePt t="20007" x="2009775" y="3562350"/>
          <p14:tracePt t="21784" x="2000250" y="3589338"/>
          <p14:tracePt t="21796" x="1982788" y="3616325"/>
          <p14:tracePt t="21808" x="1982788" y="3652838"/>
          <p14:tracePt t="21820" x="1982788" y="3697288"/>
          <p14:tracePt t="21833" x="1982788" y="3724275"/>
          <p14:tracePt t="21849" x="1982788" y="3759200"/>
          <p14:tracePt t="21865" x="2017713" y="3795713"/>
          <p14:tracePt t="21882" x="2116138" y="3867150"/>
          <p14:tracePt t="21899" x="2187575" y="3902075"/>
          <p14:tracePt t="21916" x="2259013" y="3938588"/>
          <p14:tracePt t="21932" x="2411413" y="4000500"/>
          <p14:tracePt t="21949" x="2482850" y="4027488"/>
          <p14:tracePt t="21966" x="2571750" y="4044950"/>
          <p14:tracePt t="21982" x="2705100" y="4071938"/>
          <p14:tracePt t="21999" x="2751138" y="4081463"/>
          <p14:tracePt t="22016" x="2768600" y="4089400"/>
          <p14:tracePt t="22032" x="2795588" y="4098925"/>
          <p14:tracePt t="22049" x="2813050" y="4098925"/>
          <p14:tracePt t="22065" x="2830513" y="4098925"/>
          <p14:tracePt t="22082" x="2840038" y="4098925"/>
          <p14:tracePt t="22099" x="2847975" y="4098925"/>
          <p14:tracePt t="22140" x="2847975" y="4108450"/>
          <p14:tracePt t="22177" x="2857500" y="4108450"/>
          <p14:tracePt t="22189" x="2857500" y="4116388"/>
          <p14:tracePt t="22216" x="2857500" y="4125913"/>
          <p14:tracePt t="22238" x="2867025" y="4125913"/>
          <p14:tracePt t="22249" x="2867025" y="4133850"/>
          <p14:tracePt t="22261" x="2884488" y="4133850"/>
          <p14:tracePt t="22274" x="2894013" y="4143375"/>
          <p14:tracePt t="22286" x="2901950" y="4152900"/>
          <p14:tracePt t="22299" x="2919413" y="4152900"/>
          <p14:tracePt t="22316" x="2938463" y="4160838"/>
          <p14:tracePt t="22332" x="2946400" y="4160838"/>
          <p14:tracePt t="22349" x="2973388" y="4160838"/>
          <p14:tracePt t="22366" x="2982913" y="4160838"/>
          <p14:tracePt t="22382" x="3000375" y="4160838"/>
          <p14:tracePt t="22399" x="3027363" y="4170363"/>
          <p14:tracePt t="22416" x="3044825" y="4170363"/>
          <p14:tracePt t="22432" x="3071813" y="4170363"/>
          <p14:tracePt t="22449" x="3081338" y="4170363"/>
          <p14:tracePt t="22471" x="3089275" y="4170363"/>
          <p14:tracePt t="22519" x="3108325" y="4170363"/>
          <p14:tracePt t="22543" x="3116263" y="4170363"/>
          <p14:tracePt t="22555" x="3125788" y="4170363"/>
          <p14:tracePt t="22568" x="3133725" y="4170363"/>
          <p14:tracePt t="22837" x="3143250" y="4170363"/>
          <p14:tracePt t="22850" x="3197225" y="4160838"/>
          <p14:tracePt t="22862" x="3268663" y="4152900"/>
          <p14:tracePt t="22875" x="3394075" y="4143375"/>
          <p14:tracePt t="22887" x="3527425" y="4133850"/>
          <p14:tracePt t="22899" x="3660775" y="4133850"/>
          <p14:tracePt t="22916" x="3768725" y="4133850"/>
          <p14:tracePt t="22933" x="3857625" y="4133850"/>
          <p14:tracePt t="22949" x="3946525" y="4152900"/>
          <p14:tracePt t="22966" x="3965575" y="4160838"/>
          <p14:tracePt t="22983" x="3973513" y="4160838"/>
          <p14:tracePt t="23034" x="3973513" y="4170363"/>
          <p14:tracePt t="23132" x="3965575" y="4170363"/>
          <p14:tracePt t="23144" x="3946525" y="4170363"/>
          <p14:tracePt t="23156" x="3919538" y="4170363"/>
          <p14:tracePt t="23168" x="3875088" y="4170363"/>
          <p14:tracePt t="23183" x="3813175" y="4197350"/>
          <p14:tracePt t="23199" x="3697288" y="4214813"/>
          <p14:tracePt t="23216" x="3554413" y="4241800"/>
          <p14:tracePt t="23233" x="3232150" y="4330700"/>
          <p14:tracePt t="23249" x="3098800" y="4348163"/>
          <p14:tracePt t="23266" x="2857500" y="4402138"/>
          <p14:tracePt t="23283" x="2751138" y="4419600"/>
          <p14:tracePt t="23299" x="2643188" y="4438650"/>
          <p14:tracePt t="23316" x="2428875" y="4510088"/>
          <p14:tracePt t="23333" x="2339975" y="4545013"/>
          <p14:tracePt t="23349" x="2259013" y="4572000"/>
          <p14:tracePt t="23366" x="2143125" y="4598988"/>
          <p14:tracePt t="23383" x="2108200" y="4608513"/>
          <p14:tracePt t="23399" x="2054225" y="4616450"/>
          <p14:tracePt t="23416" x="1973263" y="4625975"/>
          <p14:tracePt t="23433" x="1946275" y="4643438"/>
          <p14:tracePt t="23449" x="1938338" y="4643438"/>
          <p14:tracePt t="23466" x="1919288" y="4643438"/>
          <p14:tracePt t="23854" x="1928813" y="4643438"/>
          <p14:tracePt t="23867" x="1938338" y="4643438"/>
          <p14:tracePt t="23879" x="1946275" y="4643438"/>
          <p14:tracePt t="23891" x="1965325" y="4633913"/>
          <p14:tracePt t="23903" x="1982788" y="4633913"/>
          <p14:tracePt t="23916" x="2027238" y="4625975"/>
          <p14:tracePt t="23933" x="2089150" y="4616450"/>
          <p14:tracePt t="23949" x="2187575" y="4616450"/>
          <p14:tracePt t="23966" x="2374900" y="4608513"/>
          <p14:tracePt t="23983" x="2500313" y="4608513"/>
          <p14:tracePt t="23999" x="2625725" y="4608513"/>
          <p14:tracePt t="24016" x="2830513" y="4608513"/>
          <p14:tracePt t="24033" x="2901950" y="4608513"/>
          <p14:tracePt t="24050" x="2965450" y="4608513"/>
          <p14:tracePt t="24066" x="3027363" y="4608513"/>
          <p14:tracePt t="24083" x="3044825" y="4608513"/>
          <p14:tracePt t="24099" x="3071813" y="4608513"/>
          <p14:tracePt t="24116" x="3081338" y="4608513"/>
          <p14:tracePt t="24133" x="3098800" y="4608513"/>
          <p14:tracePt t="24149" x="3133725" y="4608513"/>
          <p14:tracePt t="24166" x="3160713" y="4598988"/>
          <p14:tracePt t="24183" x="3179763" y="4598988"/>
          <p14:tracePt t="24199" x="3251200" y="4598988"/>
          <p14:tracePt t="24216" x="3276600" y="4589463"/>
          <p14:tracePt t="24233" x="3295650" y="4589463"/>
          <p14:tracePt t="24250" x="3322638" y="4581525"/>
          <p14:tracePt t="24266" x="3340100" y="4581525"/>
          <p14:tracePt t="24284" x="3348038" y="4572000"/>
          <p14:tracePt t="24307" x="3357563" y="4572000"/>
          <p14:tracePt t="24798" x="3375025" y="4562475"/>
          <p14:tracePt t="24810" x="3419475" y="4537075"/>
          <p14:tracePt t="24824" x="3482975" y="4510088"/>
          <p14:tracePt t="24835" x="3562350" y="4473575"/>
          <p14:tracePt t="24850" x="3679825" y="4429125"/>
          <p14:tracePt t="24866" x="3786188" y="4375150"/>
          <p14:tracePt t="24883" x="3938588" y="4322763"/>
          <p14:tracePt t="24884" x="4098925" y="4251325"/>
          <p14:tracePt t="24900" x="4241800" y="4179888"/>
          <p14:tracePt t="24916" x="4384675" y="4108450"/>
          <p14:tracePt t="24933" x="4643438" y="3956050"/>
          <p14:tracePt t="24950" x="4741863" y="3902075"/>
          <p14:tracePt t="24966" x="4822825" y="3857625"/>
          <p14:tracePt t="24983" x="4902200" y="3795713"/>
          <p14:tracePt t="25000" x="4911725" y="3776663"/>
          <p14:tracePt t="25017" x="4929188" y="3768725"/>
          <p14:tracePt t="25044" x="4938713" y="3768725"/>
          <p14:tracePt t="25055" x="4938713" y="3759200"/>
          <p14:tracePt t="25067" x="4956175" y="3759200"/>
          <p14:tracePt t="25083" x="4983163" y="3751263"/>
          <p14:tracePt t="25100" x="5027613" y="3741738"/>
          <p14:tracePt t="25116" x="5054600" y="3741738"/>
          <p14:tracePt t="25133" x="5099050" y="3741738"/>
          <p14:tracePt t="25150" x="5116513" y="3741738"/>
          <p14:tracePt t="25166" x="5170488" y="3741738"/>
          <p14:tracePt t="25183" x="5197475" y="3741738"/>
          <p14:tracePt t="25200" x="5224463" y="3741738"/>
          <p14:tracePt t="25217" x="5251450" y="3751263"/>
          <p14:tracePt t="25233" x="5268913" y="3751263"/>
          <p14:tracePt t="25251" x="5286375" y="3751263"/>
          <p14:tracePt t="25267" x="5295900" y="3751263"/>
          <p14:tracePt t="25284" x="5313363" y="3751263"/>
          <p14:tracePt t="25300" x="5357813" y="3751263"/>
          <p14:tracePt t="25317" x="5384800" y="3751263"/>
          <p14:tracePt t="25333" x="5411788" y="3751263"/>
          <p14:tracePt t="25350" x="5483225" y="3751263"/>
          <p14:tracePt t="25367" x="5500688" y="3751263"/>
          <p14:tracePt t="25383" x="5518150" y="3751263"/>
          <p14:tracePt t="25400" x="5537200" y="3751263"/>
          <p14:tracePt t="25447" x="5527675" y="3741738"/>
          <p14:tracePt t="25459" x="5518150" y="3705225"/>
          <p14:tracePt t="25473" x="5483225" y="3660775"/>
          <p14:tracePt t="25485" x="5429250" y="3589338"/>
          <p14:tracePt t="25496" x="5394325" y="3509963"/>
          <p14:tracePt t="25509" x="5357813" y="3438525"/>
          <p14:tracePt t="25520" x="5322888" y="3348038"/>
          <p14:tracePt t="25534" x="5303838" y="3268663"/>
          <p14:tracePt t="25550" x="5286375" y="3205163"/>
          <p14:tracePt t="25567" x="5268913" y="3170238"/>
          <p14:tracePt t="25583" x="5268913" y="3143250"/>
          <p14:tracePt t="25644" x="5268913" y="3160713"/>
          <p14:tracePt t="25656" x="5268913" y="3187700"/>
          <p14:tracePt t="25668" x="5268913" y="3224213"/>
          <p14:tracePt t="25680" x="5268913" y="3259138"/>
          <p14:tracePt t="25692" x="5268913" y="3295650"/>
          <p14:tracePt t="25704" x="5268913" y="3322638"/>
          <p14:tracePt t="25717" x="5268913" y="3357563"/>
          <p14:tracePt t="25733" x="5276850" y="3402013"/>
          <p14:tracePt t="25750" x="5286375" y="3429000"/>
          <p14:tracePt t="25767" x="5313363" y="3482975"/>
          <p14:tracePt t="25783" x="5313363" y="3509963"/>
          <p14:tracePt t="25800" x="5313363" y="3527425"/>
          <p14:tracePt t="25817" x="5330825" y="3554413"/>
          <p14:tracePt t="25839" x="5330825" y="3562350"/>
          <p14:tracePt t="26023" x="5322888" y="3581400"/>
          <p14:tracePt t="26036" x="5313363" y="3581400"/>
          <p14:tracePt t="26047" x="5295900" y="3608388"/>
          <p14:tracePt t="26060" x="5224463" y="3643313"/>
          <p14:tracePt t="26073" x="5133975" y="3714750"/>
          <p14:tracePt t="26084" x="4973638" y="3840163"/>
          <p14:tracePt t="26100" x="4705350" y="4010025"/>
          <p14:tracePt t="26117" x="4456113" y="4187825"/>
          <p14:tracePt t="26134" x="3884613" y="4537075"/>
          <p14:tracePt t="26150" x="3616325" y="4697413"/>
          <p14:tracePt t="26167" x="3429000" y="4803775"/>
          <p14:tracePt t="26184" x="3179763" y="4946650"/>
          <p14:tracePt t="26200" x="3098800" y="4973638"/>
          <p14:tracePt t="26217" x="3044825" y="5000625"/>
          <p14:tracePt t="26233" x="2946400" y="5054600"/>
          <p14:tracePt t="26250" x="2874963" y="5081588"/>
          <p14:tracePt t="26267" x="2813050" y="5099050"/>
          <p14:tracePt t="26284" x="2705100" y="5133975"/>
          <p14:tracePt t="26300" x="2687638" y="5143500"/>
          <p14:tracePt t="26317" x="2670175" y="5143500"/>
          <p14:tracePt t="26334" x="2660650" y="5143500"/>
          <p14:tracePt t="26350" x="2652713" y="5143500"/>
          <p14:tracePt t="26367" x="2616200" y="5143500"/>
          <p14:tracePt t="26384" x="2598738" y="5143500"/>
          <p14:tracePt t="26400" x="2571750" y="5153025"/>
          <p14:tracePt t="26417" x="2536825" y="5153025"/>
          <p14:tracePt t="26440" x="2527300" y="5153025"/>
          <p14:tracePt t="26549" x="2554288" y="5143500"/>
          <p14:tracePt t="26563" x="2589213" y="5143500"/>
          <p14:tracePt t="26575" x="2643188" y="5143500"/>
          <p14:tracePt t="26587" x="2724150" y="5143500"/>
          <p14:tracePt t="26600" x="2803525" y="5133975"/>
          <p14:tracePt t="26617" x="2901950" y="5126038"/>
          <p14:tracePt t="26634" x="3027363" y="5116513"/>
          <p14:tracePt t="26651" x="3224213" y="5108575"/>
          <p14:tracePt t="26667" x="3295650" y="5108575"/>
          <p14:tracePt t="26684" x="3357563" y="5108575"/>
          <p14:tracePt t="26700" x="3438525" y="5099050"/>
          <p14:tracePt t="26717" x="3455988" y="5099050"/>
          <p14:tracePt t="26734" x="3490913" y="5099050"/>
          <p14:tracePt t="26750" x="3500438" y="5099050"/>
          <p14:tracePt t="26771" x="3509963" y="5099050"/>
          <p14:tracePt t="26844" x="3509963" y="5108575"/>
          <p14:tracePt t="26857" x="3490913" y="5116513"/>
          <p14:tracePt t="26869" x="3465513" y="5133975"/>
          <p14:tracePt t="26881" x="3438525" y="5153025"/>
          <p14:tracePt t="26894" x="3384550" y="5180013"/>
          <p14:tracePt t="26905" x="3322638" y="5224463"/>
          <p14:tracePt t="26917" x="3251200" y="5251450"/>
          <p14:tracePt t="26934" x="3170238" y="5286375"/>
          <p14:tracePt t="26950" x="3081338" y="5330825"/>
          <p14:tracePt t="26967" x="2857500" y="5384800"/>
          <p14:tracePt t="26984" x="2697163" y="5438775"/>
          <p14:tracePt t="27000" x="2500313" y="5473700"/>
          <p14:tracePt t="27017" x="2205038" y="5545138"/>
          <p14:tracePt t="27034" x="2143125" y="5554663"/>
          <p14:tracePt t="27050" x="2081213" y="5562600"/>
          <p14:tracePt t="27067" x="2036763" y="5562600"/>
          <p14:tracePt t="27084" x="1982788" y="5562600"/>
          <p14:tracePt t="27100" x="1928813" y="5562600"/>
          <p14:tracePt t="27117" x="1866900" y="5562600"/>
          <p14:tracePt t="27134" x="1847850" y="556260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ADULT OVARY</a:t>
            </a: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84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226"/>
    </mc:Choice>
    <mc:Fallback xmlns="">
      <p:transition spd="slow" advTm="320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151" x="8402638" y="5062538"/>
          <p14:tracePt t="11162" x="8375650" y="5054600"/>
          <p14:tracePt t="11174" x="8340725" y="5045075"/>
          <p14:tracePt t="11188" x="8277225" y="5027613"/>
          <p14:tracePt t="11199" x="8188325" y="5018088"/>
          <p14:tracePt t="11216" x="8062913" y="5000625"/>
          <p14:tracePt t="11232" x="7912100" y="4973638"/>
          <p14:tracePt t="11249" x="7483475" y="4848225"/>
          <p14:tracePt t="11265" x="7313613" y="4803775"/>
          <p14:tracePt t="11282" x="7170738" y="4732338"/>
          <p14:tracePt t="11299" x="6965950" y="4616450"/>
          <p14:tracePt t="11315" x="6919913" y="4572000"/>
          <p14:tracePt t="11332" x="6894513" y="4537075"/>
          <p14:tracePt t="11349" x="6884988" y="4500563"/>
          <p14:tracePt t="11365" x="6884988" y="4491038"/>
          <p14:tracePt t="11493" x="6875463" y="4483100"/>
          <p14:tracePt t="11504" x="6875463" y="4473575"/>
          <p14:tracePt t="11542" x="6875463" y="4465638"/>
          <p14:tracePt t="20852" x="6867525" y="4456113"/>
          <p14:tracePt t="20864" x="6867525" y="4446588"/>
          <p14:tracePt t="20879" x="6858000" y="4446588"/>
          <p14:tracePt t="20890" x="6848475" y="4438650"/>
          <p14:tracePt t="20902" x="6840538" y="4438650"/>
          <p14:tracePt t="20918" x="6823075" y="4429125"/>
          <p14:tracePt t="20935" x="6796088" y="4411663"/>
          <p14:tracePt t="20952" x="6670675" y="4340225"/>
          <p14:tracePt t="20969" x="6572250" y="4276725"/>
          <p14:tracePt t="20985" x="6438900" y="4214813"/>
          <p14:tracePt t="21002" x="6018213" y="4027488"/>
          <p14:tracePt t="21019" x="5786438" y="3929063"/>
          <p14:tracePt t="21035" x="5446713" y="3813175"/>
          <p14:tracePt t="21052" x="5348288" y="3776663"/>
          <p14:tracePt t="21069" x="5276850" y="3759200"/>
          <p14:tracePt t="21085" x="5170488" y="3732213"/>
          <p14:tracePt t="21102" x="5126038" y="3714750"/>
          <p14:tracePt t="21119" x="5108575" y="3705225"/>
          <p14:tracePt t="21135" x="5072063" y="3697288"/>
          <p14:tracePt t="21152" x="5062538" y="3687763"/>
          <p14:tracePt t="21170" x="5054600" y="3687763"/>
          <p14:tracePt t="21624" x="5054600" y="3679825"/>
          <p14:tracePt t="21660" x="5054600" y="3670300"/>
          <p14:tracePt t="21685" x="5054600" y="3660775"/>
          <p14:tracePt t="21697" x="5045075" y="3652838"/>
          <p14:tracePt t="21709" x="5045075" y="3643313"/>
          <p14:tracePt t="21722" x="5037138" y="3616325"/>
          <p14:tracePt t="21735" x="5037138" y="3589338"/>
          <p14:tracePt t="21752" x="5018088" y="3562350"/>
          <p14:tracePt t="21769" x="5018088" y="3536950"/>
          <p14:tracePt t="21785" x="5000625" y="3465513"/>
          <p14:tracePt t="21802" x="5000625" y="3438525"/>
          <p14:tracePt t="21819" x="4991100" y="3411538"/>
          <p14:tracePt t="21836" x="4983163" y="3375025"/>
          <p14:tracePt t="21853" x="4983163" y="3367088"/>
          <p14:tracePt t="21869" x="4973638" y="3357563"/>
          <p14:tracePt t="47140" x="4965700" y="3348038"/>
          <p14:tracePt t="47153" x="4956175" y="3340100"/>
          <p14:tracePt t="47164" x="4938713" y="3330575"/>
          <p14:tracePt t="47177" x="4919663" y="3322638"/>
          <p14:tracePt t="47189" x="4902200" y="3322638"/>
          <p14:tracePt t="47202" x="4867275" y="3322638"/>
          <p14:tracePt t="47215" x="4813300" y="3313113"/>
          <p14:tracePt t="47227" x="4768850" y="3313113"/>
          <p14:tracePt t="47243" x="4714875" y="3313113"/>
          <p14:tracePt t="47260" x="4660900" y="3303588"/>
          <p14:tracePt t="47277" x="4608513" y="3303588"/>
          <p14:tracePt t="47293" x="4598988" y="3295650"/>
          <p14:tracePt t="47310" x="4581525" y="3295650"/>
          <p14:tracePt t="49235" x="4572000" y="3286125"/>
          <p14:tracePt t="49260" x="4562475" y="3276600"/>
          <p14:tracePt t="49273" x="4545013" y="3276600"/>
          <p14:tracePt t="49284" x="4510088" y="3251200"/>
          <p14:tracePt t="49297" x="4456113" y="3214688"/>
          <p14:tracePt t="49310" x="4375150" y="3152775"/>
          <p14:tracePt t="49327" x="4276725" y="3081338"/>
          <p14:tracePt t="49344" x="4170363" y="3009900"/>
          <p14:tracePt t="49360" x="3938588" y="2822575"/>
          <p14:tracePt t="49377" x="3803650" y="2697163"/>
          <p14:tracePt t="49394" x="3705225" y="2598738"/>
          <p14:tracePt t="49411" x="3571875" y="2384425"/>
          <p14:tracePt t="49427" x="3527425" y="2303463"/>
          <p14:tracePt t="49444" x="3446463" y="2160588"/>
          <p14:tracePt t="49461" x="3411538" y="2108200"/>
          <p14:tracePt t="49477" x="3384550" y="2062163"/>
          <p14:tracePt t="49494" x="3340100" y="2009775"/>
          <p14:tracePt t="49510" x="3322638" y="2000250"/>
          <p14:tracePt t="49527" x="3286125" y="1982788"/>
          <p14:tracePt t="49544" x="3232150" y="1946275"/>
          <p14:tracePt t="49561" x="3197225" y="1928813"/>
          <p14:tracePt t="49577" x="3160713" y="1911350"/>
          <p14:tracePt t="49594" x="3071813" y="1874838"/>
          <p14:tracePt t="49611" x="3044825" y="1866900"/>
          <p14:tracePt t="49627" x="3027363" y="1857375"/>
          <p14:tracePt t="49628" x="3000375" y="1847850"/>
          <p14:tracePt t="49644" x="2990850" y="1847850"/>
          <p14:tracePt t="49661" x="2973388" y="1847850"/>
          <p14:tracePt t="49959" x="2965450" y="1839913"/>
          <p14:tracePt t="49971" x="2955925" y="1839913"/>
          <p14:tracePt t="49982" x="2946400" y="1830388"/>
          <p14:tracePt t="49995" x="2919413" y="1822450"/>
          <p14:tracePt t="50011" x="2884488" y="1812925"/>
          <p14:tracePt t="50027" x="2847975" y="1803400"/>
          <p14:tracePt t="50044" x="2759075" y="1803400"/>
          <p14:tracePt t="50061" x="2724150" y="1803400"/>
          <p14:tracePt t="50077" x="2679700" y="1803400"/>
          <p14:tracePt t="50094" x="2652713" y="1803400"/>
          <p14:tracePt t="50111" x="2598738" y="1785938"/>
          <p14:tracePt t="50127" x="2581275" y="1776413"/>
          <p14:tracePt t="50144" x="2562225" y="1731963"/>
          <p14:tracePt t="50161" x="2562225" y="1704975"/>
          <p14:tracePt t="50177" x="2562225" y="1670050"/>
          <p14:tracePt t="50194" x="2625725" y="1562100"/>
          <p14:tracePt t="50211" x="2705100" y="1482725"/>
          <p14:tracePt t="50228" x="2874963" y="1322388"/>
          <p14:tracePt t="50244" x="2965450" y="1258888"/>
          <p14:tracePt t="50261" x="3036888" y="1196975"/>
          <p14:tracePt t="50277" x="3170238" y="1108075"/>
          <p14:tracePt t="50294" x="3232150" y="1054100"/>
          <p14:tracePt t="50311" x="3295650" y="1017588"/>
          <p14:tracePt t="50327" x="3402013" y="955675"/>
          <p14:tracePt t="50344" x="3465513" y="928688"/>
          <p14:tracePt t="50361" x="3527425" y="911225"/>
          <p14:tracePt t="50378" x="3679825" y="893763"/>
          <p14:tracePt t="50394" x="3732213" y="884238"/>
          <p14:tracePt t="50411" x="3768725" y="874713"/>
          <p14:tracePt t="50427" x="3822700" y="866775"/>
          <p14:tracePt t="50444" x="3857625" y="866775"/>
          <p14:tracePt t="50461" x="3894138" y="857250"/>
          <p14:tracePt t="50478" x="3902075" y="847725"/>
          <p14:tracePt t="50494" x="3919538" y="839788"/>
          <p14:tracePt t="50511" x="3919538" y="830263"/>
          <p14:tracePt t="50792" x="3938588" y="830263"/>
          <p14:tracePt t="50803" x="3965575" y="830263"/>
          <p14:tracePt t="50817" x="3990975" y="830263"/>
          <p14:tracePt t="50829" x="4017963" y="830263"/>
          <p14:tracePt t="50844" x="4071938" y="822325"/>
          <p14:tracePt t="50861" x="4143375" y="822325"/>
          <p14:tracePt t="50878" x="4357688" y="812800"/>
          <p14:tracePt t="50894" x="4473575" y="803275"/>
          <p14:tracePt t="50911" x="4625975" y="795338"/>
          <p14:tracePt t="50928" x="4911725" y="776288"/>
          <p14:tracePt t="50944" x="5062538" y="776288"/>
          <p14:tracePt t="50961" x="5187950" y="768350"/>
          <p14:tracePt t="50978" x="5367338" y="768350"/>
          <p14:tracePt t="50994" x="5438775" y="768350"/>
          <p14:tracePt t="51011" x="5500688" y="768350"/>
          <p14:tracePt t="51028" x="5626100" y="768350"/>
          <p14:tracePt t="51045" x="5680075" y="768350"/>
          <p14:tracePt t="51061" x="5751513" y="768350"/>
          <p14:tracePt t="51078" x="5776913" y="768350"/>
          <p14:tracePt t="51094" x="5803900" y="768350"/>
          <p14:tracePt t="51111" x="5830888" y="768350"/>
          <p14:tracePt t="51128" x="5875338" y="768350"/>
          <p14:tracePt t="51145" x="5902325" y="768350"/>
          <p14:tracePt t="51161" x="5956300" y="768350"/>
          <p14:tracePt t="51178" x="5991225" y="768350"/>
          <p14:tracePt t="51194" x="6018213" y="768350"/>
          <p14:tracePt t="51211" x="6072188" y="776288"/>
          <p14:tracePt t="51228" x="6099175" y="785813"/>
          <p14:tracePt t="51245" x="6126163" y="785813"/>
          <p14:tracePt t="51245" x="6143625" y="785813"/>
          <p14:tracePt t="51261" x="6161088" y="785813"/>
          <p14:tracePt t="51278" x="6170613" y="785813"/>
          <p14:tracePt t="51294" x="6188075" y="785813"/>
          <p14:tracePt t="51405" x="6180138" y="785813"/>
          <p14:tracePt t="51416" x="6161088" y="785813"/>
          <p14:tracePt t="51428" x="6134100" y="785813"/>
          <p14:tracePt t="51441" x="6116638" y="785813"/>
          <p14:tracePt t="51453" x="6081713" y="785813"/>
          <p14:tracePt t="51465" x="6018213" y="768350"/>
          <p14:tracePt t="51478" x="5929313" y="758825"/>
          <p14:tracePt t="51495" x="5822950" y="741363"/>
          <p14:tracePt t="51511" x="5697538" y="723900"/>
          <p14:tracePt t="51528" x="5394325" y="704850"/>
          <p14:tracePt t="51545" x="5214938" y="704850"/>
          <p14:tracePt t="51561" x="5037138" y="704850"/>
          <p14:tracePt t="51578" x="4786313" y="704850"/>
          <p14:tracePt t="51594" x="4660900" y="704850"/>
          <p14:tracePt t="51612" x="4554538" y="714375"/>
          <p14:tracePt t="51628" x="4348163" y="731838"/>
          <p14:tracePt t="51645" x="4259263" y="750888"/>
          <p14:tracePt t="51661" x="4116388" y="750888"/>
          <p14:tracePt t="51678" x="4071938" y="750888"/>
          <p14:tracePt t="51695" x="4027488" y="750888"/>
          <p14:tracePt t="51711" x="3973513" y="750888"/>
          <p14:tracePt t="51728" x="3956050" y="750888"/>
          <p14:tracePt t="51745" x="3938588" y="750888"/>
          <p14:tracePt t="51761" x="3929063" y="750888"/>
          <p14:tracePt t="51881" x="3938588" y="750888"/>
          <p14:tracePt t="51893" x="3956050" y="750888"/>
          <p14:tracePt t="51906" x="3973513" y="750888"/>
          <p14:tracePt t="51919" x="3990975" y="750888"/>
          <p14:tracePt t="51930" x="4017963" y="750888"/>
          <p14:tracePt t="51945" x="4054475" y="750888"/>
          <p14:tracePt t="51961" x="4108450" y="750888"/>
          <p14:tracePt t="51978" x="4179888" y="741363"/>
          <p14:tracePt t="51996" x="4402138" y="731838"/>
          <p14:tracePt t="52012" x="4562475" y="731838"/>
          <p14:tracePt t="52028" x="4751388" y="714375"/>
          <p14:tracePt t="52045" x="5099050" y="714375"/>
          <p14:tracePt t="52061" x="5251450" y="714375"/>
          <p14:tracePt t="52078" x="5473700" y="731838"/>
          <p14:tracePt t="52095" x="5581650" y="741363"/>
          <p14:tracePt t="52111" x="5653088" y="750888"/>
          <p14:tracePt t="52128" x="5795963" y="776288"/>
          <p14:tracePt t="52145" x="5857875" y="785813"/>
          <p14:tracePt t="52161" x="5911850" y="795338"/>
          <p14:tracePt t="52178" x="5973763" y="812800"/>
          <p14:tracePt t="52195" x="6000750" y="812800"/>
          <p14:tracePt t="52212" x="6045200" y="822325"/>
          <p14:tracePt t="52228" x="6054725" y="830263"/>
          <p14:tracePt t="52245" x="6072188" y="830263"/>
          <p14:tracePt t="52261" x="6089650" y="847725"/>
          <p14:tracePt t="52278" x="6099175" y="847725"/>
          <p14:tracePt t="52295" x="6108700" y="857250"/>
          <p14:tracePt t="52323" x="6108700" y="866775"/>
          <p14:tracePt t="52420" x="6099175" y="866775"/>
          <p14:tracePt t="52432" x="6072188" y="866775"/>
          <p14:tracePt t="52445" x="6054725" y="866775"/>
          <p14:tracePt t="52457" x="6027738" y="866775"/>
          <p14:tracePt t="52469" x="6000750" y="866775"/>
          <p14:tracePt t="52482" x="5965825" y="857250"/>
          <p14:tracePt t="52495" x="5911850" y="847725"/>
          <p14:tracePt t="52511" x="5848350" y="839788"/>
          <p14:tracePt t="52528" x="5759450" y="830263"/>
          <p14:tracePt t="52545" x="5419725" y="822325"/>
          <p14:tracePt t="52561" x="5214938" y="803275"/>
          <p14:tracePt t="52578" x="5081588" y="795338"/>
          <p14:tracePt t="52595" x="4867275" y="768350"/>
          <p14:tracePt t="52612" x="4786313" y="758825"/>
          <p14:tracePt t="52628" x="4714875" y="741363"/>
          <p14:tracePt t="52645" x="4562475" y="731838"/>
          <p14:tracePt t="52661" x="4491038" y="731838"/>
          <p14:tracePt t="52678" x="4330700" y="731838"/>
          <p14:tracePt t="52695" x="4251325" y="723900"/>
          <p14:tracePt t="52712" x="4187825" y="714375"/>
          <p14:tracePt t="52728" x="4071938" y="687388"/>
          <p14:tracePt t="52745" x="4017963" y="669925"/>
          <p14:tracePt t="52762" x="3965575" y="652463"/>
          <p14:tracePt t="52778" x="3894138" y="633413"/>
          <p14:tracePt t="52795" x="3875088" y="625475"/>
          <p14:tracePt t="52812" x="3857625" y="615950"/>
          <p14:tracePt t="52828" x="3840163" y="615950"/>
          <p14:tracePt t="52845" x="3840163" y="608013"/>
          <p14:tracePt t="52985" x="3848100" y="608013"/>
          <p14:tracePt t="52996" x="3857625" y="608013"/>
          <p14:tracePt t="53008" x="3875088" y="608013"/>
          <p14:tracePt t="53021" x="3902075" y="608013"/>
          <p14:tracePt t="53033" x="3929063" y="608013"/>
          <p14:tracePt t="53045" x="3973513" y="615950"/>
          <p14:tracePt t="53062" x="4017963" y="625475"/>
          <p14:tracePt t="53078" x="4108450" y="633413"/>
          <p14:tracePt t="53095" x="4330700" y="669925"/>
          <p14:tracePt t="53112" x="4446588" y="679450"/>
          <p14:tracePt t="53128" x="4625975" y="704850"/>
          <p14:tracePt t="53145" x="4946650" y="741363"/>
          <p14:tracePt t="53162" x="5081588" y="750888"/>
          <p14:tracePt t="53178" x="5214938" y="768350"/>
          <p14:tracePt t="53195" x="5446713" y="795338"/>
          <p14:tracePt t="53212" x="5537200" y="812800"/>
          <p14:tracePt t="53229" x="5661025" y="822325"/>
          <p14:tracePt t="53245" x="5688013" y="830263"/>
          <p14:tracePt t="53262" x="5705475" y="830263"/>
          <p14:tracePt t="53278" x="5715000" y="830263"/>
          <p14:tracePt t="53303" x="5715000" y="839788"/>
          <p14:tracePt t="54479" x="5705475" y="839788"/>
          <p14:tracePt t="54516" x="5697538" y="839788"/>
          <p14:tracePt t="54527" x="5688013" y="839788"/>
          <p14:tracePt t="54539" x="5670550" y="847725"/>
          <p14:tracePt t="54552" x="5643563" y="847725"/>
          <p14:tracePt t="54565" x="5589588" y="857250"/>
          <p14:tracePt t="54579" x="5518150" y="866775"/>
          <p14:tracePt t="54596" x="5429250" y="884238"/>
          <p14:tracePt t="54612" x="5348288" y="884238"/>
          <p14:tracePt t="54613" x="5268913" y="901700"/>
          <p14:tracePt t="54629" x="5205413" y="901700"/>
          <p14:tracePt t="54645" x="5160963" y="901700"/>
          <p14:tracePt t="54662" x="5116513" y="901700"/>
          <p14:tracePt t="54691" x="5108575" y="901700"/>
          <p14:tracePt t="55201" x="5108575" y="893763"/>
          <p14:tracePt t="74201" x="5081588" y="893763"/>
          <p14:tracePt t="74213" x="5072063" y="893763"/>
          <p14:tracePt t="74224" x="5045075" y="893763"/>
          <p14:tracePt t="74237" x="5018088" y="893763"/>
          <p14:tracePt t="74252" x="4983163" y="893763"/>
          <p14:tracePt t="74268" x="4938713" y="884238"/>
          <p14:tracePt t="74285" x="4902200" y="884238"/>
          <p14:tracePt t="74302" x="4830763" y="847725"/>
          <p14:tracePt t="74318" x="4813300" y="839788"/>
          <p14:tracePt t="74335" x="4751388" y="795338"/>
          <p14:tracePt t="74352" x="4732338" y="785813"/>
          <p14:tracePt t="74368" x="4714875" y="776288"/>
          <p14:tracePt t="74385" x="4687888" y="768350"/>
          <p14:tracePt t="74401" x="4670425" y="768350"/>
          <p14:tracePt t="74418" x="4643438" y="768350"/>
          <p14:tracePt t="74435" x="4562475" y="768350"/>
          <p14:tracePt t="74452" x="4537075" y="768350"/>
          <p14:tracePt t="74468" x="4518025" y="776288"/>
          <p14:tracePt t="74485" x="4473575" y="776288"/>
          <p14:tracePt t="74502" x="4456113" y="785813"/>
          <p14:tracePt t="74518" x="4419600" y="795338"/>
          <p14:tracePt t="74535" x="4402138" y="795338"/>
          <p14:tracePt t="74552" x="4384675" y="795338"/>
          <p14:tracePt t="74568" x="4357688" y="812800"/>
          <p14:tracePt t="74585" x="4348163" y="812800"/>
          <p14:tracePt t="74602" x="4340225" y="812800"/>
          <p14:tracePt t="74618" x="4330700" y="812800"/>
          <p14:tracePt t="77348" x="4330700" y="822325"/>
          <p14:tracePt t="77373" x="4330700" y="830263"/>
          <p14:tracePt t="77397" x="4322763" y="839788"/>
          <p14:tracePt t="77408" x="4313238" y="866775"/>
          <p14:tracePt t="77421" x="4286250" y="901700"/>
          <p14:tracePt t="77434" x="4241800" y="955675"/>
          <p14:tracePt t="77446" x="4197350" y="1027113"/>
          <p14:tracePt t="77458" x="4143375" y="1089025"/>
          <p14:tracePt t="77470" x="4098925" y="1160463"/>
          <p14:tracePt t="77486" x="4071938" y="1214438"/>
          <p14:tracePt t="77503" x="4054475" y="1258888"/>
          <p14:tracePt t="77519" x="4037013" y="1303338"/>
          <p14:tracePt t="77536" x="4037013" y="1322388"/>
          <p14:tracePt t="77553" x="4037013" y="1339850"/>
          <p14:tracePt t="77569" x="4037013" y="1357313"/>
          <p14:tracePt t="77586" x="4054475" y="1366838"/>
          <p14:tracePt t="77603" x="4062413" y="1374775"/>
          <p14:tracePt t="77619" x="4081463" y="1393825"/>
          <p14:tracePt t="77636" x="4098925" y="1401763"/>
          <p14:tracePt t="77653" x="4116388" y="1419225"/>
          <p14:tracePt t="77669" x="4170363" y="1500188"/>
          <p14:tracePt t="77686" x="4197350" y="1554163"/>
          <p14:tracePt t="77703" x="4276725" y="1643063"/>
          <p14:tracePt t="77719" x="4313238" y="1679575"/>
          <p14:tracePt t="77736" x="4348163" y="1714500"/>
          <p14:tracePt t="77753" x="4394200" y="1776413"/>
          <p14:tracePt t="77769" x="4411663" y="1803400"/>
          <p14:tracePt t="77786" x="4419600" y="1830388"/>
          <p14:tracePt t="77803" x="4438650" y="1847850"/>
          <p14:tracePt t="77819" x="4446588" y="1884363"/>
          <p14:tracePt t="77836" x="4456113" y="1893888"/>
          <p14:tracePt t="77853" x="4456113" y="1901825"/>
          <p14:tracePt t="77869" x="4465638" y="1911350"/>
          <p14:tracePt t="106632" x="4465638" y="1893888"/>
          <p14:tracePt t="106647" x="4465638" y="1847850"/>
          <p14:tracePt t="106658" x="4465638" y="1776413"/>
          <p14:tracePt t="106669" x="4465638" y="1687513"/>
          <p14:tracePt t="106681" x="4465638" y="1589088"/>
          <p14:tracePt t="106695" x="4465638" y="1500188"/>
          <p14:tracePt t="106711" x="4465638" y="1384300"/>
          <p14:tracePt t="106728" x="4465638" y="1303338"/>
          <p14:tracePt t="106745" x="4465638" y="1133475"/>
          <p14:tracePt t="106761" x="4465638" y="1071563"/>
          <p14:tracePt t="106778" x="4465638" y="1017588"/>
          <p14:tracePt t="106795" x="4473575" y="955675"/>
          <p14:tracePt t="106812" x="4473575" y="938213"/>
          <p14:tracePt t="106828" x="4483100" y="938213"/>
          <p14:tracePt t="106845" x="4491038" y="928688"/>
          <p14:tracePt t="106862" x="4527550" y="919163"/>
          <p14:tracePt t="106878" x="4660900" y="884238"/>
          <p14:tracePt t="106895" x="4768850" y="839788"/>
          <p14:tracePt t="106912" x="4884738" y="803275"/>
          <p14:tracePt t="106928" x="5081588" y="731838"/>
          <p14:tracePt t="106945" x="5133975" y="714375"/>
          <p14:tracePt t="106962" x="5160963" y="696913"/>
          <p14:tracePt t="106978" x="5180013" y="687388"/>
          <p14:tracePt t="107135" x="5187950" y="687388"/>
          <p14:tracePt t="107148" x="5224463" y="687388"/>
          <p14:tracePt t="107159" x="5268913" y="687388"/>
          <p14:tracePt t="107172" x="5357813" y="679450"/>
          <p14:tracePt t="107183" x="5446713" y="669925"/>
          <p14:tracePt t="107196" x="5545138" y="660400"/>
          <p14:tracePt t="107212" x="5643563" y="660400"/>
          <p14:tracePt t="107228" x="5705475" y="660400"/>
          <p14:tracePt t="107245" x="5768975" y="660400"/>
          <p14:tracePt t="107262" x="5830888" y="669925"/>
          <p14:tracePt t="107278" x="5857875" y="679450"/>
          <p14:tracePt t="107295" x="5884863" y="696913"/>
          <p14:tracePt t="107312" x="5894388" y="696913"/>
          <p14:tracePt t="107328" x="5894388" y="704850"/>
          <p14:tracePt t="107345" x="5894388" y="714375"/>
          <p14:tracePt t="107381" x="5894388" y="723900"/>
          <p14:tracePt t="107404" x="5884863" y="741363"/>
          <p14:tracePt t="107417" x="5875338" y="750888"/>
          <p14:tracePt t="107430" x="5857875" y="768350"/>
          <p14:tracePt t="107441" x="5822950" y="785813"/>
          <p14:tracePt t="107453" x="5795963" y="812800"/>
          <p14:tracePt t="107467" x="5751513" y="830263"/>
          <p14:tracePt t="107479" x="5705475" y="857250"/>
          <p14:tracePt t="107495" x="5653088" y="893763"/>
          <p14:tracePt t="107512" x="5572125" y="938213"/>
          <p14:tracePt t="107529" x="5483225" y="990600"/>
          <p14:tracePt t="107545" x="5241925" y="1098550"/>
          <p14:tracePt t="107562" x="5126038" y="1143000"/>
          <p14:tracePt t="107578" x="4929188" y="1223963"/>
          <p14:tracePt t="107595" x="4867275" y="1241425"/>
          <p14:tracePt t="107612" x="4822825" y="1258888"/>
          <p14:tracePt t="107628" x="4803775" y="1268413"/>
          <p14:tracePt t="107645" x="4803775" y="1276350"/>
          <p14:tracePt t="107710" x="4803775" y="1285875"/>
          <p14:tracePt t="119249" x="4786313" y="1295400"/>
          <p14:tracePt t="119262" x="4768850" y="1303338"/>
          <p14:tracePt t="119274" x="4751388" y="1312863"/>
          <p14:tracePt t="119285" x="4724400" y="1330325"/>
          <p14:tracePt t="119299" x="4670425" y="1357313"/>
          <p14:tracePt t="119316" x="4608513" y="1384300"/>
          <p14:tracePt t="119332" x="4518025" y="1419225"/>
          <p14:tracePt t="119349" x="4340225" y="1517650"/>
          <p14:tracePt t="119365" x="4251325" y="1562100"/>
          <p14:tracePt t="119382" x="4187825" y="1589088"/>
          <p14:tracePt t="119399" x="4081463" y="1643063"/>
          <p14:tracePt t="119415" x="4054475" y="1660525"/>
          <p14:tracePt t="119432" x="4027488" y="1679575"/>
          <p14:tracePt t="119449" x="4017963" y="1687513"/>
          <p14:tracePt t="119465" x="4010025" y="1704975"/>
          <p14:tracePt t="119482" x="4000500" y="1731963"/>
          <p14:tracePt t="119499" x="4000500" y="1741488"/>
          <p14:tracePt t="119515" x="4000500" y="1768475"/>
          <p14:tracePt t="119532" x="4000500" y="1822450"/>
          <p14:tracePt t="119549" x="4000500" y="1874838"/>
          <p14:tracePt t="119565" x="4010025" y="1946275"/>
          <p14:tracePt t="119582" x="4054475" y="2116138"/>
          <p14:tracePt t="119599" x="4098925" y="2205038"/>
          <p14:tracePt t="119615" x="4125913" y="2276475"/>
          <p14:tracePt t="119632" x="4214813" y="2482850"/>
          <p14:tracePt t="119649" x="4276725" y="2571750"/>
          <p14:tracePt t="119665" x="4429125" y="2732088"/>
          <p14:tracePt t="119682" x="4500563" y="2795588"/>
          <p14:tracePt t="119948" x="4491038" y="2795588"/>
          <p14:tracePt t="119983" x="4491038" y="2786063"/>
          <p14:tracePt t="119995" x="4518025" y="2759075"/>
          <p14:tracePt t="120008" x="4643438" y="2697163"/>
          <p14:tracePt t="120019" x="4929188" y="2589213"/>
          <p14:tracePt t="120032" x="5268913" y="2500313"/>
          <p14:tracePt t="120049" x="5554663" y="2490788"/>
          <p14:tracePt t="120066" x="5822950" y="2490788"/>
          <p14:tracePt t="120082" x="6411913" y="2633663"/>
          <p14:tracePt t="120099" x="6670675" y="2741613"/>
          <p14:tracePt t="120116" x="6938963" y="2867025"/>
          <p14:tracePt t="120132" x="7340600" y="3170238"/>
          <p14:tracePt t="120149" x="7456488" y="3286125"/>
          <p14:tracePt t="120166" x="7527925" y="3402013"/>
          <p14:tracePt t="120182" x="7608888" y="3616325"/>
          <p14:tracePt t="120199" x="7626350" y="3679825"/>
          <p14:tracePt t="120215" x="7626350" y="3724275"/>
          <p14:tracePt t="120232" x="7626350" y="3813175"/>
          <p14:tracePt t="120249" x="7626350" y="3848100"/>
          <p14:tracePt t="120266" x="7608888" y="3902075"/>
          <p14:tracePt t="120282" x="7599363" y="3911600"/>
          <p14:tracePt t="120623" x="7581900" y="3911600"/>
          <p14:tracePt t="120631" x="7562850" y="3911600"/>
          <p14:tracePt t="120645" x="7537450" y="3919538"/>
          <p14:tracePt t="120658" x="7483475" y="3938588"/>
          <p14:tracePt t="120669" x="7402513" y="3965575"/>
          <p14:tracePt t="120682" x="7323138" y="3973513"/>
          <p14:tracePt t="120699" x="7232650" y="3973513"/>
          <p14:tracePt t="120716" x="7161213" y="3973513"/>
          <p14:tracePt t="120732" x="6965950" y="3965575"/>
          <p14:tracePt t="120749" x="6867525" y="3956050"/>
          <p14:tracePt t="120766" x="6777038" y="3938588"/>
          <p14:tracePt t="120782" x="6608763" y="3938588"/>
          <p14:tracePt t="120799" x="6510338" y="3938588"/>
          <p14:tracePt t="120816" x="6402388" y="3938588"/>
          <p14:tracePt t="120833" x="6205538" y="3946525"/>
          <p14:tracePt t="120849" x="6116638" y="3956050"/>
          <p14:tracePt t="120866" x="5973763" y="3965575"/>
          <p14:tracePt t="120883" x="5902325" y="3965575"/>
          <p14:tracePt t="120899" x="5830888" y="3983038"/>
          <p14:tracePt t="120916" x="5643563" y="4044950"/>
          <p14:tracePt t="120933" x="5572125" y="4071938"/>
          <p14:tracePt t="120949" x="5500688" y="4098925"/>
          <p14:tracePt t="120966" x="5419725" y="4133850"/>
          <p14:tracePt t="120982" x="5394325" y="4143375"/>
          <p14:tracePt t="120999" x="5375275" y="4152900"/>
          <p14:tracePt t="121016" x="5313363" y="4205288"/>
          <p14:tracePt t="121033" x="5276850" y="4241800"/>
          <p14:tracePt t="121049" x="5205413" y="4322763"/>
          <p14:tracePt t="121066" x="5180013" y="4357688"/>
          <p14:tracePt t="121083" x="5153025" y="4394200"/>
          <p14:tracePt t="121099" x="5081588" y="4473575"/>
          <p14:tracePt t="121116" x="5045075" y="4527550"/>
          <p14:tracePt t="121133" x="5000625" y="4572000"/>
          <p14:tracePt t="121149" x="4938713" y="4679950"/>
          <p14:tracePt t="121166" x="4911725" y="4732338"/>
          <p14:tracePt t="121183" x="4884738" y="4786313"/>
          <p14:tracePt t="121199" x="4857750" y="4884738"/>
          <p14:tracePt t="121216" x="4857750" y="4902200"/>
          <p14:tracePt t="121429" x="4848225" y="4902200"/>
          <p14:tracePt t="121441" x="4840288" y="4911725"/>
          <p14:tracePt t="121453" x="4830763" y="4919663"/>
          <p14:tracePt t="121465" x="4822825" y="4929188"/>
          <p14:tracePt t="121478" x="4803775" y="4956175"/>
          <p14:tracePt t="121490" x="4776788" y="4973638"/>
          <p14:tracePt t="121502" x="4768850" y="5000625"/>
          <p14:tracePt t="121516" x="4759325" y="5037138"/>
          <p14:tracePt t="121533" x="4759325" y="5062538"/>
          <p14:tracePt t="121549" x="4759325" y="5089525"/>
          <p14:tracePt t="121566" x="4759325" y="5160963"/>
          <p14:tracePt t="121583" x="4768850" y="5205413"/>
          <p14:tracePt t="121599" x="4786313" y="5259388"/>
          <p14:tracePt t="121616" x="4830763" y="5357813"/>
          <p14:tracePt t="121633" x="4857750" y="5394325"/>
          <p14:tracePt t="121649" x="4884738" y="5429250"/>
          <p14:tracePt t="121666" x="4956175" y="5473700"/>
          <p14:tracePt t="121683" x="5010150" y="5500688"/>
          <p14:tracePt t="121699" x="5153025" y="5537200"/>
          <p14:tracePt t="121716" x="5205413" y="5537200"/>
          <p14:tracePt t="121733" x="5276850" y="5554663"/>
          <p14:tracePt t="121749" x="5375275" y="5554663"/>
          <p14:tracePt t="121766" x="5438775" y="5554663"/>
          <p14:tracePt t="121783" x="5510213" y="5554663"/>
          <p14:tracePt t="121799" x="5688013" y="5554663"/>
          <p14:tracePt t="121816" x="5768975" y="5537200"/>
          <p14:tracePt t="121833" x="5956300" y="5491163"/>
          <p14:tracePt t="121850" x="6062663" y="5473700"/>
          <p14:tracePt t="121866" x="6161088" y="5446713"/>
          <p14:tracePt t="121883" x="6357938" y="5402263"/>
          <p14:tracePt t="121900" x="6456363" y="5357813"/>
          <p14:tracePt t="121916" x="6554788" y="5330825"/>
          <p14:tracePt t="121933" x="6715125" y="5259388"/>
          <p14:tracePt t="121949" x="6777038" y="5224463"/>
          <p14:tracePt t="121966" x="6831013" y="5187950"/>
          <p14:tracePt t="121983" x="6884988" y="5133975"/>
          <p14:tracePt t="121999" x="6902450" y="5116513"/>
          <p14:tracePt t="122066" x="6902450" y="5126038"/>
          <p14:tracePt t="122078" x="6902450" y="5153025"/>
          <p14:tracePt t="122089" x="6884988" y="5197475"/>
          <p14:tracePt t="122102" x="6858000" y="5251450"/>
          <p14:tracePt t="122116" x="6831013" y="5295900"/>
          <p14:tracePt t="122133" x="6796088" y="5330825"/>
          <p14:tracePt t="122150" x="6759575" y="5394325"/>
          <p14:tracePt t="122166" x="6634163" y="5500688"/>
          <p14:tracePt t="122183" x="6554788" y="5554663"/>
          <p14:tracePt t="122200" x="6483350" y="5589588"/>
          <p14:tracePt t="122216" x="6303963" y="5643563"/>
          <p14:tracePt t="122233" x="6205538" y="5653088"/>
          <p14:tracePt t="122250" x="6108700" y="5653088"/>
          <p14:tracePt t="122250" x="6000750" y="5653088"/>
          <p14:tracePt t="122266" x="5902325" y="5643563"/>
          <p14:tracePt t="122283" x="5786438" y="5608638"/>
          <p14:tracePt t="122300" x="5599113" y="5510213"/>
          <p14:tracePt t="122316" x="5527675" y="5438775"/>
          <p14:tracePt t="122333" x="5465763" y="5375275"/>
          <p14:tracePt t="122350" x="5402263" y="5251450"/>
          <p14:tracePt t="122366" x="5375275" y="5160963"/>
          <p14:tracePt t="122383" x="5367338" y="5081588"/>
          <p14:tracePt t="122400" x="5367338" y="4884738"/>
          <p14:tracePt t="122416" x="5384800" y="4786313"/>
          <p14:tracePt t="122433" x="5465763" y="4589463"/>
          <p14:tracePt t="122450" x="5500688" y="4527550"/>
          <p14:tracePt t="122466" x="5572125" y="4465638"/>
          <p14:tracePt t="122483" x="5724525" y="4348163"/>
          <p14:tracePt t="122500" x="5803900" y="4295775"/>
          <p14:tracePt t="122516" x="5902325" y="4241800"/>
          <p14:tracePt t="122533" x="6108700" y="4143375"/>
          <p14:tracePt t="122550" x="6197600" y="4098925"/>
          <p14:tracePt t="122566" x="6286500" y="4044950"/>
          <p14:tracePt t="122583" x="6429375" y="3965575"/>
          <p14:tracePt t="122600" x="6491288" y="3929063"/>
          <p14:tracePt t="122616" x="6562725" y="3884613"/>
          <p14:tracePt t="122633" x="6688138" y="3848100"/>
          <p14:tracePt t="122650" x="6777038" y="3840163"/>
          <p14:tracePt t="122666" x="6911975" y="3848100"/>
          <p14:tracePt t="122683" x="6983413" y="3875088"/>
          <p14:tracePt t="122700" x="7045325" y="3902075"/>
          <p14:tracePt t="122716" x="7126288" y="3990975"/>
          <p14:tracePt t="122733" x="7161213" y="4037013"/>
          <p14:tracePt t="122750" x="7180263" y="4081463"/>
          <p14:tracePt t="122766" x="7224713" y="4197350"/>
          <p14:tracePt t="122783" x="7242175" y="4259263"/>
          <p14:tracePt t="122800" x="7269163" y="4402138"/>
          <p14:tracePt t="122816" x="7277100" y="4465638"/>
          <p14:tracePt t="122833" x="7277100" y="4537075"/>
          <p14:tracePt t="122850" x="7277100" y="4705350"/>
          <p14:tracePt t="122867" x="7269163" y="4786313"/>
          <p14:tracePt t="122883" x="7251700" y="4848225"/>
          <p14:tracePt t="122900" x="7197725" y="4991100"/>
          <p14:tracePt t="122916" x="7170738" y="5062538"/>
          <p14:tracePt t="122933" x="7134225" y="5133975"/>
          <p14:tracePt t="122950" x="7045325" y="5268913"/>
          <p14:tracePt t="122966" x="7000875" y="5330825"/>
          <p14:tracePt t="122983" x="6965950" y="5384800"/>
          <p14:tracePt t="123000" x="6867525" y="5500688"/>
          <p14:tracePt t="123016" x="6813550" y="5545138"/>
          <p14:tracePt t="123033" x="6680200" y="5643563"/>
          <p14:tracePt t="123050" x="6581775" y="5697538"/>
          <p14:tracePt t="123067" x="6465888" y="5741988"/>
          <p14:tracePt t="123083" x="6269038" y="5795963"/>
          <p14:tracePt t="123100" x="6180138" y="5803900"/>
          <p14:tracePt t="123117" x="6108700" y="5803900"/>
          <p14:tracePt t="123133" x="5946775" y="5776913"/>
          <p14:tracePt t="123150" x="5857875" y="5732463"/>
          <p14:tracePt t="123166" x="5751513" y="5697538"/>
          <p14:tracePt t="123183" x="5537200" y="5589588"/>
          <p14:tracePt t="123200" x="5456238" y="5537200"/>
          <p14:tracePt t="123217" x="5313363" y="5394325"/>
          <p14:tracePt t="123233" x="5251450" y="5313363"/>
          <p14:tracePt t="123250" x="5214938" y="5224463"/>
          <p14:tracePt t="123267" x="5180013" y="4983163"/>
          <p14:tracePt t="123283" x="5197475" y="4840288"/>
          <p14:tracePt t="123300" x="5259388" y="4660900"/>
          <p14:tracePt t="123317" x="5456238" y="4402138"/>
          <p14:tracePt t="123333" x="5572125" y="4295775"/>
          <p14:tracePt t="123350" x="5688013" y="4232275"/>
          <p14:tracePt t="123367" x="5902325" y="4187825"/>
          <p14:tracePt t="123383" x="5983288" y="4187825"/>
          <p14:tracePt t="123400" x="6081713" y="4197350"/>
          <p14:tracePt t="123417" x="6259513" y="4241800"/>
          <p14:tracePt t="123433" x="6340475" y="4286250"/>
          <p14:tracePt t="123450" x="6473825" y="4357688"/>
          <p14:tracePt t="123467" x="6527800" y="4394200"/>
          <p14:tracePt t="123483" x="6589713" y="4429125"/>
          <p14:tracePt t="123500" x="6724650" y="4500563"/>
          <p14:tracePt t="123517" x="6777038" y="4518025"/>
          <p14:tracePt t="123533" x="6831013" y="4554538"/>
          <p14:tracePt t="123550" x="6894513" y="4589463"/>
          <p14:tracePt t="123567" x="6911975" y="4608513"/>
          <p14:tracePt t="123583" x="6919913" y="4625975"/>
          <p14:tracePt t="123600" x="6938963" y="4679950"/>
          <p14:tracePt t="123617" x="6938963" y="4705350"/>
          <p14:tracePt t="123633" x="6938963" y="4776788"/>
          <p14:tracePt t="123650" x="6938963" y="4813300"/>
          <p14:tracePt t="123667" x="6911975" y="4867275"/>
          <p14:tracePt t="123683" x="6848475" y="4965700"/>
          <p14:tracePt t="123700" x="6796088" y="5037138"/>
          <p14:tracePt t="123717" x="6742113" y="5108575"/>
          <p14:tracePt t="123733" x="6608763" y="5259388"/>
          <p14:tracePt t="123750" x="6554788" y="5330825"/>
          <p14:tracePt t="123767" x="6491288" y="5384800"/>
          <p14:tracePt t="123783" x="6384925" y="5456238"/>
          <p14:tracePt t="123800" x="6330950" y="5473700"/>
          <p14:tracePt t="123817" x="6276975" y="5483225"/>
          <p14:tracePt t="123833" x="6134100" y="5491163"/>
          <p14:tracePt t="123850" x="6062663" y="5491163"/>
          <p14:tracePt t="123867" x="5875338" y="5491163"/>
          <p14:tracePt t="123884" x="5803900" y="5491163"/>
          <p14:tracePt t="123900" x="5741988" y="5491163"/>
          <p14:tracePt t="123917" x="5653088" y="5456238"/>
          <p14:tracePt t="123933" x="5626100" y="5438775"/>
          <p14:tracePt t="123950" x="5599113" y="5411788"/>
          <p14:tracePt t="123967" x="5554663" y="5340350"/>
          <p14:tracePt t="123983" x="5527675" y="5286375"/>
          <p14:tracePt t="124000" x="5510213" y="5153025"/>
          <p14:tracePt t="124017" x="5510213" y="5081588"/>
          <p14:tracePt t="124034" x="5510213" y="4991100"/>
          <p14:tracePt t="124050" x="5572125" y="4803775"/>
          <p14:tracePt t="124067" x="5616575" y="4714875"/>
          <p14:tracePt t="124084" x="5688013" y="4633913"/>
          <p14:tracePt t="124100" x="5875338" y="4483100"/>
          <p14:tracePt t="124117" x="5973763" y="4419600"/>
          <p14:tracePt t="124133" x="6081713" y="4367213"/>
          <p14:tracePt t="124150" x="6286500" y="4313238"/>
          <p14:tracePt t="124167" x="6375400" y="4303713"/>
          <p14:tracePt t="124184" x="6465888" y="4286250"/>
          <p14:tracePt t="124200" x="6581775" y="4286250"/>
          <p14:tracePt t="124217" x="6634163" y="4286250"/>
          <p14:tracePt t="124234" x="6715125" y="4303713"/>
          <p14:tracePt t="124250" x="6759575" y="4330700"/>
          <p14:tracePt t="124267" x="6786563" y="4357688"/>
          <p14:tracePt t="124284" x="6848475" y="4419600"/>
          <p14:tracePt t="124300" x="6875463" y="4465638"/>
          <p14:tracePt t="124317" x="6894513" y="4491038"/>
          <p14:tracePt t="124334" x="6911975" y="4589463"/>
          <p14:tracePt t="124350" x="6919913" y="4625975"/>
          <p14:tracePt t="124367" x="6919913" y="4679950"/>
          <p14:tracePt t="124384" x="6919913" y="4759325"/>
          <p14:tracePt t="124400" x="6919913" y="4803775"/>
          <p14:tracePt t="124417" x="6875463" y="4919663"/>
          <p14:tracePt t="124434" x="6848475" y="4983163"/>
          <p14:tracePt t="124450" x="6796088" y="5054600"/>
          <p14:tracePt t="124467" x="6715125" y="5187950"/>
          <p14:tracePt t="124484" x="6670675" y="5241925"/>
          <p14:tracePt t="124500" x="6616700" y="5295900"/>
          <p14:tracePt t="124517" x="6510338" y="5384800"/>
          <p14:tracePt t="124534" x="6446838" y="5419725"/>
          <p14:tracePt t="124550" x="6375400" y="5438775"/>
          <p14:tracePt t="124567" x="6224588" y="5473700"/>
          <p14:tracePt t="124584" x="6153150" y="5483225"/>
          <p14:tracePt t="124600" x="6010275" y="5483225"/>
          <p14:tracePt t="124617" x="5919788" y="5473700"/>
          <p14:tracePt t="124634" x="5830888" y="5456238"/>
          <p14:tracePt t="124650" x="5751513" y="5429250"/>
          <p14:tracePt t="124667" x="5626100" y="5357813"/>
          <p14:tracePt t="124684" x="5581650" y="5322888"/>
          <p14:tracePt t="124700" x="5483225" y="5232400"/>
          <p14:tracePt t="124717" x="5438775" y="5170488"/>
          <p14:tracePt t="124734" x="5411788" y="5081588"/>
          <p14:tracePt t="124750" x="5375275" y="4857750"/>
          <p14:tracePt t="124767" x="5375275" y="4724400"/>
          <p14:tracePt t="124784" x="5402263" y="4598988"/>
          <p14:tracePt t="124800" x="5537200" y="4348163"/>
          <p14:tracePt t="124817" x="5616575" y="4241800"/>
          <p14:tracePt t="124834" x="5830888" y="4081463"/>
          <p14:tracePt t="124850" x="5965825" y="4027488"/>
          <p14:tracePt t="124868" x="6089650" y="3990975"/>
          <p14:tracePt t="124884" x="6296025" y="3973513"/>
          <p14:tracePt t="124900" x="6384925" y="3973513"/>
          <p14:tracePt t="124917" x="6465888" y="3983038"/>
          <p14:tracePt t="124934" x="6608763" y="4044950"/>
          <p14:tracePt t="124951" x="6680200" y="4089400"/>
          <p14:tracePt t="124967" x="6742113" y="4133850"/>
          <p14:tracePt t="124984" x="6858000" y="4224338"/>
          <p14:tracePt t="125000" x="6894513" y="4268788"/>
          <p14:tracePt t="125017" x="6938963" y="4367213"/>
          <p14:tracePt t="125034" x="6946900" y="4419600"/>
          <p14:tracePt t="125050" x="6946900" y="4465638"/>
          <p14:tracePt t="125067" x="6946900" y="4562475"/>
          <p14:tracePt t="125084" x="6929438" y="4625975"/>
          <p14:tracePt t="125101" x="6902450" y="4679950"/>
          <p14:tracePt t="125117" x="6813550" y="4813300"/>
          <p14:tracePt t="125134" x="6769100" y="4857750"/>
          <p14:tracePt t="125151" x="6732588" y="4911725"/>
          <p14:tracePt t="125167" x="6643688" y="4983163"/>
          <p14:tracePt t="125184" x="6589713" y="5018088"/>
          <p14:tracePt t="125201" x="6456363" y="5081588"/>
          <p14:tracePt t="125217" x="6384925" y="5108575"/>
          <p14:tracePt t="125234" x="6340475" y="5126038"/>
          <p14:tracePt t="125251" x="6269038" y="5153025"/>
          <p14:tracePt t="125267" x="6215063" y="5160963"/>
          <p14:tracePt t="125284" x="6170613" y="5170488"/>
          <p14:tracePt t="125301" x="6045200" y="5180013"/>
          <p14:tracePt t="125317" x="5983288" y="5180013"/>
          <p14:tracePt t="125334" x="5919788" y="5180013"/>
          <p14:tracePt t="125351" x="5813425" y="5160963"/>
          <p14:tracePt t="125367" x="5759450" y="5133975"/>
          <p14:tracePt t="125384" x="5680075" y="5081588"/>
          <p14:tracePt t="125401" x="5634038" y="5037138"/>
          <p14:tracePt t="125417" x="5608638" y="4991100"/>
          <p14:tracePt t="125434" x="5581650" y="4857750"/>
          <p14:tracePt t="125451" x="5581650" y="4768850"/>
          <p14:tracePt t="125467" x="5581650" y="4679950"/>
          <p14:tracePt t="125484" x="5680075" y="4465638"/>
          <p14:tracePt t="125501" x="5759450" y="4375150"/>
          <p14:tracePt t="125517" x="5840413" y="4295775"/>
          <p14:tracePt t="125534" x="6045200" y="4197350"/>
          <p14:tracePt t="125551" x="6143625" y="4160838"/>
          <p14:tracePt t="125567" x="6224588" y="4143375"/>
          <p14:tracePt t="125584" x="6330950" y="4143375"/>
          <p14:tracePt t="125601" x="6384925" y="4152900"/>
          <p14:tracePt t="125617" x="6500813" y="4224338"/>
          <p14:tracePt t="125634" x="6545263" y="4295775"/>
          <p14:tracePt t="125651" x="6589713" y="4357688"/>
          <p14:tracePt t="125667" x="6643688" y="4438650"/>
          <p14:tracePt t="125684" x="6705600" y="4581525"/>
          <p14:tracePt t="125701" x="6724650" y="4643438"/>
          <p14:tracePt t="125717" x="6732588" y="4803775"/>
          <p14:tracePt t="125734" x="6732588" y="4867275"/>
          <p14:tracePt t="125751" x="6732588" y="4919663"/>
          <p14:tracePt t="125767" x="6715125" y="5000625"/>
          <p14:tracePt t="125784" x="6680200" y="5045075"/>
          <p14:tracePt t="125801" x="6643688" y="5089525"/>
          <p14:tracePt t="125817" x="6518275" y="5160963"/>
          <p14:tracePt t="125834" x="6456363" y="5187950"/>
          <p14:tracePt t="125851" x="6367463" y="5214938"/>
          <p14:tracePt t="125867" x="6303963" y="5214938"/>
          <p14:tracePt t="125884" x="6251575" y="5214938"/>
          <p14:tracePt t="125901" x="6099175" y="5205413"/>
          <p14:tracePt t="125917" x="6018213" y="5170488"/>
          <p14:tracePt t="125934" x="5911850" y="5126038"/>
          <p14:tracePt t="125951" x="5741988" y="5018088"/>
          <p14:tracePt t="125967" x="5661025" y="4946650"/>
          <p14:tracePt t="125984" x="5608638" y="4857750"/>
          <p14:tracePt t="126001" x="5537200" y="4652963"/>
          <p14:tracePt t="126017" x="5537200" y="4545013"/>
          <p14:tracePt t="126034" x="5554663" y="4303713"/>
          <p14:tracePt t="126051" x="5599113" y="4214813"/>
          <p14:tracePt t="126068" x="5643563" y="4133850"/>
          <p14:tracePt t="126084" x="5768975" y="4027488"/>
          <p14:tracePt t="126101" x="5848350" y="4000500"/>
          <p14:tracePt t="126117" x="5938838" y="3973513"/>
          <p14:tracePt t="126134" x="6108700" y="3965575"/>
          <p14:tracePt t="126151" x="6170613" y="3965575"/>
          <p14:tracePt t="126167" x="6224588" y="3973513"/>
          <p14:tracePt t="126184" x="6296025" y="4010025"/>
          <p14:tracePt t="126201" x="6313488" y="4037013"/>
          <p14:tracePt t="126217" x="6313488" y="4054475"/>
          <p14:tracePt t="126234" x="6313488" y="4081463"/>
          <p14:tracePt t="126251" x="6313488" y="4108450"/>
          <p14:tracePt t="126268" x="6251575" y="4143375"/>
          <p14:tracePt t="126284" x="6180138" y="4170363"/>
          <p14:tracePt t="126301" x="6108700" y="4197350"/>
          <p14:tracePt t="126317" x="5911850" y="4241800"/>
          <p14:tracePt t="126334" x="5795963" y="4259263"/>
          <p14:tracePt t="126351" x="5661025" y="4259263"/>
          <p14:tracePt t="126368" x="5411788" y="4259263"/>
          <p14:tracePt t="126384" x="5286375" y="4259263"/>
          <p14:tracePt t="126401" x="5072063" y="4224338"/>
          <p14:tracePt t="126418" x="4983163" y="4187825"/>
          <p14:tracePt t="126434" x="4919663" y="4143375"/>
          <p14:tracePt t="126451" x="4848225" y="4054475"/>
          <p14:tracePt t="126467" x="4830763" y="4000500"/>
          <p14:tracePt t="126484" x="4830763" y="3983038"/>
          <p14:tracePt t="126501" x="4813300" y="3956050"/>
          <p14:tracePt t="126518" x="4813300" y="3946525"/>
          <p14:tracePt t="126964" x="4795838" y="3946525"/>
          <p14:tracePt t="126977" x="4786313" y="3929063"/>
          <p14:tracePt t="126990" x="4768850" y="3911600"/>
          <p14:tracePt t="127001" x="4732338" y="3875088"/>
          <p14:tracePt t="127013" x="4643438" y="3822700"/>
          <p14:tracePt t="127027" x="4510088" y="3768725"/>
          <p14:tracePt t="127040" x="4276725" y="3670300"/>
          <p14:tracePt t="127051" x="4017963" y="3562350"/>
          <p14:tracePt t="127068" x="3732213" y="3438525"/>
          <p14:tracePt t="127085" x="3473450" y="3295650"/>
          <p14:tracePt t="127101" x="3027363" y="3000375"/>
          <p14:tracePt t="127118" x="2867025" y="2867025"/>
          <p14:tracePt t="127134" x="2732088" y="2759075"/>
          <p14:tracePt t="127151" x="2527300" y="2589213"/>
          <p14:tracePt t="127168" x="2455863" y="2517775"/>
          <p14:tracePt t="127184" x="2384425" y="2465388"/>
          <p14:tracePt t="127201" x="2286000" y="2366963"/>
          <p14:tracePt t="127218" x="2251075" y="2339975"/>
          <p14:tracePt t="127235" x="2205038" y="2312988"/>
          <p14:tracePt t="127251" x="2187575" y="2312988"/>
          <p14:tracePt t="127268" x="2160588" y="2295525"/>
          <p14:tracePt t="127284" x="2089150" y="2268538"/>
          <p14:tracePt t="127301" x="2036763" y="2251075"/>
          <p14:tracePt t="127318" x="1982788" y="2214563"/>
          <p14:tracePt t="127335" x="1893888" y="2125663"/>
          <p14:tracePt t="127351" x="1857375" y="2081213"/>
          <p14:tracePt t="127368" x="1822450" y="2044700"/>
          <p14:tracePt t="127368" x="1803400" y="2027238"/>
          <p14:tracePt t="127384" x="1785938" y="2017713"/>
          <p14:tracePt t="127401" x="1785938" y="2009775"/>
          <p14:tracePt t="127724" x="1758950" y="2000250"/>
          <p14:tracePt t="127737" x="1679575" y="1965325"/>
          <p14:tracePt t="127749" x="1598613" y="1928813"/>
          <p14:tracePt t="127761" x="1517650" y="1866900"/>
          <p14:tracePt t="127773" x="1465263" y="1822450"/>
          <p14:tracePt t="127785" x="1419225" y="1768475"/>
          <p14:tracePt t="127801" x="1393825" y="1731963"/>
          <p14:tracePt t="127818" x="1384300" y="1714500"/>
          <p14:tracePt t="127835" x="1366838" y="1704975"/>
          <p14:tracePt t="127851" x="1366838" y="1697038"/>
          <p14:tracePt t="128006" x="1374775" y="1697038"/>
          <p14:tracePt t="128030" x="1384300" y="1697038"/>
          <p14:tracePt t="128044" x="1401763" y="1687513"/>
          <p14:tracePt t="128054" x="1419225" y="1687513"/>
          <p14:tracePt t="128067" x="1438275" y="1687513"/>
          <p14:tracePt t="128079" x="1465263" y="1679575"/>
          <p14:tracePt t="128092" x="1517650" y="1670050"/>
          <p14:tracePt t="128104" x="1581150" y="1652588"/>
          <p14:tracePt t="128118" x="1660525" y="1643063"/>
          <p14:tracePt t="128135" x="1758950" y="1625600"/>
          <p14:tracePt t="128152" x="1857375" y="1598613"/>
          <p14:tracePt t="128168" x="2036763" y="1589088"/>
          <p14:tracePt t="128185" x="2125663" y="1589088"/>
          <p14:tracePt t="128201" x="2214563" y="1589088"/>
          <p14:tracePt t="128218" x="2393950" y="1589088"/>
          <p14:tracePt t="128235" x="2482850" y="1589088"/>
          <p14:tracePt t="128251" x="2652713" y="1616075"/>
          <p14:tracePt t="128268" x="2732088" y="1633538"/>
          <p14:tracePt t="128285" x="2803525" y="1643063"/>
          <p14:tracePt t="128301" x="2911475" y="1670050"/>
          <p14:tracePt t="128318" x="2946400" y="1679575"/>
          <p14:tracePt t="128335" x="2955925" y="1679575"/>
          <p14:tracePt t="128351" x="2973388" y="1687513"/>
          <p14:tracePt t="128594" x="2973388" y="1697038"/>
          <p14:tracePt t="131656" x="2955925" y="1704975"/>
          <p14:tracePt t="131669" x="2938463" y="1714500"/>
          <p14:tracePt t="131680" x="2901950" y="1724025"/>
          <p14:tracePt t="131693" x="2867025" y="1731963"/>
          <p14:tracePt t="131707" x="2822575" y="1751013"/>
          <p14:tracePt t="131719" x="2759075" y="1768475"/>
          <p14:tracePt t="131736" x="2687638" y="1795463"/>
          <p14:tracePt t="131752" x="2608263" y="1812925"/>
          <p14:tracePt t="131769" x="2455863" y="1857375"/>
          <p14:tracePt t="131786" x="2401888" y="1866900"/>
          <p14:tracePt t="131803" x="2330450" y="1866900"/>
          <p14:tracePt t="131819" x="2312988" y="1866900"/>
          <p14:tracePt t="131836" x="2295525" y="1866900"/>
          <p14:tracePt t="131853" x="2286000" y="1866900"/>
          <p14:tracePt t="133591" x="2303463" y="1866900"/>
          <p14:tracePt t="133605" x="2347913" y="1857375"/>
          <p14:tracePt t="133617" x="2393950" y="1857375"/>
          <p14:tracePt t="133628" x="2455863" y="1847850"/>
          <p14:tracePt t="133640" x="2554288" y="1847850"/>
          <p14:tracePt t="133653" x="2679700" y="1847850"/>
          <p14:tracePt t="133670" x="2847975" y="1847850"/>
          <p14:tracePt t="133686" x="3108325" y="1874838"/>
          <p14:tracePt t="133703" x="3679825" y="1973263"/>
          <p14:tracePt t="133720" x="3956050" y="2062163"/>
          <p14:tracePt t="133736" x="4214813" y="2187575"/>
          <p14:tracePt t="133753" x="4705350" y="2473325"/>
          <p14:tracePt t="133770" x="4875213" y="2643188"/>
          <p14:tracePt t="133787" x="5037138" y="2803525"/>
          <p14:tracePt t="133803" x="5303838" y="3089275"/>
          <p14:tracePt t="133820" x="5411788" y="3197225"/>
          <p14:tracePt t="133836" x="5537200" y="3357563"/>
          <p14:tracePt t="133853" x="5572125" y="3419475"/>
          <p14:tracePt t="133870" x="5599113" y="3465513"/>
          <p14:tracePt t="133887" x="5608638" y="3490913"/>
          <p14:tracePt t="134142" x="5705475" y="3500438"/>
          <p14:tracePt t="134155" x="5830888" y="3536950"/>
          <p14:tracePt t="134167" x="5991225" y="3589338"/>
          <p14:tracePt t="134179" x="6153150" y="3670300"/>
          <p14:tracePt t="134191" x="6303963" y="3768725"/>
          <p14:tracePt t="134203" x="6394450" y="3857625"/>
          <p14:tracePt t="134220" x="6465888" y="3938588"/>
          <p14:tracePt t="134237" x="6527800" y="4010025"/>
          <p14:tracePt t="134253" x="6608763" y="4108450"/>
          <p14:tracePt t="134270" x="6643688" y="4152900"/>
          <p14:tracePt t="134287" x="6670675" y="4197350"/>
          <p14:tracePt t="134303" x="6697663" y="4232275"/>
          <p14:tracePt t="134320" x="6697663" y="4241800"/>
          <p14:tracePt t="134337" x="6705600" y="4241800"/>
          <p14:tracePt t="134354" x="6715125" y="4251325"/>
          <p14:tracePt t="134438" x="6732588" y="4241800"/>
          <p14:tracePt t="134449" x="6751638" y="4241800"/>
          <p14:tracePt t="134462" x="6759575" y="4232275"/>
          <p14:tracePt t="134473" x="6769100" y="4232275"/>
          <p14:tracePt t="134547" x="6769100" y="4224338"/>
          <p14:tracePt t="134609" x="6759575" y="4214813"/>
          <p14:tracePt t="134621" x="6742113" y="4214813"/>
          <p14:tracePt t="134632" x="6724650" y="4205288"/>
          <p14:tracePt t="134645" x="6705600" y="4205288"/>
          <p14:tracePt t="134657" x="6688138" y="4197350"/>
          <p14:tracePt t="134670" x="6661150" y="4187825"/>
          <p14:tracePt t="134687" x="6643688" y="4187825"/>
          <p14:tracePt t="134703" x="6634163" y="4187825"/>
          <p14:tracePt t="134720" x="6616700" y="4179888"/>
          <p14:tracePt t="134737" x="6599238" y="4179888"/>
          <p14:tracePt t="134753" x="6589713" y="4179888"/>
          <p14:tracePt t="134770" x="6537325" y="4179888"/>
          <p14:tracePt t="134787" x="6510338" y="4179888"/>
          <p14:tracePt t="134803" x="6446838" y="4179888"/>
          <p14:tracePt t="134820" x="6419850" y="4179888"/>
          <p14:tracePt t="134837" x="6402388" y="4179888"/>
          <p14:tracePt t="134853" x="6367463" y="4170363"/>
          <p14:tracePt t="134870" x="6348413" y="4170363"/>
          <p14:tracePt t="134887" x="6330950" y="4170363"/>
          <p14:tracePt t="134904" x="6296025" y="4170363"/>
          <p14:tracePt t="134920" x="6276975" y="4170363"/>
          <p14:tracePt t="134937" x="6251575" y="4170363"/>
          <p14:tracePt t="134953" x="6215063" y="4170363"/>
          <p14:tracePt t="134970" x="6197600" y="4179888"/>
          <p14:tracePt t="134987" x="6126163" y="4187825"/>
          <p14:tracePt t="135003" x="6072188" y="4205288"/>
          <p14:tracePt t="135020" x="6010275" y="4224338"/>
          <p14:tracePt t="135037" x="5902325" y="4259263"/>
          <p14:tracePt t="135053" x="5867400" y="4268788"/>
          <p14:tracePt t="135070" x="5840413" y="4276725"/>
          <p14:tracePt t="135087" x="5786438" y="4295775"/>
          <p14:tracePt t="135104" x="5751513" y="4303713"/>
          <p14:tracePt t="135120" x="5724525" y="4322763"/>
          <p14:tracePt t="135137" x="5653088" y="4348163"/>
          <p14:tracePt t="135153" x="5616575" y="4357688"/>
          <p14:tracePt t="135170" x="5599113" y="4367213"/>
          <p14:tracePt t="135187" x="5562600" y="4375150"/>
          <p14:tracePt t="135204" x="5545138" y="4375150"/>
          <p14:tracePt t="135222" x="5537200" y="4375150"/>
          <p14:tracePt t="135257" x="5527675" y="4375150"/>
          <p14:tracePt t="135269" x="5518150" y="4384675"/>
          <p14:tracePt t="135282" x="5510213" y="4384675"/>
          <p14:tracePt t="135319" x="5500688" y="4384675"/>
          <p14:tracePt t="135440" x="5500688" y="4375150"/>
          <p14:tracePt t="135478" x="5510213" y="4375150"/>
          <p14:tracePt t="135490" x="5518150" y="4367213"/>
          <p14:tracePt t="135502" x="5527675" y="4367213"/>
          <p14:tracePt t="135527" x="5537200" y="4367213"/>
          <p14:tracePt t="135538" x="5545138" y="4367213"/>
          <p14:tracePt t="135551" x="5554663" y="4367213"/>
          <p14:tracePt t="135563" x="5562600" y="4367213"/>
          <p14:tracePt t="135574" x="5572125" y="4367213"/>
          <p14:tracePt t="135588" x="5589588" y="4367213"/>
          <p14:tracePt t="135604" x="5608638" y="4367213"/>
          <p14:tracePt t="135620" x="5626100" y="4367213"/>
          <p14:tracePt t="135637" x="5643563" y="4367213"/>
          <p14:tracePt t="135662" x="5653088" y="4367213"/>
          <p14:tracePt t="135674" x="5670550" y="4367213"/>
          <p14:tracePt t="135687" x="5680075" y="4367213"/>
          <p14:tracePt t="135704" x="5688013" y="4367213"/>
          <p14:tracePt t="135721" x="5705475" y="4367213"/>
          <p14:tracePt t="135737" x="5732463" y="4375150"/>
          <p14:tracePt t="135754" x="5759450" y="4384675"/>
          <p14:tracePt t="135770" x="5776913" y="4394200"/>
          <p14:tracePt t="135787" x="5822950" y="4419600"/>
          <p14:tracePt t="135804" x="5848350" y="4446588"/>
          <p14:tracePt t="135821" x="5911850" y="4483100"/>
          <p14:tracePt t="135837" x="5919788" y="4491038"/>
          <p14:tracePt t="135854" x="5946775" y="4510088"/>
          <p14:tracePt t="135870" x="5946775" y="4518025"/>
          <p14:tracePt t="135887" x="5956300" y="4518025"/>
          <p14:tracePt t="136040" x="5956300" y="4510088"/>
          <p14:tracePt t="136053" x="5956300" y="4491038"/>
          <p14:tracePt t="136065" x="5956300" y="4473575"/>
          <p14:tracePt t="136078" x="5956300" y="4456113"/>
          <p14:tracePt t="136089" x="5956300" y="4429125"/>
          <p14:tracePt t="136104" x="5956300" y="4411663"/>
          <p14:tracePt t="136120" x="5956300" y="4384675"/>
          <p14:tracePt t="136137" x="5956300" y="4357688"/>
          <p14:tracePt t="136154" x="5946775" y="4322763"/>
          <p14:tracePt t="136170" x="5946775" y="4303713"/>
          <p14:tracePt t="136187" x="5946775" y="4286250"/>
          <p14:tracePt t="136204" x="5946775" y="4268788"/>
          <p14:tracePt t="136221" x="5946775" y="4259263"/>
          <p14:tracePt t="136237" x="5946775" y="4251325"/>
          <p14:tracePt t="136254" x="5946775" y="4224338"/>
          <p14:tracePt t="136274" x="5946775" y="4214813"/>
          <p14:tracePt t="136371" x="5956300" y="4214813"/>
          <p14:tracePt t="136383" x="5965825" y="4214813"/>
          <p14:tracePt t="136396" x="5983288" y="4214813"/>
          <p14:tracePt t="136409" x="5991225" y="4214813"/>
          <p14:tracePt t="136421" x="6000750" y="4214813"/>
          <p14:tracePt t="136437" x="6018213" y="4224338"/>
          <p14:tracePt t="136454" x="6027738" y="4224338"/>
          <p14:tracePt t="136471" x="6054725" y="4251325"/>
          <p14:tracePt t="136487" x="6062663" y="4259263"/>
          <p14:tracePt t="136504" x="6089650" y="4268788"/>
          <p14:tracePt t="136521" x="6116638" y="4286250"/>
          <p14:tracePt t="136537" x="6126163" y="4295775"/>
          <p14:tracePt t="136554" x="6134100" y="4295775"/>
          <p14:tracePt t="136571" x="6143625" y="4303713"/>
          <p14:tracePt t="136617" x="6143625" y="4313238"/>
          <p14:tracePt t="137683" x="6134100" y="4303713"/>
          <p14:tracePt t="137695" x="6126163" y="4303713"/>
          <p14:tracePt t="137706" x="6126163" y="4295775"/>
          <p14:tracePt t="137720" x="6116638" y="4286250"/>
          <p14:tracePt t="137731" x="6108700" y="4259263"/>
          <p14:tracePt t="137748" x="6081713" y="4241800"/>
          <p14:tracePt t="137757" x="6045200" y="4197350"/>
          <p14:tracePt t="137771" x="5983288" y="4116388"/>
          <p14:tracePt t="137788" x="5867400" y="4010025"/>
          <p14:tracePt t="137804" x="5661025" y="3830638"/>
          <p14:tracePt t="137821" x="5214938" y="3446463"/>
          <p14:tracePt t="137838" x="5010150" y="3286125"/>
          <p14:tracePt t="137854" x="4786313" y="3081338"/>
          <p14:tracePt t="137871" x="4714875" y="3027363"/>
          <p14:tracePt t="137888" x="4670425" y="3000375"/>
          <p14:tracePt t="137904" x="4625975" y="2965450"/>
          <p14:tracePt t="137921" x="4616450" y="2965450"/>
          <p14:tracePt t="137938" x="4608513" y="2965450"/>
          <p14:tracePt t="138283" x="4589463" y="2955925"/>
          <p14:tracePt t="138294" x="4510088" y="2919413"/>
          <p14:tracePt t="138307" x="4322763" y="2840038"/>
          <p14:tracePt t="138319" x="4017963" y="2714625"/>
          <p14:tracePt t="138331" x="3705225" y="2562225"/>
          <p14:tracePt t="138343" x="3394075" y="2401888"/>
          <p14:tracePt t="138357" x="3152775" y="2268538"/>
          <p14:tracePt t="138371" x="2955925" y="2133600"/>
          <p14:tracePt t="138388" x="2803525" y="2054225"/>
          <p14:tracePt t="138405" x="2625725" y="1946275"/>
          <p14:tracePt t="138421" x="2581275" y="1928813"/>
          <p14:tracePt t="138438" x="2544763" y="1901825"/>
          <p14:tracePt t="138454" x="2500313" y="1884363"/>
          <p14:tracePt t="138471" x="2482850" y="1874838"/>
          <p14:tracePt t="138488" x="2465388" y="1874838"/>
          <p14:tracePt t="138505" x="2393950" y="1874838"/>
          <p14:tracePt t="138521" x="2357438" y="1874838"/>
          <p14:tracePt t="138538" x="2330450" y="1874838"/>
          <p14:tracePt t="138555" x="2276475" y="1874838"/>
          <p14:tracePt t="138571" x="2241550" y="1866900"/>
          <p14:tracePt t="138589" x="2152650" y="1857375"/>
          <p14:tracePt t="138605" x="2098675" y="1839913"/>
          <p14:tracePt t="138621" x="2054225" y="1822450"/>
          <p14:tracePt t="138638" x="1990725" y="1785938"/>
          <p14:tracePt t="138654" x="1982788" y="1768475"/>
          <p14:tracePt t="138671" x="1965325" y="1741488"/>
          <p14:tracePt t="138688" x="1955800" y="1724025"/>
          <p14:tracePt t="138711" x="1955800" y="1714500"/>
          <p14:tracePt t="138785" x="1965325" y="1714500"/>
          <p14:tracePt t="138797" x="1982788" y="1714500"/>
          <p14:tracePt t="138808" x="1990725" y="1704975"/>
          <p14:tracePt t="138821" x="2017713" y="1697038"/>
          <p14:tracePt t="138833" x="2044700" y="1697038"/>
          <p14:tracePt t="138845" x="2071688" y="1687513"/>
          <p14:tracePt t="138859" x="2116138" y="1687513"/>
          <p14:tracePt t="138871" x="2143125" y="1687513"/>
          <p14:tracePt t="138888" x="2170113" y="1687513"/>
          <p14:tracePt t="138905" x="2197100" y="1687513"/>
          <p14:tracePt t="138922" x="2251075" y="1687513"/>
          <p14:tracePt t="138938" x="2286000" y="1687513"/>
          <p14:tracePt t="138955" x="2374900" y="1687513"/>
          <p14:tracePt t="138971" x="2411413" y="1687513"/>
          <p14:tracePt t="138988" x="2446338" y="1687513"/>
          <p14:tracePt t="139005" x="2490788" y="1687513"/>
          <p14:tracePt t="139021" x="2517775" y="1687513"/>
          <p14:tracePt t="139038" x="2527300" y="1687513"/>
          <p14:tracePt t="139055" x="2562225" y="1687513"/>
          <p14:tracePt t="139071" x="2581275" y="1687513"/>
          <p14:tracePt t="139088" x="2589213" y="1687513"/>
          <p14:tracePt t="139105" x="2598738" y="1687513"/>
          <p14:tracePt t="139121" x="2608263" y="1687513"/>
          <p14:tracePt t="139275" x="2616200" y="1687513"/>
          <p14:tracePt t="139286" x="2625725" y="1687513"/>
          <p14:tracePt t="139299" x="2633663" y="1687513"/>
          <p14:tracePt t="139310" x="2643188" y="1687513"/>
          <p14:tracePt t="139324" x="2660650" y="1687513"/>
          <p14:tracePt t="139338" x="2670175" y="1687513"/>
          <p14:tracePt t="139355" x="2679700" y="1687513"/>
          <p14:tracePt t="139372" x="2705100" y="1687513"/>
          <p14:tracePt t="139372" x="2741613" y="1687513"/>
          <p14:tracePt t="139388" x="2768600" y="1687513"/>
          <p14:tracePt t="139405" x="2822575" y="1687513"/>
          <p14:tracePt t="139422" x="2919413" y="1687513"/>
          <p14:tracePt t="139438" x="2982913" y="1687513"/>
          <p14:tracePt t="139455" x="3036888" y="1687513"/>
          <p14:tracePt t="139472" x="3143250" y="1687513"/>
          <p14:tracePt t="139488" x="3179763" y="1687513"/>
          <p14:tracePt t="139505" x="3205163" y="1687513"/>
          <p14:tracePt t="139522" x="3241675" y="1687513"/>
          <p14:tracePt t="139538" x="3251200" y="1687513"/>
          <p14:tracePt t="139555" x="3268663" y="1687513"/>
          <p14:tracePt t="139572" x="3276600" y="1687513"/>
          <p14:tracePt t="139606" x="3286125" y="1687513"/>
          <p14:tracePt t="140219" x="3286125" y="1697038"/>
          <p14:tracePt t="140771" x="3303588" y="1687513"/>
          <p14:tracePt t="140781" x="3340100" y="1679575"/>
          <p14:tracePt t="140792" x="3394075" y="1660525"/>
          <p14:tracePt t="140806" x="3482975" y="1652588"/>
          <p14:tracePt t="140822" x="3589338" y="1633538"/>
          <p14:tracePt t="140839" x="3714750" y="1625600"/>
          <p14:tracePt t="140855" x="3956050" y="1625600"/>
          <p14:tracePt t="140873" x="4062413" y="1625600"/>
          <p14:tracePt t="140889" x="4160838" y="1652588"/>
          <p14:tracePt t="140905" x="4303713" y="1687513"/>
          <p14:tracePt t="140922" x="4348163" y="1697038"/>
          <p14:tracePt t="140938" x="4384675" y="1714500"/>
          <p14:tracePt t="140955" x="4419600" y="1714500"/>
          <p14:tracePt t="140972" x="4438650" y="1724025"/>
          <p14:tracePt t="140989" x="4446588" y="1724025"/>
          <p14:tracePt t="141005" x="4456113" y="1724025"/>
          <p14:tracePt t="141022" x="4465638" y="1724025"/>
          <p14:tracePt t="141039" x="4483100" y="1724025"/>
          <p14:tracePt t="141055" x="4500563" y="1724025"/>
          <p14:tracePt t="141072" x="4527550" y="1731963"/>
          <p14:tracePt t="141089" x="4554538" y="1731963"/>
          <p14:tracePt t="141105" x="4562475" y="1731963"/>
          <p14:tracePt t="141122" x="4589463" y="1731963"/>
          <p14:tracePt t="141139" x="4652963" y="1731963"/>
          <p14:tracePt t="141155" x="4679950" y="1731963"/>
          <p14:tracePt t="141172" x="4751388" y="1731963"/>
          <p14:tracePt t="141189" x="4795838" y="1731963"/>
          <p14:tracePt t="141205" x="4822825" y="1724025"/>
          <p14:tracePt t="141222" x="4875213" y="1714500"/>
          <p14:tracePt t="141239" x="4894263" y="1714500"/>
          <p14:tracePt t="141256" x="4911725" y="1714500"/>
          <p14:tracePt t="141272" x="4929188" y="1704975"/>
          <p14:tracePt t="141289" x="4946650" y="1697038"/>
          <p14:tracePt t="141308" x="4956175" y="1697038"/>
          <p14:tracePt t="141368" x="4956175" y="1687513"/>
          <p14:tracePt t="141577" x="4965700" y="1687513"/>
          <p14:tracePt t="141590" x="4983163" y="1687513"/>
          <p14:tracePt t="141602" x="5018088" y="1687513"/>
          <p14:tracePt t="141614" x="5054600" y="1714500"/>
          <p14:tracePt t="141626" x="5126038" y="1795463"/>
          <p14:tracePt t="141639" x="5214938" y="1911350"/>
          <p14:tracePt t="141655" x="5313363" y="2152650"/>
          <p14:tracePt t="141672" x="5419725" y="2384425"/>
          <p14:tracePt t="141689" x="5572125" y="2813050"/>
          <p14:tracePt t="141705" x="5643563" y="3044825"/>
          <p14:tracePt t="141722" x="5697538" y="3268663"/>
          <p14:tracePt t="141723" x="5751513" y="3438525"/>
          <p14:tracePt t="141739" x="5786438" y="3633788"/>
          <p14:tracePt t="141756" x="5822950" y="3776663"/>
          <p14:tracePt t="141772" x="5848350" y="3875088"/>
          <p14:tracePt t="141789" x="5894388" y="4010025"/>
          <p14:tracePt t="141806" x="5902325" y="4027488"/>
          <p14:tracePt t="141822" x="5911850" y="4037013"/>
          <p14:tracePt t="141908" x="5919788" y="4037013"/>
          <p14:tracePt t="141933" x="5919788" y="4027488"/>
          <p14:tracePt t="142004" x="5938838" y="4027488"/>
          <p14:tracePt t="142019" x="5973763" y="4027488"/>
          <p14:tracePt t="142030" x="5991225" y="4037013"/>
          <p14:tracePt t="142042" x="6018213" y="4062413"/>
          <p14:tracePt t="142056" x="6054725" y="4089400"/>
          <p14:tracePt t="142072" x="6081713" y="4116388"/>
          <p14:tracePt t="142089" x="6116638" y="4152900"/>
          <p14:tracePt t="142106" x="6170613" y="4170363"/>
          <p14:tracePt t="142123" x="6180138" y="4170363"/>
          <p14:tracePt t="142139" x="6197600" y="4170363"/>
          <p14:tracePt t="142156" x="6224588" y="4170363"/>
          <p14:tracePt t="142172" x="6251575" y="4133850"/>
          <p14:tracePt t="142360" x="6251575" y="4125913"/>
          <p14:tracePt t="142372" x="6259513" y="4108450"/>
          <p14:tracePt t="142384" x="6296025" y="4089400"/>
          <p14:tracePt t="142398" x="6367463" y="4062413"/>
          <p14:tracePt t="142410" x="6429375" y="4044950"/>
          <p14:tracePt t="142422" x="6491288" y="4044950"/>
          <p14:tracePt t="142439" x="6537325" y="4037013"/>
          <p14:tracePt t="142456" x="6581775" y="4027488"/>
          <p14:tracePt t="142473" x="6616700" y="4027488"/>
          <p14:tracePt t="142489" x="6634163" y="4027488"/>
          <p14:tracePt t="142506" x="6653213" y="4017963"/>
          <p14:tracePt t="142522" x="6670675" y="4017963"/>
          <p14:tracePt t="142539" x="6680200" y="4017963"/>
          <p14:tracePt t="142556" x="6688138" y="4017963"/>
          <p14:tracePt t="142581" x="6697663" y="4017963"/>
          <p14:tracePt t="142728" x="6697663" y="4027488"/>
          <p14:tracePt t="142753" x="6697663" y="4037013"/>
          <p14:tracePt t="142766" x="6697663" y="4044950"/>
          <p14:tracePt t="142780" x="6688138" y="4054475"/>
          <p14:tracePt t="142791" x="6670675" y="4054475"/>
          <p14:tracePt t="142803" x="6653213" y="4062413"/>
          <p14:tracePt t="142814" x="6626225" y="4071938"/>
          <p14:tracePt t="142827" x="6599238" y="4081463"/>
          <p14:tracePt t="142840" x="6581775" y="4081463"/>
          <p14:tracePt t="142856" x="6562725" y="4081463"/>
          <p14:tracePt t="142873" x="6545263" y="4081463"/>
          <p14:tracePt t="142889" x="6500813" y="4081463"/>
          <p14:tracePt t="142906" x="6483350" y="4081463"/>
          <p14:tracePt t="142923" x="6456363" y="4081463"/>
          <p14:tracePt t="142939" x="6429375" y="4081463"/>
          <p14:tracePt t="142956" x="6411913" y="4081463"/>
          <p14:tracePt t="142973" x="6394450" y="4081463"/>
          <p14:tracePt t="142989" x="6367463" y="4081463"/>
          <p14:tracePt t="143006" x="6340475" y="4081463"/>
          <p14:tracePt t="143023" x="6286500" y="4081463"/>
          <p14:tracePt t="143039" x="6269038" y="4081463"/>
          <p14:tracePt t="143056" x="6251575" y="4081463"/>
          <p14:tracePt t="143073" x="6215063" y="4081463"/>
          <p14:tracePt t="143089" x="6197600" y="4081463"/>
          <p14:tracePt t="143106" x="6180138" y="4089400"/>
          <p14:tracePt t="143123" x="6126163" y="4098925"/>
          <p14:tracePt t="143139" x="6099175" y="4108450"/>
          <p14:tracePt t="143156" x="6072188" y="4108450"/>
          <p14:tracePt t="143173" x="6062663" y="4108450"/>
          <p14:tracePt t="143189" x="6045200" y="4108450"/>
          <p14:tracePt t="143206" x="6018213" y="4133850"/>
          <p14:tracePt t="143223" x="5991225" y="4133850"/>
          <p14:tracePt t="143240" x="5973763" y="4152900"/>
          <p14:tracePt t="143256" x="5946775" y="4160838"/>
          <p14:tracePt t="143280" x="5938838" y="4160838"/>
          <p14:tracePt t="143291" x="5938838" y="4170363"/>
          <p14:tracePt t="143306" x="5919788" y="4170363"/>
          <p14:tracePt t="143323" x="5911850" y="4179888"/>
          <p14:tracePt t="143340" x="5894388" y="4187825"/>
          <p14:tracePt t="143356" x="5875338" y="4197350"/>
          <p14:tracePt t="143373" x="5875338" y="4205288"/>
          <p14:tracePt t="143390" x="5867400" y="4205288"/>
          <p14:tracePt t="143439" x="5857875" y="4205288"/>
          <p14:tracePt t="143451" x="5848350" y="4205288"/>
          <p14:tracePt t="143464" x="5848350" y="4214813"/>
          <p14:tracePt t="143476" x="5840413" y="4214813"/>
          <p14:tracePt t="143489" x="5830888" y="4224338"/>
          <p14:tracePt t="143524" x="5822950" y="4224338"/>
          <p14:tracePt t="143538" x="5822950" y="4232275"/>
          <p14:tracePt t="143548" x="5803900" y="4232275"/>
          <p14:tracePt t="143562" x="5786438" y="4241800"/>
          <p14:tracePt t="143573" x="5776913" y="4251325"/>
          <p14:tracePt t="143590" x="5768975" y="4251325"/>
          <p14:tracePt t="143606" x="5768975" y="4259263"/>
          <p14:tracePt t="143623" x="5759450" y="4259263"/>
          <p14:tracePt t="143647" x="5751513" y="4259263"/>
          <p14:tracePt t="143744" x="5759450" y="4259263"/>
          <p14:tracePt t="143757" x="5768975" y="4259263"/>
          <p14:tracePt t="143769" x="5776913" y="4259263"/>
          <p14:tracePt t="143782" x="5786438" y="4259263"/>
          <p14:tracePt t="143807" x="5795963" y="4259263"/>
          <p14:tracePt t="143819" x="5803900" y="4259263"/>
          <p14:tracePt t="143831" x="5813425" y="4251325"/>
          <p14:tracePt t="143856" x="5830888" y="4251325"/>
          <p14:tracePt t="143867" x="5857875" y="4241800"/>
          <p14:tracePt t="143879" x="5875338" y="4232275"/>
          <p14:tracePt t="143891" x="5911850" y="4214813"/>
          <p14:tracePt t="143906" x="5956300" y="4205288"/>
          <p14:tracePt t="143923" x="5983288" y="4205288"/>
          <p14:tracePt t="143940" x="6018213" y="4187825"/>
          <p14:tracePt t="143956" x="6081713" y="4170363"/>
          <p14:tracePt t="143973" x="6116638" y="4160838"/>
          <p14:tracePt t="143990" x="6170613" y="4152900"/>
          <p14:tracePt t="144006" x="6251575" y="4143375"/>
          <p14:tracePt t="144023" x="6286500" y="4143375"/>
          <p14:tracePt t="144040" x="6330950" y="4133850"/>
          <p14:tracePt t="144056" x="6348413" y="4133850"/>
          <p14:tracePt t="144073" x="6367463" y="4133850"/>
          <p14:tracePt t="144090" x="6394450" y="4133850"/>
          <p14:tracePt t="144106" x="6411913" y="4125913"/>
          <p14:tracePt t="144123" x="6419850" y="4125913"/>
          <p14:tracePt t="144140" x="6456363" y="4116388"/>
          <p14:tracePt t="144156" x="6465888" y="4116388"/>
          <p14:tracePt t="144173" x="6473825" y="4116388"/>
          <p14:tracePt t="144174" x="6483350" y="4116388"/>
          <p14:tracePt t="144190" x="6491288" y="4108450"/>
          <p14:tracePt t="144206" x="6500813" y="4108450"/>
          <p14:tracePt t="144223" x="6500813" y="4098925"/>
          <p14:tracePt t="144240" x="6510338" y="4098925"/>
          <p14:tracePt t="144297" x="6518275" y="4098925"/>
          <p14:tracePt t="144369" x="6518275" y="4089400"/>
          <p14:tracePt t="144579" x="6510338" y="4089400"/>
          <p14:tracePt t="144591" x="6500813" y="4089400"/>
          <p14:tracePt t="144603" x="6491288" y="4089400"/>
          <p14:tracePt t="144614" x="6473825" y="4089400"/>
          <p14:tracePt t="144627" x="6456363" y="4089400"/>
          <p14:tracePt t="144640" x="6438900" y="4089400"/>
          <p14:tracePt t="144657" x="6429375" y="4089400"/>
          <p14:tracePt t="144673" x="6419850" y="4089400"/>
          <p14:tracePt t="144690" x="6375400" y="4089400"/>
          <p14:tracePt t="144707" x="6357938" y="4089400"/>
          <p14:tracePt t="144723" x="6330950" y="4098925"/>
          <p14:tracePt t="144740" x="6276975" y="4108450"/>
          <p14:tracePt t="144756" x="6251575" y="4108450"/>
          <p14:tracePt t="144773" x="6224588" y="4108450"/>
          <p14:tracePt t="144790" x="6205538" y="4108450"/>
          <p14:tracePt t="144806" x="6188075" y="4116388"/>
          <p14:tracePt t="144823" x="6170613" y="4125913"/>
          <p14:tracePt t="144840" x="6153150" y="4125913"/>
          <p14:tracePt t="144860" x="6143625" y="4125913"/>
          <p14:tracePt t="149502" x="6134100" y="4116388"/>
          <p14:tracePt t="149514" x="6099175" y="4081463"/>
          <p14:tracePt t="149527" x="6027738" y="4037013"/>
          <p14:tracePt t="149539" x="5911850" y="3946525"/>
          <p14:tracePt t="149551" x="5643563" y="3803650"/>
          <p14:tracePt t="149564" x="5322888" y="3616325"/>
          <p14:tracePt t="149575" x="4946650" y="3482975"/>
          <p14:tracePt t="149591" x="4572000" y="3330575"/>
          <p14:tracePt t="149608" x="4133850" y="3125788"/>
          <p14:tracePt t="149625" x="3322638" y="2776538"/>
          <p14:tracePt t="149641" x="3009900" y="2608263"/>
          <p14:tracePt t="149658" x="2741613" y="2473325"/>
          <p14:tracePt t="149675" x="2438400" y="2259013"/>
          <p14:tracePt t="149691" x="2357438" y="2197100"/>
          <p14:tracePt t="149708" x="2303463" y="2160588"/>
          <p14:tracePt t="149725" x="2268538" y="2133600"/>
          <p14:tracePt t="149741" x="2268538" y="2125663"/>
          <p14:tracePt t="150016" x="2251075" y="2125663"/>
          <p14:tracePt t="150028" x="2232025" y="2116138"/>
          <p14:tracePt t="150041" x="2214563" y="2108200"/>
          <p14:tracePt t="150053" x="2197100" y="2098675"/>
          <p14:tracePt t="150066" x="2170113" y="2089150"/>
          <p14:tracePt t="150078" x="2152650" y="2071688"/>
          <p14:tracePt t="150092" x="2116138" y="2062163"/>
          <p14:tracePt t="150108" x="2071688" y="2036763"/>
          <p14:tracePt t="150125" x="2009775" y="2009775"/>
          <p14:tracePt t="150142" x="1874838" y="1911350"/>
          <p14:tracePt t="150158" x="1803400" y="1874838"/>
          <p14:tracePt t="150175" x="1776413" y="1857375"/>
          <p14:tracePt t="150192" x="1751013" y="1839913"/>
          <p14:tracePt t="150208" x="1741488" y="1839913"/>
          <p14:tracePt t="150237" x="1731963" y="1839913"/>
          <p14:tracePt t="150263" x="1724025" y="1839913"/>
          <p14:tracePt t="150274" x="1714500" y="1839913"/>
          <p14:tracePt t="150298" x="1704975" y="1839913"/>
          <p14:tracePt t="150338" x="1697038" y="1839913"/>
          <p14:tracePt t="150348" x="1687513" y="1839913"/>
          <p14:tracePt t="150359" x="1670050" y="1839913"/>
          <p14:tracePt t="150372" x="1652588" y="1839913"/>
          <p14:tracePt t="150382" x="1633538" y="1839913"/>
          <p14:tracePt t="150395" x="1616075" y="1830388"/>
          <p14:tracePt t="150409" x="1598613" y="1822450"/>
          <p14:tracePt t="150425" x="1571625" y="1812925"/>
          <p14:tracePt t="150442" x="1571625" y="1795463"/>
          <p14:tracePt t="150459" x="1554163" y="1795463"/>
          <p14:tracePt t="150459" x="1544638" y="1785938"/>
          <p14:tracePt t="150475" x="1536700" y="1776413"/>
          <p14:tracePt t="150492" x="1536700" y="1768475"/>
          <p14:tracePt t="150508" x="1527175" y="1768475"/>
          <p14:tracePt t="150543" x="1527175" y="1758950"/>
          <p14:tracePt t="150568" x="1527175" y="1751013"/>
          <p14:tracePt t="150604" x="1544638" y="1751013"/>
          <p14:tracePt t="150617" x="1581150" y="1741488"/>
          <p14:tracePt t="150629" x="1625600" y="1731963"/>
          <p14:tracePt t="150641" x="1670050" y="1724025"/>
          <p14:tracePt t="150653" x="1714500" y="1724025"/>
          <p14:tracePt t="150666" x="1758950" y="1714500"/>
          <p14:tracePt t="150678" x="1803400" y="1714500"/>
          <p14:tracePt t="150692" x="1830388" y="1714500"/>
          <p14:tracePt t="150708" x="1857375" y="1714500"/>
          <p14:tracePt t="150725" x="1884363" y="1714500"/>
          <p14:tracePt t="150742" x="1901825" y="1714500"/>
          <p14:tracePt t="156190" x="1884363" y="1714500"/>
          <p14:tracePt t="156202" x="1847850" y="1724025"/>
          <p14:tracePt t="156214" x="1795463" y="1724025"/>
          <p14:tracePt t="156226" x="1731963" y="1731963"/>
          <p14:tracePt t="156239" x="1660525" y="1741488"/>
          <p14:tracePt t="156251" x="1581150" y="1751013"/>
          <p14:tracePt t="156264" x="1509713" y="1751013"/>
          <p14:tracePt t="156277" x="1473200" y="1751013"/>
          <p14:tracePt t="156293" x="1446213" y="1751013"/>
          <p14:tracePt t="156310" x="1428750" y="1751013"/>
          <p14:tracePt t="156327" x="1419225" y="1751013"/>
          <p14:tracePt t="156545" x="1419225" y="1741488"/>
          <p14:tracePt t="156569" x="1455738" y="1724025"/>
          <p14:tracePt t="156581" x="1517650" y="1704975"/>
          <p14:tracePt t="156594" x="1608138" y="1697038"/>
          <p14:tracePt t="156607" x="1704975" y="1687513"/>
          <p14:tracePt t="156618" x="1776413" y="1687513"/>
          <p14:tracePt t="156631" x="1847850" y="1687513"/>
          <p14:tracePt t="156644" x="1901825" y="1687513"/>
          <p14:tracePt t="156660" x="1919288" y="1687513"/>
          <p14:tracePt t="156677" x="1938338" y="1697038"/>
          <p14:tracePt t="156693" x="1938338" y="1704975"/>
          <p14:tracePt t="156710" x="1928813" y="1704975"/>
          <p14:tracePt t="156727" x="1893888" y="1714500"/>
          <p14:tracePt t="156743" x="1731963" y="1731963"/>
          <p14:tracePt t="156760" x="1633538" y="1741488"/>
          <p14:tracePt t="156777" x="1562100" y="1741488"/>
          <p14:tracePt t="156794" x="1509713" y="1741488"/>
          <p14:tracePt t="156810" x="1500188" y="1741488"/>
          <p14:tracePt t="156827" x="1490663" y="1741488"/>
          <p14:tracePt t="156865" x="1500188" y="1741488"/>
          <p14:tracePt t="156876" x="1517650" y="1741488"/>
          <p14:tracePt t="156890" x="1554163" y="1731963"/>
          <p14:tracePt t="156900" x="1581150" y="1731963"/>
          <p14:tracePt t="156913" x="1598613" y="1724025"/>
          <p14:tracePt t="156927" x="1616075" y="1724025"/>
          <p14:tracePt t="156974" x="1608138" y="1724025"/>
          <p14:tracePt t="156986" x="1581150" y="1724025"/>
          <p14:tracePt t="156998" x="1527175" y="1751013"/>
          <p14:tracePt t="157011" x="1455738" y="1785938"/>
          <p14:tracePt t="157022" x="1384300" y="1812925"/>
          <p14:tracePt t="157036" x="1357313" y="1822450"/>
          <p14:tracePt t="157047" x="1339850" y="1822450"/>
          <p14:tracePt t="157060" x="1330325" y="1822450"/>
          <p14:tracePt t="157171" x="1339850" y="1822450"/>
          <p14:tracePt t="157181" x="1366838" y="1822450"/>
          <p14:tracePt t="157194" x="1384300" y="1822450"/>
          <p14:tracePt t="157207" x="1401763" y="1822450"/>
          <p14:tracePt t="157219" x="1419225" y="1822450"/>
          <p14:tracePt t="157231" x="1428750" y="1822450"/>
          <p14:tracePt t="157304" x="1411288" y="1822450"/>
          <p14:tracePt t="157318" x="1384300" y="1822450"/>
          <p14:tracePt t="157329" x="1347788" y="1822450"/>
          <p14:tracePt t="157342" x="1322388" y="1822450"/>
          <p14:tracePt t="157354" x="1303338" y="1822450"/>
          <p14:tracePt t="157367" x="1285875" y="1822450"/>
          <p14:tracePt t="157393" x="1276350" y="1822450"/>
          <p14:tracePt t="157452" x="1276350" y="1812925"/>
          <p14:tracePt t="157550" x="1285875" y="1812925"/>
          <p14:tracePt t="157561" x="1295400" y="1812925"/>
          <p14:tracePt t="157574" x="1303338" y="1812925"/>
          <p14:tracePt t="157587" x="1322388" y="1812925"/>
          <p14:tracePt t="157599" x="1330325" y="1812925"/>
          <p14:tracePt t="157612" x="1339850" y="1812925"/>
          <p14:tracePt t="157627" x="1347788" y="1812925"/>
          <p14:tracePt t="157644" x="1357313" y="1812925"/>
          <p14:tracePt t="157660" x="1384300" y="1803400"/>
          <p14:tracePt t="157677" x="1393825" y="1803400"/>
          <p14:tracePt t="157694" x="1411288" y="1795463"/>
          <p14:tracePt t="157711" x="1428750" y="1785938"/>
          <p14:tracePt t="157734" x="1438275" y="1785938"/>
          <p14:tracePt t="157758" x="1446213" y="1776413"/>
          <p14:tracePt t="157783" x="1455738" y="1776413"/>
          <p14:tracePt t="157896" x="1455738" y="1768475"/>
          <p14:tracePt t="158848" x="1465263" y="1776413"/>
          <p14:tracePt t="158859" x="1482725" y="1776413"/>
          <p14:tracePt t="158871" x="1509713" y="1795463"/>
          <p14:tracePt t="158885" x="1554163" y="1812925"/>
          <p14:tracePt t="158899" x="1598613" y="1830388"/>
          <p14:tracePt t="158911" x="1660525" y="1857375"/>
          <p14:tracePt t="158928" x="1714500" y="1866900"/>
          <p14:tracePt t="158944" x="1751013" y="1884363"/>
          <p14:tracePt t="158961" x="1812925" y="1911350"/>
          <p14:tracePt t="158977" x="1830388" y="1919288"/>
          <p14:tracePt t="158994" x="1847850" y="1928813"/>
          <p14:tracePt t="159011" x="1874838" y="1938338"/>
          <p14:tracePt t="159027" x="1884363" y="1946275"/>
          <p14:tracePt t="159044" x="1901825" y="1965325"/>
          <p14:tracePt t="159069" x="1911350" y="1965325"/>
          <p14:tracePt t="159141" x="1901825" y="1965325"/>
          <p14:tracePt t="159338" x="1911350" y="1965325"/>
          <p14:tracePt t="159364" x="2044700" y="1946275"/>
          <p14:tracePt t="159375" x="2366963" y="1928813"/>
          <p14:tracePt t="159387" x="2867025" y="1928813"/>
          <p14:tracePt t="159400" x="3348038" y="1973263"/>
          <p14:tracePt t="159412" x="3840163" y="2098675"/>
          <p14:tracePt t="159428" x="4286250" y="2241550"/>
          <p14:tracePt t="159444" x="4643438" y="2393950"/>
          <p14:tracePt t="159461" x="5241925" y="2670175"/>
          <p14:tracePt t="159478" x="5456238" y="2803525"/>
          <p14:tracePt t="159494" x="5634038" y="2928938"/>
          <p14:tracePt t="159511" x="5875338" y="3160713"/>
          <p14:tracePt t="159528" x="5946775" y="3268663"/>
          <p14:tracePt t="159544" x="5991225" y="3367088"/>
          <p14:tracePt t="159561" x="6054725" y="3544888"/>
          <p14:tracePt t="159578" x="6072188" y="3608388"/>
          <p14:tracePt t="159594" x="6081713" y="3670300"/>
          <p14:tracePt t="159611" x="6081713" y="3768725"/>
          <p14:tracePt t="159628" x="6081713" y="3822700"/>
          <p14:tracePt t="159644" x="6081713" y="3929063"/>
          <p14:tracePt t="159661" x="6081713" y="3973513"/>
          <p14:tracePt t="159678" x="6072188" y="4010025"/>
          <p14:tracePt t="159695" x="6072188" y="4054475"/>
          <p14:tracePt t="159711" x="6072188" y="4081463"/>
          <p14:tracePt t="159728" x="6072188" y="4108450"/>
          <p14:tracePt t="159745" x="6072188" y="4152900"/>
          <p14:tracePt t="159761" x="6072188" y="4170363"/>
          <p14:tracePt t="159778" x="6072188" y="4197350"/>
          <p14:tracePt t="159794" x="6116638" y="4268788"/>
          <p14:tracePt t="159811" x="6116638" y="4295775"/>
          <p14:tracePt t="159828" x="6126163" y="4357688"/>
          <p14:tracePt t="159844" x="6126163" y="4375150"/>
          <p14:tracePt t="160074" x="6126163" y="4384675"/>
          <p14:tracePt t="160085" x="6126163" y="4402138"/>
          <p14:tracePt t="160099" x="6126163" y="4438650"/>
          <p14:tracePt t="160109" x="6126163" y="4491038"/>
          <p14:tracePt t="160122" x="6126163" y="4554538"/>
          <p14:tracePt t="160134" x="6126163" y="4616450"/>
          <p14:tracePt t="160146" x="6126163" y="4660900"/>
          <p14:tracePt t="160161" x="6126163" y="4687888"/>
          <p14:tracePt t="160178" x="6126163" y="4705350"/>
          <p14:tracePt t="160195" x="6134100" y="4714875"/>
          <p14:tracePt t="160211" x="6134100" y="4724400"/>
          <p14:tracePt t="160562" x="6134100" y="4714875"/>
          <p14:tracePt t="160600" x="6134100" y="4705350"/>
          <p14:tracePt t="160613" x="6126163" y="4705350"/>
          <p14:tracePt t="160624" x="6108700" y="4687888"/>
          <p14:tracePt t="160636" x="6089650" y="4679950"/>
          <p14:tracePt t="160649" x="6072188" y="4660900"/>
          <p14:tracePt t="160662" x="6037263" y="4643438"/>
          <p14:tracePt t="160678" x="5991225" y="4616450"/>
          <p14:tracePt t="160695" x="5965825" y="4589463"/>
          <p14:tracePt t="160711" x="5830888" y="4500563"/>
          <p14:tracePt t="160728" x="5751513" y="4429125"/>
          <p14:tracePt t="160745" x="5670550" y="4330700"/>
          <p14:tracePt t="160761" x="5500688" y="4116388"/>
          <p14:tracePt t="160778" x="5419725" y="4017963"/>
          <p14:tracePt t="160795" x="5322888" y="3848100"/>
          <p14:tracePt t="160811" x="5295900" y="3795713"/>
          <p14:tracePt t="160828" x="5276850" y="3759200"/>
          <p14:tracePt t="160845" x="5259388" y="3741738"/>
          <p14:tracePt t="160861" x="5232400" y="3732213"/>
          <p14:tracePt t="161260" x="5224463" y="3732213"/>
          <p14:tracePt t="161274" x="5205413" y="3724275"/>
          <p14:tracePt t="161285" x="5187950" y="3714750"/>
          <p14:tracePt t="161297" x="5133975" y="3687763"/>
          <p14:tracePt t="161312" x="5037138" y="3616325"/>
          <p14:tracePt t="161328" x="4867275" y="3517900"/>
          <p14:tracePt t="161345" x="4616450" y="3357563"/>
          <p14:tracePt t="161362" x="4081463" y="2901950"/>
          <p14:tracePt t="161378" x="3848100" y="2705100"/>
          <p14:tracePt t="161395" x="3660775" y="2490788"/>
          <p14:tracePt t="161412" x="3402013" y="2179638"/>
          <p14:tracePt t="161428" x="3330575" y="2081213"/>
          <p14:tracePt t="161445" x="3251200" y="2009775"/>
          <p14:tracePt t="161462" x="3241675" y="1990725"/>
          <p14:tracePt t="161478" x="3224213" y="1982788"/>
          <p14:tracePt t="161495" x="3214688" y="1973263"/>
          <p14:tracePt t="161518" x="3205163" y="1973263"/>
          <p14:tracePt t="161555" x="3197225" y="1973263"/>
          <p14:tracePt t="161567" x="3197225" y="1965325"/>
          <p14:tracePt t="161615" x="3197225" y="1955800"/>
          <p14:tracePt t="161787" x="3187700" y="1946275"/>
          <p14:tracePt t="161800" x="3179763" y="1938338"/>
          <p14:tracePt t="161813" x="3160713" y="1919288"/>
          <p14:tracePt t="161825" x="3143250" y="1911350"/>
          <p14:tracePt t="161836" x="3125788" y="1884363"/>
          <p14:tracePt t="161849" x="3098800" y="1866900"/>
          <p14:tracePt t="161862" x="3089275" y="1847850"/>
          <p14:tracePt t="161878" x="3062288" y="1812925"/>
          <p14:tracePt t="161895" x="3054350" y="1803400"/>
          <p14:tracePt t="161912" x="3036888" y="1776413"/>
          <p14:tracePt t="161928" x="3036888" y="1768475"/>
          <p14:tracePt t="161945" x="3027363" y="1768475"/>
          <p14:tracePt t="162401" x="3017838" y="1768475"/>
          <p14:tracePt t="162413" x="3000375" y="1768475"/>
          <p14:tracePt t="162427" x="2982913" y="1768475"/>
          <p14:tracePt t="162438" x="2965450" y="1768475"/>
          <p14:tracePt t="162449" x="2919413" y="1758950"/>
          <p14:tracePt t="162462" x="2867025" y="1758950"/>
          <p14:tracePt t="162479" x="2795588" y="1751013"/>
          <p14:tracePt t="162495" x="2705100" y="1741488"/>
          <p14:tracePt t="162512" x="2509838" y="1741488"/>
          <p14:tracePt t="162529" x="2393950" y="1741488"/>
          <p14:tracePt t="162545" x="2268538" y="1731963"/>
          <p14:tracePt t="162562" x="2116138" y="1714500"/>
          <p14:tracePt t="162579" x="2089150" y="1714500"/>
          <p14:tracePt t="162595" x="2071688" y="1704975"/>
          <p14:tracePt t="162612" x="2062163" y="1704975"/>
          <p14:tracePt t="162629" x="2054225" y="1704975"/>
          <p14:tracePt t="162731" x="2036763" y="1704975"/>
          <p14:tracePt t="162744" x="2017713" y="1704975"/>
          <p14:tracePt t="162755" x="1982788" y="1724025"/>
          <p14:tracePt t="162768" x="1955800" y="1731963"/>
          <p14:tracePt t="162780" x="1901825" y="1741488"/>
          <p14:tracePt t="162795" x="1839913" y="1768475"/>
          <p14:tracePt t="162812" x="1768475" y="1785938"/>
          <p14:tracePt t="162829" x="1679575" y="1785938"/>
          <p14:tracePt t="162845" x="1643063" y="1785938"/>
          <p14:tracePt t="162862" x="1625600" y="1785938"/>
          <p14:tracePt t="162879" x="1608138" y="1785938"/>
          <p14:tracePt t="162896" x="1598613" y="1785938"/>
          <p14:tracePt t="162912" x="1589088" y="1785938"/>
          <p14:tracePt t="162963" x="1589088" y="1776413"/>
          <p14:tracePt t="163136" x="1589088" y="1768475"/>
          <p14:tracePt t="163221" x="1589088" y="1758950"/>
          <p14:tracePt t="163282" x="1598613" y="1758950"/>
          <p14:tracePt t="163295" x="1616075" y="1751013"/>
          <p14:tracePt t="163306" x="1670050" y="1741488"/>
          <p14:tracePt t="163319" x="1731963" y="1724025"/>
          <p14:tracePt t="163331" x="1830388" y="1704975"/>
          <p14:tracePt t="163345" x="1982788" y="1679575"/>
          <p14:tracePt t="163362" x="2224088" y="1652588"/>
          <p14:tracePt t="163379" x="2428875" y="1643063"/>
          <p14:tracePt t="163396" x="2776538" y="1643063"/>
          <p14:tracePt t="163412" x="2911475" y="1643063"/>
          <p14:tracePt t="163429" x="3017838" y="1652588"/>
          <p14:tracePt t="163446" x="3152775" y="1670050"/>
          <p14:tracePt t="163462" x="3179763" y="1679575"/>
          <p14:tracePt t="163479" x="3197225" y="1687513"/>
          <p14:tracePt t="163576" x="3197225" y="1697038"/>
          <p14:tracePt t="165059" x="3214688" y="1697038"/>
          <p14:tracePt t="165071" x="3232150" y="1704975"/>
          <p14:tracePt t="165082" x="3268663" y="1724025"/>
          <p14:tracePt t="165095" x="3313113" y="1751013"/>
          <p14:tracePt t="165106" x="3348038" y="1776413"/>
          <p14:tracePt t="165120" x="3394075" y="1795463"/>
          <p14:tracePt t="165132" x="3438525" y="1822450"/>
          <p14:tracePt t="165147" x="3473450" y="1857375"/>
          <p14:tracePt t="165163" x="3527425" y="1893888"/>
          <p14:tracePt t="165179" x="3571875" y="1938338"/>
          <p14:tracePt t="165196" x="3687763" y="2062163"/>
          <p14:tracePt t="165213" x="3732213" y="2116138"/>
          <p14:tracePt t="165230" x="3768725" y="2179638"/>
          <p14:tracePt t="165230" x="3795713" y="2214563"/>
          <p14:tracePt t="165246" x="3803650" y="2232025"/>
          <p14:tracePt t="165263" x="3813175" y="2241550"/>
          <p14:tracePt t="165280" x="3822700" y="2251075"/>
          <p14:tracePt t="165427" x="3813175" y="2251075"/>
          <p14:tracePt t="165438" x="3795713" y="2241550"/>
          <p14:tracePt t="165453" x="3776663" y="2232025"/>
          <p14:tracePt t="165462" x="3741738" y="2205038"/>
          <p14:tracePt t="165475" x="3714750" y="2187575"/>
          <p14:tracePt t="165487" x="3670300" y="2160588"/>
          <p14:tracePt t="165499" x="3616325" y="2125663"/>
          <p14:tracePt t="165513" x="3554413" y="2089150"/>
          <p14:tracePt t="165530" x="3465513" y="2062163"/>
          <p14:tracePt t="165546" x="3357563" y="2036763"/>
          <p14:tracePt t="165563" x="3125788" y="1982788"/>
          <p14:tracePt t="165580" x="3009900" y="1965325"/>
          <p14:tracePt t="165596" x="2795588" y="1919288"/>
          <p14:tracePt t="165613" x="2697163" y="1893888"/>
          <p14:tracePt t="165630" x="2633663" y="1884363"/>
          <p14:tracePt t="165646" x="2581275" y="1866900"/>
          <p14:tracePt t="165663" x="2500313" y="1857375"/>
          <p14:tracePt t="165680" x="2465388" y="1857375"/>
          <p14:tracePt t="165696" x="2411413" y="1857375"/>
          <p14:tracePt t="165713" x="2384425" y="1857375"/>
          <p14:tracePt t="165730" x="2366963" y="1857375"/>
          <p14:tracePt t="165746" x="2312988" y="1857375"/>
          <p14:tracePt t="165763" x="2286000" y="1857375"/>
          <p14:tracePt t="165780" x="2268538" y="1857375"/>
          <p14:tracePt t="165796" x="2214563" y="1857375"/>
          <p14:tracePt t="165813" x="2187575" y="1847850"/>
          <p14:tracePt t="165830" x="2143125" y="1839913"/>
          <p14:tracePt t="165846" x="2089150" y="1830388"/>
          <p14:tracePt t="165863" x="2062163" y="1812925"/>
          <p14:tracePt t="165880" x="2027238" y="1795463"/>
          <p14:tracePt t="165896" x="2017713" y="1785938"/>
          <p14:tracePt t="165913" x="2017713" y="1776413"/>
          <p14:tracePt t="165930" x="2017713" y="1768475"/>
          <p14:tracePt t="166014" x="2027238" y="1768475"/>
          <p14:tracePt t="166027" x="2036763" y="1768475"/>
          <p14:tracePt t="166039" x="2044700" y="1758950"/>
          <p14:tracePt t="166051" x="2062163" y="1758950"/>
          <p14:tracePt t="166063" x="2081213" y="1751013"/>
          <p14:tracePt t="166080" x="2108200" y="1751013"/>
          <p14:tracePt t="166096" x="2133600" y="1751013"/>
          <p14:tracePt t="166113" x="2197100" y="1741488"/>
          <p14:tracePt t="166130" x="2224088" y="1741488"/>
          <p14:tracePt t="166147" x="2259013" y="1741488"/>
          <p14:tracePt t="166163" x="2339975" y="1741488"/>
          <p14:tracePt t="166180" x="2374900" y="1741488"/>
          <p14:tracePt t="166196" x="2473325" y="1741488"/>
          <p14:tracePt t="166213" x="2536825" y="1741488"/>
          <p14:tracePt t="166230" x="2589213" y="1741488"/>
          <p14:tracePt t="166246" x="2724150" y="1741488"/>
          <p14:tracePt t="166263" x="2768600" y="1741488"/>
          <p14:tracePt t="166280" x="2813050" y="1741488"/>
          <p14:tracePt t="166296" x="2847975" y="1741488"/>
          <p14:tracePt t="166313" x="2857500" y="1741488"/>
          <p14:tracePt t="166798" x="2874963" y="1741488"/>
          <p14:tracePt t="166810" x="2884488" y="1741488"/>
          <p14:tracePt t="166824" x="2901950" y="1741488"/>
          <p14:tracePt t="166848" x="2919413" y="1741488"/>
          <p14:tracePt t="166859" x="2938463" y="1741488"/>
          <p14:tracePt t="166871" x="2965450" y="1751013"/>
          <p14:tracePt t="166884" x="3017838" y="1768475"/>
          <p14:tracePt t="166897" x="3089275" y="1812925"/>
          <p14:tracePt t="166913" x="3251200" y="1911350"/>
          <p14:tracePt t="166930" x="3446463" y="2054225"/>
          <p14:tracePt t="166947" x="3902075" y="2509838"/>
          <p14:tracePt t="166963" x="4125913" y="2751138"/>
          <p14:tracePt t="166980" x="4313238" y="3000375"/>
          <p14:tracePt t="166997" x="4554538" y="3394075"/>
          <p14:tracePt t="167013" x="4616450" y="3509963"/>
          <p14:tracePt t="167030" x="4670425" y="3705225"/>
          <p14:tracePt t="167362" x="4687888" y="3705225"/>
          <p14:tracePt t="167386" x="4786313" y="3741738"/>
          <p14:tracePt t="167398" x="4938713" y="3822700"/>
          <p14:tracePt t="167411" x="5187950" y="3983038"/>
          <p14:tracePt t="167423" x="5394325" y="4143375"/>
          <p14:tracePt t="167434" x="5537200" y="4303713"/>
          <p14:tracePt t="167447" x="5634038" y="4429125"/>
          <p14:tracePt t="167463" x="5688013" y="4545013"/>
          <p14:tracePt t="167480" x="5724525" y="4660900"/>
          <p14:tracePt t="167497" x="5759450" y="4867275"/>
          <p14:tracePt t="167514" x="5759450" y="4929188"/>
          <p14:tracePt t="167530" x="5759450" y="4973638"/>
          <p14:tracePt t="167547" x="5759450" y="5018088"/>
          <p14:tracePt t="167644" x="5759450" y="5010150"/>
          <p14:tracePt t="167655" x="5759450" y="4983163"/>
          <p14:tracePt t="167668" x="5768975" y="4929188"/>
          <p14:tracePt t="167680" x="5795963" y="4894263"/>
          <p14:tracePt t="167693" x="5813425" y="4857750"/>
          <p14:tracePt t="167705" x="5822950" y="4840288"/>
          <p14:tracePt t="167717" x="5840413" y="4822825"/>
          <p14:tracePt t="167730" x="5867400" y="4813300"/>
          <p14:tracePt t="167747" x="5902325" y="4813300"/>
          <p14:tracePt t="167764" x="5956300" y="4813300"/>
          <p14:tracePt t="167780" x="6037263" y="4822825"/>
          <p14:tracePt t="167797" x="6054725" y="4840288"/>
          <p14:tracePt t="167814" x="6062663" y="4848225"/>
          <p14:tracePt t="167830" x="6062663" y="4875213"/>
          <p14:tracePt t="167847" x="6054725" y="4884738"/>
          <p14:tracePt t="167863" x="6018213" y="4894263"/>
          <p14:tracePt t="167880" x="5956300" y="4902200"/>
          <p14:tracePt t="167897" x="5938838" y="4902200"/>
          <p14:tracePt t="167914" x="5911850" y="4894263"/>
          <p14:tracePt t="167930" x="5894388" y="4875213"/>
          <p14:tracePt t="167947" x="5894388" y="4848225"/>
          <p14:tracePt t="167964" x="5894388" y="4813300"/>
          <p14:tracePt t="167980" x="5894388" y="4776788"/>
          <p14:tracePt t="167997" x="5894388" y="4741863"/>
          <p14:tracePt t="168014" x="5911850" y="4643438"/>
          <p14:tracePt t="168030" x="5919788" y="4625975"/>
          <p14:tracePt t="168047" x="5938838" y="4608513"/>
          <p14:tracePt t="168146" x="5938838" y="4625975"/>
          <p14:tracePt t="168158" x="5938838" y="4633913"/>
          <p14:tracePt t="168170" x="5929313" y="4643438"/>
          <p14:tracePt t="168182" x="5911850" y="4652963"/>
          <p14:tracePt t="168197" x="5884863" y="4660900"/>
          <p14:tracePt t="168214" x="5857875" y="4660900"/>
          <p14:tracePt t="168230" x="5830888" y="4660900"/>
          <p14:tracePt t="168247" x="5813425" y="4643438"/>
          <p14:tracePt t="168264" x="5813425" y="4625975"/>
          <p14:tracePt t="168281" x="5813425" y="4581525"/>
          <p14:tracePt t="168297" x="5813425" y="4554538"/>
          <p14:tracePt t="168314" x="5813425" y="4527550"/>
          <p14:tracePt t="168330" x="5902325" y="4465638"/>
          <p14:tracePt t="168347" x="5956300" y="4438650"/>
          <p14:tracePt t="168364" x="6018213" y="4429125"/>
          <p14:tracePt t="168380" x="6143625" y="4438650"/>
          <p14:tracePt t="168397" x="6197600" y="4465638"/>
          <p14:tracePt t="168414" x="6242050" y="4491038"/>
          <p14:tracePt t="168430" x="6296025" y="4581525"/>
          <p14:tracePt t="168447" x="6296025" y="4625975"/>
          <p14:tracePt t="168464" x="6276975" y="4732338"/>
          <p14:tracePt t="168480" x="6242050" y="4786313"/>
          <p14:tracePt t="168497" x="6197600" y="4822825"/>
          <p14:tracePt t="168514" x="6116638" y="4867275"/>
          <p14:tracePt t="168530" x="6089650" y="4875213"/>
          <p14:tracePt t="168547" x="6062663" y="4875213"/>
          <p14:tracePt t="168564" x="6010275" y="4875213"/>
          <p14:tracePt t="168581" x="5983288" y="4875213"/>
          <p14:tracePt t="168597" x="5956300" y="4875213"/>
          <p14:tracePt t="168614" x="5911850" y="4822825"/>
          <p14:tracePt t="168631" x="5902325" y="4776788"/>
          <p14:tracePt t="168647" x="5902325" y="4741863"/>
          <p14:tracePt t="168664" x="5919788" y="4660900"/>
          <p14:tracePt t="168681" x="5938838" y="4616450"/>
          <p14:tracePt t="168697" x="6089650" y="4518025"/>
          <p14:tracePt t="168714" x="6161088" y="4500563"/>
          <p14:tracePt t="168731" x="6242050" y="4491038"/>
          <p14:tracePt t="168747" x="6303963" y="4500563"/>
          <p14:tracePt t="168764" x="6313488" y="4518025"/>
          <p14:tracePt t="168781" x="6323013" y="4545013"/>
          <p14:tracePt t="168797" x="6303963" y="4625975"/>
          <p14:tracePt t="168814" x="6269038" y="4705350"/>
          <p14:tracePt t="168831" x="6197600" y="4786313"/>
          <p14:tracePt t="168847" x="6027738" y="4894263"/>
          <p14:tracePt t="168864" x="5965825" y="4919663"/>
          <p14:tracePt t="168881" x="5857875" y="4919663"/>
          <p14:tracePt t="168898" x="5830888" y="4919663"/>
          <p14:tracePt t="168914" x="5803900" y="4911725"/>
          <p14:tracePt t="168931" x="5786438" y="4857750"/>
          <p14:tracePt t="168947" x="5786438" y="4840288"/>
          <p14:tracePt t="168964" x="5786438" y="4813300"/>
          <p14:tracePt t="168981" x="5786438" y="4795838"/>
          <p14:tracePt t="168997" x="5813425" y="4776788"/>
          <p14:tracePt t="169014" x="5857875" y="4768850"/>
          <p14:tracePt t="169031" x="5867400" y="4768850"/>
          <p14:tracePt t="169065" x="5867400" y="4776788"/>
          <p14:tracePt t="169077" x="5867400" y="4795838"/>
          <p14:tracePt t="169088" x="5840413" y="4830763"/>
          <p14:tracePt t="169101" x="5822950" y="4848225"/>
          <p14:tracePt t="169114" x="5795963" y="4867275"/>
          <p14:tracePt t="169131" x="5776913" y="4867275"/>
          <p14:tracePt t="169147" x="5759450" y="4867275"/>
          <p14:tracePt t="169164" x="5741988" y="4867275"/>
          <p14:tracePt t="169187" x="5732463" y="4857750"/>
          <p14:tracePt t="169199" x="5732463" y="4840288"/>
          <p14:tracePt t="169214" x="5732463" y="4830763"/>
          <p14:tracePt t="169231" x="5732463" y="4822825"/>
          <p14:tracePt t="169248" x="5732463" y="4813300"/>
          <p14:tracePt t="169395" x="5724525" y="4813300"/>
          <p14:tracePt t="169407" x="5697538" y="4813300"/>
          <p14:tracePt t="169419" x="5661025" y="4803775"/>
          <p14:tracePt t="169431" x="5626100" y="4786313"/>
          <p14:tracePt t="169448" x="5562600" y="4751388"/>
          <p14:tracePt t="169464" x="5510213" y="4705350"/>
          <p14:tracePt t="169481" x="5465763" y="4660900"/>
          <p14:tracePt t="169497" x="5357813" y="4554538"/>
          <p14:tracePt t="169514" x="5295900" y="4483100"/>
          <p14:tracePt t="169531" x="5170488" y="4348163"/>
          <p14:tracePt t="169547" x="5108575" y="4268788"/>
          <p14:tracePt t="169564" x="5081588" y="4205288"/>
          <p14:tracePt t="169581" x="5027613" y="4062413"/>
          <p14:tracePt t="169598" x="5018088" y="4017963"/>
          <p14:tracePt t="169614" x="5010150" y="4000500"/>
          <p14:tracePt t="169631" x="5010150" y="3990975"/>
          <p14:tracePt t="169959" x="5000625" y="3990975"/>
          <p14:tracePt t="169970" x="4983163" y="3990975"/>
          <p14:tracePt t="169987" x="4938713" y="3983038"/>
          <p14:tracePt t="169997" x="4867275" y="3938588"/>
          <p14:tracePt t="170008" x="4732338" y="3884613"/>
          <p14:tracePt t="170020" x="4510088" y="3751263"/>
          <p14:tracePt t="170032" x="4241800" y="3598863"/>
          <p14:tracePt t="170048" x="3990975" y="3394075"/>
          <p14:tracePt t="170064" x="3776663" y="3170238"/>
          <p14:tracePt t="170081" x="3562350" y="2919413"/>
          <p14:tracePt t="170098" x="3241675" y="2419350"/>
          <p14:tracePt t="170114" x="3160713" y="2259013"/>
          <p14:tracePt t="170131" x="3062288" y="2089150"/>
          <p14:tracePt t="170148" x="3054350" y="2062163"/>
          <p14:tracePt t="170164" x="3027363" y="2044700"/>
          <p14:tracePt t="170181" x="3017838" y="2027238"/>
          <p14:tracePt t="170198" x="3009900" y="2027238"/>
          <p14:tracePt t="170216" x="3009900" y="2017713"/>
          <p14:tracePt t="170240" x="2973388" y="1990725"/>
          <p14:tracePt t="170252" x="2938463" y="1946275"/>
          <p14:tracePt t="170265" x="2901950" y="1893888"/>
          <p14:tracePt t="170281" x="2867025" y="1839913"/>
          <p14:tracePt t="170298" x="2840038" y="1785938"/>
          <p14:tracePt t="170314" x="2803525" y="1697038"/>
          <p14:tracePt t="170331" x="2786063" y="1660525"/>
          <p14:tracePt t="170348" x="2776538" y="1608138"/>
          <p14:tracePt t="170364" x="2776538" y="1544638"/>
          <p14:tracePt t="170381" x="2776538" y="1517650"/>
          <p14:tracePt t="170398" x="2776538" y="1509713"/>
          <p14:tracePt t="170414" x="2776538" y="1500188"/>
          <p14:tracePt t="170730" x="2776538" y="1490663"/>
          <p14:tracePt t="170791" x="2786063" y="1490663"/>
          <p14:tracePt t="170803" x="2803525" y="1490663"/>
          <p14:tracePt t="170816" x="2813050" y="1490663"/>
          <p14:tracePt t="170828" x="2830513" y="1490663"/>
          <p14:tracePt t="170841" x="2847975" y="1500188"/>
          <p14:tracePt t="170853" x="2867025" y="1509713"/>
          <p14:tracePt t="170865" x="2884488" y="1517650"/>
          <p14:tracePt t="170882" x="2911475" y="1517650"/>
          <p14:tracePt t="170898" x="2938463" y="1527175"/>
          <p14:tracePt t="170915" x="2982913" y="1544638"/>
          <p14:tracePt t="170931" x="3027363" y="1554163"/>
          <p14:tracePt t="170948" x="3062288" y="1562100"/>
          <p14:tracePt t="170965" x="3160713" y="1581150"/>
          <p14:tracePt t="170981" x="3214688" y="1589088"/>
          <p14:tracePt t="170999" x="3241675" y="1598613"/>
          <p14:tracePt t="171015" x="3295650" y="1608138"/>
          <p14:tracePt t="171032" x="3313113" y="1608138"/>
          <p14:tracePt t="171048" x="3340100" y="1616075"/>
          <p14:tracePt t="171064" x="3348038" y="1616075"/>
          <p14:tracePt t="171082" x="3367088" y="1625600"/>
          <p14:tracePt t="171098" x="3411538" y="1625600"/>
          <p14:tracePt t="171115" x="3429000" y="1633538"/>
          <p14:tracePt t="171132" x="3438525" y="1633538"/>
          <p14:tracePt t="171148" x="3473450" y="1643063"/>
          <p14:tracePt t="171165" x="3482975" y="1643063"/>
          <p14:tracePt t="171181" x="3500438" y="1652588"/>
          <p14:tracePt t="171198" x="3536950" y="1660525"/>
          <p14:tracePt t="171215" x="3554413" y="1660525"/>
          <p14:tracePt t="171232" x="3581400" y="1679575"/>
          <p14:tracePt t="171248" x="3589338" y="1679575"/>
          <p14:tracePt t="173217" x="3598863" y="1679575"/>
          <p14:tracePt t="173229" x="3625850" y="1679575"/>
          <p14:tracePt t="173241" x="3660775" y="1670050"/>
          <p14:tracePt t="173254" x="3724275" y="1660525"/>
          <p14:tracePt t="173265" x="3795713" y="1652588"/>
          <p14:tracePt t="173282" x="3894138" y="1643063"/>
          <p14:tracePt t="173299" x="3990975" y="1643063"/>
          <p14:tracePt t="173315" x="4197350" y="1643063"/>
          <p14:tracePt t="173332" x="4276725" y="1643063"/>
          <p14:tracePt t="173349" x="4340225" y="1652588"/>
          <p14:tracePt t="173365" x="4465638" y="1660525"/>
          <p14:tracePt t="173382" x="4510088" y="1670050"/>
          <p14:tracePt t="173399" x="4545013" y="1670050"/>
          <p14:tracePt t="173415" x="4589463" y="1670050"/>
          <p14:tracePt t="173449" x="4598988" y="1670050"/>
          <p14:tracePt t="173499" x="4608513" y="1670050"/>
          <p14:tracePt t="173523" x="4616450" y="1670050"/>
          <p14:tracePt t="173535" x="4625975" y="1670050"/>
          <p14:tracePt t="173548" x="4652963" y="1660525"/>
          <p14:tracePt t="173559" x="4697413" y="1652588"/>
          <p14:tracePt t="173573" x="4759325" y="1625600"/>
          <p14:tracePt t="173584" x="4840288" y="1608138"/>
          <p14:tracePt t="173599" x="4911725" y="1598613"/>
          <p14:tracePt t="173616" x="4973638" y="1589088"/>
          <p14:tracePt t="173632" x="5037138" y="1581150"/>
          <p14:tracePt t="173649" x="5133975" y="1581150"/>
          <p14:tracePt t="173665" x="5170488" y="1581150"/>
          <p14:tracePt t="173682" x="5224463" y="1581150"/>
          <p14:tracePt t="173699" x="5232400" y="1581150"/>
          <p14:tracePt t="173817" x="5232400" y="1571625"/>
          <p14:tracePt t="174504" x="5241925" y="1571625"/>
          <p14:tracePt t="174518" x="5251450" y="1571625"/>
          <p14:tracePt t="174528" x="5259388" y="1571625"/>
          <p14:tracePt t="174539" x="5276850" y="1571625"/>
          <p14:tracePt t="174552" x="5295900" y="1581150"/>
          <p14:tracePt t="174566" x="5322888" y="1589088"/>
          <p14:tracePt t="174583" x="5340350" y="1598613"/>
          <p14:tracePt t="174599" x="5367338" y="1598613"/>
          <p14:tracePt t="174616" x="5429250" y="1625600"/>
          <p14:tracePt t="174632" x="5456238" y="1633538"/>
          <p14:tracePt t="174649" x="5483225" y="1633538"/>
          <p14:tracePt t="174666" x="5527675" y="1643063"/>
          <p14:tracePt t="174682" x="5554663" y="1652588"/>
          <p14:tracePt t="174699" x="5608638" y="1652588"/>
          <p14:tracePt t="174716" x="5634038" y="1652588"/>
          <p14:tracePt t="174732" x="5661025" y="1652588"/>
          <p14:tracePt t="174749" x="5715000" y="1660525"/>
          <p14:tracePt t="174766" x="5741988" y="1660525"/>
          <p14:tracePt t="174782" x="5768975" y="1660525"/>
          <p14:tracePt t="174799" x="5822950" y="1660525"/>
          <p14:tracePt t="174816" x="5840413" y="1660525"/>
          <p14:tracePt t="174832" x="5857875" y="1660525"/>
          <p14:tracePt t="174849" x="5894388" y="1660525"/>
          <p14:tracePt t="174866" x="5911850" y="1660525"/>
          <p14:tracePt t="174882" x="5938838" y="1660525"/>
          <p14:tracePt t="174899" x="5983288" y="1670050"/>
          <p14:tracePt t="174916" x="6010275" y="1670050"/>
          <p14:tracePt t="174932" x="6054725" y="1679575"/>
          <p14:tracePt t="174949" x="6072188" y="1679575"/>
          <p14:tracePt t="174966" x="6089650" y="1687513"/>
          <p14:tracePt t="174983" x="6108700" y="1687513"/>
          <p14:tracePt t="174999" x="6126163" y="1687513"/>
          <p14:tracePt t="175016" x="6134100" y="1687513"/>
          <p14:tracePt t="175032" x="6161088" y="1687513"/>
          <p14:tracePt t="175049" x="6170613" y="1687513"/>
          <p14:tracePt t="175066" x="6205538" y="1687513"/>
          <p14:tracePt t="175083" x="6232525" y="1687513"/>
          <p14:tracePt t="175099" x="6251575" y="1687513"/>
          <p14:tracePt t="175116" x="6276975" y="1687513"/>
          <p14:tracePt t="175133" x="6296025" y="1687513"/>
          <p14:tracePt t="175151" x="6303963" y="1687513"/>
          <p14:tracePt t="175166" x="6313488" y="1697038"/>
          <p14:tracePt t="175183" x="6323013" y="1697038"/>
          <p14:tracePt t="175727" x="6330950" y="1697038"/>
          <p14:tracePt t="175741" x="6357938" y="1687513"/>
          <p14:tracePt t="175753" x="6402388" y="1679575"/>
          <p14:tracePt t="175764" x="6438900" y="1670050"/>
          <p14:tracePt t="175776" x="6500813" y="1660525"/>
          <p14:tracePt t="175788" x="6562725" y="1660525"/>
          <p14:tracePt t="175801" x="6608763" y="1660525"/>
          <p14:tracePt t="175816" x="6653213" y="1660525"/>
          <p14:tracePt t="175833" x="6688138" y="1660525"/>
          <p14:tracePt t="175849" x="6705600" y="1660525"/>
          <p14:tracePt t="175866" x="6751638" y="1660525"/>
          <p14:tracePt t="175883" x="6777038" y="1660525"/>
          <p14:tracePt t="175899" x="6804025" y="1670050"/>
          <p14:tracePt t="175916" x="6823075" y="1679575"/>
          <p14:tracePt t="175933" x="6823075" y="1687513"/>
          <p14:tracePt t="175949" x="6840538" y="1704975"/>
          <p14:tracePt t="175966" x="6840538" y="1724025"/>
          <p14:tracePt t="175983" x="6848475" y="1724025"/>
          <p14:tracePt t="175999" x="6848475" y="1751013"/>
          <p14:tracePt t="176016" x="6848475" y="1768475"/>
          <p14:tracePt t="176033" x="6848475" y="1776413"/>
          <p14:tracePt t="176049" x="6848475" y="1795463"/>
          <p14:tracePt t="176066" x="6848475" y="1803400"/>
          <p14:tracePt t="176083" x="6796088" y="1830388"/>
          <p14:tracePt t="176099" x="6759575" y="1830388"/>
          <p14:tracePt t="176116" x="6705600" y="1847850"/>
          <p14:tracePt t="176133" x="6616700" y="1847850"/>
          <p14:tracePt t="176149" x="6572250" y="1847850"/>
          <p14:tracePt t="176166" x="6545263" y="1847850"/>
          <p14:tracePt t="176183" x="6500813" y="1839913"/>
          <p14:tracePt t="176200" x="6483350" y="1830388"/>
          <p14:tracePt t="176216" x="6465888" y="1812925"/>
          <p14:tracePt t="176233" x="6438900" y="1795463"/>
          <p14:tracePt t="176250" x="6438900" y="1785938"/>
          <p14:tracePt t="176268" x="6429375" y="1768475"/>
          <p14:tracePt t="176329" x="6429375" y="1758950"/>
          <p14:tracePt t="177296" x="6438900" y="1758950"/>
          <p14:tracePt t="177306" x="6446838" y="1751013"/>
          <p14:tracePt t="177319" x="6473825" y="1751013"/>
          <p14:tracePt t="177332" x="6500813" y="1741488"/>
          <p14:tracePt t="177344" x="6537325" y="1731963"/>
          <p14:tracePt t="177358" x="6554788" y="1731963"/>
          <p14:tracePt t="177368" x="6572250" y="1731963"/>
          <p14:tracePt t="177383" x="6589713" y="1731963"/>
          <p14:tracePt t="177400" x="6608763" y="1724025"/>
          <p14:tracePt t="177416" x="6616700" y="1724025"/>
          <p14:tracePt t="177433" x="6626225" y="1724025"/>
          <p14:tracePt t="177450" x="6643688" y="1724025"/>
          <p14:tracePt t="177479" x="6653213" y="1724025"/>
          <p14:tracePt t="177664" x="6643688" y="1724025"/>
          <p14:tracePt t="177676" x="6634163" y="1724025"/>
          <p14:tracePt t="177700" x="6626225" y="1724025"/>
          <p14:tracePt t="177712" x="6608763" y="1724025"/>
          <p14:tracePt t="177724" x="6589713" y="1724025"/>
          <p14:tracePt t="177737" x="6581775" y="1724025"/>
          <p14:tracePt t="177750" x="6562725" y="1724025"/>
          <p14:tracePt t="177766" x="6527800" y="1714500"/>
          <p14:tracePt t="177784" x="6510338" y="1714500"/>
          <p14:tracePt t="177800" x="6394450" y="1704975"/>
          <p14:tracePt t="177817" x="6323013" y="1704975"/>
          <p14:tracePt t="177833" x="6224588" y="1697038"/>
          <p14:tracePt t="177850" x="5991225" y="1697038"/>
          <p14:tracePt t="177867" x="5840413" y="1697038"/>
          <p14:tracePt t="177883" x="5572125" y="1670050"/>
          <p14:tracePt t="177900" x="5446713" y="1643063"/>
          <p14:tracePt t="177917" x="5340350" y="1616075"/>
          <p14:tracePt t="177933" x="5143500" y="1527175"/>
          <p14:tracePt t="177950" x="5081588" y="1500188"/>
          <p14:tracePt t="177967" x="5027613" y="1473200"/>
          <p14:tracePt t="177984" x="4973638" y="1428750"/>
          <p14:tracePt t="178018" x="4983163" y="1428750"/>
          <p14:tracePt t="178313" x="4973638" y="1428750"/>
          <p14:tracePt t="178325" x="4956175" y="1428750"/>
          <p14:tracePt t="178335" x="4929188" y="1428750"/>
          <p14:tracePt t="178350" x="4884738" y="1428750"/>
          <p14:tracePt t="178360" x="4830763" y="1428750"/>
          <p14:tracePt t="178373" x="4741863" y="1428750"/>
          <p14:tracePt t="178385" x="4616450" y="1428750"/>
          <p14:tracePt t="178400" x="4483100" y="1428750"/>
          <p14:tracePt t="178417" x="4330700" y="1419225"/>
          <p14:tracePt t="178434" x="4152900" y="1419225"/>
          <p14:tracePt t="178434" x="4027488" y="1401763"/>
          <p14:tracePt t="178450" x="3894138" y="1393825"/>
          <p14:tracePt t="178467" x="3759200" y="1384300"/>
          <p14:tracePt t="178484" x="3490913" y="1374775"/>
          <p14:tracePt t="178500" x="3357563" y="1374775"/>
          <p14:tracePt t="178517" x="3224213" y="1384300"/>
          <p14:tracePt t="178533" x="2919413" y="1465263"/>
          <p14:tracePt t="178550" x="2813050" y="1500188"/>
          <p14:tracePt t="178567" x="2732088" y="1517650"/>
          <p14:tracePt t="178584" x="2608263" y="1517650"/>
          <p14:tracePt t="178600" x="2571750" y="1517650"/>
          <p14:tracePt t="178617" x="2544763" y="1517650"/>
          <p14:tracePt t="178634" x="2446338" y="1517650"/>
          <p14:tracePt t="178650" x="2374900" y="1536700"/>
          <p14:tracePt t="178667" x="2295525" y="1562100"/>
          <p14:tracePt t="178684" x="2170113" y="1589088"/>
          <p14:tracePt t="178700" x="2133600" y="1589088"/>
          <p14:tracePt t="178717" x="2062163" y="1589088"/>
          <p14:tracePt t="178734" x="2044700" y="1589088"/>
          <p14:tracePt t="178750" x="2027238" y="1589088"/>
          <p14:tracePt t="178767" x="2017713" y="1589088"/>
          <p14:tracePt t="178875" x="2027238" y="1598613"/>
          <p14:tracePt t="180480" x="2009775" y="1598613"/>
          <p14:tracePt t="180492" x="1973263" y="1608138"/>
          <p14:tracePt t="180504" x="1911350" y="1608138"/>
          <p14:tracePt t="180517" x="1839913" y="1616075"/>
          <p14:tracePt t="180530" x="1741488" y="1616075"/>
          <p14:tracePt t="180541" x="1643063" y="1625600"/>
          <p14:tracePt t="180554" x="1544638" y="1625600"/>
          <p14:tracePt t="180567" x="1473200" y="1625600"/>
          <p14:tracePt t="180584" x="1419225" y="1625600"/>
          <p14:tracePt t="180601" x="1384300" y="1625600"/>
          <p14:tracePt t="180618" x="1330325" y="1625600"/>
          <p14:tracePt t="180634" x="1312863" y="1625600"/>
          <p14:tracePt t="180651" x="1295400" y="1625600"/>
          <p14:tracePt t="180667" x="1276350" y="1625600"/>
          <p14:tracePt t="180762" x="1268413" y="1625600"/>
          <p14:tracePt t="180775" x="1258888" y="1625600"/>
          <p14:tracePt t="180786" x="1250950" y="1625600"/>
          <p14:tracePt t="180811" x="1241425" y="1625600"/>
          <p14:tracePt t="180921" x="1258888" y="1625600"/>
          <p14:tracePt t="180932" x="1268413" y="1625600"/>
          <p14:tracePt t="180945" x="1276350" y="1625600"/>
          <p14:tracePt t="180957" x="1285875" y="1625600"/>
          <p14:tracePt t="180969" x="1312863" y="1625600"/>
          <p14:tracePt t="180984" x="1339850" y="1625600"/>
          <p14:tracePt t="181001" x="1384300" y="1625600"/>
          <p14:tracePt t="181018" x="1446213" y="1616075"/>
          <p14:tracePt t="181034" x="1608138" y="1608138"/>
          <p14:tracePt t="181051" x="1704975" y="1608138"/>
          <p14:tracePt t="181068" x="1812925" y="1608138"/>
          <p14:tracePt t="181084" x="2054225" y="1608138"/>
          <p14:tracePt t="181101" x="2187575" y="1608138"/>
          <p14:tracePt t="181118" x="2401888" y="1608138"/>
          <p14:tracePt t="181134" x="2490788" y="1608138"/>
          <p14:tracePt t="181151" x="2554288" y="1608138"/>
          <p14:tracePt t="181168" x="2625725" y="1608138"/>
          <p14:tracePt t="181184" x="2643188" y="1608138"/>
          <p14:tracePt t="181201" x="2652713" y="1608138"/>
          <p14:tracePt t="181218" x="2660650" y="1608138"/>
          <p14:tracePt t="181348" x="2660650" y="1616075"/>
          <p14:tracePt t="183848" x="2652713" y="1616075"/>
          <p14:tracePt t="183861" x="2608263" y="1616075"/>
          <p14:tracePt t="183873" x="2536825" y="1633538"/>
          <p14:tracePt t="183884" x="2428875" y="1670050"/>
          <p14:tracePt t="183897" x="2268538" y="1704975"/>
          <p14:tracePt t="183908" x="2071688" y="1758950"/>
          <p14:tracePt t="183922" x="1938338" y="1768475"/>
          <p14:tracePt t="183935" x="1847850" y="1776413"/>
          <p14:tracePt t="183952" x="1795463" y="1776413"/>
          <p14:tracePt t="183968" x="1768475" y="1776413"/>
          <p14:tracePt t="183985" x="1758950" y="1776413"/>
          <p14:tracePt t="184057" x="1758950" y="1768475"/>
          <p14:tracePt t="184289" x="1768475" y="1768475"/>
          <p14:tracePt t="184303" x="1776413" y="1758950"/>
          <p14:tracePt t="184314" x="1803400" y="1758950"/>
          <p14:tracePt t="184326" x="1839913" y="1751013"/>
          <p14:tracePt t="184339" x="1884363" y="1751013"/>
          <p14:tracePt t="184352" x="1946275" y="1741488"/>
          <p14:tracePt t="184369" x="2036763" y="1741488"/>
          <p14:tracePt t="184386" x="2133600" y="1741488"/>
          <p14:tracePt t="184402" x="2347913" y="1741488"/>
          <p14:tracePt t="184419" x="2438400" y="1741488"/>
          <p14:tracePt t="184435" x="2527300" y="1751013"/>
          <p14:tracePt t="184452" x="2616200" y="1768475"/>
          <p14:tracePt t="184469" x="2633663" y="1768475"/>
          <p14:tracePt t="184486" x="2643188" y="1776413"/>
          <p14:tracePt t="184534" x="2643188" y="1785938"/>
          <p14:tracePt t="184867" x="2652713" y="1785938"/>
          <p14:tracePt t="184877" x="2660650" y="1785938"/>
          <p14:tracePt t="184890" x="2670175" y="1785938"/>
          <p14:tracePt t="184903" x="2687638" y="1785938"/>
          <p14:tracePt t="184919" x="2697163" y="1785938"/>
          <p14:tracePt t="184935" x="2705100" y="1785938"/>
          <p14:tracePt t="184952" x="2751138" y="1785938"/>
          <p14:tracePt t="184969" x="2776538" y="1785938"/>
          <p14:tracePt t="184986" x="2803525" y="1785938"/>
          <p14:tracePt t="185002" x="2840038" y="1785938"/>
          <p14:tracePt t="185019" x="2847975" y="1795463"/>
          <p14:tracePt t="185036" x="2857500" y="1795463"/>
          <p14:tracePt t="185052" x="2867025" y="1795463"/>
          <p14:tracePt t="185502" x="2874963" y="1795463"/>
          <p14:tracePt t="185515" x="2894013" y="1795463"/>
          <p14:tracePt t="185526" x="2919413" y="1795463"/>
          <p14:tracePt t="185538" x="2982913" y="1776413"/>
          <p14:tracePt t="185552" x="3044825" y="1768475"/>
          <p14:tracePt t="185569" x="3133725" y="1741488"/>
          <p14:tracePt t="185586" x="3241675" y="1724025"/>
          <p14:tracePt t="185602" x="3455988" y="1704975"/>
          <p14:tracePt t="185619" x="3527425" y="1704975"/>
          <p14:tracePt t="185636" x="3598863" y="1704975"/>
          <p14:tracePt t="185652" x="3670300" y="1704975"/>
          <p14:tracePt t="185669" x="3679825" y="1704975"/>
          <p14:tracePt t="185686" x="3687763" y="1704975"/>
          <p14:tracePt t="186445" x="3679825" y="1704975"/>
          <p14:tracePt t="186607" x="3679825" y="1714500"/>
          <p14:tracePt t="186618" x="3679825" y="1724025"/>
          <p14:tracePt t="186628" x="3687763" y="1741488"/>
          <p14:tracePt t="186641" x="3705225" y="1776413"/>
          <p14:tracePt t="186654" x="3732213" y="1830388"/>
          <p14:tracePt t="186669" x="3776663" y="1893888"/>
          <p14:tracePt t="186686" x="3840163" y="1973263"/>
          <p14:tracePt t="186703" x="3990975" y="2259013"/>
          <p14:tracePt t="186719" x="4071938" y="2446338"/>
          <p14:tracePt t="186736" x="4143375" y="2643188"/>
          <p14:tracePt t="186753" x="4205288" y="2911475"/>
          <p14:tracePt t="186769" x="4232275" y="2982913"/>
          <p14:tracePt t="186786" x="4241800" y="3027363"/>
          <p14:tracePt t="186803" x="4251325" y="3062288"/>
          <p14:tracePt t="186819" x="4259263" y="3062288"/>
          <p14:tracePt t="186836" x="4259263" y="3071813"/>
          <p14:tracePt t="186935" x="4259263" y="3054350"/>
          <p14:tracePt t="187180" x="4232275" y="3054350"/>
          <p14:tracePt t="187192" x="4187825" y="3044825"/>
          <p14:tracePt t="187204" x="4081463" y="3009900"/>
          <p14:tracePt t="187217" x="3946525" y="2982913"/>
          <p14:tracePt t="187229" x="3714750" y="2911475"/>
          <p14:tracePt t="187241" x="3438525" y="2795588"/>
          <p14:tracePt t="187254" x="3179763" y="2705100"/>
          <p14:tracePt t="187270" x="2946400" y="2608263"/>
          <p14:tracePt t="187286" x="2759075" y="2527300"/>
          <p14:tracePt t="187303" x="2517775" y="2384425"/>
          <p14:tracePt t="187320" x="2428875" y="2322513"/>
          <p14:tracePt t="187337" x="2347913" y="2259013"/>
          <p14:tracePt t="187353" x="2241550" y="2205038"/>
          <p14:tracePt t="187370" x="2197100" y="2179638"/>
          <p14:tracePt t="187387" x="2160588" y="2170113"/>
          <p14:tracePt t="187403" x="2125663" y="2143125"/>
          <p14:tracePt t="187420" x="2116138" y="2143125"/>
          <p14:tracePt t="187436" x="2108200" y="2133600"/>
          <p14:tracePt t="187453" x="2089150" y="2125663"/>
          <p14:tracePt t="187470" x="2081213" y="2125663"/>
          <p14:tracePt t="187486" x="2054225" y="2116138"/>
          <p14:tracePt t="187503" x="2036763" y="2108200"/>
          <p14:tracePt t="187520" x="2009775" y="2089150"/>
          <p14:tracePt t="187536" x="1982788" y="2062163"/>
          <p14:tracePt t="187553" x="1965325" y="2044700"/>
          <p14:tracePt t="187570" x="1955800" y="2036763"/>
          <p14:tracePt t="187587" x="1946275" y="2017713"/>
          <p14:tracePt t="187603" x="1946275" y="2009775"/>
          <p14:tracePt t="187915" x="1938338" y="2009775"/>
          <p14:tracePt t="187951" x="1928813" y="2009775"/>
          <p14:tracePt t="187964" x="1911350" y="2009775"/>
          <p14:tracePt t="187976" x="1884363" y="2009775"/>
          <p14:tracePt t="187988" x="1847850" y="2017713"/>
          <p14:tracePt t="188003" x="1803400" y="2027238"/>
          <p14:tracePt t="188020" x="1768475" y="2027238"/>
          <p14:tracePt t="188036" x="1731963" y="2027238"/>
          <p14:tracePt t="188053" x="1652588" y="2027238"/>
          <p14:tracePt t="188070" x="1616075" y="2027238"/>
          <p14:tracePt t="188086" x="1589088" y="2027238"/>
          <p14:tracePt t="188103" x="1544638" y="2027238"/>
          <p14:tracePt t="188120" x="1536700" y="2027238"/>
          <p14:tracePt t="188137" x="1517650" y="2027238"/>
          <p14:tracePt t="188159" x="1509713" y="2027238"/>
          <p14:tracePt t="188344" x="1509713" y="2036763"/>
          <p14:tracePt t="188356" x="1509713" y="2044700"/>
          <p14:tracePt t="188381" x="1509713" y="2054225"/>
          <p14:tracePt t="188394" x="1517650" y="2054225"/>
          <p14:tracePt t="188405" x="1536700" y="2062163"/>
          <p14:tracePt t="188418" x="1544638" y="2081213"/>
          <p14:tracePt t="188428" x="1562100" y="2081213"/>
          <p14:tracePt t="188441" x="1589088" y="2089150"/>
          <p14:tracePt t="188455" x="1616075" y="2108200"/>
          <p14:tracePt t="188470" x="1643063" y="2108200"/>
          <p14:tracePt t="188487" x="1687513" y="2125663"/>
          <p14:tracePt t="188503" x="1785938" y="2143125"/>
          <p14:tracePt t="188520" x="1847850" y="2152650"/>
          <p14:tracePt t="188537" x="1928813" y="2170113"/>
          <p14:tracePt t="188553" x="2054225" y="2179638"/>
          <p14:tracePt t="188570" x="2116138" y="2187575"/>
          <p14:tracePt t="188587" x="2179638" y="2187575"/>
          <p14:tracePt t="188603" x="2286000" y="2197100"/>
          <p14:tracePt t="188620" x="2347913" y="2205038"/>
          <p14:tracePt t="188637" x="2465388" y="2224088"/>
          <p14:tracePt t="188653" x="2509838" y="2224088"/>
          <p14:tracePt t="188670" x="2536825" y="2232025"/>
          <p14:tracePt t="188687" x="2589213" y="2241550"/>
          <p14:tracePt t="188703" x="2608263" y="2251075"/>
          <p14:tracePt t="188720" x="2616200" y="2251075"/>
          <p14:tracePt t="188737" x="2633663" y="2251075"/>
          <p14:tracePt t="189704" x="2643188" y="2251075"/>
          <p14:tracePt t="189715" x="2670175" y="2251075"/>
          <p14:tracePt t="189727" x="2697163" y="2251075"/>
          <p14:tracePt t="189739" x="2751138" y="2251075"/>
          <p14:tracePt t="189754" x="2840038" y="2251075"/>
          <p14:tracePt t="189770" x="2946400" y="2286000"/>
          <p14:tracePt t="189787" x="3062288" y="2312988"/>
          <p14:tracePt t="189803" x="3357563" y="2482850"/>
          <p14:tracePt t="189820" x="3455988" y="2554288"/>
          <p14:tracePt t="189837" x="3554413" y="2633663"/>
          <p14:tracePt t="189854" x="3679825" y="2786063"/>
          <p14:tracePt t="189870" x="3714750" y="2840038"/>
          <p14:tracePt t="189887" x="3759200" y="2911475"/>
          <p14:tracePt t="189904" x="3759200" y="2919413"/>
          <p14:tracePt t="189921" x="3759200" y="2928938"/>
          <p14:tracePt t="189949" x="3759200" y="2938463"/>
          <p14:tracePt t="190069" x="3751263" y="2928938"/>
          <p14:tracePt t="190096" x="3741738" y="2928938"/>
          <p14:tracePt t="190107" x="3741738" y="2919413"/>
          <p14:tracePt t="190120" x="3741738" y="2911475"/>
          <p14:tracePt t="190157" x="3732213" y="2901950"/>
          <p14:tracePt t="190181" x="3724275" y="2901950"/>
          <p14:tracePt t="190194" x="3724275" y="2894013"/>
          <p14:tracePt t="190206" x="3714750" y="2884488"/>
          <p14:tracePt t="190230" x="3697288" y="2874963"/>
          <p14:tracePt t="190243" x="3697288" y="2867025"/>
          <p14:tracePt t="190266" x="3697288" y="2857500"/>
          <p14:tracePt t="190280" x="3687763" y="2857500"/>
          <p14:tracePt t="190315" x="3687763" y="2847975"/>
          <p14:tracePt t="190328" x="3687763" y="2840038"/>
          <p14:tracePt t="190340" x="3679825" y="2830513"/>
          <p14:tracePt t="190352" x="3670300" y="2822575"/>
          <p14:tracePt t="190363" x="3660775" y="2813050"/>
          <p14:tracePt t="190377" x="3652838" y="2795588"/>
          <p14:tracePt t="190389" x="3652838" y="2786063"/>
          <p14:tracePt t="190404" x="3633788" y="2768600"/>
          <p14:tracePt t="190421" x="3616325" y="2732088"/>
          <p14:tracePt t="190437" x="3589338" y="2705100"/>
          <p14:tracePt t="190454" x="3527425" y="2608263"/>
          <p14:tracePt t="190471" x="3500438" y="2562225"/>
          <p14:tracePt t="190488" x="3482975" y="2527300"/>
          <p14:tracePt t="190504" x="3473450" y="2527300"/>
          <p14:tracePt t="191001" x="3490913" y="2527300"/>
          <p14:tracePt t="191014" x="3500438" y="2527300"/>
          <p14:tracePt t="191027" x="3517900" y="2527300"/>
          <p14:tracePt t="191039" x="3544888" y="2527300"/>
          <p14:tracePt t="191051" x="3616325" y="2544763"/>
          <p14:tracePt t="191063" x="3697288" y="2581275"/>
          <p14:tracePt t="191075" x="3813175" y="2616200"/>
          <p14:tracePt t="191087" x="3990975" y="2679700"/>
          <p14:tracePt t="191104" x="4205288" y="2759075"/>
          <p14:tracePt t="191121" x="4438650" y="2867025"/>
          <p14:tracePt t="191137" x="4679950" y="3017838"/>
          <p14:tracePt t="191154" x="5072063" y="3330575"/>
          <p14:tracePt t="191171" x="5224463" y="3500438"/>
          <p14:tracePt t="191187" x="5473700" y="3768725"/>
          <p14:tracePt t="191204" x="5545138" y="3867150"/>
          <p14:tracePt t="191221" x="5589588" y="3929063"/>
          <p14:tracePt t="191237" x="5653088" y="4054475"/>
          <p14:tracePt t="191254" x="5661025" y="4089400"/>
          <p14:tracePt t="191273" x="5670550" y="4116388"/>
          <p14:tracePt t="191288" x="5670550" y="4152900"/>
          <p14:tracePt t="191304" x="5670550" y="4179888"/>
          <p14:tracePt t="191321" x="5670550" y="4197350"/>
          <p14:tracePt t="191337" x="5670550" y="4214813"/>
          <p14:tracePt t="191601" x="5680075" y="4205288"/>
          <p14:tracePt t="191614" x="5697538" y="4205288"/>
          <p14:tracePt t="191627" x="5751513" y="4205288"/>
          <p14:tracePt t="191640" x="5830888" y="4197350"/>
          <p14:tracePt t="191651" x="5938838" y="4197350"/>
          <p14:tracePt t="191662" x="6037263" y="4197350"/>
          <p14:tracePt t="191675" x="6126163" y="4197350"/>
          <p14:tracePt t="191688" x="6188075" y="4205288"/>
          <p14:tracePt t="191704" x="6242050" y="4205288"/>
          <p14:tracePt t="191721" x="6269038" y="4214813"/>
          <p14:tracePt t="191738" x="6286500" y="4224338"/>
          <p14:tracePt t="191755" x="6313488" y="4232275"/>
          <p14:tracePt t="191771" x="6323013" y="4232275"/>
          <p14:tracePt t="191788" x="6348413" y="4232275"/>
          <p14:tracePt t="191804" x="6357938" y="4232275"/>
          <p14:tracePt t="191821" x="6367463" y="4232275"/>
          <p14:tracePt t="191838" x="6375400" y="4241800"/>
          <p14:tracePt t="191854" x="6394450" y="4251325"/>
          <p14:tracePt t="191872" x="6411913" y="4251325"/>
          <p14:tracePt t="191888" x="6419850" y="4251325"/>
          <p14:tracePt t="191904" x="6429375" y="4251325"/>
          <p14:tracePt t="191921" x="6438900" y="4251325"/>
          <p14:tracePt t="192068" x="6429375" y="4251325"/>
          <p14:tracePt t="192079" x="6402388" y="4232275"/>
          <p14:tracePt t="192092" x="6384925" y="4232275"/>
          <p14:tracePt t="192105" x="6375400" y="4214813"/>
          <p14:tracePt t="192117" x="6367463" y="4205288"/>
          <p14:tracePt t="192128" x="6357938" y="4187825"/>
          <p14:tracePt t="192144" x="6357938" y="4179888"/>
          <p14:tracePt t="192155" x="6348413" y="4179888"/>
          <p14:tracePt t="192171" x="6340475" y="4160838"/>
          <p14:tracePt t="192188" x="6340475" y="4152900"/>
          <p14:tracePt t="192204" x="6340475" y="4133850"/>
          <p14:tracePt t="192221" x="6340475" y="4125913"/>
          <p14:tracePt t="192238" x="6340475" y="4116388"/>
          <p14:tracePt t="192276" x="6340475" y="4108450"/>
          <p14:tracePt t="192287" x="6348413" y="4098925"/>
          <p14:tracePt t="192300" x="6375400" y="4089400"/>
          <p14:tracePt t="192312" x="6402388" y="4071938"/>
          <p14:tracePt t="192325" x="6419850" y="4062413"/>
          <p14:tracePt t="192338" x="6438900" y="4054475"/>
          <p14:tracePt t="192354" x="6446838" y="4044950"/>
          <p14:tracePt t="192371" x="6456363" y="4044950"/>
          <p14:tracePt t="192607" x="6446838" y="4044950"/>
          <p14:tracePt t="192619" x="6446838" y="4054475"/>
          <p14:tracePt t="192630" x="6438900" y="4054475"/>
          <p14:tracePt t="192645" x="6419850" y="4054475"/>
          <p14:tracePt t="192669" x="6411913" y="4062413"/>
          <p14:tracePt t="192681" x="6402388" y="4062413"/>
          <p14:tracePt t="192705" x="6394450" y="4062413"/>
          <p14:tracePt t="192717" x="6384925" y="4062413"/>
          <p14:tracePt t="192729" x="6375400" y="4071938"/>
          <p14:tracePt t="192741" x="6357938" y="4071938"/>
          <p14:tracePt t="192755" x="6340475" y="4071938"/>
          <p14:tracePt t="192771" x="6330950" y="4081463"/>
          <p14:tracePt t="192788" x="6323013" y="4081463"/>
          <p14:tracePt t="192805" x="6303963" y="4081463"/>
          <p14:tracePt t="192826" x="6286500" y="4081463"/>
          <p14:tracePt t="192852" x="6276975" y="4081463"/>
          <p14:tracePt t="192864" x="6269038" y="4081463"/>
          <p14:tracePt t="192877" x="6259513" y="4081463"/>
          <p14:tracePt t="192901" x="6251575" y="4081463"/>
          <p14:tracePt t="192913" x="6242050" y="4089400"/>
          <p14:tracePt t="192938" x="6232525" y="4089400"/>
          <p14:tracePt t="192950" x="6224588" y="4089400"/>
          <p14:tracePt t="192974" x="6215063" y="4089400"/>
          <p14:tracePt t="193134" x="6224588" y="4089400"/>
          <p14:tracePt t="193195" x="6232525" y="4089400"/>
          <p14:tracePt t="193244" x="6242050" y="4089400"/>
          <p14:tracePt t="193267" x="6251575" y="4089400"/>
          <p14:tracePt t="193280" x="6259513" y="4089400"/>
          <p14:tracePt t="193292" x="6269038" y="4089400"/>
          <p14:tracePt t="193304" x="6286500" y="4089400"/>
          <p14:tracePt t="193316" x="6303963" y="4089400"/>
          <p14:tracePt t="193329" x="6323013" y="4089400"/>
          <p14:tracePt t="193341" x="6340475" y="4089400"/>
          <p14:tracePt t="193355" x="6375400" y="4089400"/>
          <p14:tracePt t="193371" x="6394450" y="4089400"/>
          <p14:tracePt t="193388" x="6419850" y="4089400"/>
          <p14:tracePt t="193405" x="6446838" y="4089400"/>
          <p14:tracePt t="193421" x="6456363" y="4089400"/>
          <p14:tracePt t="193439" x="6465888" y="4089400"/>
          <p14:tracePt t="193819" x="6456363" y="4089400"/>
          <p14:tracePt t="193881" x="6446838" y="4089400"/>
          <p14:tracePt t="193893" x="6438900" y="4108450"/>
          <p14:tracePt t="193905" x="6429375" y="4108450"/>
          <p14:tracePt t="193917" x="6419850" y="4125913"/>
          <p14:tracePt t="193929" x="6411913" y="4143375"/>
          <p14:tracePt t="193941" x="6402388" y="4152900"/>
          <p14:tracePt t="193955" x="6402388" y="4160838"/>
          <p14:tracePt t="193972" x="6402388" y="4170363"/>
          <p14:tracePt t="193988" x="6402388" y="4179888"/>
          <p14:tracePt t="194014" x="6402388" y="4187825"/>
          <p14:tracePt t="194027" x="6411913" y="4187825"/>
          <p14:tracePt t="194039" x="6419850" y="4187825"/>
          <p14:tracePt t="194065" x="6438900" y="4197350"/>
          <p14:tracePt t="194076" x="6438900" y="4205288"/>
          <p14:tracePt t="194089" x="6446838" y="4205288"/>
          <p14:tracePt t="194105" x="6456363" y="4205288"/>
          <p14:tracePt t="194122" x="6465888" y="4205288"/>
          <p14:tracePt t="194138" x="6500813" y="4197350"/>
          <p14:tracePt t="194155" x="6518275" y="4179888"/>
          <p14:tracePt t="194172" x="6537325" y="4170363"/>
          <p14:tracePt t="194188" x="6545263" y="4152900"/>
          <p14:tracePt t="194457" x="6537325" y="4152900"/>
          <p14:tracePt t="194468" x="6527800" y="4152900"/>
          <p14:tracePt t="194481" x="6518275" y="4152900"/>
          <p14:tracePt t="194493" x="6500813" y="4160838"/>
          <p14:tracePt t="194505" x="6491288" y="4160838"/>
          <p14:tracePt t="194522" x="6483350" y="4170363"/>
          <p14:tracePt t="194539" x="6473825" y="4170363"/>
          <p14:tracePt t="194555" x="6446838" y="4170363"/>
          <p14:tracePt t="194572" x="6429375" y="4170363"/>
          <p14:tracePt t="194588" x="6402388" y="4170363"/>
          <p14:tracePt t="194605" x="6330950" y="4179888"/>
          <p14:tracePt t="194622" x="6303963" y="4179888"/>
          <p14:tracePt t="194638" x="6286500" y="4179888"/>
          <p14:tracePt t="194655" x="6269038" y="4179888"/>
          <p14:tracePt t="195043" x="6276975" y="4179888"/>
          <p14:tracePt t="195057" x="6296025" y="4179888"/>
          <p14:tracePt t="195069" x="6303963" y="4179888"/>
          <p14:tracePt t="195080" x="6323013" y="4179888"/>
          <p14:tracePt t="195094" x="6340475" y="4179888"/>
          <p14:tracePt t="195105" x="6357938" y="4179888"/>
          <p14:tracePt t="195122" x="6375400" y="4179888"/>
          <p14:tracePt t="195139" x="6394450" y="4179888"/>
          <p14:tracePt t="195155" x="6429375" y="4170363"/>
          <p14:tracePt t="195172" x="6446838" y="4170363"/>
          <p14:tracePt t="195189" x="6456363" y="4170363"/>
          <p14:tracePt t="195205" x="6483350" y="4170363"/>
          <p14:tracePt t="195222" x="6491288" y="4170363"/>
          <p14:tracePt t="195241" x="6500813" y="4170363"/>
          <p14:tracePt t="195375" x="6491288" y="4170363"/>
          <p14:tracePt t="195411" x="6483350" y="4170363"/>
          <p14:tracePt t="195436" x="6465888" y="4170363"/>
          <p14:tracePt t="195448" x="6456363" y="4160838"/>
          <p14:tracePt t="195460" x="6438900" y="4160838"/>
          <p14:tracePt t="195472" x="6411913" y="4152900"/>
          <p14:tracePt t="195485" x="6357938" y="4152900"/>
          <p14:tracePt t="195497" x="6296025" y="4152900"/>
          <p14:tracePt t="195508" x="6197600" y="4143375"/>
          <p14:tracePt t="195522" x="6062663" y="4143375"/>
          <p14:tracePt t="195539" x="5875338" y="4133850"/>
          <p14:tracePt t="195555" x="5616575" y="4108450"/>
          <p14:tracePt t="195572" x="5108575" y="3983038"/>
          <p14:tracePt t="195589" x="4830763" y="3894138"/>
          <p14:tracePt t="195606" x="4608513" y="3822700"/>
          <p14:tracePt t="195623" x="4268788" y="3697288"/>
          <p14:tracePt t="195639" x="4108450" y="3633788"/>
          <p14:tracePt t="195656" x="3990975" y="3598863"/>
          <p14:tracePt t="195656" x="3894138" y="3554413"/>
          <p14:tracePt t="195672" x="3830638" y="3517900"/>
          <p14:tracePt t="195689" x="3776663" y="3490913"/>
          <p14:tracePt t="195705" x="3732213" y="3465513"/>
          <p14:tracePt t="195722" x="3679825" y="3438525"/>
          <p14:tracePt t="196036" x="3652838" y="3411538"/>
          <p14:tracePt t="196048" x="3608388" y="3367088"/>
          <p14:tracePt t="196061" x="3554413" y="3313113"/>
          <p14:tracePt t="196073" x="3536950" y="3214688"/>
          <p14:tracePt t="196086" x="3536950" y="3089275"/>
          <p14:tracePt t="196098" x="3562350" y="2911475"/>
          <p14:tracePt t="196108" x="3625850" y="2732088"/>
          <p14:tracePt t="196122" x="3687763" y="2598738"/>
          <p14:tracePt t="196139" x="3732213" y="2509838"/>
          <p14:tracePt t="196156" x="3776663" y="2455863"/>
          <p14:tracePt t="196172" x="3822700" y="2401888"/>
          <p14:tracePt t="196189" x="3902075" y="2330450"/>
          <p14:tracePt t="196206" x="3929063" y="2303463"/>
          <p14:tracePt t="196222" x="3965575" y="2276475"/>
          <p14:tracePt t="196239" x="3990975" y="2268538"/>
          <p14:tracePt t="196256" x="4037013" y="2259013"/>
          <p14:tracePt t="196272" x="4054475" y="2251075"/>
          <p14:tracePt t="196289" x="4089400" y="2241550"/>
          <p14:tracePt t="196306" x="4143375" y="2214563"/>
          <p14:tracePt t="196322" x="4187825" y="2187575"/>
          <p14:tracePt t="196339" x="4251325" y="2160588"/>
          <p14:tracePt t="196356" x="4384675" y="2098675"/>
          <p14:tracePt t="196372" x="4446588" y="2044700"/>
          <p14:tracePt t="196389" x="4518025" y="1990725"/>
          <p14:tracePt t="196406" x="4598988" y="1928813"/>
          <p14:tracePt t="196422" x="4608513" y="1919288"/>
          <p14:tracePt t="196439" x="4616450" y="1919288"/>
          <p14:tracePt t="196550" x="4616450" y="1928813"/>
          <p14:tracePt t="196562" x="4608513" y="1928813"/>
          <p14:tracePt t="196575" x="4608513" y="1938338"/>
          <p14:tracePt t="196611" x="4608513" y="1946275"/>
          <p14:tracePt t="196625" x="4616450" y="1955800"/>
          <p14:tracePt t="196635" x="4633913" y="1955800"/>
          <p14:tracePt t="196648" x="4643438" y="1973263"/>
          <p14:tracePt t="196660" x="4670425" y="1982788"/>
          <p14:tracePt t="196673" x="4687888" y="1982788"/>
          <p14:tracePt t="196689" x="4705350" y="2000250"/>
          <p14:tracePt t="196706" x="4732338" y="2009775"/>
          <p14:tracePt t="196722" x="4803775" y="2027238"/>
          <p14:tracePt t="196739" x="4848225" y="2044700"/>
          <p14:tracePt t="196756" x="4875213" y="2044700"/>
          <p14:tracePt t="196772" x="4919663" y="2062163"/>
          <p14:tracePt t="196789" x="4938713" y="2062163"/>
          <p14:tracePt t="196806" x="4946650" y="2062163"/>
          <p14:tracePt t="198902" x="4956175" y="2071688"/>
          <p14:tracePt t="198914" x="4973638" y="2089150"/>
          <p14:tracePt t="198927" x="5000625" y="2143125"/>
          <p14:tracePt t="198940" x="5054600" y="2214563"/>
          <p14:tracePt t="198956" x="5116513" y="2303463"/>
          <p14:tracePt t="198973" x="5187950" y="2401888"/>
          <p14:tracePt t="198990" x="5322888" y="2598738"/>
          <p14:tracePt t="199006" x="5384800" y="2687638"/>
          <p14:tracePt t="199023" x="5419725" y="2768600"/>
          <p14:tracePt t="199040" x="5491163" y="2901950"/>
          <p14:tracePt t="199057" x="5518150" y="2965450"/>
          <p14:tracePt t="199073" x="5581650" y="3071813"/>
          <p14:tracePt t="199090" x="5589588" y="3116263"/>
          <p14:tracePt t="199107" x="5599113" y="3116263"/>
          <p14:tracePt t="199123" x="5599113" y="3125788"/>
          <p14:tracePt t="199380" x="5608638" y="3125788"/>
          <p14:tracePt t="199392" x="5608638" y="3143250"/>
          <p14:tracePt t="199404" x="5643563" y="3160713"/>
          <p14:tracePt t="199416" x="5680075" y="3214688"/>
          <p14:tracePt t="199427" x="5732463" y="3313113"/>
          <p14:tracePt t="199440" x="5830888" y="3419475"/>
          <p14:tracePt t="199457" x="5938838" y="3571875"/>
          <p14:tracePt t="199473" x="6037263" y="3714750"/>
          <p14:tracePt t="199490" x="6143625" y="3884613"/>
          <p14:tracePt t="199507" x="6170613" y="3929063"/>
          <p14:tracePt t="199523" x="6180138" y="3946525"/>
          <p14:tracePt t="199540" x="6197600" y="3965575"/>
          <p14:tracePt t="199557" x="6205538" y="3965575"/>
          <p14:tracePt t="199573" x="6215063" y="3965575"/>
          <p14:tracePt t="199590" x="6224588" y="3965575"/>
          <p14:tracePt t="199626" x="6242050" y="3965575"/>
          <p14:tracePt t="199651" x="6251575" y="3965575"/>
          <p14:tracePt t="199673" x="6269038" y="3965575"/>
          <p14:tracePt t="199686" x="6286500" y="3965575"/>
          <p14:tracePt t="199700" x="6313488" y="3965575"/>
          <p14:tracePt t="199711" x="6323013" y="3965575"/>
          <p14:tracePt t="199723" x="6357938" y="3990975"/>
          <p14:tracePt t="199740" x="6375400" y="4017963"/>
          <p14:tracePt t="199757" x="6402388" y="4062413"/>
          <p14:tracePt t="199773" x="6438900" y="4143375"/>
          <p14:tracePt t="199790" x="6446838" y="4170363"/>
          <p14:tracePt t="199807" x="6446838" y="4187825"/>
          <p14:tracePt t="199823" x="6446838" y="4205288"/>
          <p14:tracePt t="200066" x="6456363" y="4205288"/>
          <p14:tracePt t="200078" x="6473825" y="4197350"/>
          <p14:tracePt t="200091" x="6500813" y="4179888"/>
          <p14:tracePt t="200102" x="6537325" y="4160838"/>
          <p14:tracePt t="200114" x="6554788" y="4143375"/>
          <p14:tracePt t="200126" x="6572250" y="4125913"/>
          <p14:tracePt t="200141" x="6599238" y="4116388"/>
          <p14:tracePt t="200164" x="6608763" y="4116388"/>
          <p14:tracePt t="200323" x="6589713" y="4116388"/>
          <p14:tracePt t="200336" x="6562725" y="4116388"/>
          <p14:tracePt t="200347" x="6537325" y="4108450"/>
          <p14:tracePt t="200358" x="6510338" y="4098925"/>
          <p14:tracePt t="200373" x="6483350" y="4098925"/>
          <p14:tracePt t="200390" x="6465888" y="4089400"/>
          <p14:tracePt t="200407" x="6456363" y="4089400"/>
          <p14:tracePt t="200424" x="6446838" y="4089400"/>
          <p14:tracePt t="200440" x="6438900" y="4089400"/>
          <p14:tracePt t="200593" x="6429375" y="4098925"/>
          <p14:tracePt t="200604" x="6411913" y="4125913"/>
          <p14:tracePt t="200617" x="6394450" y="4143375"/>
          <p14:tracePt t="200629" x="6384925" y="4160838"/>
          <p14:tracePt t="200642" x="6375400" y="4170363"/>
          <p14:tracePt t="200657" x="6367463" y="4179888"/>
          <p14:tracePt t="200673" x="6357938" y="4197350"/>
          <p14:tracePt t="200690" x="6340475" y="4214813"/>
          <p14:tracePt t="200715" x="6330950" y="4224338"/>
          <p14:tracePt t="200752" x="6330950" y="4232275"/>
          <p14:tracePt t="200764" x="6330950" y="4241800"/>
          <p14:tracePt t="200775" x="6330950" y="4251325"/>
          <p14:tracePt t="200800" x="6330950" y="4268788"/>
          <p14:tracePt t="200814" x="6330950" y="4276725"/>
          <p14:tracePt t="200825" x="6330950" y="4286250"/>
          <p14:tracePt t="200837" x="6330950" y="4303713"/>
          <p14:tracePt t="200850" x="6330950" y="4313238"/>
          <p14:tracePt t="200861" x="6330950" y="4322763"/>
          <p14:tracePt t="200874" x="6330950" y="4330700"/>
          <p14:tracePt t="200898" x="6330950" y="4348163"/>
          <p14:tracePt t="200924" x="6330950" y="4357688"/>
          <p14:tracePt t="200935" x="6330950" y="4367213"/>
          <p14:tracePt t="200949" x="6330950" y="4375150"/>
          <p14:tracePt t="200960" x="6330950" y="4384675"/>
          <p14:tracePt t="201058" x="6340475" y="4384675"/>
          <p14:tracePt t="201107" x="6348413" y="4384675"/>
          <p14:tracePt t="201132" x="6357938" y="4384675"/>
          <p14:tracePt t="201180" x="6367463" y="4384675"/>
          <p14:tracePt t="204990" x="6357938" y="4384675"/>
          <p14:tracePt t="205001" x="6348413" y="4357688"/>
          <p14:tracePt t="205014" x="6323013" y="4348163"/>
          <p14:tracePt t="205026" x="6313488" y="4322763"/>
          <p14:tracePt t="205042" x="6313488" y="4276725"/>
          <p14:tracePt t="205058" x="6313488" y="4241800"/>
          <p14:tracePt t="205075" x="6330950" y="4179888"/>
          <p14:tracePt t="205075" x="6357938" y="4125913"/>
          <p14:tracePt t="205092" x="6402388" y="4081463"/>
          <p14:tracePt t="205108" x="6429375" y="4044950"/>
          <p14:tracePt t="205125" x="6510338" y="4000500"/>
          <p14:tracePt t="205142" x="6527800" y="4000500"/>
          <p14:tracePt t="205158" x="6545263" y="4000500"/>
          <p14:tracePt t="205175" x="6554788" y="4000500"/>
          <p14:tracePt t="205192" x="6562725" y="4000500"/>
          <p14:tracePt t="205236" x="6572250" y="4000500"/>
          <p14:tracePt t="205261" x="6572250" y="4010025"/>
          <p14:tracePt t="205272" x="6572250" y="4017963"/>
          <p14:tracePt t="205283" x="6581775" y="4017963"/>
          <p14:tracePt t="205308" x="6581775" y="4027488"/>
          <p14:tracePt t="205345" x="6589713" y="4037013"/>
          <p14:tracePt t="205358" x="6589713" y="4044950"/>
          <p14:tracePt t="205370" x="6599238" y="4044950"/>
          <p14:tracePt t="205383" x="6608763" y="4054475"/>
          <p14:tracePt t="205395" x="6608763" y="4062413"/>
          <p14:tracePt t="205408" x="6616700" y="4071938"/>
          <p14:tracePt t="205425" x="6616700" y="4081463"/>
          <p14:tracePt t="205444" x="6616700" y="4089400"/>
          <p14:tracePt t="205492" x="6616700" y="4098925"/>
          <p14:tracePt t="205516" x="6616700" y="4108450"/>
          <p14:tracePt t="205529" x="6616700" y="4116388"/>
          <p14:tracePt t="205541" x="6616700" y="4125913"/>
          <p14:tracePt t="205554" x="6608763" y="4125913"/>
          <p14:tracePt t="205566" x="6608763" y="4143375"/>
          <p14:tracePt t="205578" x="6599238" y="4143375"/>
          <p14:tracePt t="205615" x="6589713" y="4152900"/>
          <p14:tracePt t="205639" x="6572250" y="4152900"/>
          <p14:tracePt t="205652" x="6562725" y="4152900"/>
          <p14:tracePt t="205663" x="6554788" y="4152900"/>
          <p14:tracePt t="205677" x="6537325" y="4152900"/>
          <p14:tracePt t="205688" x="6527800" y="4152900"/>
          <p14:tracePt t="205701" x="6518275" y="4152900"/>
          <p14:tracePt t="205737" x="6510338" y="4152900"/>
          <p14:tracePt t="206167" x="6500813" y="4152900"/>
          <p14:tracePt t="206190" x="6483350" y="4152900"/>
          <p14:tracePt t="206204" x="6465888" y="4152900"/>
          <p14:tracePt t="206216" x="6419850" y="4152900"/>
          <p14:tracePt t="206228" x="6330950" y="4133850"/>
          <p14:tracePt t="206242" x="6205538" y="4125913"/>
          <p14:tracePt t="206259" x="6018213" y="4089400"/>
          <p14:tracePt t="206276" x="5751513" y="4027488"/>
          <p14:tracePt t="206293" x="5180013" y="3875088"/>
          <p14:tracePt t="206309" x="4902200" y="3768725"/>
          <p14:tracePt t="206326" x="4473575" y="3554413"/>
          <p14:tracePt t="206342" x="4295775" y="3429000"/>
          <p14:tracePt t="206359" x="4152900" y="3340100"/>
          <p14:tracePt t="206376" x="3990975" y="3214688"/>
          <p14:tracePt t="206392" x="3946525" y="3170238"/>
          <p14:tracePt t="206409" x="3911600" y="3143250"/>
          <p14:tracePt t="206425" x="3884613" y="3133725"/>
          <p14:tracePt t="206442" x="3875088" y="3133725"/>
          <p14:tracePt t="206459" x="3867150" y="3133725"/>
          <p14:tracePt t="206459" x="3867150" y="3143250"/>
          <p14:tracePt t="206475" x="3875088" y="3170238"/>
          <p14:tracePt t="206718" x="3759200" y="3143250"/>
          <p14:tracePt t="206730" x="3562350" y="3098800"/>
          <p14:tracePt t="206742" x="3367088" y="3054350"/>
          <p14:tracePt t="206758" x="3143250" y="2982913"/>
          <p14:tracePt t="206768" x="2982913" y="2928938"/>
          <p14:tracePt t="206779" x="2867025" y="2857500"/>
          <p14:tracePt t="206792" x="2768600" y="2795588"/>
          <p14:tracePt t="206809" x="2670175" y="2724150"/>
          <p14:tracePt t="206826" x="2608263" y="2670175"/>
          <p14:tracePt t="206842" x="2482850" y="2562225"/>
          <p14:tracePt t="206859" x="2428875" y="2527300"/>
          <p14:tracePt t="206876" x="2374900" y="2482850"/>
          <p14:tracePt t="206892" x="2295525" y="2411413"/>
          <p14:tracePt t="206910" x="2268538" y="2384425"/>
          <p14:tracePt t="206926" x="2251075" y="2339975"/>
          <p14:tracePt t="206942" x="2251075" y="2322513"/>
          <p14:tracePt t="206959" x="2251075" y="2303463"/>
          <p14:tracePt t="206976" x="2241550" y="2286000"/>
          <p14:tracePt t="206992" x="2232025" y="2268538"/>
          <p14:tracePt t="207009" x="2214563" y="2251075"/>
          <p14:tracePt t="207026" x="2205038" y="2224088"/>
          <p14:tracePt t="207042" x="2205038" y="2214563"/>
          <p14:tracePt t="207059" x="2197100" y="2205038"/>
          <p14:tracePt t="207076" x="2197100" y="2179638"/>
          <p14:tracePt t="207092" x="2187575" y="2170113"/>
          <p14:tracePt t="207109" x="2179638" y="2143125"/>
          <p14:tracePt t="207126" x="2179638" y="2133600"/>
          <p14:tracePt t="207194" x="2197100" y="2133600"/>
          <p14:tracePt t="207208" x="2232025" y="2133600"/>
          <p14:tracePt t="207220" x="2295525" y="2133600"/>
          <p14:tracePt t="207232" x="2374900" y="2133600"/>
          <p14:tracePt t="207244" x="2465388" y="2133600"/>
          <p14:tracePt t="207260" x="2536825" y="2133600"/>
          <p14:tracePt t="207276" x="2625725" y="2133600"/>
          <p14:tracePt t="207293" x="2803525" y="2116138"/>
          <p14:tracePt t="207309" x="2884488" y="2108200"/>
          <p14:tracePt t="207326" x="2928938" y="2108200"/>
          <p14:tracePt t="207343" x="3000375" y="2108200"/>
          <p14:tracePt t="207359" x="3017838" y="2108200"/>
          <p14:tracePt t="207376" x="3027363" y="2108200"/>
          <p14:tracePt t="207392" x="3027363" y="2116138"/>
          <p14:tracePt t="207489" x="3036888" y="2116138"/>
          <p14:tracePt t="208028" x="3036888" y="2125663"/>
          <p14:tracePt t="208041" x="3044825" y="2125663"/>
          <p14:tracePt t="208066" x="3054350" y="2125663"/>
          <p14:tracePt t="208077" x="3071813" y="2143125"/>
          <p14:tracePt t="208089" x="3098800" y="2160588"/>
          <p14:tracePt t="208103" x="3152775" y="2205038"/>
          <p14:tracePt t="208114" x="3276600" y="2286000"/>
          <p14:tracePt t="208126" x="3465513" y="2473325"/>
          <p14:tracePt t="208143" x="3697288" y="2679700"/>
          <p14:tracePt t="208159" x="3983038" y="2928938"/>
          <p14:tracePt t="208176" x="4527550" y="3446463"/>
          <p14:tracePt t="208193" x="4776788" y="3705225"/>
          <p14:tracePt t="208209" x="4973638" y="3919538"/>
          <p14:tracePt t="208226" x="5160963" y="4143375"/>
          <p14:tracePt t="208243" x="5214938" y="4205288"/>
          <p14:tracePt t="208259" x="5251450" y="4251325"/>
          <p14:tracePt t="208276" x="5276850" y="4295775"/>
          <p14:tracePt t="208293" x="5286375" y="4303713"/>
          <p14:tracePt t="208310" x="5303838" y="4313238"/>
          <p14:tracePt t="208326" x="5313363" y="4313238"/>
          <p14:tracePt t="208343" x="5322888" y="4303713"/>
          <p14:tracePt t="208359" x="5330825" y="4295775"/>
          <p14:tracePt t="208616" x="5348288" y="4295775"/>
          <p14:tracePt t="208629" x="5375275" y="4295775"/>
          <p14:tracePt t="208641" x="5411788" y="4295775"/>
          <p14:tracePt t="208654" x="5473700" y="4295775"/>
          <p14:tracePt t="208666" x="5554663" y="4295775"/>
          <p14:tracePt t="208677" x="5634038" y="4295775"/>
          <p14:tracePt t="208693" x="5724525" y="4295775"/>
          <p14:tracePt t="208709" x="5803900" y="4295775"/>
          <p14:tracePt t="208726" x="5973763" y="4295775"/>
          <p14:tracePt t="208743" x="6054725" y="4295775"/>
          <p14:tracePt t="208760" x="6108700" y="4295775"/>
          <p14:tracePt t="208776" x="6180138" y="4295775"/>
          <p14:tracePt t="208793" x="6188075" y="4295775"/>
          <p14:tracePt t="208810" x="6197600" y="4295775"/>
          <p14:tracePt t="208849" x="6205538" y="4295775"/>
          <p14:tracePt t="208862" x="6215063" y="4295775"/>
          <p14:tracePt t="208873" x="6224588" y="4295775"/>
          <p14:tracePt t="208886" x="6224588" y="4303713"/>
          <p14:tracePt t="208897" x="6232525" y="4303713"/>
          <p14:tracePt t="208911" x="6242050" y="4303713"/>
          <p14:tracePt t="208926" x="6251575" y="4303713"/>
          <p14:tracePt t="208943" x="6269038" y="4303713"/>
          <p14:tracePt t="208960" x="6303963" y="4303713"/>
          <p14:tracePt t="208976" x="6323013" y="4303713"/>
          <p14:tracePt t="208993" x="6340475" y="4303713"/>
          <p14:tracePt t="209010" x="6384925" y="4303713"/>
          <p14:tracePt t="209026" x="6402388" y="4303713"/>
          <p14:tracePt t="209043" x="6411913" y="4295775"/>
          <p14:tracePt t="209060" x="6446838" y="4276725"/>
          <p14:tracePt t="209076" x="6456363" y="4276725"/>
          <p14:tracePt t="209093" x="6473825" y="4268788"/>
          <p14:tracePt t="209217" x="6483350" y="4259263"/>
          <p14:tracePt t="209229" x="6491288" y="4259263"/>
          <p14:tracePt t="209240" x="6500813" y="4259263"/>
          <p14:tracePt t="209252" x="6510338" y="4251325"/>
          <p14:tracePt t="209266" x="6527800" y="4251325"/>
          <p14:tracePt t="209279" x="6537325" y="4241800"/>
          <p14:tracePt t="209293" x="6545263" y="4241800"/>
          <p14:tracePt t="209310" x="6554788" y="4241800"/>
          <p14:tracePt t="209326" x="6562725" y="4232275"/>
          <p14:tracePt t="209486" x="6554788" y="4224338"/>
          <p14:tracePt t="209499" x="6537325" y="4214813"/>
          <p14:tracePt t="209510" x="6518275" y="4205288"/>
          <p14:tracePt t="209522" x="6510338" y="4197350"/>
          <p14:tracePt t="209534" x="6500813" y="4197350"/>
          <p14:tracePt t="209559" x="6491288" y="4197350"/>
          <p14:tracePt t="209583" x="6473825" y="4197350"/>
          <p14:tracePt t="209596" x="6465888" y="4187825"/>
          <p14:tracePt t="209608" x="6456363" y="4187825"/>
          <p14:tracePt t="209621" x="6446838" y="4179888"/>
          <p14:tracePt t="209644" x="6438900" y="4179888"/>
          <p14:tracePt t="209657" x="6429375" y="4179888"/>
          <p14:tracePt t="209681" x="6419850" y="4179888"/>
          <p14:tracePt t="209694" x="6402388" y="4179888"/>
          <p14:tracePt t="209719" x="6384925" y="4179888"/>
          <p14:tracePt t="209743" x="6375400" y="4179888"/>
          <p14:tracePt t="209767" x="6367463" y="4179888"/>
          <p14:tracePt t="209781" x="6357938" y="4179888"/>
          <p14:tracePt t="209792" x="6348413" y="4179888"/>
          <p14:tracePt t="209816" x="6340475" y="4179888"/>
          <p14:tracePt t="209828" x="6330950" y="4179888"/>
          <p14:tracePt t="209841" x="6323013" y="4179888"/>
          <p14:tracePt t="209853" x="6303963" y="4179888"/>
          <p14:tracePt t="209865" x="6296025" y="4179888"/>
          <p14:tracePt t="209878" x="6286500" y="4179888"/>
          <p14:tracePt t="209893" x="6269038" y="4179888"/>
          <p14:tracePt t="209910" x="6251575" y="4179888"/>
          <p14:tracePt t="209927" x="6215063" y="4187825"/>
          <p14:tracePt t="209943" x="6205538" y="4187825"/>
          <p14:tracePt t="209960" x="6197600" y="4187825"/>
          <p14:tracePt t="209977" x="6161088" y="4197350"/>
          <p14:tracePt t="209993" x="6143625" y="4197350"/>
          <p14:tracePt t="210010" x="6116638" y="4205288"/>
          <p14:tracePt t="210027" x="6072188" y="4214813"/>
          <p14:tracePt t="210043" x="6045200" y="4214813"/>
          <p14:tracePt t="210060" x="6037263" y="4214813"/>
          <p14:tracePt t="210077" x="6000750" y="4214813"/>
          <p14:tracePt t="210093" x="5983288" y="4214813"/>
          <p14:tracePt t="210110" x="5946775" y="4224338"/>
          <p14:tracePt t="210110" x="5919788" y="4224338"/>
          <p14:tracePt t="210126" x="5894388" y="4232275"/>
          <p14:tracePt t="210143" x="5875338" y="4241800"/>
          <p14:tracePt t="210160" x="5840413" y="4241800"/>
          <p14:tracePt t="210177" x="5830888" y="4241800"/>
          <p14:tracePt t="210193" x="5822950" y="4241800"/>
          <p14:tracePt t="210210" x="5786438" y="4259263"/>
          <p14:tracePt t="210227" x="5768975" y="4259263"/>
          <p14:tracePt t="210243" x="5751513" y="4268788"/>
          <p14:tracePt t="210260" x="5724525" y="4276725"/>
          <p14:tracePt t="210277" x="5705475" y="4286250"/>
          <p14:tracePt t="210294" x="5697538" y="4286250"/>
          <p14:tracePt t="210310" x="5670550" y="4303713"/>
          <p14:tracePt t="210327" x="5661025" y="4303713"/>
          <p14:tracePt t="210343" x="5653088" y="4313238"/>
          <p14:tracePt t="210360" x="5653088" y="4322763"/>
          <p14:tracePt t="210377" x="5643563" y="4322763"/>
          <p14:tracePt t="210638" x="5653088" y="4322763"/>
          <p14:tracePt t="210688" x="5661025" y="4322763"/>
          <p14:tracePt t="210699" x="5661025" y="4313238"/>
          <p14:tracePt t="210710" x="5670550" y="4313238"/>
          <p14:tracePt t="210722" x="5680075" y="4313238"/>
          <p14:tracePt t="210735" x="5688013" y="4313238"/>
          <p14:tracePt t="210748" x="5705475" y="4303713"/>
          <p14:tracePt t="210760" x="5715000" y="4303713"/>
          <p14:tracePt t="210777" x="5732463" y="4295775"/>
          <p14:tracePt t="210793" x="5741988" y="4295775"/>
          <p14:tracePt t="210810" x="5776913" y="4295775"/>
          <p14:tracePt t="210827" x="5803900" y="4286250"/>
          <p14:tracePt t="210843" x="5813425" y="4286250"/>
          <p14:tracePt t="210860" x="5840413" y="4276725"/>
          <p14:tracePt t="210877" x="5867400" y="4276725"/>
          <p14:tracePt t="210894" x="5875338" y="4276725"/>
          <p14:tracePt t="210911" x="5902325" y="4268788"/>
          <p14:tracePt t="210927" x="5938838" y="4268788"/>
          <p14:tracePt t="210944" x="5956300" y="4268788"/>
          <p14:tracePt t="210960" x="6010275" y="4268788"/>
          <p14:tracePt t="210977" x="6027738" y="4268788"/>
          <p14:tracePt t="210994" x="6072188" y="4259263"/>
          <p14:tracePt t="211010" x="6099175" y="4259263"/>
          <p14:tracePt t="211027" x="6126163" y="4251325"/>
          <p14:tracePt t="211043" x="6180138" y="4241800"/>
          <p14:tracePt t="211060" x="6197600" y="4232275"/>
          <p14:tracePt t="211077" x="6224588" y="4232275"/>
          <p14:tracePt t="211094" x="6242050" y="4224338"/>
          <p14:tracePt t="211110" x="6251575" y="4224338"/>
          <p14:tracePt t="211127" x="6269038" y="4214813"/>
          <p14:tracePt t="211143" x="6286500" y="4214813"/>
          <p14:tracePt t="211164" x="6303963" y="4214813"/>
          <p14:tracePt t="211177" x="6303963" y="4205288"/>
          <p14:tracePt t="211194" x="6313488" y="4205288"/>
          <p14:tracePt t="211213" x="6330950" y="4205288"/>
          <p14:tracePt t="211227" x="6340475" y="4205288"/>
          <p14:tracePt t="211243" x="6348413" y="4205288"/>
          <p14:tracePt t="211260" x="6367463" y="4205288"/>
          <p14:tracePt t="211277" x="6384925" y="4205288"/>
          <p14:tracePt t="211294" x="6394450" y="4197350"/>
          <p14:tracePt t="211310" x="6402388" y="4197350"/>
          <p14:tracePt t="211327" x="6438900" y="4187825"/>
          <p14:tracePt t="211344" x="6446838" y="4179888"/>
          <p14:tracePt t="211360" x="6483350" y="4179888"/>
          <p14:tracePt t="211377" x="6500813" y="4179888"/>
          <p14:tracePt t="211394" x="6510338" y="4170363"/>
          <p14:tracePt t="211410" x="6537325" y="4170363"/>
          <p14:tracePt t="211427" x="6537325" y="4160838"/>
          <p14:tracePt t="211444" x="6545263" y="4160838"/>
          <p14:tracePt t="211460" x="6562725" y="4160838"/>
          <p14:tracePt t="211680" x="6554788" y="4160838"/>
          <p14:tracePt t="211691" x="6545263" y="4160838"/>
          <p14:tracePt t="211704" x="6537325" y="4160838"/>
          <p14:tracePt t="211717" x="6527800" y="4160838"/>
          <p14:tracePt t="211727" x="6518275" y="4160838"/>
          <p14:tracePt t="211744" x="6500813" y="4160838"/>
          <p14:tracePt t="211760" x="6491288" y="4160838"/>
          <p14:tracePt t="211777" x="6465888" y="4160838"/>
          <p14:tracePt t="211794" x="6446838" y="4160838"/>
          <p14:tracePt t="211811" x="6429375" y="4160838"/>
          <p14:tracePt t="211827" x="6375400" y="4160838"/>
          <p14:tracePt t="211844" x="6348413" y="4160838"/>
          <p14:tracePt t="211860" x="6323013" y="4160838"/>
          <p14:tracePt t="211877" x="6251575" y="4170363"/>
          <p14:tracePt t="211894" x="6205538" y="4170363"/>
          <p14:tracePt t="211911" x="6143625" y="4179888"/>
          <p14:tracePt t="211927" x="6037263" y="4187825"/>
          <p14:tracePt t="211944" x="6018213" y="4187825"/>
          <p14:tracePt t="211960" x="6010275" y="4187825"/>
          <p14:tracePt t="211977" x="6000750" y="4187825"/>
          <p14:tracePt t="211997" x="5991225" y="4187825"/>
          <p14:tracePt t="218194" x="5983288" y="4187825"/>
          <p14:tracePt t="218219" x="5973763" y="4187825"/>
          <p14:tracePt t="218231" x="5956300" y="4187825"/>
          <p14:tracePt t="218245" x="5919788" y="4160838"/>
          <p14:tracePt t="218257" x="5848350" y="4125913"/>
          <p14:tracePt t="218268" x="5715000" y="4044950"/>
          <p14:tracePt t="218280" x="5473700" y="3902075"/>
          <p14:tracePt t="218296" x="5214938" y="3786188"/>
          <p14:tracePt t="218312" x="4919663" y="3625850"/>
          <p14:tracePt t="218329" x="4625975" y="3419475"/>
          <p14:tracePt t="218346" x="4116388" y="3044825"/>
          <p14:tracePt t="218362" x="3929063" y="2857500"/>
          <p14:tracePt t="218379" x="3705225" y="2633663"/>
          <p14:tracePt t="218396" x="3633788" y="2571750"/>
          <p14:tracePt t="218412" x="3608388" y="2536825"/>
          <p14:tracePt t="218430" x="3589338" y="2527300"/>
          <p14:tracePt t="218709" x="3581400" y="2527300"/>
          <p14:tracePt t="218720" x="3562350" y="2517775"/>
          <p14:tracePt t="218734" x="3544888" y="2517775"/>
          <p14:tracePt t="218745" x="3500438" y="2509838"/>
          <p14:tracePt t="218757" x="3438525" y="2500313"/>
          <p14:tracePt t="218770" x="3348038" y="2482850"/>
          <p14:tracePt t="218782" x="3268663" y="2446338"/>
          <p14:tracePt t="218796" x="3179763" y="2419350"/>
          <p14:tracePt t="218813" x="3071813" y="2384425"/>
          <p14:tracePt t="218829" x="2982913" y="2330450"/>
          <p14:tracePt t="218846" x="2847975" y="2241550"/>
          <p14:tracePt t="218862" x="2795588" y="2214563"/>
          <p14:tracePt t="218879" x="2768600" y="2197100"/>
          <p14:tracePt t="218896" x="2705100" y="2179638"/>
          <p14:tracePt t="218913" x="2679700" y="2160588"/>
          <p14:tracePt t="218929" x="2598738" y="2160588"/>
          <p14:tracePt t="218946" x="2536825" y="2160588"/>
          <p14:tracePt t="218963" x="2473325" y="2143125"/>
          <p14:tracePt t="218979" x="2401888" y="2143125"/>
          <p14:tracePt t="218996" x="2224088" y="2133600"/>
          <p14:tracePt t="219013" x="2125663" y="2125663"/>
          <p14:tracePt t="219029" x="1911350" y="2116138"/>
          <p14:tracePt t="219046" x="1830388" y="2116138"/>
          <p14:tracePt t="219063" x="1741488" y="2108200"/>
          <p14:tracePt t="219079" x="1643063" y="2089150"/>
          <p14:tracePt t="219096" x="1616075" y="2081213"/>
          <p14:tracePt t="219113" x="1589088" y="2071688"/>
          <p14:tracePt t="219129" x="1562100" y="2071688"/>
          <p14:tracePt t="219146" x="1544638" y="2071688"/>
          <p14:tracePt t="219163" x="1536700" y="2071688"/>
          <p14:tracePt t="219179" x="1527175" y="2071688"/>
          <p14:tracePt t="219196" x="1517650" y="2071688"/>
          <p14:tracePt t="219213" x="1509713" y="2071688"/>
          <p14:tracePt t="219230" x="1500188" y="2062163"/>
          <p14:tracePt t="219246" x="1490663" y="2062163"/>
          <p14:tracePt t="219263" x="1482725" y="2062163"/>
          <p14:tracePt t="219286" x="1465263" y="2062163"/>
          <p14:tracePt t="219323" x="1455738" y="2062163"/>
          <p14:tracePt t="219494" x="1465263" y="2062163"/>
          <p14:tracePt t="219507" x="1473200" y="2062163"/>
          <p14:tracePt t="219519" x="1482725" y="2062163"/>
          <p14:tracePt t="219530" x="1500188" y="2062163"/>
          <p14:tracePt t="219546" x="1517650" y="2062163"/>
          <p14:tracePt t="219563" x="1544638" y="2062163"/>
          <p14:tracePt t="219579" x="1625600" y="2062163"/>
          <p14:tracePt t="219596" x="1670050" y="2062163"/>
          <p14:tracePt t="219613" x="1758950" y="2062163"/>
          <p14:tracePt t="219630" x="1973263" y="2062163"/>
          <p14:tracePt t="219647" x="2125663" y="2062163"/>
          <p14:tracePt t="219663" x="2276475" y="2062163"/>
          <p14:tracePt t="219680" x="2608263" y="2071688"/>
          <p14:tracePt t="219696" x="2724150" y="2081213"/>
          <p14:tracePt t="219713" x="2822575" y="2081213"/>
          <p14:tracePt t="219730" x="2965450" y="2089150"/>
          <p14:tracePt t="219746" x="2990850" y="2089150"/>
          <p14:tracePt t="219763" x="3009900" y="2098675"/>
          <p14:tracePt t="219911" x="3017838" y="2098675"/>
          <p14:tracePt t="220290" x="3009900" y="2098675"/>
          <p14:tracePt t="220473" x="3000375" y="2108200"/>
          <p14:tracePt t="220486" x="3000375" y="2116138"/>
          <p14:tracePt t="220497" x="3000375" y="2125663"/>
          <p14:tracePt t="220511" x="3000375" y="2143125"/>
          <p14:tracePt t="220522" x="3000375" y="2160588"/>
          <p14:tracePt t="220535" x="3009900" y="2179638"/>
          <p14:tracePt t="220547" x="3044825" y="2214563"/>
          <p14:tracePt t="220563" x="3098800" y="2286000"/>
          <p14:tracePt t="220580" x="3179763" y="2366963"/>
          <p14:tracePt t="220597" x="3455988" y="2625725"/>
          <p14:tracePt t="220613" x="3608388" y="2759075"/>
          <p14:tracePt t="220630" x="3751263" y="2884488"/>
          <p14:tracePt t="220646" x="4017963" y="3116263"/>
          <p14:tracePt t="220663" x="4133850" y="3224213"/>
          <p14:tracePt t="220680" x="4232275" y="3295650"/>
          <p14:tracePt t="220696" x="4367213" y="3394075"/>
          <p14:tracePt t="220713" x="4411663" y="3419475"/>
          <p14:tracePt t="220730" x="4429125" y="3438525"/>
          <p14:tracePt t="220746" x="4438650" y="3438525"/>
          <p14:tracePt t="220962" x="4446588" y="3438525"/>
          <p14:tracePt t="220974" x="4465638" y="3429000"/>
          <p14:tracePt t="220987" x="4554538" y="3419475"/>
          <p14:tracePt t="220999" x="4679950" y="3419475"/>
          <p14:tracePt t="221013" x="4919663" y="3446463"/>
          <p14:tracePt t="221030" x="5241925" y="3527425"/>
          <p14:tracePt t="221047" x="5589588" y="3625850"/>
          <p14:tracePt t="221063" x="6089650" y="3776663"/>
          <p14:tracePt t="221080" x="6296025" y="3840163"/>
          <p14:tracePt t="221097" x="6473825" y="3911600"/>
          <p14:tracePt t="221114" x="6705600" y="4017963"/>
          <p14:tracePt t="221130" x="6796088" y="4062413"/>
          <p14:tracePt t="221147" x="6867525" y="4098925"/>
          <p14:tracePt t="221163" x="6956425" y="4143375"/>
          <p14:tracePt t="221180" x="6983413" y="4160838"/>
          <p14:tracePt t="221197" x="7018338" y="4170363"/>
          <p14:tracePt t="221213" x="7037388" y="4170363"/>
          <p14:tracePt t="221230" x="7054850" y="4187825"/>
          <p14:tracePt t="221247" x="7081838" y="4197350"/>
          <p14:tracePt t="221263" x="7089775" y="4214813"/>
          <p14:tracePt t="221281" x="7099300" y="4214813"/>
          <p14:tracePt t="221297" x="7108825" y="4224338"/>
          <p14:tracePt t="221313" x="7116763" y="4224338"/>
          <p14:tracePt t="221381" x="7134225" y="4241800"/>
          <p14:tracePt t="221392" x="7143750" y="4251325"/>
          <p14:tracePt t="221405" x="7153275" y="4259263"/>
          <p14:tracePt t="221417" x="7153275" y="4268788"/>
          <p14:tracePt t="221430" x="7153275" y="4276725"/>
          <p14:tracePt t="221453" x="7153275" y="4286250"/>
          <p14:tracePt t="221465" x="7153275" y="4295775"/>
          <p14:tracePt t="221480" x="7153275" y="4303713"/>
          <p14:tracePt t="221497" x="7143750" y="4303713"/>
          <p14:tracePt t="221513" x="7143750" y="4313238"/>
          <p14:tracePt t="221530" x="7134225" y="4313238"/>
          <p14:tracePt t="221551" x="7116763" y="4313238"/>
          <p14:tracePt t="221564" x="7108825" y="4313238"/>
          <p14:tracePt t="221580" x="7089775" y="4313238"/>
          <p14:tracePt t="221597" x="7072313" y="4313238"/>
          <p14:tracePt t="221613" x="7010400" y="4286250"/>
          <p14:tracePt t="221630" x="6991350" y="4276725"/>
          <p14:tracePt t="221647" x="6973888" y="4268788"/>
          <p14:tracePt t="221663" x="6956425" y="4259263"/>
          <p14:tracePt t="221686" x="6946900" y="4251325"/>
          <p14:tracePt t="221699" x="6938963" y="4241800"/>
          <p14:tracePt t="221713" x="6919913" y="4241800"/>
          <p14:tracePt t="221730" x="6894513" y="4232275"/>
          <p14:tracePt t="221747" x="6884988" y="4214813"/>
          <p14:tracePt t="221764" x="6858000" y="4205288"/>
          <p14:tracePt t="221780" x="6848475" y="4205288"/>
          <p14:tracePt t="221797" x="6823075" y="4197350"/>
          <p14:tracePt t="221813" x="6813550" y="4187825"/>
          <p14:tracePt t="221830" x="6777038" y="4179888"/>
          <p14:tracePt t="221847" x="6751638" y="4170363"/>
          <p14:tracePt t="221864" x="6732588" y="4160838"/>
          <p14:tracePt t="221880" x="6715125" y="4152900"/>
          <p14:tracePt t="221897" x="6680200" y="4143375"/>
          <p14:tracePt t="221914" x="6653213" y="4133850"/>
          <p14:tracePt t="221930" x="6616700" y="4116388"/>
          <p14:tracePt t="221947" x="6589713" y="4116388"/>
          <p14:tracePt t="221964" x="6572250" y="4108450"/>
          <p14:tracePt t="221980" x="6562725" y="4098925"/>
          <p14:tracePt t="221981" x="6554788" y="4098925"/>
          <p14:tracePt t="221997" x="6537325" y="4098925"/>
          <p14:tracePt t="222014" x="6527800" y="4098925"/>
          <p14:tracePt t="222030" x="6491288" y="4089400"/>
          <p14:tracePt t="222047" x="6473825" y="4089400"/>
          <p14:tracePt t="222064" x="6465888" y="4089400"/>
          <p14:tracePt t="222080" x="6438900" y="4089400"/>
          <p14:tracePt t="222097" x="6429375" y="4089400"/>
          <p14:tracePt t="222114" x="6411913" y="4089400"/>
          <p14:tracePt t="222130" x="6375400" y="4098925"/>
          <p14:tracePt t="222147" x="6357938" y="4108450"/>
          <p14:tracePt t="222164" x="6323013" y="4116388"/>
          <p14:tracePt t="222180" x="6313488" y="4125913"/>
          <p14:tracePt t="222197" x="6296025" y="4125913"/>
          <p14:tracePt t="222214" x="6259513" y="4133850"/>
          <p14:tracePt t="222230" x="6251575" y="4143375"/>
          <p14:tracePt t="222247" x="6232525" y="4152900"/>
          <p14:tracePt t="222264" x="6205538" y="4152900"/>
          <p14:tracePt t="222286" x="6197600" y="4160838"/>
          <p14:tracePt t="222311" x="6197600" y="4170363"/>
          <p14:tracePt t="222324" x="6188075" y="4170363"/>
          <p14:tracePt t="222421" x="6188075" y="4179888"/>
          <p14:tracePt t="222483" x="6188075" y="4187825"/>
          <p14:tracePt t="222507" x="6205538" y="4197350"/>
          <p14:tracePt t="222519" x="6224588" y="4197350"/>
          <p14:tracePt t="222531" x="6232525" y="4197350"/>
          <p14:tracePt t="222544" x="6259513" y="4197350"/>
          <p14:tracePt t="222556" x="6276975" y="4197350"/>
          <p14:tracePt t="222567" x="6296025" y="4205288"/>
          <p14:tracePt t="222580" x="6323013" y="4205288"/>
          <p14:tracePt t="222597" x="6348413" y="4205288"/>
          <p14:tracePt t="222614" x="6367463" y="4205288"/>
          <p14:tracePt t="222630" x="6411913" y="4214813"/>
          <p14:tracePt t="222647" x="6429375" y="4214813"/>
          <p14:tracePt t="222664" x="6438900" y="4224338"/>
          <p14:tracePt t="222680" x="6473825" y="4224338"/>
          <p14:tracePt t="222697" x="6491288" y="4224338"/>
          <p14:tracePt t="222714" x="6500813" y="4224338"/>
          <p14:tracePt t="222730" x="6545263" y="4232275"/>
          <p14:tracePt t="222747" x="6554788" y="4241800"/>
          <p14:tracePt t="222764" x="6589713" y="4241800"/>
          <p14:tracePt t="222780" x="6599238" y="4241800"/>
          <p14:tracePt t="222797" x="6616700" y="4241800"/>
          <p14:tracePt t="222814" x="6643688" y="4241800"/>
          <p14:tracePt t="222830" x="6653213" y="4241800"/>
          <p14:tracePt t="222847" x="6661150" y="4241800"/>
          <p14:tracePt t="222864" x="6680200" y="4232275"/>
          <p14:tracePt t="222899" x="6688138" y="4232275"/>
          <p14:tracePt t="222911" x="6688138" y="4224338"/>
          <p14:tracePt t="222985" x="6688138" y="4214813"/>
          <p14:tracePt t="223033" x="6688138" y="4205288"/>
          <p14:tracePt t="223046" x="6661150" y="4205288"/>
          <p14:tracePt t="223059" x="6643688" y="4197350"/>
          <p14:tracePt t="223070" x="6626225" y="4197350"/>
          <p14:tracePt t="223081" x="6599238" y="4187825"/>
          <p14:tracePt t="223097" x="6572250" y="4187825"/>
          <p14:tracePt t="223114" x="6545263" y="4187825"/>
          <p14:tracePt t="223131" x="6510338" y="4187825"/>
          <p14:tracePt t="223147" x="6429375" y="4187825"/>
          <p14:tracePt t="223164" x="6394450" y="4187825"/>
          <p14:tracePt t="223181" x="6313488" y="4205288"/>
          <p14:tracePt t="223197" x="6269038" y="4214813"/>
          <p14:tracePt t="223214" x="6242050" y="4224338"/>
          <p14:tracePt t="223231" x="6180138" y="4232275"/>
          <p14:tracePt t="223247" x="6134100" y="4232275"/>
          <p14:tracePt t="223264" x="6099175" y="4251325"/>
          <p14:tracePt t="223281" x="6045200" y="4259263"/>
          <p14:tracePt t="223298" x="6027738" y="4259263"/>
          <p14:tracePt t="223314" x="6018213" y="4259263"/>
          <p14:tracePt t="223331" x="5983288" y="4268788"/>
          <p14:tracePt t="223347" x="5965825" y="4268788"/>
          <p14:tracePt t="223364" x="5938838" y="4276725"/>
          <p14:tracePt t="223381" x="5929313" y="4276725"/>
          <p14:tracePt t="223397" x="5919788" y="4276725"/>
          <p14:tracePt t="223414" x="5911850" y="4286250"/>
          <p14:tracePt t="223431" x="5894388" y="4286250"/>
          <p14:tracePt t="223449" x="5875338" y="4295775"/>
          <p14:tracePt t="223464" x="5867400" y="4303713"/>
          <p14:tracePt t="223481" x="5848350" y="4303713"/>
          <p14:tracePt t="223497" x="5830888" y="4313238"/>
          <p14:tracePt t="223514" x="5813425" y="4330700"/>
          <p14:tracePt t="223531" x="5786438" y="4330700"/>
          <p14:tracePt t="223547" x="5776913" y="4340225"/>
          <p14:tracePt t="223564" x="5732463" y="4357688"/>
          <p14:tracePt t="223581" x="5705475" y="4367213"/>
          <p14:tracePt t="223597" x="5680075" y="4384675"/>
          <p14:tracePt t="223614" x="5661025" y="4384675"/>
          <p14:tracePt t="223631" x="5653088" y="4394200"/>
          <p14:tracePt t="223647" x="5626100" y="4402138"/>
          <p14:tracePt t="223664" x="5608638" y="4402138"/>
          <p14:tracePt t="223681" x="5589588" y="4419600"/>
          <p14:tracePt t="223697" x="5537200" y="4446588"/>
          <p14:tracePt t="223714" x="5518150" y="4465638"/>
          <p14:tracePt t="223731" x="5491163" y="4465638"/>
          <p14:tracePt t="223747" x="5473700" y="4465638"/>
          <p14:tracePt t="223764" x="5456238" y="4473575"/>
          <p14:tracePt t="223781" x="5419725" y="4491038"/>
          <p14:tracePt t="223797" x="5402263" y="4500563"/>
          <p14:tracePt t="223814" x="5375275" y="4510088"/>
          <p14:tracePt t="223831" x="5348288" y="4518025"/>
          <p14:tracePt t="223847" x="5340350" y="4518025"/>
          <p14:tracePt t="223864" x="5330825" y="4518025"/>
          <p14:tracePt t="223891" x="5322888" y="4518025"/>
          <p14:tracePt t="224039" x="5330825" y="4510088"/>
          <p14:tracePt t="224049" x="5340350" y="4510088"/>
          <p14:tracePt t="224100" x="5348288" y="4500563"/>
          <p14:tracePt t="224124" x="5367338" y="4500563"/>
          <p14:tracePt t="224137" x="5394325" y="4483100"/>
          <p14:tracePt t="224148" x="5419725" y="4473575"/>
          <p14:tracePt t="224161" x="5446713" y="4465638"/>
          <p14:tracePt t="224172" x="5473700" y="4456113"/>
          <p14:tracePt t="224185" x="5510213" y="4438650"/>
          <p14:tracePt t="224198" x="5537200" y="4429125"/>
          <p14:tracePt t="224214" x="5562600" y="4419600"/>
          <p14:tracePt t="224231" x="5608638" y="4411663"/>
          <p14:tracePt t="224248" x="5680075" y="4384675"/>
          <p14:tracePt t="224264" x="5715000" y="4367213"/>
          <p14:tracePt t="224281" x="5759450" y="4348163"/>
          <p14:tracePt t="224298" x="5830888" y="4313238"/>
          <p14:tracePt t="224314" x="5875338" y="4286250"/>
          <p14:tracePt t="224331" x="5902325" y="4268788"/>
          <p14:tracePt t="224348" x="5991225" y="4224338"/>
          <p14:tracePt t="224364" x="6045200" y="4205288"/>
          <p14:tracePt t="224381" x="6081713" y="4179888"/>
          <p14:tracePt t="224398" x="6180138" y="4152900"/>
          <p14:tracePt t="224414" x="6215063" y="4143375"/>
          <p14:tracePt t="224431" x="6303963" y="4125913"/>
          <p14:tracePt t="224448" x="6375400" y="4108450"/>
          <p14:tracePt t="224464" x="6446838" y="4098925"/>
          <p14:tracePt t="224481" x="6572250" y="4081463"/>
          <p14:tracePt t="224498" x="6626225" y="4071938"/>
          <p14:tracePt t="224514" x="6653213" y="4071938"/>
          <p14:tracePt t="224531" x="6705600" y="4054475"/>
          <p14:tracePt t="224548" x="6724650" y="4054475"/>
          <p14:tracePt t="224564" x="6751638" y="4054475"/>
          <p14:tracePt t="224565" x="6786563" y="4044950"/>
          <p14:tracePt t="224581" x="6804025" y="4044950"/>
          <p14:tracePt t="224598" x="6823075" y="4044950"/>
          <p14:tracePt t="224615" x="6848475" y="4044950"/>
          <p14:tracePt t="224631" x="6858000" y="4044950"/>
          <p14:tracePt t="224648" x="6867525" y="4044950"/>
          <p14:tracePt t="224664" x="6894513" y="4044950"/>
          <p14:tracePt t="224681" x="6902450" y="4044950"/>
          <p14:tracePt t="224698" x="6919913" y="4054475"/>
          <p14:tracePt t="224714" x="6946900" y="4071938"/>
          <p14:tracePt t="224731" x="6956425" y="4089400"/>
          <p14:tracePt t="224748" x="6983413" y="4116388"/>
          <p14:tracePt t="224764" x="6991350" y="4125913"/>
          <p14:tracePt t="224781" x="7010400" y="4143375"/>
          <p14:tracePt t="224798" x="7027863" y="4170363"/>
          <p14:tracePt t="224814" x="7045325" y="4179888"/>
          <p14:tracePt t="224831" x="7054850" y="4197350"/>
          <p14:tracePt t="224848" x="7062788" y="4205288"/>
          <p14:tracePt t="224864" x="7072313" y="4205288"/>
          <p14:tracePt t="224881" x="7072313" y="4214813"/>
          <p14:tracePt t="224898" x="7081838" y="4224338"/>
          <p14:tracePt t="224915" x="7081838" y="4232275"/>
          <p14:tracePt t="224945" x="7081838" y="4241800"/>
          <p14:tracePt t="225018" x="7062788" y="4241800"/>
          <p14:tracePt t="225030" x="7045325" y="4241800"/>
          <p14:tracePt t="225043" x="7027863" y="4241800"/>
          <p14:tracePt t="225056" x="7010400" y="4241800"/>
          <p14:tracePt t="225068" x="6991350" y="4241800"/>
          <p14:tracePt t="225081" x="6965950" y="4232275"/>
          <p14:tracePt t="225098" x="6938963" y="4224338"/>
          <p14:tracePt t="225114" x="6911975" y="4224338"/>
          <p14:tracePt t="225131" x="6858000" y="4205288"/>
          <p14:tracePt t="225148" x="6831013" y="4197350"/>
          <p14:tracePt t="225165" x="6804025" y="4197350"/>
          <p14:tracePt t="225181" x="6724650" y="4170363"/>
          <p14:tracePt t="225198" x="6680200" y="4160838"/>
          <p14:tracePt t="225215" x="6616700" y="4143375"/>
          <p14:tracePt t="225231" x="6581775" y="4133850"/>
          <p14:tracePt t="225248" x="6554788" y="4133850"/>
          <p14:tracePt t="225265" x="6491288" y="4133850"/>
          <p14:tracePt t="225282" x="6456363" y="4133850"/>
          <p14:tracePt t="225298" x="6419850" y="4133850"/>
          <p14:tracePt t="225315" x="6357938" y="4133850"/>
          <p14:tracePt t="225331" x="6340475" y="4133850"/>
          <p14:tracePt t="225348" x="6313488" y="4133850"/>
          <p14:tracePt t="225374" x="6296025" y="4133850"/>
          <p14:tracePt t="225388" x="6286500" y="4133850"/>
          <p14:tracePt t="225411" x="6269038" y="4133850"/>
          <p14:tracePt t="225423" x="6259513" y="4133850"/>
          <p14:tracePt t="225435" x="6251575" y="4133850"/>
          <p14:tracePt t="225533" x="6242050" y="4133850"/>
          <p14:tracePt t="226145" x="6224588" y="4133850"/>
          <p14:tracePt t="226158" x="6205538" y="4133850"/>
          <p14:tracePt t="226169" x="6188075" y="4133850"/>
          <p14:tracePt t="226182" x="6143625" y="4133850"/>
          <p14:tracePt t="226195" x="6081713" y="4133850"/>
          <p14:tracePt t="226207" x="6000750" y="4125913"/>
          <p14:tracePt t="226218" x="5902325" y="4116388"/>
          <p14:tracePt t="226231" x="5786438" y="4089400"/>
          <p14:tracePt t="226248" x="5634038" y="4027488"/>
          <p14:tracePt t="226265" x="5446713" y="3956050"/>
          <p14:tracePt t="226282" x="5045075" y="3660775"/>
          <p14:tracePt t="226299" x="4840288" y="3500438"/>
          <p14:tracePt t="226315" x="4652963" y="3330575"/>
          <p14:tracePt t="226332" x="4340225" y="3017838"/>
          <p14:tracePt t="226348" x="4259263" y="2911475"/>
          <p14:tracePt t="226365" x="4197350" y="2822575"/>
          <p14:tracePt t="226382" x="4098925" y="2679700"/>
          <p14:tracePt t="226398" x="4071938" y="2625725"/>
          <p14:tracePt t="226415" x="4044950" y="2581275"/>
          <p14:tracePt t="226432" x="4037013" y="2581275"/>
          <p14:tracePt t="226697" x="4010025" y="2581275"/>
          <p14:tracePt t="226708" x="3973513" y="2571750"/>
          <p14:tracePt t="226720" x="3929063" y="2527300"/>
          <p14:tracePt t="226733" x="3867150" y="2473325"/>
          <p14:tracePt t="226748" x="3813175" y="2384425"/>
          <p14:tracePt t="226765" x="3768725" y="2303463"/>
          <p14:tracePt t="226782" x="3741738" y="2205038"/>
          <p14:tracePt t="226798" x="3724275" y="2081213"/>
          <p14:tracePt t="226815" x="3724275" y="2054225"/>
          <p14:tracePt t="226832" x="3724275" y="2036763"/>
          <p14:tracePt t="226954" x="3724275" y="2044700"/>
          <p14:tracePt t="227260" x="3732213" y="2044700"/>
          <p14:tracePt t="227297" x="3751263" y="2044700"/>
          <p14:tracePt t="227310" x="3759200" y="2044700"/>
          <p14:tracePt t="227322" x="3776663" y="2044700"/>
          <p14:tracePt t="227333" x="3795713" y="2044700"/>
          <p14:tracePt t="227349" x="3822700" y="2044700"/>
          <p14:tracePt t="227365" x="3867150" y="2044700"/>
          <p14:tracePt t="227382" x="3911600" y="2044700"/>
          <p14:tracePt t="227399" x="3929063" y="2054225"/>
          <p14:tracePt t="227415" x="3946525" y="2054225"/>
          <p14:tracePt t="227432" x="3983038" y="2054225"/>
          <p14:tracePt t="227449" x="4000500" y="2054225"/>
          <p14:tracePt t="227465" x="4017963" y="2062163"/>
          <p14:tracePt t="227482" x="4054475" y="2062163"/>
          <p14:tracePt t="227499" x="4071938" y="2071688"/>
          <p14:tracePt t="227515" x="4089400" y="2071688"/>
          <p14:tracePt t="227532" x="4116388" y="2071688"/>
          <p14:tracePt t="227549" x="4133850" y="2081213"/>
          <p14:tracePt t="227565" x="4170363" y="2089150"/>
          <p14:tracePt t="227582" x="4187825" y="2089150"/>
          <p14:tracePt t="227599" x="4205288" y="2098675"/>
          <p14:tracePt t="227615" x="4259263" y="2098675"/>
          <p14:tracePt t="227632" x="4286250" y="2108200"/>
          <p14:tracePt t="227649" x="4313238" y="2108200"/>
          <p14:tracePt t="227665" x="4357688" y="2116138"/>
          <p14:tracePt t="227682" x="4375150" y="2116138"/>
          <p14:tracePt t="227699" x="4402138" y="2116138"/>
          <p14:tracePt t="227715" x="4491038" y="2116138"/>
          <p14:tracePt t="227733" x="4527550" y="2116138"/>
          <p14:tracePt t="227749" x="4581525" y="2116138"/>
          <p14:tracePt t="227765" x="4679950" y="2116138"/>
          <p14:tracePt t="227782" x="4724400" y="2116138"/>
          <p14:tracePt t="227799" x="4751388" y="2116138"/>
          <p14:tracePt t="227815" x="4803775" y="2116138"/>
          <p14:tracePt t="227832" x="4822825" y="2116138"/>
          <p14:tracePt t="227849" x="4848225" y="2125663"/>
          <p14:tracePt t="227865" x="4857750" y="2125663"/>
          <p14:tracePt t="228414" x="4884738" y="2125663"/>
          <p14:tracePt t="228425" x="4911725" y="2125663"/>
          <p14:tracePt t="228436" x="4973638" y="2125663"/>
          <p14:tracePt t="228449" x="5027613" y="2125663"/>
          <p14:tracePt t="228466" x="5108575" y="2125663"/>
          <p14:tracePt t="228482" x="5180013" y="2133600"/>
          <p14:tracePt t="228499" x="5276850" y="2160588"/>
          <p14:tracePt t="228516" x="5295900" y="2170113"/>
          <p14:tracePt t="228532" x="5303838" y="2170113"/>
          <p14:tracePt t="228549" x="5313363" y="2170113"/>
          <p14:tracePt t="228566" x="5313363" y="2179638"/>
          <p14:tracePt t="229000" x="5313363" y="2170113"/>
          <p14:tracePt t="229024" x="5313363" y="2160588"/>
          <p14:tracePt t="229134" x="5313363" y="2152650"/>
          <p14:tracePt t="229221" x="5303838" y="2152650"/>
          <p14:tracePt t="229392" x="5295900" y="2170113"/>
          <p14:tracePt t="229404" x="5286375" y="2187575"/>
          <p14:tracePt t="229417" x="5259388" y="2241550"/>
          <p14:tracePt t="229430" x="5232400" y="2303463"/>
          <p14:tracePt t="229441" x="5197475" y="2384425"/>
          <p14:tracePt t="229452" x="5143500" y="2482850"/>
          <p14:tracePt t="229466" x="5089525" y="2608263"/>
          <p14:tracePt t="229483" x="5045075" y="2741613"/>
          <p14:tracePt t="229499" x="5010150" y="2857500"/>
          <p14:tracePt t="229516" x="4956175" y="3071813"/>
          <p14:tracePt t="229533" x="4938713" y="3160713"/>
          <p14:tracePt t="229549" x="4938713" y="3251200"/>
          <p14:tracePt t="229566" x="4938713" y="3411538"/>
          <p14:tracePt t="229583" x="4946650" y="3473450"/>
          <p14:tracePt t="229599" x="4973638" y="3536950"/>
          <p14:tracePt t="229616" x="5037138" y="3633788"/>
          <p14:tracePt t="229633" x="5072063" y="3679825"/>
          <p14:tracePt t="229649" x="5126038" y="3741738"/>
          <p14:tracePt t="229666" x="5170488" y="3768725"/>
          <p14:tracePt t="229683" x="5214938" y="3786188"/>
          <p14:tracePt t="229699" x="5322888" y="3786188"/>
          <p14:tracePt t="229919" x="5348288" y="3786188"/>
          <p14:tracePt t="229931" x="5384800" y="3786188"/>
          <p14:tracePt t="229943" x="5446713" y="3795713"/>
          <p14:tracePt t="229954" x="5527675" y="3840163"/>
          <p14:tracePt t="229967" x="5616575" y="3919538"/>
          <p14:tracePt t="229983" x="5705475" y="4000500"/>
          <p14:tracePt t="230000" x="5803900" y="4089400"/>
          <p14:tracePt t="230016" x="5956300" y="4268788"/>
          <p14:tracePt t="230033" x="6010275" y="4357688"/>
          <p14:tracePt t="230049" x="6062663" y="4438650"/>
          <p14:tracePt t="230066" x="6153150" y="4581525"/>
          <p14:tracePt t="230083" x="6188075" y="4643438"/>
          <p14:tracePt t="230099" x="6215063" y="4697413"/>
          <p14:tracePt t="230116" x="6242050" y="4768850"/>
          <p14:tracePt t="230133" x="6251575" y="4786313"/>
          <p14:tracePt t="230149" x="6259513" y="4786313"/>
          <p14:tracePt t="230166" x="6259513" y="4795838"/>
          <p14:tracePt t="230225" x="6269038" y="4795838"/>
          <p14:tracePt t="230335" x="6269038" y="4786313"/>
          <p14:tracePt t="230347" x="6276975" y="4751388"/>
          <p14:tracePt t="230359" x="6296025" y="4670425"/>
          <p14:tracePt t="230373" x="6313488" y="4572000"/>
          <p14:tracePt t="230384" x="6313488" y="4500563"/>
          <p14:tracePt t="230399" x="6313488" y="4438650"/>
          <p14:tracePt t="230416" x="6313488" y="4411663"/>
          <p14:tracePt t="230433" x="6313488" y="4394200"/>
          <p14:tracePt t="230450" x="6296025" y="4367213"/>
          <p14:tracePt t="230466" x="6296025" y="4357688"/>
          <p14:tracePt t="230616" x="6286500" y="4357688"/>
          <p14:tracePt t="230641" x="6286500" y="4340225"/>
          <p14:tracePt t="230652" x="6286500" y="4322763"/>
          <p14:tracePt t="230666" x="6276975" y="4303713"/>
          <p14:tracePt t="230678" x="6269038" y="4286250"/>
          <p14:tracePt t="230689" x="6269038" y="4268788"/>
          <p14:tracePt t="230701" x="6269038" y="4259263"/>
          <p14:tracePt t="230716" x="6269038" y="4251325"/>
          <p14:tracePt t="230875" x="6269038" y="4259263"/>
          <p14:tracePt t="230898" x="6269038" y="4276725"/>
          <p14:tracePt t="230910" x="6259513" y="4295775"/>
          <p14:tracePt t="230923" x="6259513" y="4313238"/>
          <p14:tracePt t="230937" x="6251575" y="4340225"/>
          <p14:tracePt t="230950" x="6242050" y="4375150"/>
          <p14:tracePt t="230966" x="6232525" y="4419600"/>
          <p14:tracePt t="230983" x="6224588" y="4483100"/>
          <p14:tracePt t="231000" x="6215063" y="4625975"/>
          <p14:tracePt t="231016" x="6205538" y="4714875"/>
          <p14:tracePt t="231033" x="6197600" y="4884738"/>
          <p14:tracePt t="231050" x="6188075" y="4965700"/>
          <p14:tracePt t="231066" x="6188075" y="5027613"/>
          <p14:tracePt t="231083" x="6170613" y="5153025"/>
          <p14:tracePt t="231100" x="6161088" y="5197475"/>
          <p14:tracePt t="231117" x="6161088" y="5241925"/>
          <p14:tracePt t="231133" x="6143625" y="5286375"/>
          <p14:tracePt t="231150" x="6143625" y="5313363"/>
          <p14:tracePt t="231167" x="6143625" y="5340350"/>
          <p14:tracePt t="231183" x="6134100" y="5394325"/>
          <p14:tracePt t="231200" x="6126163" y="5411788"/>
          <p14:tracePt t="231216" x="6126163" y="5429250"/>
          <p14:tracePt t="231233" x="6116638" y="5465763"/>
          <p14:tracePt t="231250" x="6116638" y="5483225"/>
          <p14:tracePt t="231266" x="6108700" y="5518150"/>
          <p14:tracePt t="231283" x="6108700" y="5545138"/>
          <p14:tracePt t="231300" x="6099175" y="5589588"/>
          <p14:tracePt t="231317" x="6099175" y="5626100"/>
          <p14:tracePt t="231561" x="6089650" y="5626100"/>
          <p14:tracePt t="231573" x="6089650" y="5608638"/>
          <p14:tracePt t="231584" x="6089650" y="5599113"/>
          <p14:tracePt t="231598" x="6089650" y="5572125"/>
          <p14:tracePt t="231609" x="6089650" y="5537200"/>
          <p14:tracePt t="231621" x="6089650" y="5483225"/>
          <p14:tracePt t="231634" x="6089650" y="5419725"/>
          <p14:tracePt t="231650" x="6108700" y="5348288"/>
          <p14:tracePt t="231667" x="6116638" y="5259388"/>
          <p14:tracePt t="231683" x="6126163" y="5099050"/>
          <p14:tracePt t="231700" x="6126163" y="5027613"/>
          <p14:tracePt t="231717" x="6126163" y="4929188"/>
          <p14:tracePt t="231733" x="6134100" y="4759325"/>
          <p14:tracePt t="231750" x="6143625" y="4652963"/>
          <p14:tracePt t="231767" x="6153150" y="4554538"/>
          <p14:tracePt t="231783" x="6161088" y="4402138"/>
          <p14:tracePt t="231800" x="6161088" y="4367213"/>
          <p14:tracePt t="231816" x="6161088" y="4348163"/>
          <p14:tracePt t="231833" x="6161088" y="4322763"/>
          <p14:tracePt t="231850" x="6161088" y="4303713"/>
          <p14:tracePt t="231867" x="6161088" y="4259263"/>
          <p14:tracePt t="231883" x="6161088" y="4251325"/>
          <p14:tracePt t="231900" x="6161088" y="4241800"/>
          <p14:tracePt t="231917" x="6161088" y="4205288"/>
          <p14:tracePt t="231933" x="6161088" y="4187825"/>
          <p14:tracePt t="231950" x="6161088" y="4160838"/>
          <p14:tracePt t="231967" x="6170613" y="4071938"/>
          <p14:tracePt t="231983" x="6180138" y="4027488"/>
          <p14:tracePt t="232000" x="6180138" y="3990975"/>
          <p14:tracePt t="232017" x="6180138" y="3965575"/>
          <p14:tracePt t="232033" x="6180138" y="3956050"/>
          <p14:tracePt t="232100" x="6180138" y="3973513"/>
          <p14:tracePt t="232112" x="6180138" y="3990975"/>
          <p14:tracePt t="232123" x="6180138" y="4027488"/>
          <p14:tracePt t="232136" x="6180138" y="4054475"/>
          <p14:tracePt t="232150" x="6180138" y="4089400"/>
          <p14:tracePt t="232167" x="6188075" y="4116388"/>
          <p14:tracePt t="232184" x="6188075" y="4143375"/>
          <p14:tracePt t="232200" x="6188075" y="4214813"/>
          <p14:tracePt t="232217" x="6188075" y="4251325"/>
          <p14:tracePt t="232233" x="6188075" y="4313238"/>
          <p14:tracePt t="232250" x="6188075" y="4357688"/>
          <p14:tracePt t="232267" x="6188075" y="4394200"/>
          <p14:tracePt t="232284" x="6188075" y="4465638"/>
          <p14:tracePt t="232300" x="6188075" y="4491038"/>
          <p14:tracePt t="232317" x="6188075" y="4527550"/>
          <p14:tracePt t="232333" x="6188075" y="4608513"/>
          <p14:tracePt t="232350" x="6188075" y="4652963"/>
          <p14:tracePt t="232367" x="6188075" y="4697413"/>
          <p14:tracePt t="232383" x="6188075" y="4751388"/>
          <p14:tracePt t="232400" x="6188075" y="4776788"/>
          <p14:tracePt t="232417" x="6188075" y="4813300"/>
          <p14:tracePt t="232433" x="6188075" y="4867275"/>
          <p14:tracePt t="232450" x="6188075" y="4894263"/>
          <p14:tracePt t="232467" x="6188075" y="4946650"/>
          <p14:tracePt t="232484" x="6188075" y="4991100"/>
          <p14:tracePt t="232500" x="6188075" y="5027613"/>
          <p14:tracePt t="232517" x="6188075" y="5099050"/>
          <p14:tracePt t="232533" x="6188075" y="5143500"/>
          <p14:tracePt t="232550" x="6188075" y="5170488"/>
          <p14:tracePt t="232567" x="6188075" y="5224463"/>
          <p14:tracePt t="232584" x="6188075" y="5241925"/>
          <p14:tracePt t="232601" x="6188075" y="5268913"/>
          <p14:tracePt t="232617" x="6188075" y="5286375"/>
          <p14:tracePt t="232634" x="6188075" y="5295900"/>
          <p14:tracePt t="232650" x="6188075" y="5303838"/>
          <p14:tracePt t="232667" x="6188075" y="5313363"/>
          <p14:tracePt t="232896" x="6188075" y="5276850"/>
          <p14:tracePt t="232908" x="6197600" y="5251450"/>
          <p14:tracePt t="232920" x="6205538" y="5205413"/>
          <p14:tracePt t="232932" x="6215063" y="5170488"/>
          <p14:tracePt t="232948" x="6224588" y="5116513"/>
          <p14:tracePt t="232958" x="6224588" y="5081588"/>
          <p14:tracePt t="232970" x="6224588" y="5054600"/>
          <p14:tracePt t="232984" x="6232525" y="5018088"/>
          <p14:tracePt t="233000" x="6232525" y="4973638"/>
          <p14:tracePt t="233017" x="6232525" y="4929188"/>
          <p14:tracePt t="233034" x="6242050" y="4830763"/>
          <p14:tracePt t="233050" x="6242050" y="4786313"/>
          <p14:tracePt t="233067" x="6251575" y="4732338"/>
          <p14:tracePt t="233084" x="6251575" y="4724400"/>
          <p14:tracePt t="233100" x="6251575" y="4714875"/>
          <p14:tracePt t="233117" x="6251575" y="4705350"/>
          <p14:tracePt t="233139" x="6251575" y="4697413"/>
          <p14:tracePt t="233152" x="6251575" y="4687888"/>
          <p14:tracePt t="233167" x="6251575" y="4670425"/>
          <p14:tracePt t="233184" x="6251575" y="4652963"/>
          <p14:tracePt t="233200" x="6251575" y="4643438"/>
          <p14:tracePt t="233217" x="6251575" y="4625975"/>
          <p14:tracePt t="233234" x="6251575" y="4608513"/>
          <p14:tracePt t="233250" x="6251575" y="4545013"/>
          <p14:tracePt t="233267" x="6251575" y="4491038"/>
          <p14:tracePt t="233284" x="6242050" y="4456113"/>
          <p14:tracePt t="233301" x="6232525" y="4384675"/>
          <p14:tracePt t="233317" x="6232525" y="4375150"/>
          <p14:tracePt t="233334" x="6232525" y="4367213"/>
          <p14:tracePt t="233350" x="6224588" y="4367213"/>
          <p14:tracePt t="234023" x="6224588" y="4375150"/>
          <p14:tracePt t="234807" x="6224588" y="4384675"/>
          <p14:tracePt t="234880" x="6232525" y="4384675"/>
          <p14:tracePt t="234892" x="6242050" y="4384675"/>
          <p14:tracePt t="234905" x="6259513" y="4384675"/>
          <p14:tracePt t="234916" x="6276975" y="4394200"/>
          <p14:tracePt t="234930" x="6313488" y="4402138"/>
          <p14:tracePt t="234941" x="6340475" y="4411663"/>
          <p14:tracePt t="234955" x="6375400" y="4411663"/>
          <p14:tracePt t="234969" x="6411913" y="4419600"/>
          <p14:tracePt t="234984" x="6456363" y="4419600"/>
          <p14:tracePt t="235001" x="6545263" y="4429125"/>
          <p14:tracePt t="235018" x="6599238" y="4438650"/>
          <p14:tracePt t="235034" x="6634163" y="4456113"/>
          <p14:tracePt t="235051" x="6661150" y="4456113"/>
          <p14:tracePt t="235068" x="6724650" y="4473575"/>
          <p14:tracePt t="235084" x="6751638" y="4483100"/>
          <p14:tracePt t="235101" x="6786563" y="4483100"/>
          <p14:tracePt t="235118" x="6804025" y="4483100"/>
          <p14:tracePt t="235134" x="6831013" y="4483100"/>
          <p14:tracePt t="235151" x="6858000" y="4483100"/>
          <p14:tracePt t="235168" x="6867525" y="4483100"/>
          <p14:tracePt t="235184" x="6894513" y="4483100"/>
          <p14:tracePt t="235201" x="6929438" y="4491038"/>
          <p14:tracePt t="235218" x="6938963" y="4491038"/>
          <p14:tracePt t="235234" x="6956425" y="4491038"/>
          <p14:tracePt t="235251" x="6983413" y="4491038"/>
          <p14:tracePt t="235268" x="7000875" y="4491038"/>
          <p14:tracePt t="235284" x="7010400" y="4491038"/>
          <p14:tracePt t="235301" x="7018338" y="4491038"/>
          <p14:tracePt t="235383" x="7010400" y="4491038"/>
          <p14:tracePt t="235676" x="6991350" y="4491038"/>
          <p14:tracePt t="235688" x="6991350" y="4483100"/>
          <p14:tracePt t="235701" x="6983413" y="4483100"/>
          <p14:tracePt t="235712" x="6973888" y="4473575"/>
          <p14:tracePt t="235750" x="6965950" y="4465638"/>
          <p14:tracePt t="235763" x="6965950" y="4456113"/>
          <p14:tracePt t="235774" x="6956425" y="4456113"/>
          <p14:tracePt t="235787" x="6929438" y="4446588"/>
          <p14:tracePt t="235801" x="6919913" y="4446588"/>
          <p14:tracePt t="235818" x="6902450" y="4438650"/>
          <p14:tracePt t="235834" x="6884988" y="4429125"/>
          <p14:tracePt t="235851" x="6867525" y="4419600"/>
          <p14:tracePt t="235868" x="6840538" y="4411663"/>
          <p14:tracePt t="235885" x="6823075" y="4411663"/>
          <p14:tracePt t="235901" x="6796088" y="4402138"/>
          <p14:tracePt t="235918" x="6769100" y="4402138"/>
          <p14:tracePt t="235935" x="6732588" y="4402138"/>
          <p14:tracePt t="235951" x="6715125" y="4394200"/>
          <p14:tracePt t="235968" x="6697663" y="4394200"/>
          <p14:tracePt t="235985" x="6670675" y="4394200"/>
          <p14:tracePt t="236001" x="6643688" y="4394200"/>
          <p14:tracePt t="236018" x="6589713" y="4394200"/>
          <p14:tracePt t="236034" x="6562725" y="4394200"/>
          <p14:tracePt t="236051" x="6554788" y="4394200"/>
          <p14:tracePt t="236068" x="6510338" y="4394200"/>
          <p14:tracePt t="236085" x="6491288" y="4394200"/>
          <p14:tracePt t="236101" x="6456363" y="4402138"/>
          <p14:tracePt t="236118" x="6384925" y="4411663"/>
          <p14:tracePt t="236135" x="6340475" y="4419600"/>
          <p14:tracePt t="236151" x="6276975" y="4429125"/>
          <p14:tracePt t="236168" x="6180138" y="4429125"/>
          <p14:tracePt t="236185" x="6126163" y="4438650"/>
          <p14:tracePt t="236201" x="6081713" y="4438650"/>
          <p14:tracePt t="236218" x="5983288" y="4446588"/>
          <p14:tracePt t="236235" x="5929313" y="4456113"/>
          <p14:tracePt t="236251" x="5867400" y="4473575"/>
          <p14:tracePt t="236268" x="5732463" y="4500563"/>
          <p14:tracePt t="236285" x="5680075" y="4518025"/>
          <p14:tracePt t="236301" x="5599113" y="4545013"/>
          <p14:tracePt t="236318" x="5572125" y="4545013"/>
          <p14:tracePt t="236335" x="5537200" y="4554538"/>
          <p14:tracePt t="236351" x="5483225" y="4572000"/>
          <p14:tracePt t="236368" x="5438775" y="4589463"/>
          <p14:tracePt t="236385" x="5419725" y="4598988"/>
          <p14:tracePt t="236401" x="5357813" y="4625975"/>
          <p14:tracePt t="236418" x="5348288" y="4633913"/>
          <p14:tracePt t="236435" x="5303838" y="4660900"/>
          <p14:tracePt t="236451" x="5268913" y="4670425"/>
          <p14:tracePt t="236468" x="5259388" y="4670425"/>
          <p14:tracePt t="236485" x="5259388" y="4679950"/>
          <p14:tracePt t="236501" x="5232400" y="4687888"/>
          <p14:tracePt t="236518" x="5214938" y="4697413"/>
          <p14:tracePt t="236535" x="5197475" y="4724400"/>
          <p14:tracePt t="236551" x="5187950" y="4724400"/>
          <p14:tracePt t="236568" x="5187950" y="4732338"/>
          <p14:tracePt t="236585" x="5180013" y="4759325"/>
          <p14:tracePt t="236601" x="5170488" y="4768850"/>
          <p14:tracePt t="236618" x="5170488" y="4786313"/>
          <p14:tracePt t="236635" x="5153025" y="4840288"/>
          <p14:tracePt t="236652" x="5153025" y="4857750"/>
          <p14:tracePt t="236668" x="5153025" y="4884738"/>
          <p14:tracePt t="236685" x="5143500" y="4929188"/>
          <p14:tracePt t="236701" x="5143500" y="4946650"/>
          <p14:tracePt t="236718" x="5143500" y="5000625"/>
          <p14:tracePt t="236735" x="5143500" y="5010150"/>
          <p14:tracePt t="236751" x="5143500" y="5018088"/>
          <p14:tracePt t="236768" x="5153025" y="5045075"/>
          <p14:tracePt t="236785" x="5160963" y="5062538"/>
          <p14:tracePt t="236801" x="5160963" y="5089525"/>
          <p14:tracePt t="236818" x="5187950" y="5133975"/>
          <p14:tracePt t="236835" x="5197475" y="5153025"/>
          <p14:tracePt t="236851" x="5214938" y="5180013"/>
          <p14:tracePt t="236868" x="5232400" y="5205413"/>
          <p14:tracePt t="236885" x="5241925" y="5224463"/>
          <p14:tracePt t="236901" x="5268913" y="5259388"/>
          <p14:tracePt t="236919" x="5276850" y="5286375"/>
          <p14:tracePt t="236935" x="5286375" y="5295900"/>
          <p14:tracePt t="236952" x="5313363" y="5330825"/>
          <p14:tracePt t="236968" x="5322888" y="5348288"/>
          <p14:tracePt t="236985" x="5330825" y="5367338"/>
          <p14:tracePt t="237002" x="5348288" y="5394325"/>
          <p14:tracePt t="237018" x="5367338" y="5411788"/>
          <p14:tracePt t="237035" x="5375275" y="5419725"/>
          <p14:tracePt t="237051" x="5419725" y="5446713"/>
          <p14:tracePt t="237068" x="5438775" y="5465763"/>
          <p14:tracePt t="237085" x="5465763" y="5473700"/>
          <p14:tracePt t="237085" x="5483225" y="5491163"/>
          <p14:tracePt t="237102" x="5510213" y="5510213"/>
          <p14:tracePt t="237118" x="5527675" y="5518150"/>
          <p14:tracePt t="237135" x="5581650" y="5545138"/>
          <p14:tracePt t="237152" x="5599113" y="5545138"/>
          <p14:tracePt t="237168" x="5616575" y="5545138"/>
          <p14:tracePt t="237185" x="5670550" y="5545138"/>
          <p14:tracePt t="237202" x="5697538" y="5545138"/>
          <p14:tracePt t="237218" x="5732463" y="5545138"/>
          <p14:tracePt t="237235" x="5813425" y="5527675"/>
          <p14:tracePt t="237252" x="5867400" y="5510213"/>
          <p14:tracePt t="237268" x="5938838" y="5483225"/>
          <p14:tracePt t="237285" x="5973763" y="5473700"/>
          <p14:tracePt t="237302" x="6000750" y="5465763"/>
          <p14:tracePt t="237318" x="6072188" y="5456238"/>
          <p14:tracePt t="237335" x="6089650" y="5446713"/>
          <p14:tracePt t="237352" x="6116638" y="5446713"/>
          <p14:tracePt t="237368" x="6170613" y="5438775"/>
          <p14:tracePt t="237385" x="6205538" y="5429250"/>
          <p14:tracePt t="237402" x="6232525" y="5429250"/>
          <p14:tracePt t="237418" x="6286500" y="5429250"/>
          <p14:tracePt t="237435" x="6313488" y="5429250"/>
          <p14:tracePt t="237452" x="6367463" y="5429250"/>
          <p14:tracePt t="237468" x="6394450" y="5429250"/>
          <p14:tracePt t="237485" x="6419850" y="5429250"/>
          <p14:tracePt t="237502" x="6465888" y="5429250"/>
          <p14:tracePt t="237519" x="6491288" y="5429250"/>
          <p14:tracePt t="237535" x="6527800" y="5429250"/>
          <p14:tracePt t="237552" x="6562725" y="5429250"/>
          <p14:tracePt t="237568" x="6581775" y="5419725"/>
          <p14:tracePt t="237585" x="6599238" y="5419725"/>
          <p14:tracePt t="237602" x="6626225" y="5419725"/>
          <p14:tracePt t="237618" x="6634163" y="5419725"/>
          <p14:tracePt t="237635" x="6643688" y="5419725"/>
          <p14:tracePt t="237652" x="6661150" y="5419725"/>
          <p14:tracePt t="237669" x="6688138" y="5419725"/>
          <p14:tracePt t="237685" x="6724650" y="5419725"/>
          <p14:tracePt t="237702" x="6732588" y="5411788"/>
          <p14:tracePt t="237718" x="6759575" y="5411788"/>
          <p14:tracePt t="237735" x="6777038" y="5411788"/>
          <p14:tracePt t="237752" x="6786563" y="5411788"/>
          <p14:tracePt t="237769" x="6796088" y="5411788"/>
          <p14:tracePt t="237785" x="6831013" y="5402263"/>
          <p14:tracePt t="237802" x="6848475" y="5394325"/>
          <p14:tracePt t="237818" x="6867525" y="5384800"/>
          <p14:tracePt t="237835" x="6911975" y="5375275"/>
          <p14:tracePt t="237852" x="6911975" y="5357813"/>
          <p14:tracePt t="237868" x="6929438" y="5348288"/>
          <p14:tracePt t="238188" x="6929438" y="5340350"/>
          <p14:tracePt t="238212" x="6956425" y="5330825"/>
          <p14:tracePt t="238225" x="6991350" y="5322888"/>
          <p14:tracePt t="238237" x="7027863" y="5313363"/>
          <p14:tracePt t="238249" x="7062788" y="5313363"/>
          <p14:tracePt t="238261" x="7081838" y="5313363"/>
          <p14:tracePt t="238273" x="7116763" y="5313363"/>
          <p14:tracePt t="238286" x="7126288" y="5313363"/>
          <p14:tracePt t="238310" x="7134225" y="5313363"/>
          <p14:tracePt t="238322" x="7143750" y="5313363"/>
          <p14:tracePt t="238495" x="7134225" y="5313363"/>
          <p14:tracePt t="238518" x="7126288" y="5313363"/>
          <p14:tracePt t="238530" x="7108825" y="5313363"/>
          <p14:tracePt t="238543" x="7089775" y="5313363"/>
          <p14:tracePt t="238554" x="7072313" y="5313363"/>
          <p14:tracePt t="238569" x="7045325" y="5313363"/>
          <p14:tracePt t="238585" x="7010400" y="5313363"/>
          <p14:tracePt t="238602" x="6946900" y="5313363"/>
          <p14:tracePt t="238619" x="6831013" y="5322888"/>
          <p14:tracePt t="238635" x="6759575" y="5322888"/>
          <p14:tracePt t="238652" x="6634163" y="5322888"/>
          <p14:tracePt t="238669" x="6572250" y="5322888"/>
          <p14:tracePt t="238685" x="6510338" y="5322888"/>
          <p14:tracePt t="238702" x="6446838" y="5322888"/>
          <p14:tracePt t="238703" x="6394450" y="5322888"/>
          <p14:tracePt t="238719" x="6340475" y="5330825"/>
          <p14:tracePt t="238735" x="6303963" y="5330825"/>
          <p14:tracePt t="238752" x="6232525" y="5330825"/>
          <p14:tracePt t="238769" x="6197600" y="5330825"/>
          <p14:tracePt t="238785" x="6170613" y="5330825"/>
          <p14:tracePt t="238802" x="6108700" y="5330825"/>
          <p14:tracePt t="238819" x="6072188" y="5330825"/>
          <p14:tracePt t="238835" x="6045200" y="5330825"/>
          <p14:tracePt t="238852" x="5991225" y="5330825"/>
          <p14:tracePt t="238869" x="5965825" y="5330825"/>
          <p14:tracePt t="238885" x="5919788" y="5330825"/>
          <p14:tracePt t="238902" x="5911850" y="5330825"/>
          <p14:tracePt t="238919" x="5884863" y="5330825"/>
          <p14:tracePt t="238935" x="5848350" y="5330825"/>
          <p14:tracePt t="238952" x="5830888" y="5330825"/>
          <p14:tracePt t="238969" x="5822950" y="5330825"/>
          <p14:tracePt t="238985" x="5786438" y="5322888"/>
          <p14:tracePt t="239002" x="5776913" y="5322888"/>
          <p14:tracePt t="239019" x="5759450" y="5322888"/>
          <p14:tracePt t="239036" x="5741988" y="5313363"/>
          <p14:tracePt t="239052" x="5724525" y="5313363"/>
          <p14:tracePt t="239069" x="5697538" y="5303838"/>
          <p14:tracePt t="239085" x="5670550" y="5295900"/>
          <p14:tracePt t="239102" x="5643563" y="5286375"/>
          <p14:tracePt t="239119" x="5616575" y="5286375"/>
          <p14:tracePt t="239135" x="5599113" y="5276850"/>
          <p14:tracePt t="239152" x="5589588" y="5268913"/>
          <p14:tracePt t="239169" x="5572125" y="5251450"/>
          <p14:tracePt t="239185" x="5572125" y="5241925"/>
          <p14:tracePt t="239202" x="5554663" y="5232400"/>
          <p14:tracePt t="239219" x="5545138" y="5205413"/>
          <p14:tracePt t="239235" x="5545138" y="5197475"/>
          <p14:tracePt t="239252" x="5537200" y="5187950"/>
          <p14:tracePt t="239269" x="5537200" y="5153025"/>
          <p14:tracePt t="239285" x="5537200" y="5133975"/>
          <p14:tracePt t="239303" x="5537200" y="5116513"/>
          <p14:tracePt t="239319" x="5537200" y="5072063"/>
          <p14:tracePt t="239336" x="5545138" y="5054600"/>
          <p14:tracePt t="239352" x="5554663" y="5018088"/>
          <p14:tracePt t="239369" x="5572125" y="4991100"/>
          <p14:tracePt t="239386" x="5581650" y="4983163"/>
          <p14:tracePt t="239402" x="5616575" y="4929188"/>
          <p14:tracePt t="239419" x="5653088" y="4884738"/>
          <p14:tracePt t="239436" x="5680075" y="4857750"/>
          <p14:tracePt t="239452" x="5715000" y="4803775"/>
          <p14:tracePt t="239469" x="5724525" y="4786313"/>
          <p14:tracePt t="239486" x="5751513" y="4776788"/>
          <p14:tracePt t="239502" x="5776913" y="4741863"/>
          <p14:tracePt t="239519" x="5803900" y="4724400"/>
          <p14:tracePt t="239536" x="5848350" y="4679950"/>
          <p14:tracePt t="239552" x="5867400" y="4660900"/>
          <p14:tracePt t="239569" x="5884863" y="4633913"/>
          <p14:tracePt t="239586" x="5929313" y="4608513"/>
          <p14:tracePt t="239602" x="5946775" y="4598988"/>
          <p14:tracePt t="239619" x="5965825" y="4589463"/>
          <p14:tracePt t="239636" x="6000750" y="4572000"/>
          <p14:tracePt t="239653" x="6018213" y="4562475"/>
          <p14:tracePt t="239669" x="6037263" y="4554538"/>
          <p14:tracePt t="239686" x="6062663" y="4545013"/>
          <p14:tracePt t="239702" x="6081713" y="4537075"/>
          <p14:tracePt t="239719" x="6108700" y="4527550"/>
          <p14:tracePt t="239736" x="6116638" y="4527550"/>
          <p14:tracePt t="239752" x="6126163" y="4527550"/>
          <p14:tracePt t="239769" x="6170613" y="4510088"/>
          <p14:tracePt t="239786" x="6180138" y="4500563"/>
          <p14:tracePt t="239802" x="6197600" y="4491038"/>
          <p14:tracePt t="239819" x="6251575" y="4473575"/>
          <p14:tracePt t="239836" x="6269038" y="4456113"/>
          <p14:tracePt t="239852" x="6286500" y="4446588"/>
          <p14:tracePt t="239869" x="6330950" y="4419600"/>
          <p14:tracePt t="239886" x="6348413" y="4402138"/>
          <p14:tracePt t="239902" x="6375400" y="4384675"/>
          <p14:tracePt t="239921" x="6429375" y="4348163"/>
          <p14:tracePt t="239936" x="6456363" y="4340225"/>
          <p14:tracePt t="239952" x="6510338" y="4303713"/>
          <p14:tracePt t="239969" x="6537325" y="4295775"/>
          <p14:tracePt t="239986" x="6554788" y="4295775"/>
          <p14:tracePt t="240003" x="6581775" y="4286250"/>
          <p14:tracePt t="240019" x="6589713" y="4286250"/>
          <p14:tracePt t="240036" x="6599238" y="4286250"/>
          <p14:tracePt t="240052" x="6626225" y="4286250"/>
          <p14:tracePt t="240069" x="6634163" y="4286250"/>
          <p14:tracePt t="240086" x="6653213" y="4295775"/>
          <p14:tracePt t="240103" x="6670675" y="4330700"/>
          <p14:tracePt t="240119" x="6688138" y="4348163"/>
          <p14:tracePt t="240136" x="6715125" y="4402138"/>
          <p14:tracePt t="240152" x="6732588" y="4419600"/>
          <p14:tracePt t="240169" x="6751638" y="4446588"/>
          <p14:tracePt t="240186" x="6777038" y="4483100"/>
          <p14:tracePt t="240203" x="6786563" y="4500563"/>
          <p14:tracePt t="240220" x="6804025" y="4527550"/>
          <p14:tracePt t="240237" x="6823075" y="4554538"/>
          <p14:tracePt t="240253" x="6831013" y="4572000"/>
          <p14:tracePt t="240269" x="6831013" y="4581525"/>
          <p14:tracePt t="240286" x="6848475" y="4589463"/>
          <p14:tracePt t="240320" x="6848475" y="4598988"/>
          <p14:tracePt t="241177" x="6840538" y="4598988"/>
          <p14:tracePt t="241189" x="6831013" y="4589463"/>
          <p14:tracePt t="241201" x="6823075" y="4581525"/>
          <p14:tracePt t="241213" x="6804025" y="4581525"/>
          <p14:tracePt t="241225" x="6786563" y="4572000"/>
          <p14:tracePt t="241238" x="6769100" y="4562475"/>
          <p14:tracePt t="241253" x="6742113" y="4554538"/>
          <p14:tracePt t="241270" x="6715125" y="4545013"/>
          <p14:tracePt t="241286" x="6661150" y="4527550"/>
          <p14:tracePt t="241303" x="6643688" y="4518025"/>
          <p14:tracePt t="241320" x="6599238" y="4500563"/>
          <p14:tracePt t="241336" x="6562725" y="4491038"/>
          <p14:tracePt t="241353" x="6483350" y="4483100"/>
          <p14:tracePt t="241370" x="6438900" y="4473575"/>
          <p14:tracePt t="241386" x="6313488" y="4465638"/>
          <p14:tracePt t="241403" x="6251575" y="4456113"/>
          <p14:tracePt t="241419" x="6197600" y="4456113"/>
          <p14:tracePt t="241436" x="6089650" y="4456113"/>
          <p14:tracePt t="241453" x="6037263" y="4446588"/>
          <p14:tracePt t="241470" x="6000750" y="4446588"/>
          <p14:tracePt t="241486" x="5938838" y="4446588"/>
          <p14:tracePt t="241503" x="5911850" y="4446588"/>
          <p14:tracePt t="241520" x="5884863" y="4446588"/>
          <p14:tracePt t="241536" x="5830888" y="4446588"/>
          <p14:tracePt t="241553" x="5795963" y="4446588"/>
          <p14:tracePt t="241570" x="5724525" y="4446588"/>
          <p14:tracePt t="241586" x="5697538" y="4456113"/>
          <p14:tracePt t="241603" x="5680075" y="4456113"/>
          <p14:tracePt t="241620" x="5643563" y="4473575"/>
          <p14:tracePt t="241636" x="5626100" y="4473575"/>
          <p14:tracePt t="241653" x="5599113" y="4491038"/>
          <p14:tracePt t="241670" x="5537200" y="4518025"/>
          <p14:tracePt t="241686" x="5518150" y="4518025"/>
          <p14:tracePt t="241703" x="5510213" y="4518025"/>
          <p14:tracePt t="241720" x="5500688" y="4527550"/>
          <p14:tracePt t="241765" x="5483225" y="4537075"/>
          <p14:tracePt t="241778" x="5465763" y="4562475"/>
          <p14:tracePt t="241790" x="5465763" y="4572000"/>
          <p14:tracePt t="241802" x="5456238" y="4572000"/>
          <p14:tracePt t="241814" x="5456238" y="4581525"/>
          <p14:tracePt t="241825" x="5446713" y="4589463"/>
          <p14:tracePt t="241839" x="5438775" y="4598988"/>
          <p14:tracePt t="241853" x="5438775" y="4616450"/>
          <p14:tracePt t="241870" x="5419725" y="4643438"/>
          <p14:tracePt t="241886" x="5402263" y="4679950"/>
          <p14:tracePt t="241903" x="5367338" y="4751388"/>
          <p14:tracePt t="241920" x="5348288" y="4776788"/>
          <p14:tracePt t="241936" x="5340350" y="4813300"/>
          <p14:tracePt t="241961" x="5330825" y="4822825"/>
          <p14:tracePt t="241973" x="5330825" y="4830763"/>
          <p14:tracePt t="241997" x="5330825" y="4840288"/>
          <p14:tracePt t="242022" x="5330825" y="4857750"/>
          <p14:tracePt t="242046" x="5330825" y="4867275"/>
          <p14:tracePt t="242059" x="5330825" y="4875213"/>
          <p14:tracePt t="242070" x="5330825" y="4884738"/>
          <p14:tracePt t="242084" x="5330825" y="4902200"/>
          <p14:tracePt t="242095" x="5340350" y="4919663"/>
          <p14:tracePt t="242107" x="5348288" y="4938713"/>
          <p14:tracePt t="242120" x="5357813" y="4965700"/>
          <p14:tracePt t="242136" x="5367338" y="5000625"/>
          <p14:tracePt t="242153" x="5384800" y="5018088"/>
          <p14:tracePt t="242170" x="5394325" y="5054600"/>
          <p14:tracePt t="242186" x="5402263" y="5072063"/>
          <p14:tracePt t="242203" x="5419725" y="5089525"/>
          <p14:tracePt t="242220" x="5456238" y="5143500"/>
          <p14:tracePt t="242236" x="5483225" y="5170488"/>
          <p14:tracePt t="242253" x="5518150" y="5197475"/>
          <p14:tracePt t="242270" x="5581650" y="5232400"/>
          <p14:tracePt t="242287" x="5616575" y="5241925"/>
          <p14:tracePt t="242303" x="5653088" y="5259388"/>
          <p14:tracePt t="242320" x="5732463" y="5286375"/>
          <p14:tracePt t="242336" x="5776913" y="5295900"/>
          <p14:tracePt t="242353" x="5884863" y="5313363"/>
          <p14:tracePt t="242370" x="5938838" y="5313363"/>
          <p14:tracePt t="242386" x="5973763" y="5322888"/>
          <p14:tracePt t="242403" x="6062663" y="5322888"/>
          <p14:tracePt t="242420" x="6108700" y="5322888"/>
          <p14:tracePt t="242436" x="6161088" y="5322888"/>
          <p14:tracePt t="242453" x="6269038" y="5322888"/>
          <p14:tracePt t="242470" x="6330950" y="5322888"/>
          <p14:tracePt t="242486" x="6456363" y="5322888"/>
          <p14:tracePt t="242503" x="6527800" y="5313363"/>
          <p14:tracePt t="242520" x="6599238" y="5295900"/>
          <p14:tracePt t="242536" x="6688138" y="5276850"/>
          <p14:tracePt t="242553" x="6724650" y="5268913"/>
          <p14:tracePt t="242570" x="6751638" y="5268913"/>
          <p14:tracePt t="242586" x="6786563" y="5268913"/>
          <p14:tracePt t="242603" x="6796088" y="5268913"/>
          <p14:tracePt t="243100" x="6786563" y="5259388"/>
          <p14:tracePt t="243112" x="6777038" y="5251450"/>
          <p14:tracePt t="243124" x="6769100" y="5251450"/>
          <p14:tracePt t="243137" x="6742113" y="5241925"/>
          <p14:tracePt t="243148" x="6705600" y="5232400"/>
          <p14:tracePt t="243162" x="6670675" y="5214938"/>
          <p14:tracePt t="243174" x="6616700" y="5197475"/>
          <p14:tracePt t="243187" x="6572250" y="5187950"/>
          <p14:tracePt t="243203" x="6537325" y="5170488"/>
          <p14:tracePt t="243220" x="6500813" y="5153025"/>
          <p14:tracePt t="243237" x="6446838" y="5116513"/>
          <p14:tracePt t="243253" x="6429375" y="5108575"/>
          <p14:tracePt t="243271" x="6402388" y="5099050"/>
          <p14:tracePt t="243287" x="6348413" y="5062538"/>
          <p14:tracePt t="243304" x="6313488" y="5054600"/>
          <p14:tracePt t="243320" x="6232525" y="5027613"/>
          <p14:tracePt t="243337" x="6205538" y="5010150"/>
          <p14:tracePt t="243353" x="6197600" y="5010150"/>
          <p14:tracePt t="243370" x="6170613" y="5010150"/>
          <p14:tracePt t="243387" x="6161088" y="5000625"/>
          <p14:tracePt t="243404" x="6153150" y="5000625"/>
          <p14:tracePt t="243420" x="6099175" y="5000625"/>
          <p14:tracePt t="243437" x="6081713" y="5000625"/>
          <p14:tracePt t="243454" x="6062663" y="4991100"/>
          <p14:tracePt t="243470" x="6027738" y="4983163"/>
          <p14:tracePt t="243487" x="6018213" y="4983163"/>
          <p14:tracePt t="243503" x="6010275" y="4983163"/>
          <p14:tracePt t="243520" x="5991225" y="4983163"/>
          <p14:tracePt t="243537" x="5973763" y="4983163"/>
          <p14:tracePt t="243553" x="5919788" y="4983163"/>
          <p14:tracePt t="243570" x="5894388" y="4983163"/>
          <p14:tracePt t="243587" x="5875338" y="4983163"/>
          <p14:tracePt t="243614" x="5867400" y="4983163"/>
          <p14:tracePt t="243652" x="5867400" y="4973638"/>
          <p14:tracePt t="243712" x="5884863" y="4973638"/>
          <p14:tracePt t="243724" x="5902325" y="4973638"/>
          <p14:tracePt t="243736" x="5929313" y="4973638"/>
          <p14:tracePt t="243748" x="5956300" y="4973638"/>
          <p14:tracePt t="243762" x="5973763" y="4973638"/>
          <p14:tracePt t="243773" x="6000750" y="4973638"/>
          <p14:tracePt t="243787" x="6027738" y="4973638"/>
          <p14:tracePt t="243804" x="6054725" y="4973638"/>
          <p14:tracePt t="243820" x="6099175" y="4973638"/>
          <p14:tracePt t="243837" x="6188075" y="4973638"/>
          <p14:tracePt t="243854" x="6251575" y="4973638"/>
          <p14:tracePt t="243870" x="6296025" y="4973638"/>
          <p14:tracePt t="243887" x="6411913" y="4973638"/>
          <p14:tracePt t="243904" x="6456363" y="4973638"/>
          <p14:tracePt t="243921" x="6510338" y="4973638"/>
          <p14:tracePt t="243937" x="6599238" y="4973638"/>
          <p14:tracePt t="243954" x="6626225" y="4973638"/>
          <p14:tracePt t="243970" x="6680200" y="4973638"/>
          <p14:tracePt t="243987" x="6697663" y="4973638"/>
          <p14:tracePt t="244004" x="6715125" y="4983163"/>
          <p14:tracePt t="244020" x="6742113" y="4991100"/>
          <p14:tracePt t="244037" x="6759575" y="5000625"/>
          <p14:tracePt t="244055" x="6769100" y="5000625"/>
          <p14:tracePt t="244240" x="6759575" y="5000625"/>
          <p14:tracePt t="244252" x="6751638" y="5000625"/>
          <p14:tracePt t="244263" x="6732588" y="5000625"/>
          <p14:tracePt t="244277" x="6715125" y="5000625"/>
          <p14:tracePt t="244289" x="6688138" y="5000625"/>
          <p14:tracePt t="244304" x="6670675" y="5000625"/>
          <p14:tracePt t="244321" x="6643688" y="5000625"/>
          <p14:tracePt t="244337" x="6599238" y="5000625"/>
          <p14:tracePt t="244354" x="6572250" y="5000625"/>
          <p14:tracePt t="244370" x="6554788" y="5000625"/>
          <p14:tracePt t="244387" x="6518275" y="5000625"/>
          <p14:tracePt t="244404" x="6491288" y="4991100"/>
          <p14:tracePt t="244420" x="6465888" y="4991100"/>
          <p14:tracePt t="244437" x="6411913" y="4991100"/>
          <p14:tracePt t="244454" x="6384925" y="4991100"/>
          <p14:tracePt t="244470" x="6357938" y="4991100"/>
          <p14:tracePt t="244487" x="6323013" y="4991100"/>
          <p14:tracePt t="244504" x="6303963" y="4991100"/>
          <p14:tracePt t="244521" x="6242050" y="4991100"/>
          <p14:tracePt t="244537" x="6205538" y="4991100"/>
          <p14:tracePt t="244554" x="6170613" y="4991100"/>
          <p14:tracePt t="244571" x="6116638" y="4991100"/>
          <p14:tracePt t="244587" x="6089650" y="4991100"/>
          <p14:tracePt t="244604" x="6072188" y="4991100"/>
          <p14:tracePt t="244621" x="6027738" y="4991100"/>
          <p14:tracePt t="244637" x="6018213" y="4991100"/>
          <p14:tracePt t="244654" x="6000750" y="4991100"/>
          <p14:tracePt t="244671" x="5973763" y="5000625"/>
          <p14:tracePt t="244693" x="5965825" y="5000625"/>
          <p14:tracePt t="244705" x="5956300" y="5000625"/>
          <p14:tracePt t="244815" x="5946775" y="5000625"/>
          <p14:tracePt t="244962" x="5956300" y="5000625"/>
          <p14:tracePt t="244974" x="5965825" y="5000625"/>
          <p14:tracePt t="244999" x="5973763" y="5000625"/>
          <p14:tracePt t="245011" x="5983288" y="5000625"/>
          <p14:tracePt t="245024" x="5991225" y="4991100"/>
          <p14:tracePt t="245039" x="6010275" y="4991100"/>
          <p14:tracePt t="245049" x="6027738" y="4991100"/>
          <p14:tracePt t="245060" x="6045200" y="4991100"/>
          <p14:tracePt t="245072" x="6072188" y="4983163"/>
          <p14:tracePt t="245087" x="6099175" y="4983163"/>
          <p14:tracePt t="245104" x="6126163" y="4983163"/>
          <p14:tracePt t="245121" x="6153150" y="4983163"/>
          <p14:tracePt t="245137" x="6242050" y="4983163"/>
          <p14:tracePt t="245154" x="6276975" y="4983163"/>
          <p14:tracePt t="245171" x="6348413" y="4983163"/>
          <p14:tracePt t="245187" x="6375400" y="4983163"/>
          <p14:tracePt t="245204" x="6394450" y="4983163"/>
          <p14:tracePt t="245221" x="6446838" y="4983163"/>
          <p14:tracePt t="245237" x="6465888" y="4983163"/>
          <p14:tracePt t="245254" x="6491288" y="4983163"/>
          <p14:tracePt t="245271" x="6537325" y="4983163"/>
          <p14:tracePt t="245288" x="6554788" y="4991100"/>
          <p14:tracePt t="245305" x="6572250" y="4991100"/>
          <p14:tracePt t="245321" x="6616700" y="5000625"/>
          <p14:tracePt t="245337" x="6643688" y="5000625"/>
          <p14:tracePt t="245354" x="6670675" y="5000625"/>
          <p14:tracePt t="245371" x="6680200" y="5000625"/>
          <p14:tracePt t="245387" x="6688138" y="5000625"/>
          <p14:tracePt t="245404" x="6705600" y="5000625"/>
          <p14:tracePt t="245421" x="6724650" y="5000625"/>
          <p14:tracePt t="245452" x="6732588" y="5000625"/>
          <p14:tracePt t="245598" x="6742113" y="5000625"/>
          <p14:tracePt t="245649" x="6751638" y="5000625"/>
          <p14:tracePt t="245672" x="6759575" y="5000625"/>
          <p14:tracePt t="245697" x="6777038" y="5000625"/>
          <p14:tracePt t="245722" x="6796088" y="4991100"/>
          <p14:tracePt t="246016" x="6786563" y="4991100"/>
          <p14:tracePt t="246053" x="6777038" y="4991100"/>
          <p14:tracePt t="246066" x="6769100" y="4991100"/>
          <p14:tracePt t="246076" x="6759575" y="4991100"/>
          <p14:tracePt t="246089" x="6742113" y="4991100"/>
          <p14:tracePt t="246104" x="6724650" y="4991100"/>
          <p14:tracePt t="246121" x="6705600" y="4991100"/>
          <p14:tracePt t="246138" x="6680200" y="4991100"/>
          <p14:tracePt t="246154" x="6581775" y="4991100"/>
          <p14:tracePt t="246171" x="6537325" y="4991100"/>
          <p14:tracePt t="246188" x="6402388" y="4991100"/>
          <p14:tracePt t="246204" x="6323013" y="4991100"/>
          <p14:tracePt t="246221" x="6251575" y="4991100"/>
          <p14:tracePt t="246238" x="6126163" y="5000625"/>
          <p14:tracePt t="246254" x="6072188" y="5000625"/>
          <p14:tracePt t="246271" x="6018213" y="5010150"/>
          <p14:tracePt t="246288" x="6010275" y="5010150"/>
          <p14:tracePt t="246305" x="6000750" y="5010150"/>
          <p14:tracePt t="246321" x="5983288" y="5010150"/>
          <p14:tracePt t="246347" x="5973763" y="5010150"/>
          <p14:tracePt t="246849" x="5983288" y="5010150"/>
          <p14:tracePt t="246885" x="5991225" y="5010150"/>
          <p14:tracePt t="246898" x="6000750" y="5010150"/>
          <p14:tracePt t="246910" x="6018213" y="5010150"/>
          <p14:tracePt t="246921" x="6037263" y="5000625"/>
          <p14:tracePt t="246934" x="6054725" y="5000625"/>
          <p14:tracePt t="246947" x="6081713" y="5000625"/>
          <p14:tracePt t="246958" x="6116638" y="5000625"/>
          <p14:tracePt t="246971" x="6180138" y="4991100"/>
          <p14:tracePt t="246988" x="6269038" y="4983163"/>
          <p14:tracePt t="247005" x="6367463" y="4965700"/>
          <p14:tracePt t="247021" x="6589713" y="4956175"/>
          <p14:tracePt t="247038" x="6661150" y="4946650"/>
          <p14:tracePt t="247055" x="6724650" y="4946650"/>
          <p14:tracePt t="247071" x="6751638" y="4946650"/>
          <p14:tracePt t="247088" x="6759575" y="4946650"/>
          <p14:tracePt t="247608" x="6759575" y="4938713"/>
          <p14:tracePt t="247657" x="6759575" y="4929188"/>
          <p14:tracePt t="247669" x="6759575" y="4919663"/>
          <p14:tracePt t="247681" x="6769100" y="4919663"/>
          <p14:tracePt t="247693" x="6777038" y="4911725"/>
          <p14:tracePt t="247705" x="6796088" y="4894263"/>
          <p14:tracePt t="247722" x="6823075" y="4875213"/>
          <p14:tracePt t="247738" x="6840538" y="4857750"/>
          <p14:tracePt t="247755" x="6884988" y="4813300"/>
          <p14:tracePt t="247772" x="6894513" y="4803775"/>
          <p14:tracePt t="247788" x="6902450" y="4776788"/>
          <p14:tracePt t="247805" x="6911975" y="4768850"/>
          <p14:tracePt t="247821" x="6911975" y="4759325"/>
          <p14:tracePt t="247839" x="6911975" y="4751388"/>
          <p14:tracePt t="247855" x="6911975" y="4741863"/>
          <p14:tracePt t="247872" x="6911975" y="4732338"/>
          <p14:tracePt t="247888" x="6911975" y="4724400"/>
          <p14:tracePt t="247905" x="6911975" y="4714875"/>
          <p14:tracePt t="247922" x="6911975" y="4705350"/>
          <p14:tracePt t="247938" x="6884988" y="4679950"/>
          <p14:tracePt t="247955" x="6867525" y="4670425"/>
          <p14:tracePt t="247972" x="6848475" y="4660900"/>
          <p14:tracePt t="247988" x="6804025" y="4625975"/>
          <p14:tracePt t="248005" x="6796088" y="4608513"/>
          <p14:tracePt t="248022" x="6786563" y="4608513"/>
          <p14:tracePt t="248038" x="6759575" y="4589463"/>
          <p14:tracePt t="248055" x="6742113" y="4589463"/>
          <p14:tracePt t="248072" x="6732588" y="4581525"/>
          <p14:tracePt t="248088" x="6697663" y="4572000"/>
          <p14:tracePt t="248105" x="6680200" y="4562475"/>
          <p14:tracePt t="248122" x="6643688" y="4562475"/>
          <p14:tracePt t="248138" x="6626225" y="4562475"/>
          <p14:tracePt t="248155" x="6599238" y="4554538"/>
          <p14:tracePt t="248172" x="6562725" y="4545013"/>
          <p14:tracePt t="248188" x="6545263" y="4545013"/>
          <p14:tracePt t="248205" x="6527800" y="4545013"/>
          <p14:tracePt t="248222" x="6510338" y="4545013"/>
          <p14:tracePt t="248238" x="6500813" y="4545013"/>
          <p14:tracePt t="248257" x="6491288" y="4545013"/>
          <p14:tracePt t="248272" x="6483350" y="4545013"/>
          <p14:tracePt t="248288" x="6473825" y="4545013"/>
          <p14:tracePt t="248305" x="6465888" y="4545013"/>
          <p14:tracePt t="248322" x="6446838" y="4545013"/>
          <p14:tracePt t="248344" x="6438900" y="4545013"/>
          <p14:tracePt t="248355" x="6429375" y="4545013"/>
          <p14:tracePt t="248381" x="6419850" y="4545013"/>
          <p14:tracePt t="248392" x="6411913" y="4545013"/>
          <p14:tracePt t="248405" x="6394450" y="4545013"/>
          <p14:tracePt t="248422" x="6375400" y="4545013"/>
          <p14:tracePt t="248438" x="6348413" y="4554538"/>
          <p14:tracePt t="248455" x="6323013" y="4554538"/>
          <p14:tracePt t="248472" x="6303963" y="4554538"/>
          <p14:tracePt t="248488" x="6296025" y="4554538"/>
          <p14:tracePt t="248505" x="6276975" y="4562475"/>
          <p14:tracePt t="248522" x="6269038" y="4572000"/>
          <p14:tracePt t="248538" x="6242050" y="4581525"/>
          <p14:tracePt t="248555" x="6242050" y="4589463"/>
          <p14:tracePt t="248572" x="6232525" y="4589463"/>
          <p14:tracePt t="248588" x="6224588" y="4598988"/>
          <p14:tracePt t="248605" x="6215063" y="4598988"/>
          <p14:tracePt t="248622" x="6205538" y="4608513"/>
          <p14:tracePt t="248638" x="6161088" y="4633913"/>
          <p14:tracePt t="248655" x="6153150" y="4652963"/>
          <p14:tracePt t="248672" x="6143625" y="4652963"/>
          <p14:tracePt t="248689" x="6134100" y="4660900"/>
          <p14:tracePt t="248709" x="6116638" y="4670425"/>
          <p14:tracePt t="248723" x="6099175" y="4687888"/>
          <p14:tracePt t="248738" x="6081713" y="4697413"/>
          <p14:tracePt t="248755" x="6062663" y="4714875"/>
          <p14:tracePt t="248772" x="6037263" y="4724400"/>
          <p14:tracePt t="248789" x="6037263" y="4732338"/>
          <p14:tracePt t="248805" x="6027738" y="4732338"/>
          <p14:tracePt t="248822" x="6000750" y="4751388"/>
          <p14:tracePt t="248839" x="5983288" y="4768850"/>
          <p14:tracePt t="248855" x="5956300" y="4776788"/>
          <p14:tracePt t="248872" x="5911850" y="4813300"/>
          <p14:tracePt t="248889" x="5894388" y="4813300"/>
          <p14:tracePt t="248905" x="5884863" y="4822825"/>
          <p14:tracePt t="248907" x="5867400" y="4830763"/>
          <p14:tracePt t="248931" x="5857875" y="4830763"/>
          <p14:tracePt t="248942" x="5848350" y="4830763"/>
          <p14:tracePt t="249041" x="5857875" y="4830763"/>
          <p14:tracePt t="249336" x="5830888" y="4830763"/>
          <p14:tracePt t="249346" x="5795963" y="4822825"/>
          <p14:tracePt t="249359" x="5732463" y="4822825"/>
          <p14:tracePt t="249371" x="5670550" y="4822825"/>
          <p14:tracePt t="249384" x="5608638" y="4813300"/>
          <p14:tracePt t="249397" x="5545138" y="4803775"/>
          <p14:tracePt t="249408" x="5500688" y="4795838"/>
          <p14:tracePt t="249422" x="5438775" y="4786313"/>
          <p14:tracePt t="249439" x="5394325" y="4768850"/>
          <p14:tracePt t="249455" x="5367338" y="4768850"/>
          <p14:tracePt t="249472" x="5268913" y="4768850"/>
          <p14:tracePt t="249489" x="5224463" y="4768850"/>
          <p14:tracePt t="249505" x="5180013" y="4768850"/>
          <p14:tracePt t="249522" x="5126038" y="4768850"/>
          <p14:tracePt t="249543" x="5116513" y="4776788"/>
          <p14:tracePt t="249616" x="5116513" y="4786313"/>
          <p14:tracePt t="249653" x="5116513" y="4795838"/>
          <p14:tracePt t="249679" x="5116513" y="4803775"/>
          <p14:tracePt t="249690" x="5116513" y="4822825"/>
          <p14:tracePt t="249703" x="5116513" y="4840288"/>
          <p14:tracePt t="249714" x="5116513" y="4867275"/>
          <p14:tracePt t="249727" x="5116513" y="4884738"/>
          <p14:tracePt t="249739" x="5116513" y="4902200"/>
          <p14:tracePt t="249755" x="5116513" y="4929188"/>
          <p14:tracePt t="249772" x="5116513" y="4938713"/>
          <p14:tracePt t="249789" x="5133975" y="4983163"/>
          <p14:tracePt t="249806" x="5153025" y="5000625"/>
          <p14:tracePt t="249822" x="5170488" y="5027613"/>
          <p14:tracePt t="249839" x="5232400" y="5099050"/>
          <p14:tracePt t="249856" x="5251450" y="5116513"/>
          <p14:tracePt t="249872" x="5286375" y="5143500"/>
          <p14:tracePt t="249889" x="5340350" y="5187950"/>
          <p14:tracePt t="249905" x="5367338" y="5197475"/>
          <p14:tracePt t="249922" x="5402263" y="5224463"/>
          <p14:tracePt t="249939" x="5446713" y="5268913"/>
          <p14:tracePt t="249956" x="5491163" y="5286375"/>
          <p14:tracePt t="249972" x="5545138" y="5303838"/>
          <p14:tracePt t="249989" x="5572125" y="5322888"/>
          <p14:tracePt t="250006" x="5599113" y="5330825"/>
          <p14:tracePt t="250022" x="5653088" y="5340350"/>
          <p14:tracePt t="250039" x="5697538" y="5348288"/>
          <p14:tracePt t="250056" x="5724525" y="5357813"/>
          <p14:tracePt t="250072" x="5803900" y="5375275"/>
          <p14:tracePt t="250089" x="5840413" y="5384800"/>
          <p14:tracePt t="250106" x="5894388" y="5394325"/>
          <p14:tracePt t="250122" x="5991225" y="5394325"/>
          <p14:tracePt t="250139" x="6037263" y="5394325"/>
          <p14:tracePt t="250155" x="6108700" y="5402263"/>
          <p14:tracePt t="250172" x="6134100" y="5402263"/>
          <p14:tracePt t="250189" x="6161088" y="5411788"/>
          <p14:tracePt t="250206" x="6242050" y="5411788"/>
          <p14:tracePt t="250222" x="6276975" y="5411788"/>
          <p14:tracePt t="250239" x="6313488" y="5411788"/>
          <p14:tracePt t="250256" x="6375400" y="5411788"/>
          <p14:tracePt t="250272" x="6402388" y="5411788"/>
          <p14:tracePt t="250289" x="6419850" y="5411788"/>
          <p14:tracePt t="250306" x="6446838" y="5411788"/>
          <p14:tracePt t="250323" x="6473825" y="5411788"/>
          <p14:tracePt t="250339" x="6483350" y="5411788"/>
          <p14:tracePt t="250356" x="6510338" y="5402263"/>
          <p14:tracePt t="250372" x="6518275" y="5402263"/>
          <p14:tracePt t="250389" x="6545263" y="5402263"/>
          <p14:tracePt t="250406" x="6554788" y="5402263"/>
          <p14:tracePt t="250425" x="6572250" y="5402263"/>
          <p14:tracePt t="250449" x="6581775" y="5402263"/>
          <p14:tracePt t="250461" x="6589713" y="5402263"/>
          <p14:tracePt t="250473" x="6599238" y="5402263"/>
          <p14:tracePt t="251038" x="6589713" y="5402263"/>
          <p14:tracePt t="251049" x="6581775" y="5402263"/>
          <p14:tracePt t="251061" x="6562725" y="5402263"/>
          <p14:tracePt t="251073" x="6554788" y="5402263"/>
          <p14:tracePt t="251089" x="6537325" y="5402263"/>
          <p14:tracePt t="251106" x="6510338" y="5402263"/>
          <p14:tracePt t="251122" x="6483350" y="5402263"/>
          <p14:tracePt t="251139" x="6411913" y="5402263"/>
          <p14:tracePt t="251156" x="6367463" y="5402263"/>
          <p14:tracePt t="251173" x="6276975" y="5402263"/>
          <p14:tracePt t="251189" x="6251575" y="5402263"/>
          <p14:tracePt t="251206" x="6224588" y="5402263"/>
          <p14:tracePt t="251223" x="6170613" y="5402263"/>
          <p14:tracePt t="251239" x="6153150" y="5402263"/>
          <p14:tracePt t="251256" x="6134100" y="5402263"/>
          <p14:tracePt t="251273" x="6099175" y="5384800"/>
          <p14:tracePt t="251289" x="6062663" y="5384800"/>
          <p14:tracePt t="251306" x="6045200" y="5384800"/>
          <p14:tracePt t="251323" x="6010275" y="5367338"/>
          <p14:tracePt t="251339" x="5983288" y="5357813"/>
          <p14:tracePt t="251356" x="5946775" y="5348288"/>
          <p14:tracePt t="251373" x="5919788" y="5330825"/>
          <p14:tracePt t="251389" x="5875338" y="5322888"/>
          <p14:tracePt t="251406" x="5813425" y="5286375"/>
          <p14:tracePt t="251423" x="5776913" y="5268913"/>
          <p14:tracePt t="251439" x="5741988" y="5259388"/>
          <p14:tracePt t="251456" x="5661025" y="5224463"/>
          <p14:tracePt t="251473" x="5616575" y="5205413"/>
          <p14:tracePt t="251489" x="5562600" y="5180013"/>
          <p14:tracePt t="251506" x="5473700" y="5133975"/>
          <p14:tracePt t="251523" x="5438775" y="5108575"/>
          <p14:tracePt t="251539" x="5402263" y="5089525"/>
          <p14:tracePt t="251556" x="5357813" y="5062538"/>
          <p14:tracePt t="251573" x="5340350" y="5054600"/>
          <p14:tracePt t="251589" x="5322888" y="5037138"/>
          <p14:tracePt t="251606" x="5303838" y="5018088"/>
          <p14:tracePt t="251626" x="5295900" y="5010150"/>
          <p14:tracePt t="251650" x="5295900" y="5000625"/>
          <p14:tracePt t="251663" x="5286375" y="4991100"/>
          <p14:tracePt t="251675" x="5286375" y="4983163"/>
          <p14:tracePt t="251700" x="5286375" y="4973638"/>
          <p14:tracePt t="251712" x="5286375" y="4956175"/>
          <p14:tracePt t="251723" x="5286375" y="4946650"/>
          <p14:tracePt t="251739" x="5286375" y="4929188"/>
          <p14:tracePt t="251756" x="5286375" y="4911725"/>
          <p14:tracePt t="251773" x="5286375" y="4894263"/>
          <p14:tracePt t="251790" x="5286375" y="4875213"/>
          <p14:tracePt t="251806" x="5286375" y="4857750"/>
          <p14:tracePt t="251823" x="5286375" y="4822825"/>
          <p14:tracePt t="251839" x="5295900" y="4776788"/>
          <p14:tracePt t="251856" x="5322888" y="4741863"/>
          <p14:tracePt t="251873" x="5357813" y="4679950"/>
          <p14:tracePt t="251890" x="5375275" y="4652963"/>
          <p14:tracePt t="251906" x="5384800" y="4643438"/>
          <p14:tracePt t="251923" x="5419725" y="4616450"/>
          <p14:tracePt t="251939" x="5446713" y="4589463"/>
          <p14:tracePt t="251956" x="5483225" y="4581525"/>
          <p14:tracePt t="251973" x="5562600" y="4527550"/>
          <p14:tracePt t="251990" x="5608638" y="4510088"/>
          <p14:tracePt t="252006" x="5670550" y="4491038"/>
          <p14:tracePt t="252023" x="5697538" y="4483100"/>
          <p14:tracePt t="252040" x="5732463" y="4473575"/>
          <p14:tracePt t="252056" x="5795963" y="4456113"/>
          <p14:tracePt t="252073" x="5830888" y="4446588"/>
          <p14:tracePt t="252090" x="5857875" y="4446588"/>
          <p14:tracePt t="252106" x="5919788" y="4446588"/>
          <p14:tracePt t="252123" x="5956300" y="4438650"/>
          <p14:tracePt t="252140" x="6037263" y="4438650"/>
          <p14:tracePt t="252156" x="6081713" y="4438650"/>
          <p14:tracePt t="252173" x="6126163" y="4438650"/>
          <p14:tracePt t="252189" x="6242050" y="4438650"/>
          <p14:tracePt t="252206" x="6286500" y="4438650"/>
          <p14:tracePt t="252223" x="6348413" y="4438650"/>
          <p14:tracePt t="252239" x="6446838" y="4446588"/>
          <p14:tracePt t="252256" x="6491288" y="4446588"/>
          <p14:tracePt t="252273" x="6527800" y="4465638"/>
          <p14:tracePt t="252289" x="6589713" y="4473575"/>
          <p14:tracePt t="252307" x="6608763" y="4483100"/>
          <p14:tracePt t="252323" x="6626225" y="4491038"/>
          <p14:tracePt t="252340" x="6653213" y="4500563"/>
          <p14:tracePt t="252356" x="6661150" y="4500563"/>
          <p14:tracePt t="252373" x="6670675" y="4510088"/>
          <p14:tracePt t="252390" x="6680200" y="4510088"/>
          <p14:tracePt t="252410" x="6680200" y="4518025"/>
          <p14:tracePt t="252433" x="6688138" y="4518025"/>
          <p14:tracePt t="252863" x="6680200" y="4518025"/>
          <p14:tracePt t="253537" x="6670675" y="4518025"/>
          <p14:tracePt t="253549" x="6661150" y="4518025"/>
          <p14:tracePt t="253560" x="6616700" y="4518025"/>
          <p14:tracePt t="253572" x="6545263" y="4500563"/>
          <p14:tracePt t="253585" x="6456363" y="4446588"/>
          <p14:tracePt t="253600" x="6303963" y="4367213"/>
          <p14:tracePt t="253610" x="6089650" y="4232275"/>
          <p14:tracePt t="253623" x="5840413" y="4062413"/>
          <p14:tracePt t="253640" x="5562600" y="3884613"/>
          <p14:tracePt t="253657" x="5313363" y="3714750"/>
          <p14:tracePt t="253673" x="4759325" y="3411538"/>
          <p14:tracePt t="253690" x="4446588" y="3268663"/>
          <p14:tracePt t="253707" x="4205288" y="3143250"/>
          <p14:tracePt t="253723" x="3857625" y="2955925"/>
          <p14:tracePt t="253740" x="3741738" y="2911475"/>
          <p14:tracePt t="253757" x="3598863" y="2830513"/>
          <p14:tracePt t="253774" x="3554413" y="2803525"/>
          <p14:tracePt t="253790" x="3517900" y="2776538"/>
          <p14:tracePt t="253807" x="3490913" y="2759075"/>
          <p14:tracePt t="253823" x="3473450" y="2759075"/>
          <p14:tracePt t="253840" x="3473450" y="2751138"/>
          <p14:tracePt t="253857" x="3465513" y="2741613"/>
          <p14:tracePt t="253873" x="3446463" y="2741613"/>
          <p14:tracePt t="253890" x="3446463" y="2724150"/>
          <p14:tracePt t="253907" x="3438525" y="2714625"/>
          <p14:tracePt t="253928" x="3429000" y="2705100"/>
          <p14:tracePt t="253941" x="3419475" y="2697163"/>
          <p14:tracePt t="253957" x="3411538" y="2697163"/>
          <p14:tracePt t="253974" x="3402013" y="2679700"/>
          <p14:tracePt t="253990" x="3375025" y="2652713"/>
          <p14:tracePt t="254007" x="3367088" y="2643188"/>
          <p14:tracePt t="254023" x="3357563" y="2633663"/>
          <p14:tracePt t="254040" x="3357563" y="2616200"/>
          <p14:tracePt t="254057" x="3357563" y="2608263"/>
          <p14:tracePt t="254113" x="3367088" y="2608263"/>
          <p14:tracePt t="254124" x="3394075" y="2608263"/>
          <p14:tracePt t="254138" x="3419475" y="2608263"/>
          <p14:tracePt t="254150" x="3446463" y="2608263"/>
          <p14:tracePt t="254162" x="3482975" y="2608263"/>
          <p14:tracePt t="254173" x="3527425" y="2608263"/>
          <p14:tracePt t="254190" x="3589338" y="2608263"/>
          <p14:tracePt t="254207" x="3670300" y="2608263"/>
          <p14:tracePt t="254224" x="3848100" y="2608263"/>
          <p14:tracePt t="254240" x="3956050" y="2608263"/>
          <p14:tracePt t="254257" x="4054475" y="2608263"/>
          <p14:tracePt t="254273" x="4187825" y="2608263"/>
          <p14:tracePt t="254290" x="4251325" y="2608263"/>
          <p14:tracePt t="254307" x="4286250" y="2608263"/>
          <p14:tracePt t="254324" x="4357688" y="2616200"/>
          <p14:tracePt t="254340" x="4384675" y="2616200"/>
          <p14:tracePt t="254357" x="4411663" y="2625725"/>
          <p14:tracePt t="254374" x="4438650" y="2625725"/>
          <p14:tracePt t="254390" x="4456113" y="2625725"/>
          <p14:tracePt t="254407" x="4483100" y="2625725"/>
          <p14:tracePt t="254424" x="4510088" y="2625725"/>
          <p14:tracePt t="254440" x="4527550" y="2633663"/>
          <p14:tracePt t="254457" x="4572000" y="2633663"/>
          <p14:tracePt t="254474" x="4598988" y="2633663"/>
          <p14:tracePt t="254490" x="4625975" y="2633663"/>
          <p14:tracePt t="254507" x="4679950" y="2633663"/>
          <p14:tracePt t="254524" x="4705350" y="2633663"/>
          <p14:tracePt t="254540" x="4741863" y="2633663"/>
          <p14:tracePt t="255251" x="4776788" y="2633663"/>
          <p14:tracePt t="255263" x="4813300" y="2633663"/>
          <p14:tracePt t="255275" x="4894263" y="2633663"/>
          <p14:tracePt t="255288" x="4991100" y="2633663"/>
          <p14:tracePt t="255299" x="5099050" y="2633663"/>
          <p14:tracePt t="255313" x="5205413" y="2633663"/>
          <p14:tracePt t="255325" x="5348288" y="2633663"/>
          <p14:tracePt t="255341" x="5483225" y="2633663"/>
          <p14:tracePt t="255357" x="5608638" y="2633663"/>
          <p14:tracePt t="255374" x="5830888" y="2643188"/>
          <p14:tracePt t="255391" x="5911850" y="2652713"/>
          <p14:tracePt t="255407" x="6000750" y="2652713"/>
          <p14:tracePt t="255424" x="6126163" y="2660650"/>
          <p14:tracePt t="255440" x="6170613" y="2660650"/>
          <p14:tracePt t="255457" x="6215063" y="2660650"/>
          <p14:tracePt t="255474" x="6259513" y="2670175"/>
          <p14:tracePt t="255491" x="6269038" y="2670175"/>
          <p14:tracePt t="255507" x="6276975" y="2670175"/>
          <p14:tracePt t="255545" x="6286500" y="2670175"/>
          <p14:tracePt t="255558" x="6296025" y="2670175"/>
          <p14:tracePt t="255571" x="6313488" y="2670175"/>
          <p14:tracePt t="255581" x="6340475" y="2670175"/>
          <p14:tracePt t="255594" x="6357938" y="2670175"/>
          <p14:tracePt t="255608" x="6375400" y="2670175"/>
          <p14:tracePt t="255624" x="6411913" y="2670175"/>
          <p14:tracePt t="255641" x="6429375" y="2670175"/>
          <p14:tracePt t="255657" x="6491288" y="2670175"/>
          <p14:tracePt t="255674" x="6527800" y="2660650"/>
          <p14:tracePt t="255691" x="6581775" y="2660650"/>
          <p14:tracePt t="255691" x="6634163" y="2643188"/>
          <p14:tracePt t="255707" x="6670675" y="2643188"/>
          <p14:tracePt t="255724" x="6697663" y="2633663"/>
          <p14:tracePt t="255741" x="6715125" y="2633663"/>
          <p14:tracePt t="255757" x="6732588" y="2633663"/>
          <p14:tracePt t="256231" x="6732588" y="2625725"/>
          <p14:tracePt t="256244" x="6742113" y="2625725"/>
          <p14:tracePt t="256255" x="6759575" y="2616200"/>
          <p14:tracePt t="256267" x="6804025" y="2608263"/>
          <p14:tracePt t="256281" x="6867525" y="2598738"/>
          <p14:tracePt t="256292" x="6946900" y="2598738"/>
          <p14:tracePt t="256308" x="7018338" y="2598738"/>
          <p14:tracePt t="256324" x="7089775" y="2598738"/>
          <p14:tracePt t="256341" x="7170738" y="2598738"/>
          <p14:tracePt t="256358" x="7188200" y="2598738"/>
          <p14:tracePt t="256374" x="7197725" y="2598738"/>
          <p14:tracePt t="256391" x="7205663" y="2598738"/>
          <p14:tracePt t="257052" x="7197725" y="2598738"/>
          <p14:tracePt t="257064" x="7188200" y="2598738"/>
          <p14:tracePt t="257075" x="7180263" y="2598738"/>
          <p14:tracePt t="257088" x="7170738" y="2598738"/>
          <p14:tracePt t="257102" x="7153275" y="2589213"/>
          <p14:tracePt t="257113" x="7126288" y="2589213"/>
          <p14:tracePt t="257130" x="7099300" y="2581275"/>
          <p14:tracePt t="257141" x="7062788" y="2581275"/>
          <p14:tracePt t="257158" x="7010400" y="2571750"/>
          <p14:tracePt t="257174" x="6938963" y="2571750"/>
          <p14:tracePt t="257191" x="6804025" y="2571750"/>
          <p14:tracePt t="257208" x="6732588" y="2571750"/>
          <p14:tracePt t="257224" x="6616700" y="2571750"/>
          <p14:tracePt t="257241" x="6581775" y="2571750"/>
          <p14:tracePt t="257258" x="6562725" y="2571750"/>
          <p14:tracePt t="257274" x="6518275" y="2562225"/>
          <p14:tracePt t="257297" x="6510338" y="2554288"/>
          <p14:tracePt t="257481" x="6518275" y="2554288"/>
          <p14:tracePt t="257506" x="6537325" y="2554288"/>
          <p14:tracePt t="257518" x="6545263" y="2554288"/>
          <p14:tracePt t="257530" x="6562725" y="2554288"/>
          <p14:tracePt t="257542" x="6589713" y="2554288"/>
          <p14:tracePt t="257558" x="6608763" y="2562225"/>
          <p14:tracePt t="257575" x="6634163" y="2562225"/>
          <p14:tracePt t="257591" x="6680200" y="2571750"/>
          <p14:tracePt t="257608" x="6715125" y="2571750"/>
          <p14:tracePt t="257625" x="6759575" y="2571750"/>
          <p14:tracePt t="257641" x="6875463" y="2571750"/>
          <p14:tracePt t="257658" x="6965950" y="2571750"/>
          <p14:tracePt t="257675" x="7054850" y="2571750"/>
          <p14:tracePt t="257691" x="7161213" y="2571750"/>
          <p14:tracePt t="257708" x="7188200" y="2571750"/>
          <p14:tracePt t="257725" x="7205663" y="2571750"/>
          <p14:tracePt t="257741" x="7215188" y="2571750"/>
          <p14:tracePt t="258154" x="7215188" y="2581275"/>
          <p14:tracePt t="258203" x="7215188" y="2589213"/>
          <p14:tracePt t="258215" x="7215188" y="2616200"/>
          <p14:tracePt t="258228" x="7215188" y="2633663"/>
          <p14:tracePt t="258240" x="7215188" y="2670175"/>
          <p14:tracePt t="258252" x="7215188" y="2697163"/>
          <p14:tracePt t="258265" x="7215188" y="2732088"/>
          <p14:tracePt t="258277" x="7215188" y="2786063"/>
          <p14:tracePt t="258291" x="7188200" y="2847975"/>
          <p14:tracePt t="258308" x="7143750" y="2911475"/>
          <p14:tracePt t="258325" x="7108825" y="3000375"/>
          <p14:tracePt t="258341" x="6991350" y="3179763"/>
          <p14:tracePt t="258358" x="6956425" y="3251200"/>
          <p14:tracePt t="258375" x="6938963" y="3276600"/>
          <p14:tracePt t="258391" x="6919913" y="3295650"/>
          <p14:tracePt t="258408" x="6919913" y="3303588"/>
          <p14:tracePt t="258547" x="6938963" y="3286125"/>
          <p14:tracePt t="258852" x="6919913" y="3286125"/>
          <p14:tracePt t="258865" x="6894513" y="3286125"/>
          <p14:tracePt t="258877" x="6858000" y="3303588"/>
          <p14:tracePt t="258890" x="6796088" y="3313113"/>
          <p14:tracePt t="258902" x="6751638" y="3322638"/>
          <p14:tracePt t="258914" x="6724650" y="3322638"/>
          <p14:tracePt t="258927" x="6705600" y="3322638"/>
          <p14:tracePt t="258941" x="6688138" y="3330575"/>
          <p14:tracePt t="258958" x="6661150" y="3348038"/>
          <p14:tracePt t="258975" x="6626225" y="3394075"/>
          <p14:tracePt t="258992" x="6616700" y="3411538"/>
          <p14:tracePt t="259008" x="6599238" y="3455988"/>
          <p14:tracePt t="259025" x="6572250" y="3544888"/>
          <p14:tracePt t="259042" x="6554788" y="3608388"/>
          <p14:tracePt t="259058" x="6537325" y="3670300"/>
          <p14:tracePt t="259075" x="6518275" y="3786188"/>
          <p14:tracePt t="259092" x="6518275" y="3840163"/>
          <p14:tracePt t="259108" x="6510338" y="3884613"/>
          <p14:tracePt t="259125" x="6510338" y="3956050"/>
          <p14:tracePt t="259142" x="6510338" y="3973513"/>
          <p14:tracePt t="259158" x="6510338" y="4000500"/>
          <p14:tracePt t="259175" x="6518275" y="4044950"/>
          <p14:tracePt t="259192" x="6527800" y="4081463"/>
          <p14:tracePt t="259208" x="6554788" y="4108450"/>
          <p14:tracePt t="259225" x="6554788" y="4133850"/>
          <p14:tracePt t="259242" x="6562725" y="4152900"/>
          <p14:tracePt t="259258" x="6572250" y="4179888"/>
          <p14:tracePt t="259275" x="6589713" y="4187825"/>
          <p14:tracePt t="259292" x="6599238" y="4197350"/>
          <p14:tracePt t="259309" x="6616700" y="4214813"/>
          <p14:tracePt t="259325" x="6634163" y="4214813"/>
          <p14:tracePt t="259623" x="6634163" y="4224338"/>
          <p14:tracePt t="259636" x="6634163" y="4241800"/>
          <p14:tracePt t="259650" x="6626225" y="4259263"/>
          <p14:tracePt t="259661" x="6608763" y="4295775"/>
          <p14:tracePt t="259675" x="6581775" y="4348163"/>
          <p14:tracePt t="259692" x="6545263" y="4402138"/>
          <p14:tracePt t="259708" x="6518275" y="4429125"/>
          <p14:tracePt t="259726" x="6473825" y="4500563"/>
          <p14:tracePt t="259742" x="6446838" y="4510088"/>
          <p14:tracePt t="259759" x="6419850" y="4537075"/>
          <p14:tracePt t="259775" x="6411913" y="4545013"/>
          <p14:tracePt t="259796" x="6402388" y="4545013"/>
          <p14:tracePt t="259832" x="6394450" y="4545013"/>
          <p14:tracePt t="259955" x="6384925" y="4545013"/>
          <p14:tracePt t="259967" x="6375400" y="4545013"/>
          <p14:tracePt t="259979" x="6375400" y="4537075"/>
          <p14:tracePt t="259993" x="6367463" y="4527550"/>
          <p14:tracePt t="260004" x="6348413" y="4527550"/>
          <p14:tracePt t="260016" x="6340475" y="4527550"/>
          <p14:tracePt t="260028" x="6323013" y="4518025"/>
          <p14:tracePt t="260042" x="6296025" y="4518025"/>
          <p14:tracePt t="260059" x="6276975" y="4510088"/>
          <p14:tracePt t="260075" x="6251575" y="4510088"/>
          <p14:tracePt t="260092" x="6215063" y="4500563"/>
          <p14:tracePt t="260109" x="6197600" y="4500563"/>
          <p14:tracePt t="260125" x="6153150" y="4500563"/>
          <p14:tracePt t="260142" x="6134100" y="4500563"/>
          <p14:tracePt t="260159" x="6126163" y="4500563"/>
          <p14:tracePt t="260175" x="6099175" y="4500563"/>
          <p14:tracePt t="260192" x="6062663" y="4500563"/>
          <p14:tracePt t="260209" x="6045200" y="4500563"/>
          <p14:tracePt t="260226" x="6018213" y="4500563"/>
          <p14:tracePt t="260242" x="6010275" y="4500563"/>
          <p14:tracePt t="260259" x="6000750" y="4500563"/>
          <p14:tracePt t="260275" x="5991225" y="4500563"/>
          <p14:tracePt t="260292" x="5983288" y="4500563"/>
          <p14:tracePt t="260309" x="5973763" y="4500563"/>
          <p14:tracePt t="260325" x="5956300" y="4500563"/>
          <p14:tracePt t="260342" x="5946775" y="4500563"/>
          <p14:tracePt t="260359" x="5902325" y="4500563"/>
          <p14:tracePt t="260375" x="5894388" y="4500563"/>
          <p14:tracePt t="260392" x="5875338" y="4500563"/>
          <p14:tracePt t="260409" x="5867400" y="4500563"/>
          <p14:tracePt t="260425" x="5867400" y="4510088"/>
          <p14:tracePt t="260442" x="5848350" y="4510088"/>
          <p14:tracePt t="260459" x="5822950" y="4527550"/>
          <p14:tracePt t="260475" x="5795963" y="4537075"/>
          <p14:tracePt t="260492" x="5786438" y="4537075"/>
          <p14:tracePt t="260509" x="5759450" y="4554538"/>
          <p14:tracePt t="260525" x="5751513" y="4554538"/>
          <p14:tracePt t="260542" x="5732463" y="4554538"/>
          <p14:tracePt t="260559" x="5680075" y="4589463"/>
          <p14:tracePt t="260575" x="5653088" y="4608513"/>
          <p14:tracePt t="260592" x="5616575" y="4625975"/>
          <p14:tracePt t="260609" x="5608638" y="4633913"/>
          <p14:tracePt t="260640" x="5599113" y="4633913"/>
          <p14:tracePt t="260752" x="5616575" y="4633913"/>
          <p14:tracePt t="260763" x="5634038" y="4633913"/>
          <p14:tracePt t="260775" x="5661025" y="4625975"/>
          <p14:tracePt t="260787" x="5680075" y="4616450"/>
          <p14:tracePt t="260800" x="5697538" y="4608513"/>
          <p14:tracePt t="260812" x="5724525" y="4608513"/>
          <p14:tracePt t="260825" x="5759450" y="4608513"/>
          <p14:tracePt t="260842" x="5786438" y="4598988"/>
          <p14:tracePt t="260859" x="5822950" y="4589463"/>
          <p14:tracePt t="260876" x="5938838" y="4581525"/>
          <p14:tracePt t="260892" x="6010275" y="4572000"/>
          <p14:tracePt t="260909" x="6072188" y="4562475"/>
          <p14:tracePt t="260926" x="6188075" y="4562475"/>
          <p14:tracePt t="260942" x="6251575" y="4554538"/>
          <p14:tracePt t="260959" x="6394450" y="4554538"/>
          <p14:tracePt t="260975" x="6465888" y="4554538"/>
          <p14:tracePt t="260992" x="6527800" y="4554538"/>
          <p14:tracePt t="261009" x="6643688" y="4554538"/>
          <p14:tracePt t="261026" x="6680200" y="4554538"/>
          <p14:tracePt t="261042" x="6705600" y="4554538"/>
          <p14:tracePt t="261059" x="6742113" y="4554538"/>
          <p14:tracePt t="261076" x="6769100" y="4554538"/>
          <p14:tracePt t="261092" x="6786563" y="4554538"/>
          <p14:tracePt t="261109" x="6813550" y="4554538"/>
          <p14:tracePt t="261126" x="6840538" y="4554538"/>
          <p14:tracePt t="261142" x="6848475" y="4554538"/>
          <p14:tracePt t="261159" x="6875463" y="4562475"/>
          <p14:tracePt t="261176" x="6884988" y="4572000"/>
          <p14:tracePt t="261192" x="6919913" y="4581525"/>
          <p14:tracePt t="261209" x="6938963" y="4589463"/>
          <p14:tracePt t="261226" x="6946900" y="4598988"/>
          <p14:tracePt t="261242" x="6973888" y="4608513"/>
          <p14:tracePt t="261264" x="6983413" y="4616450"/>
          <p14:tracePt t="261829" x="6973888" y="4616450"/>
          <p14:tracePt t="261842" x="6965950" y="4616450"/>
          <p14:tracePt t="261853" x="6956425" y="4616450"/>
          <p14:tracePt t="261867" x="6929438" y="4608513"/>
          <p14:tracePt t="261878" x="6919913" y="4598988"/>
          <p14:tracePt t="261892" x="6911975" y="4598988"/>
          <p14:tracePt t="261909" x="6894513" y="4598988"/>
          <p14:tracePt t="261926" x="6875463" y="4589463"/>
          <p14:tracePt t="261943" x="6831013" y="4589463"/>
          <p14:tracePt t="261959" x="6804025" y="4581525"/>
          <p14:tracePt t="261976" x="6688138" y="4572000"/>
          <p14:tracePt t="261993" x="6626225" y="4572000"/>
          <p14:tracePt t="262009" x="6581775" y="4572000"/>
          <p14:tracePt t="262026" x="6465888" y="4562475"/>
          <p14:tracePt t="262043" x="6411913" y="4562475"/>
          <p14:tracePt t="262059" x="6357938" y="4562475"/>
          <p14:tracePt t="262076" x="6232525" y="4562475"/>
          <p14:tracePt t="262093" x="6180138" y="4562475"/>
          <p14:tracePt t="262110" x="6134100" y="4562475"/>
          <p14:tracePt t="262126" x="6054725" y="4562475"/>
          <p14:tracePt t="262143" x="6037263" y="4562475"/>
          <p14:tracePt t="262159" x="6010275" y="4562475"/>
          <p14:tracePt t="262176" x="5946775" y="4562475"/>
          <p14:tracePt t="262193" x="5911850" y="4562475"/>
          <p14:tracePt t="262209" x="5840413" y="4572000"/>
          <p14:tracePt t="262226" x="5813425" y="4572000"/>
          <p14:tracePt t="262243" x="5786438" y="4581525"/>
          <p14:tracePt t="262259" x="5732463" y="4589463"/>
          <p14:tracePt t="262276" x="5697538" y="4598988"/>
          <p14:tracePt t="262292" x="5661025" y="4608513"/>
          <p14:tracePt t="262310" x="5581650" y="4643438"/>
          <p14:tracePt t="262326" x="5527675" y="4660900"/>
          <p14:tracePt t="262343" x="5491163" y="4670425"/>
          <p14:tracePt t="262359" x="5446713" y="4687888"/>
          <p14:tracePt t="262376" x="5438775" y="4687888"/>
          <p14:tracePt t="262393" x="5429250" y="4687888"/>
          <p14:tracePt t="262410" x="5419725" y="4687888"/>
          <p14:tracePt t="262429" x="5411788" y="4697413"/>
          <p14:tracePt t="262454" x="5411788" y="4705350"/>
          <p14:tracePt t="262466" x="5402263" y="4705350"/>
          <p14:tracePt t="262540" x="5402263" y="4714875"/>
          <p14:tracePt t="262552" x="5402263" y="4724400"/>
          <p14:tracePt t="262565" x="5394325" y="4732338"/>
          <p14:tracePt t="262575" x="5384800" y="4751388"/>
          <p14:tracePt t="262588" x="5384800" y="4759325"/>
          <p14:tracePt t="262601" x="5375275" y="4776788"/>
          <p14:tracePt t="262626" x="5367338" y="4786313"/>
          <p14:tracePt t="262637" x="5367338" y="4795838"/>
          <p14:tracePt t="262650" x="5367338" y="4813300"/>
          <p14:tracePt t="262662" x="5367338" y="4822825"/>
          <p14:tracePt t="262676" x="5367338" y="4840288"/>
          <p14:tracePt t="262693" x="5367338" y="4848225"/>
          <p14:tracePt t="262709" x="5367338" y="4857750"/>
          <p14:tracePt t="262726" x="5367338" y="4884738"/>
          <p14:tracePt t="262743" x="5367338" y="4894263"/>
          <p14:tracePt t="262759" x="5367338" y="4938713"/>
          <p14:tracePt t="262776" x="5375275" y="4965700"/>
          <p14:tracePt t="262793" x="5375275" y="4983163"/>
          <p14:tracePt t="262809" x="5402263" y="5027613"/>
          <p14:tracePt t="262826" x="5411788" y="5054600"/>
          <p14:tracePt t="262843" x="5419725" y="5072063"/>
          <p14:tracePt t="262859" x="5446713" y="5116513"/>
          <p14:tracePt t="262876" x="5465763" y="5133975"/>
          <p14:tracePt t="262893" x="5483225" y="5153025"/>
          <p14:tracePt t="262909" x="5537200" y="5187950"/>
          <p14:tracePt t="262926" x="5554663" y="5205413"/>
          <p14:tracePt t="262943" x="5599113" y="5224463"/>
          <p14:tracePt t="262960" x="5634038" y="5224463"/>
          <p14:tracePt t="262976" x="5653088" y="5232400"/>
          <p14:tracePt t="262993" x="5705475" y="5232400"/>
          <p14:tracePt t="263010" x="5732463" y="5241925"/>
          <p14:tracePt t="263027" x="5776913" y="5251450"/>
          <p14:tracePt t="263043" x="5830888" y="5251450"/>
          <p14:tracePt t="263060" x="5857875" y="5259388"/>
          <p14:tracePt t="263076" x="5894388" y="5259388"/>
          <p14:tracePt t="263093" x="5946775" y="5268913"/>
          <p14:tracePt t="263110" x="5973763" y="5268913"/>
          <p14:tracePt t="263126" x="6000750" y="5268913"/>
          <p14:tracePt t="263143" x="6037263" y="5268913"/>
          <p14:tracePt t="263160" x="6054725" y="5268913"/>
          <p14:tracePt t="263176" x="6099175" y="5268913"/>
          <p14:tracePt t="263193" x="6126163" y="5268913"/>
          <p14:tracePt t="263210" x="6153150" y="5259388"/>
          <p14:tracePt t="263226" x="6215063" y="5259388"/>
          <p14:tracePt t="263243" x="6251575" y="5259388"/>
          <p14:tracePt t="263260" x="6276975" y="5251450"/>
          <p14:tracePt t="263276" x="6357938" y="5241925"/>
          <p14:tracePt t="263293" x="6384925" y="5241925"/>
          <p14:tracePt t="263310" x="6419850" y="5232400"/>
          <p14:tracePt t="263326" x="6491288" y="5232400"/>
          <p14:tracePt t="263343" x="6518275" y="5232400"/>
          <p14:tracePt t="263360" x="6581775" y="5224463"/>
          <p14:tracePt t="263376" x="6599238" y="5224463"/>
          <p14:tracePt t="263393" x="6626225" y="5224463"/>
          <p14:tracePt t="263410" x="6670675" y="5224463"/>
          <p14:tracePt t="263426" x="6688138" y="5224463"/>
          <p14:tracePt t="263443" x="6697663" y="5224463"/>
          <p14:tracePt t="263460" x="6724650" y="5224463"/>
          <p14:tracePt t="263482" x="6742113" y="5224463"/>
          <p14:tracePt t="263519" x="6751638" y="5224463"/>
          <p14:tracePt t="263531" x="6759575" y="5224463"/>
          <p14:tracePt t="263556" x="6769100" y="5224463"/>
          <p14:tracePt t="263568" x="6777038" y="5224463"/>
          <p14:tracePt t="263887" x="6759575" y="5232400"/>
          <p14:tracePt t="263900" x="6751638" y="5241925"/>
          <p14:tracePt t="263912" x="6724650" y="5251450"/>
          <p14:tracePt t="263924" x="6688138" y="5268913"/>
          <p14:tracePt t="263935" x="6661150" y="5268913"/>
          <p14:tracePt t="263946" x="6616700" y="5286375"/>
          <p14:tracePt t="263961" x="6581775" y="5295900"/>
          <p14:tracePt t="263976" x="6527800" y="5303838"/>
          <p14:tracePt t="263993" x="6465888" y="5313363"/>
          <p14:tracePt t="264010" x="6313488" y="5330825"/>
          <p14:tracePt t="264027" x="6242050" y="5340350"/>
          <p14:tracePt t="264043" x="6161088" y="5340350"/>
          <p14:tracePt t="264060" x="6018213" y="5348288"/>
          <p14:tracePt t="264077" x="5956300" y="5348288"/>
          <p14:tracePt t="264093" x="5911850" y="5348288"/>
          <p14:tracePt t="264110" x="5795963" y="5348288"/>
          <p14:tracePt t="264127" x="5751513" y="5348288"/>
          <p14:tracePt t="264143" x="5697538" y="5348288"/>
          <p14:tracePt t="264160" x="5608638" y="5330825"/>
          <p14:tracePt t="264177" x="5554663" y="5322888"/>
          <p14:tracePt t="264193" x="5500688" y="5303838"/>
          <p14:tracePt t="264210" x="5456238" y="5286375"/>
          <p14:tracePt t="264227" x="5429250" y="5276850"/>
          <p14:tracePt t="264243" x="5375275" y="5268913"/>
          <p14:tracePt t="264260" x="5348288" y="5268913"/>
          <p14:tracePt t="264277" x="5330825" y="5259388"/>
          <p14:tracePt t="264293" x="5286375" y="5251450"/>
          <p14:tracePt t="264310" x="5268913" y="5241925"/>
          <p14:tracePt t="264327" x="5259388" y="5232400"/>
          <p14:tracePt t="264343" x="5232400" y="5224463"/>
          <p14:tracePt t="264360" x="5224463" y="5205413"/>
          <p14:tracePt t="264377" x="5197475" y="5180013"/>
          <p14:tracePt t="264393" x="5187950" y="5170488"/>
          <p14:tracePt t="264410" x="5187950" y="5160963"/>
          <p14:tracePt t="264427" x="5187950" y="5143500"/>
          <p14:tracePt t="264443" x="5187950" y="5133975"/>
          <p14:tracePt t="264463" x="5187950" y="5126038"/>
          <p14:tracePt t="264477" x="5187950" y="5108575"/>
          <p14:tracePt t="264493" x="5187950" y="5099050"/>
          <p14:tracePt t="264510" x="5197475" y="5081588"/>
          <p14:tracePt t="264527" x="5224463" y="5045075"/>
          <p14:tracePt t="264543" x="5224463" y="5027613"/>
          <p14:tracePt t="264560" x="5241925" y="5010150"/>
          <p14:tracePt t="264577" x="5259388" y="4991100"/>
          <p14:tracePt t="264593" x="5276850" y="4973638"/>
          <p14:tracePt t="264610" x="5357813" y="4911725"/>
          <p14:tracePt t="264627" x="5411788" y="4867275"/>
          <p14:tracePt t="264643" x="5483225" y="4830763"/>
          <p14:tracePt t="264660" x="5616575" y="4724400"/>
          <p14:tracePt t="264677" x="5670550" y="4679950"/>
          <p14:tracePt t="264693" x="5741988" y="4616450"/>
          <p14:tracePt t="264710" x="5875338" y="4510088"/>
          <p14:tracePt t="264727" x="5938838" y="4465638"/>
          <p14:tracePt t="264744" x="6054725" y="4375150"/>
          <p14:tracePt t="264760" x="6089650" y="4357688"/>
          <p14:tracePt t="264777" x="6126163" y="4330700"/>
          <p14:tracePt t="264793" x="6180138" y="4313238"/>
          <p14:tracePt t="264810" x="6224588" y="4303713"/>
          <p14:tracePt t="264827" x="6251575" y="4303713"/>
          <p14:tracePt t="264843" x="6286500" y="4303713"/>
          <p14:tracePt t="264860" x="6313488" y="4303713"/>
          <p14:tracePt t="264877" x="6330950" y="4303713"/>
          <p14:tracePt t="264893" x="6367463" y="4322763"/>
          <p14:tracePt t="264910" x="6384925" y="4340225"/>
          <p14:tracePt t="264927" x="6411913" y="4357688"/>
          <p14:tracePt t="264943" x="6465888" y="4394200"/>
          <p14:tracePt t="264960" x="6491288" y="4411663"/>
          <p14:tracePt t="264977" x="6545263" y="4446588"/>
          <p14:tracePt t="264993" x="6572250" y="4465638"/>
          <p14:tracePt t="265010" x="6599238" y="4483100"/>
          <p14:tracePt t="265027" x="6643688" y="4500563"/>
          <p14:tracePt t="265044" x="6661150" y="4510088"/>
          <p14:tracePt t="265060" x="6688138" y="4527550"/>
          <p14:tracePt t="265077" x="6732588" y="4545013"/>
          <p14:tracePt t="265093" x="6751638" y="4562475"/>
          <p14:tracePt t="265110" x="6769100" y="4572000"/>
          <p14:tracePt t="265127" x="6804025" y="4589463"/>
          <p14:tracePt t="265144" x="6813550" y="4589463"/>
          <p14:tracePt t="265160" x="6840538" y="4608513"/>
          <p14:tracePt t="265177" x="6848475" y="4608513"/>
          <p14:tracePt t="265194" x="6867525" y="4616450"/>
          <p14:tracePt t="265210" x="6884988" y="4633913"/>
          <p14:tracePt t="265227" x="6902450" y="4643438"/>
          <p14:tracePt t="265244" x="6911975" y="4652963"/>
          <p14:tracePt t="265260" x="6919913" y="4652963"/>
          <p14:tracePt t="265406" x="6902450" y="4652963"/>
          <p14:tracePt t="265418" x="6884988" y="4652963"/>
          <p14:tracePt t="265432" x="6867525" y="4652963"/>
          <p14:tracePt t="265442" x="6848475" y="4652963"/>
          <p14:tracePt t="265455" x="6823075" y="4643438"/>
          <p14:tracePt t="265467" x="6796088" y="4633913"/>
          <p14:tracePt t="265478" x="6777038" y="4633913"/>
          <p14:tracePt t="265494" x="6742113" y="4633913"/>
          <p14:tracePt t="265510" x="6715125" y="4633913"/>
          <p14:tracePt t="265527" x="6688138" y="4625975"/>
          <p14:tracePt t="265544" x="6616700" y="4616450"/>
          <p14:tracePt t="265560" x="6589713" y="4608513"/>
          <p14:tracePt t="265577" x="6554788" y="4598988"/>
          <p14:tracePt t="265594" x="6456363" y="4589463"/>
          <p14:tracePt t="265610" x="6411913" y="4589463"/>
          <p14:tracePt t="265627" x="6330950" y="4589463"/>
          <p14:tracePt t="265644" x="6286500" y="4589463"/>
          <p14:tracePt t="265660" x="6251575" y="4589463"/>
          <p14:tracePt t="265677" x="6170613" y="4589463"/>
          <p14:tracePt t="265694" x="6126163" y="4589463"/>
          <p14:tracePt t="265710" x="6081713" y="4598988"/>
          <p14:tracePt t="265727" x="6000750" y="4616450"/>
          <p14:tracePt t="265744" x="5973763" y="4633913"/>
          <p14:tracePt t="265760" x="5902325" y="4643438"/>
          <p14:tracePt t="265777" x="5875338" y="4660900"/>
          <p14:tracePt t="265794" x="5840413" y="4679950"/>
          <p14:tracePt t="265810" x="5759450" y="4714875"/>
          <p14:tracePt t="265827" x="5732463" y="4724400"/>
          <p14:tracePt t="265844" x="5715000" y="4732338"/>
          <p14:tracePt t="265860" x="5688013" y="4741863"/>
          <p14:tracePt t="265877" x="5680075" y="4759325"/>
          <p14:tracePt t="265894" x="5670550" y="4759325"/>
          <p14:tracePt t="265911" x="5643563" y="4795838"/>
          <p14:tracePt t="265927" x="5616575" y="4813300"/>
          <p14:tracePt t="265944" x="5608638" y="4848225"/>
          <p14:tracePt t="265960" x="5581650" y="4884738"/>
          <p14:tracePt t="265977" x="5562600" y="4902200"/>
          <p14:tracePt t="265994" x="5545138" y="4929188"/>
          <p14:tracePt t="266010" x="5537200" y="4946650"/>
          <p14:tracePt t="266027" x="5527675" y="4956175"/>
          <p14:tracePt t="266044" x="5510213" y="5000625"/>
          <p14:tracePt t="266067" x="5510213" y="5018088"/>
          <p14:tracePt t="266080" x="5500688" y="5018088"/>
          <p14:tracePt t="266104" x="5500688" y="5027613"/>
          <p14:tracePt t="266128" x="5500688" y="5045075"/>
          <p14:tracePt t="266141" x="5500688" y="5054600"/>
          <p14:tracePt t="266153" x="5500688" y="5062538"/>
          <p14:tracePt t="266165" x="5510213" y="5089525"/>
          <p14:tracePt t="266177" x="5510213" y="5099050"/>
          <p14:tracePt t="266194" x="5518150" y="5116513"/>
          <p14:tracePt t="266210" x="5527675" y="5133975"/>
          <p14:tracePt t="266228" x="5537200" y="5160963"/>
          <p14:tracePt t="266244" x="5554663" y="5187950"/>
          <p14:tracePt t="266260" x="5554663" y="5197475"/>
          <p14:tracePt t="266277" x="5589588" y="5232400"/>
          <p14:tracePt t="266294" x="5608638" y="5251450"/>
          <p14:tracePt t="266311" x="5616575" y="5268913"/>
          <p14:tracePt t="266327" x="5653088" y="5295900"/>
          <p14:tracePt t="266344" x="5680075" y="5313363"/>
          <p14:tracePt t="266361" x="5705475" y="5340350"/>
          <p14:tracePt t="266377" x="5759450" y="5394325"/>
          <p14:tracePt t="266394" x="5803900" y="5411788"/>
          <p14:tracePt t="266411" x="5884863" y="5456238"/>
          <p14:tracePt t="266427" x="5929313" y="5473700"/>
          <p14:tracePt t="266444" x="5956300" y="5483225"/>
          <p14:tracePt t="266461" x="6062663" y="5491163"/>
          <p14:tracePt t="266478" x="6116638" y="5491163"/>
          <p14:tracePt t="266494" x="6161088" y="5491163"/>
          <p14:tracePt t="266511" x="6269038" y="5491163"/>
          <p14:tracePt t="266527" x="6313488" y="5491163"/>
          <p14:tracePt t="266544" x="6367463" y="5491163"/>
          <p14:tracePt t="266561" x="6465888" y="5491163"/>
          <p14:tracePt t="266577" x="6518275" y="5483225"/>
          <p14:tracePt t="266594" x="6581775" y="5465763"/>
          <p14:tracePt t="266611" x="6616700" y="5456238"/>
          <p14:tracePt t="266628" x="6634163" y="5446713"/>
          <p14:tracePt t="266644" x="6670675" y="5438775"/>
          <p14:tracePt t="266661" x="6680200" y="5429250"/>
          <p14:tracePt t="266677" x="6688138" y="5429250"/>
          <p14:tracePt t="266694" x="6705600" y="5429250"/>
          <p14:tracePt t="267475" x="6688138" y="5411788"/>
          <p14:tracePt t="267488" x="6643688" y="5394325"/>
          <p14:tracePt t="267501" x="6589713" y="5375275"/>
          <p14:tracePt t="267513" x="6500813" y="5357813"/>
          <p14:tracePt t="267528" x="6402388" y="5330825"/>
          <p14:tracePt t="267544" x="6296025" y="5295900"/>
          <p14:tracePt t="267561" x="6188075" y="5259388"/>
          <p14:tracePt t="267578" x="6010275" y="5197475"/>
          <p14:tracePt t="267594" x="5938838" y="5160963"/>
          <p14:tracePt t="267611" x="5803900" y="5081588"/>
          <p14:tracePt t="267628" x="5759450" y="5054600"/>
          <p14:tracePt t="267644" x="5715000" y="5010150"/>
          <p14:tracePt t="267661" x="5670550" y="4956175"/>
          <p14:tracePt t="267678" x="5653088" y="4938713"/>
          <p14:tracePt t="267694" x="5643563" y="4929188"/>
          <p14:tracePt t="267711" x="5634038" y="4911725"/>
          <p14:tracePt t="267806" x="5626100" y="4902200"/>
          <p14:tracePt t="267819" x="5616575" y="4902200"/>
          <p14:tracePt t="267831" x="5608638" y="4902200"/>
          <p14:tracePt t="267844" x="5608638" y="4894263"/>
          <p14:tracePt t="267856" x="5589588" y="4894263"/>
          <p14:tracePt t="267867" x="5572125" y="4884738"/>
          <p14:tracePt t="267881" x="5554663" y="4884738"/>
          <p14:tracePt t="267894" x="5537200" y="4884738"/>
          <p14:tracePt t="267911" x="5510213" y="4875213"/>
          <p14:tracePt t="267928" x="5500688" y="4867275"/>
          <p14:tracePt t="267944" x="5491163" y="4867275"/>
          <p14:tracePt t="268015" x="5500688" y="4867275"/>
          <p14:tracePt t="268027" x="5510213" y="4867275"/>
          <p14:tracePt t="268038" x="5527675" y="4875213"/>
          <p14:tracePt t="268051" x="5562600" y="4884738"/>
          <p14:tracePt t="268064" x="5599113" y="4902200"/>
          <p14:tracePt t="268078" x="5643563" y="4929188"/>
          <p14:tracePt t="268094" x="5697538" y="4946650"/>
          <p14:tracePt t="268111" x="5759450" y="4973638"/>
          <p14:tracePt t="268128" x="5884863" y="5018088"/>
          <p14:tracePt t="268144" x="5946775" y="5037138"/>
          <p14:tracePt t="268161" x="6062663" y="5072063"/>
          <p14:tracePt t="268178" x="6116638" y="5081588"/>
          <p14:tracePt t="268194" x="6153150" y="5089525"/>
          <p14:tracePt t="268211" x="6224588" y="5089525"/>
          <p14:tracePt t="268228" x="6269038" y="5089525"/>
          <p14:tracePt t="268244" x="6303963" y="5089525"/>
          <p14:tracePt t="268261" x="6367463" y="5089525"/>
          <p14:tracePt t="268278" x="6402388" y="5089525"/>
          <p14:tracePt t="268294" x="6429375" y="5089525"/>
          <p14:tracePt t="268311" x="6483350" y="5089525"/>
          <p14:tracePt t="268328" x="6500813" y="5089525"/>
          <p14:tracePt t="268344" x="6518275" y="5089525"/>
          <p14:tracePt t="268361" x="6554788" y="5072063"/>
          <p14:tracePt t="268378" x="6572250" y="5062538"/>
          <p14:tracePt t="268395" x="6608763" y="5045075"/>
          <p14:tracePt t="268411" x="6616700" y="5045075"/>
          <p14:tracePt t="268428" x="6634163" y="5045075"/>
          <p14:tracePt t="268444" x="6670675" y="5045075"/>
          <p14:tracePt t="268461" x="6688138" y="5045075"/>
          <p14:tracePt t="268478" x="6705600" y="5045075"/>
          <p14:tracePt t="268494" x="6742113" y="5045075"/>
          <p14:tracePt t="268511" x="6769100" y="5045075"/>
          <p14:tracePt t="268528" x="6777038" y="5045075"/>
          <p14:tracePt t="268544" x="6804025" y="5045075"/>
          <p14:tracePt t="268561" x="6813550" y="5045075"/>
          <p14:tracePt t="268578" x="6831013" y="5045075"/>
          <p14:tracePt t="268595" x="6858000" y="5045075"/>
          <p14:tracePt t="268611" x="6867525" y="5045075"/>
          <p14:tracePt t="268628" x="6884988" y="5045075"/>
          <p14:tracePt t="268644" x="6894513" y="5045075"/>
          <p14:tracePt t="268661" x="6902450" y="5045075"/>
          <p14:tracePt t="268678" x="6919913" y="5045075"/>
          <p14:tracePt t="268701" x="6929438" y="5045075"/>
          <p14:tracePt t="268823" x="6919913" y="5045075"/>
          <p14:tracePt t="268835" x="6902450" y="5045075"/>
          <p14:tracePt t="268849" x="6884988" y="5045075"/>
          <p14:tracePt t="268860" x="6858000" y="5045075"/>
          <p14:tracePt t="268872" x="6813550" y="5045075"/>
          <p14:tracePt t="268886" x="6777038" y="5045075"/>
          <p14:tracePt t="268896" x="6724650" y="5045075"/>
          <p14:tracePt t="268911" x="6688138" y="5045075"/>
          <p14:tracePt t="268928" x="6653213" y="5045075"/>
          <p14:tracePt t="268945" x="6608763" y="5045075"/>
          <p14:tracePt t="268945" x="6562725" y="5045075"/>
          <p14:tracePt t="268961" x="6510338" y="5045075"/>
          <p14:tracePt t="268978" x="6438900" y="5045075"/>
          <p14:tracePt t="268995" x="6276975" y="5054600"/>
          <p14:tracePt t="269011" x="6205538" y="5054600"/>
          <p14:tracePt t="269029" x="6134100" y="5054600"/>
          <p14:tracePt t="269045" x="6010275" y="5062538"/>
          <p14:tracePt t="269061" x="5956300" y="5072063"/>
          <p14:tracePt t="269078" x="5884863" y="5081588"/>
          <p14:tracePt t="269095" x="5751513" y="5108575"/>
          <p14:tracePt t="269112" x="5705475" y="5108575"/>
          <p14:tracePt t="269128" x="5661025" y="5108575"/>
          <p14:tracePt t="269145" x="5626100" y="5116513"/>
          <p14:tracePt t="269161" x="5616575" y="5116513"/>
          <p14:tracePt t="269178" x="5608638" y="5116513"/>
          <p14:tracePt t="269558" x="5608638" y="5108575"/>
          <p14:tracePt t="269608" x="5616575" y="5108575"/>
          <p14:tracePt t="269620" x="5616575" y="5099050"/>
          <p14:tracePt t="269632" x="5626100" y="5099050"/>
          <p14:tracePt t="269644" x="5634038" y="5099050"/>
          <p14:tracePt t="269657" x="5653088" y="5089525"/>
          <p14:tracePt t="269667" x="5670550" y="5081588"/>
          <p14:tracePt t="269680" x="5688013" y="5072063"/>
          <p14:tracePt t="269695" x="5715000" y="5072063"/>
          <p14:tracePt t="269711" x="5751513" y="5062538"/>
          <p14:tracePt t="269728" x="5786438" y="5054600"/>
          <p14:tracePt t="269745" x="5867400" y="5027613"/>
          <p14:tracePt t="269762" x="5919788" y="5010150"/>
          <p14:tracePt t="269778" x="5973763" y="5000625"/>
          <p14:tracePt t="269795" x="6081713" y="4991100"/>
          <p14:tracePt t="269812" x="6143625" y="4983163"/>
          <p14:tracePt t="269828" x="6242050" y="4983163"/>
          <p14:tracePt t="269845" x="6276975" y="4983163"/>
          <p14:tracePt t="269862" x="6313488" y="4983163"/>
          <p14:tracePt t="269878" x="6367463" y="4983163"/>
          <p14:tracePt t="269895" x="6384925" y="4991100"/>
          <p14:tracePt t="269912" x="6402388" y="4991100"/>
          <p14:tracePt t="269929" x="6438900" y="5018088"/>
          <p14:tracePt t="269945" x="6456363" y="5027613"/>
          <p14:tracePt t="269962" x="6473825" y="5045075"/>
          <p14:tracePt t="269978" x="6491288" y="5054600"/>
          <p14:tracePt t="269995" x="6491288" y="5062538"/>
          <p14:tracePt t="270012" x="6510338" y="5072063"/>
          <p14:tracePt t="270028" x="6518275" y="5072063"/>
          <p14:tracePt t="270045" x="6527800" y="5072063"/>
          <p14:tracePt t="270062" x="6545263" y="5081588"/>
          <p14:tracePt t="270078" x="6562725" y="5081588"/>
          <p14:tracePt t="270095" x="6589713" y="5089525"/>
          <p14:tracePt t="270112" x="6634163" y="5089525"/>
          <p14:tracePt t="270128" x="6661150" y="5089525"/>
          <p14:tracePt t="270145" x="6688138" y="5089525"/>
          <p14:tracePt t="270162" x="6715125" y="5089525"/>
          <p14:tracePt t="270178" x="6732588" y="5089525"/>
          <p14:tracePt t="270195" x="6751638" y="5089525"/>
          <p14:tracePt t="270221" x="6759575" y="5089525"/>
          <p14:tracePt t="271114" x="6759575" y="5081588"/>
          <p14:tracePt t="271126" x="6751638" y="5081588"/>
          <p14:tracePt t="271138" x="6724650" y="5072063"/>
          <p14:tracePt t="271150" x="6697663" y="5062538"/>
          <p14:tracePt t="271164" x="6626225" y="5045075"/>
          <p14:tracePt t="271179" x="6537325" y="5000625"/>
          <p14:tracePt t="271195" x="6375400" y="4929188"/>
          <p14:tracePt t="271212" x="5776913" y="4643438"/>
          <p14:tracePt t="271229" x="5465763" y="4491038"/>
          <p14:tracePt t="271245" x="5170488" y="4313238"/>
          <p14:tracePt t="271262" x="4813300" y="4054475"/>
          <p14:tracePt t="271279" x="4714875" y="3983038"/>
          <p14:tracePt t="271295" x="4643438" y="3911600"/>
          <p14:tracePt t="271312" x="4537075" y="3813175"/>
          <p14:tracePt t="271329" x="4500563" y="3751263"/>
          <p14:tracePt t="271345" x="4483100" y="3714750"/>
          <p14:tracePt t="271362" x="4473575" y="3633788"/>
          <p14:tracePt t="271379" x="4473575" y="3598863"/>
          <p14:tracePt t="271395" x="4473575" y="3562350"/>
          <p14:tracePt t="271412" x="4473575" y="3554413"/>
          <p14:tracePt t="271429" x="4473575" y="3544888"/>
          <p14:tracePt t="271445" x="4473575" y="3527425"/>
          <p14:tracePt t="271469" x="4473575" y="3517900"/>
          <p14:tracePt t="271714" x="4473575" y="3509963"/>
          <p14:tracePt t="271726" x="4473575" y="3500438"/>
          <p14:tracePt t="271740" x="4473575" y="3490913"/>
          <p14:tracePt t="271751" x="4473575" y="3473450"/>
          <p14:tracePt t="271763" x="4483100" y="3465513"/>
          <p14:tracePt t="271779" x="4491038" y="3438525"/>
          <p14:tracePt t="271795" x="4500563" y="3419475"/>
          <p14:tracePt t="271812" x="4527550" y="3375025"/>
          <p14:tracePt t="271829" x="4554538" y="3348038"/>
          <p14:tracePt t="271845" x="4572000" y="3322638"/>
          <p14:tracePt t="271862" x="4652963" y="3276600"/>
          <p14:tracePt t="271879" x="4697413" y="3259138"/>
          <p14:tracePt t="271896" x="4751388" y="3251200"/>
          <p14:tracePt t="271912" x="4857750" y="3241675"/>
          <p14:tracePt t="271929" x="4902200" y="3241675"/>
          <p14:tracePt t="271945" x="4938713" y="3241675"/>
          <p14:tracePt t="271962" x="5018088" y="3241675"/>
          <p14:tracePt t="271979" x="5062538" y="3241675"/>
          <p14:tracePt t="271996" x="5116513" y="3241675"/>
          <p14:tracePt t="272012" x="5214938" y="3259138"/>
          <p14:tracePt t="272029" x="5268913" y="3259138"/>
          <p14:tracePt t="272046" x="5394325" y="3276600"/>
          <p14:tracePt t="272062" x="5446713" y="3276600"/>
          <p14:tracePt t="272079" x="5491163" y="3286125"/>
          <p14:tracePt t="272096" x="5572125" y="3295650"/>
          <p14:tracePt t="272112" x="5626100" y="3295650"/>
          <p14:tracePt t="272129" x="5661025" y="3295650"/>
          <p14:tracePt t="272146" x="5732463" y="3295650"/>
          <p14:tracePt t="272162" x="5776913" y="3295650"/>
          <p14:tracePt t="272179" x="5830888" y="3295650"/>
          <p14:tracePt t="272196" x="5867400" y="3295650"/>
          <p14:tracePt t="272212" x="5884863" y="3286125"/>
          <p14:tracePt t="272229" x="5919788" y="3276600"/>
          <p14:tracePt t="272246" x="5929313" y="3268663"/>
          <p14:tracePt t="272262" x="5946775" y="3268663"/>
          <p14:tracePt t="272279" x="5983288" y="3241675"/>
          <p14:tracePt t="272296" x="6018213" y="3224213"/>
          <p14:tracePt t="272313" x="6045200" y="3205163"/>
          <p14:tracePt t="272329" x="6099175" y="3187700"/>
          <p14:tracePt t="272346" x="6116638" y="3170238"/>
          <p14:tracePt t="272362" x="6153150" y="3143250"/>
          <p14:tracePt t="272379" x="6180138" y="3133725"/>
          <p14:tracePt t="272396" x="6205538" y="3116263"/>
          <p14:tracePt t="272412" x="6242050" y="3081338"/>
          <p14:tracePt t="272436" x="6251575" y="3071813"/>
          <p14:tracePt t="272450" x="6259513" y="3062288"/>
          <p14:tracePt t="272474" x="6259513" y="3054350"/>
          <p14:tracePt t="272534" x="6259513" y="3044825"/>
          <p14:tracePt t="272559" x="6259513" y="3036888"/>
          <p14:tracePt t="272571" x="6259513" y="3027363"/>
          <p14:tracePt t="272585" x="6259513" y="3009900"/>
          <p14:tracePt t="272596" x="6259513" y="2990850"/>
          <p14:tracePt t="272608" x="6242050" y="2982913"/>
          <p14:tracePt t="272619" x="6224588" y="2946400"/>
          <p14:tracePt t="272632" x="6205538" y="2928938"/>
          <p14:tracePt t="272646" x="6197600" y="2911475"/>
          <p14:tracePt t="272662" x="6180138" y="2894013"/>
          <p14:tracePt t="272679" x="6170613" y="2884488"/>
          <p14:tracePt t="272696" x="6099175" y="2840038"/>
          <p14:tracePt t="272712" x="6027738" y="2813050"/>
          <p14:tracePt t="272729" x="5973763" y="2795588"/>
          <p14:tracePt t="272746" x="5919788" y="2768600"/>
          <p14:tracePt t="272746" x="5884863" y="2751138"/>
          <p14:tracePt t="272762" x="5840413" y="2732088"/>
          <p14:tracePt t="272779" x="5795963" y="2724150"/>
          <p14:tracePt t="272796" x="5768975" y="2714625"/>
          <p14:tracePt t="272813" x="5724525" y="2714625"/>
          <p14:tracePt t="272829" x="5599113" y="2714625"/>
          <p14:tracePt t="272846" x="5545138" y="2714625"/>
          <p14:tracePt t="272862" x="5491163" y="2724150"/>
          <p14:tracePt t="272879" x="5438775" y="2732088"/>
          <p14:tracePt t="272896" x="5419725" y="2732088"/>
          <p14:tracePt t="272912" x="5411788" y="2732088"/>
          <p14:tracePt t="272929" x="5367338" y="2741613"/>
          <p14:tracePt t="272946" x="5340350" y="2741613"/>
          <p14:tracePt t="272963" x="5276850" y="2768600"/>
          <p14:tracePt t="272979" x="5259388" y="2776538"/>
          <p14:tracePt t="272996" x="5251450" y="2776538"/>
          <p14:tracePt t="273013" x="5224463" y="2795588"/>
          <p14:tracePt t="273029" x="5214938" y="2803525"/>
          <p14:tracePt t="273046" x="5187950" y="2822575"/>
          <p14:tracePt t="273063" x="5143500" y="2857500"/>
          <p14:tracePt t="273079" x="5108575" y="2884488"/>
          <p14:tracePt t="273096" x="5099050" y="2894013"/>
          <p14:tracePt t="273113" x="5072063" y="2928938"/>
          <p14:tracePt t="273129" x="5054600" y="2938463"/>
          <p14:tracePt t="273146" x="5045075" y="2955925"/>
          <p14:tracePt t="273163" x="5037138" y="2982913"/>
          <p14:tracePt t="273179" x="5037138" y="3000375"/>
          <p14:tracePt t="273196" x="5037138" y="3009900"/>
          <p14:tracePt t="273213" x="5037138" y="3027363"/>
          <p14:tracePt t="273229" x="5045075" y="3036888"/>
          <p14:tracePt t="273246" x="5054600" y="3054350"/>
          <p14:tracePt t="273263" x="5089525" y="3081338"/>
          <p14:tracePt t="273279" x="5116513" y="3098800"/>
          <p14:tracePt t="273296" x="5197475" y="3143250"/>
          <p14:tracePt t="273313" x="5224463" y="3160713"/>
          <p14:tracePt t="273330" x="5268913" y="3179763"/>
          <p14:tracePt t="273346" x="5367338" y="3205163"/>
          <p14:tracePt t="273363" x="5411788" y="3214688"/>
          <p14:tracePt t="273379" x="5446713" y="3224213"/>
          <p14:tracePt t="273396" x="5537200" y="3224213"/>
          <p14:tracePt t="273413" x="5572125" y="3224213"/>
          <p14:tracePt t="273430" x="5653088" y="3224213"/>
          <p14:tracePt t="273446" x="5688013" y="3224213"/>
          <p14:tracePt t="273463" x="5724525" y="3224213"/>
          <p14:tracePt t="273479" x="5803900" y="3224213"/>
          <p14:tracePt t="273496" x="5840413" y="3224213"/>
          <p14:tracePt t="273513" x="5884863" y="3214688"/>
          <p14:tracePt t="273529" x="5946775" y="3205163"/>
          <p14:tracePt t="273546" x="5983288" y="3205163"/>
          <p14:tracePt t="273563" x="6027738" y="3197225"/>
          <p14:tracePt t="273579" x="6089650" y="3197225"/>
          <p14:tracePt t="273596" x="6116638" y="3187700"/>
          <p14:tracePt t="273613" x="6170613" y="3170238"/>
          <p14:tracePt t="273629" x="6215063" y="3152775"/>
          <p14:tracePt t="273646" x="6259513" y="3133725"/>
          <p14:tracePt t="273663" x="6348413" y="3108325"/>
          <p14:tracePt t="273679" x="6394450" y="3089275"/>
          <p14:tracePt t="273696" x="6419850" y="3071813"/>
          <p14:tracePt t="273713" x="6483350" y="3044825"/>
          <p14:tracePt t="273729" x="6500813" y="3027363"/>
          <p14:tracePt t="273746" x="6527800" y="3017838"/>
          <p14:tracePt t="273763" x="6562725" y="2982913"/>
          <p14:tracePt t="273780" x="6581775" y="2955925"/>
          <p14:tracePt t="273797" x="6581775" y="2946400"/>
          <p14:tracePt t="273813" x="6581775" y="2938463"/>
          <p14:tracePt t="273834" x="6581775" y="2928938"/>
          <p14:tracePt t="273846" x="6581775" y="2919413"/>
          <p14:tracePt t="273863" x="6572250" y="2894013"/>
          <p14:tracePt t="273880" x="6554788" y="2884488"/>
          <p14:tracePt t="273896" x="6500813" y="2857500"/>
          <p14:tracePt t="273913" x="6483350" y="2847975"/>
          <p14:tracePt t="273930" x="6465888" y="2830513"/>
          <p14:tracePt t="273946" x="6384925" y="2813050"/>
          <p14:tracePt t="273963" x="6323013" y="2795588"/>
          <p14:tracePt t="273980" x="6251575" y="2759075"/>
          <p14:tracePt t="273996" x="6126163" y="2705100"/>
          <p14:tracePt t="274013" x="6072188" y="2687638"/>
          <p14:tracePt t="274030" x="6000750" y="2660650"/>
          <p14:tracePt t="274046" x="5973763" y="2660650"/>
          <p14:tracePt t="274063" x="5946775" y="2652713"/>
          <p14:tracePt t="274079" x="5867400" y="2652713"/>
          <p14:tracePt t="274096" x="5830888" y="2652713"/>
          <p14:tracePt t="274113" x="5776913" y="2652713"/>
          <p14:tracePt t="274130" x="5670550" y="2670175"/>
          <p14:tracePt t="274146" x="5616575" y="2687638"/>
          <p14:tracePt t="274163" x="5510213" y="2732088"/>
          <p14:tracePt t="274180" x="5438775" y="2759075"/>
          <p14:tracePt t="274196" x="5384800" y="2786063"/>
          <p14:tracePt t="274213" x="5286375" y="2840038"/>
          <p14:tracePt t="274230" x="5259388" y="2867025"/>
          <p14:tracePt t="274246" x="5241925" y="2874963"/>
          <p14:tracePt t="274263" x="5214938" y="2901950"/>
          <p14:tracePt t="274280" x="5214938" y="2911475"/>
          <p14:tracePt t="274296" x="5205413" y="2938463"/>
          <p14:tracePt t="274313" x="5205413" y="2973388"/>
          <p14:tracePt t="274330" x="5205413" y="2990850"/>
          <p14:tracePt t="274346" x="5205413" y="3017838"/>
          <p14:tracePt t="274363" x="5205413" y="3054350"/>
          <p14:tracePt t="274380" x="5205413" y="3062288"/>
          <p14:tracePt t="274396" x="5232400" y="3081338"/>
          <p14:tracePt t="274413" x="5241925" y="3089275"/>
          <p14:tracePt t="274430" x="5251450" y="3098800"/>
          <p14:tracePt t="274446" x="5259388" y="3098800"/>
          <p14:tracePt t="274519" x="5259388" y="3108325"/>
          <p14:tracePt t="274581" x="5251450" y="3125788"/>
          <p14:tracePt t="274593" x="5224463" y="3125788"/>
          <p14:tracePt t="274606" x="5170488" y="3143250"/>
          <p14:tracePt t="274617" x="5099050" y="3179763"/>
          <p14:tracePt t="274630" x="5010150" y="3197225"/>
          <p14:tracePt t="274646" x="4902200" y="3214688"/>
          <p14:tracePt t="274663" x="4786313" y="3232150"/>
          <p14:tracePt t="274680" x="4562475" y="3268663"/>
          <p14:tracePt t="274696" x="4483100" y="3268663"/>
          <p14:tracePt t="274713" x="4394200" y="3268663"/>
          <p14:tracePt t="274730" x="4268788" y="3259138"/>
          <p14:tracePt t="274746" x="4205288" y="3251200"/>
          <p14:tracePt t="274763" x="4143375" y="3232150"/>
          <p14:tracePt t="274780" x="4027488" y="3187700"/>
          <p14:tracePt t="274796" x="3973513" y="3170238"/>
          <p14:tracePt t="274813" x="3902075" y="3125788"/>
          <p14:tracePt t="274830" x="3867150" y="3108325"/>
          <p14:tracePt t="274846" x="3857625" y="3098800"/>
          <p14:tracePt t="274863" x="3830638" y="3081338"/>
          <p14:tracePt t="274880" x="3822700" y="3081338"/>
          <p14:tracePt t="274896" x="3803650" y="3071813"/>
          <p14:tracePt t="274913" x="3776663" y="3071813"/>
          <p14:tracePt t="274930" x="3759200" y="3062288"/>
          <p14:tracePt t="274947" x="3741738" y="3062288"/>
          <p14:tracePt t="274963" x="3714750" y="3062288"/>
          <p14:tracePt t="274980" x="3697288" y="3062288"/>
          <p14:tracePt t="274997" x="3687763" y="3062288"/>
          <p14:tracePt t="275305" x="3697288" y="3062288"/>
          <p14:tracePt t="275328" x="3705225" y="3062288"/>
          <p14:tracePt t="275364" x="3714750" y="3062288"/>
          <p14:tracePt t="275376" x="3724275" y="3062288"/>
          <p14:tracePt t="275390" x="3732213" y="3062288"/>
          <p14:tracePt t="275402" x="3751263" y="3062288"/>
          <p14:tracePt t="275413" x="3786188" y="3062288"/>
          <p14:tracePt t="275430" x="3822700" y="3054350"/>
          <p14:tracePt t="275447" x="3857625" y="3054350"/>
          <p14:tracePt t="275463" x="3973513" y="3044825"/>
          <p14:tracePt t="275480" x="4044950" y="3044825"/>
          <p14:tracePt t="275497" x="4125913" y="3044825"/>
          <p14:tracePt t="275513" x="4322763" y="3044825"/>
          <p14:tracePt t="275530" x="4429125" y="3036888"/>
          <p14:tracePt t="275547" x="4562475" y="3027363"/>
          <p14:tracePt t="275563" x="4795838" y="3000375"/>
          <p14:tracePt t="275580" x="4894263" y="2990850"/>
          <p14:tracePt t="275597" x="5072063" y="2973388"/>
          <p14:tracePt t="275613" x="5116513" y="2973388"/>
          <p14:tracePt t="275630" x="5160963" y="2965450"/>
          <p14:tracePt t="275647" x="5214938" y="2965450"/>
          <p14:tracePt t="275663" x="5232400" y="2965450"/>
          <p14:tracePt t="275680" x="5251450" y="2965450"/>
          <p14:tracePt t="275697" x="5276850" y="2965450"/>
          <p14:tracePt t="275713" x="5295900" y="2965450"/>
          <p14:tracePt t="275730" x="5313363" y="2965450"/>
          <p14:tracePt t="275747" x="5384800" y="2965450"/>
          <p14:tracePt t="275763" x="5419725" y="2965450"/>
          <p14:tracePt t="275780" x="5446713" y="2973388"/>
          <p14:tracePt t="275797" x="5527675" y="2982913"/>
          <p14:tracePt t="275814" x="5562600" y="2990850"/>
          <p14:tracePt t="275830" x="5661025" y="2990850"/>
          <p14:tracePt t="275847" x="5715000" y="2990850"/>
          <p14:tracePt t="275863" x="5776913" y="2990850"/>
          <p14:tracePt t="275880" x="5830888" y="2990850"/>
          <p14:tracePt t="275897" x="5840413" y="2990850"/>
          <p14:tracePt t="275913" x="5848350" y="2990850"/>
          <p14:tracePt t="276333" x="5894388" y="2982913"/>
          <p14:tracePt t="276344" x="5983288" y="2965450"/>
          <p14:tracePt t="276357" x="6081713" y="2938463"/>
          <p14:tracePt t="276368" x="6170613" y="2938463"/>
          <p14:tracePt t="276382" x="6259513" y="2928938"/>
          <p14:tracePt t="276397" x="6313488" y="2928938"/>
          <p14:tracePt t="276414" x="6367463" y="2928938"/>
          <p14:tracePt t="276430" x="6394450" y="2928938"/>
          <p14:tracePt t="276447" x="6429375" y="2928938"/>
          <p14:tracePt t="276492" x="6429375" y="2938463"/>
          <p14:tracePt t="276577" x="6429375" y="2946400"/>
          <p14:tracePt t="276602" x="6429375" y="2965450"/>
          <p14:tracePt t="276614" x="6429375" y="2973388"/>
          <p14:tracePt t="276626" x="6429375" y="3000375"/>
          <p14:tracePt t="276637" x="6429375" y="3017838"/>
          <p14:tracePt t="276651" x="6446838" y="3062288"/>
          <p14:tracePt t="276664" x="6456363" y="3098800"/>
          <p14:tracePt t="276680" x="6465888" y="3187700"/>
          <p14:tracePt t="276697" x="6465888" y="3286125"/>
          <p14:tracePt t="276714" x="6473825" y="3527425"/>
          <p14:tracePt t="276731" x="6473825" y="3660775"/>
          <p14:tracePt t="276747" x="6465888" y="3813175"/>
          <p14:tracePt t="276764" x="6402388" y="4098925"/>
          <p14:tracePt t="276781" x="6367463" y="4268788"/>
          <p14:tracePt t="276797" x="6296025" y="4500563"/>
          <p14:tracePt t="276814" x="6259513" y="4572000"/>
          <p14:tracePt t="276830" x="6242050" y="4625975"/>
          <p14:tracePt t="276847" x="6224588" y="4660900"/>
          <p14:tracePt t="276848" x="6215063" y="4660900"/>
          <p14:tracePt t="276864" x="6215063" y="4670425"/>
          <p14:tracePt t="277313" x="6215063" y="4679950"/>
          <p14:tracePt t="277325" x="6224588" y="4687888"/>
          <p14:tracePt t="277337" x="6251575" y="4705350"/>
          <p14:tracePt t="277350" x="6296025" y="4732338"/>
          <p14:tracePt t="277364" x="6330950" y="4751388"/>
          <p14:tracePt t="277381" x="6384925" y="4776788"/>
          <p14:tracePt t="277397" x="6438900" y="4795838"/>
          <p14:tracePt t="277414" x="6510338" y="4813300"/>
          <p14:tracePt t="277431" x="6537325" y="4813300"/>
          <p14:tracePt t="277447" x="6572250" y="4813300"/>
          <p14:tracePt t="277464" x="6589713" y="4813300"/>
          <p14:tracePt t="277481" x="6608763" y="4803775"/>
          <p14:tracePt t="277497" x="6626225" y="4803775"/>
          <p14:tracePt t="277514" x="6634163" y="4795838"/>
          <p14:tracePt t="277536" x="6643688" y="4786313"/>
          <p14:tracePt t="277547" x="6643688" y="4776788"/>
          <p14:tracePt t="277571" x="6653213" y="4776788"/>
          <p14:tracePt t="277581" x="6653213" y="4768850"/>
          <p14:tracePt t="277597" x="6653213" y="4759325"/>
          <p14:tracePt t="277614" x="6653213" y="4751388"/>
          <p14:tracePt t="277631" x="6661150" y="4732338"/>
          <p14:tracePt t="277647" x="6661150" y="4714875"/>
          <p14:tracePt t="277664" x="6661150" y="4705350"/>
          <p14:tracePt t="277681" x="6661150" y="4687888"/>
          <p14:tracePt t="277697" x="6661150" y="4670425"/>
          <p14:tracePt t="277714" x="6661150" y="4660900"/>
          <p14:tracePt t="277731" x="6661150" y="4625975"/>
          <p14:tracePt t="277747" x="6661150" y="4616450"/>
          <p14:tracePt t="277766" x="6661150" y="4608513"/>
          <p14:tracePt t="277781" x="6661150" y="4598988"/>
          <p14:tracePt t="277851" x="6653213" y="4598988"/>
          <p14:tracePt t="277900" x="6653213" y="4589463"/>
          <p14:tracePt t="278071" x="6643688" y="4589463"/>
          <p14:tracePt t="278098" x="6634163" y="4589463"/>
          <p14:tracePt t="278108" x="6616700" y="4589463"/>
          <p14:tracePt t="278120" x="6599238" y="4589463"/>
          <p14:tracePt t="278133" x="6572250" y="4589463"/>
          <p14:tracePt t="278147" x="6518275" y="4581525"/>
          <p14:tracePt t="278164" x="6483350" y="4581525"/>
          <p14:tracePt t="278181" x="6419850" y="4572000"/>
          <p14:tracePt t="278198" x="6296025" y="4562475"/>
          <p14:tracePt t="278214" x="6232525" y="4562475"/>
          <p14:tracePt t="278231" x="6126163" y="4572000"/>
          <p14:tracePt t="278248" x="6072188" y="4589463"/>
          <p14:tracePt t="278264" x="6018213" y="4598988"/>
          <p14:tracePt t="278281" x="5965825" y="4625975"/>
          <p14:tracePt t="278298" x="5867400" y="4670425"/>
          <p14:tracePt t="278315" x="5830888" y="4687888"/>
          <p14:tracePt t="278331" x="5795963" y="4697413"/>
          <p14:tracePt t="278348" x="5786438" y="4697413"/>
          <p14:tracePt t="278366" x="5776913" y="4705350"/>
          <p14:tracePt t="278381" x="5768975" y="4714875"/>
          <p14:tracePt t="278397" x="5741988" y="4732338"/>
          <p14:tracePt t="278414" x="5680075" y="4768850"/>
          <p14:tracePt t="278431" x="5643563" y="4786313"/>
          <p14:tracePt t="278448" x="5626100" y="4803775"/>
          <p14:tracePt t="278464" x="5589588" y="4813300"/>
          <p14:tracePt t="278481" x="5581650" y="4813300"/>
          <p14:tracePt t="278498" x="5562600" y="4822825"/>
          <p14:tracePt t="278514" x="5518150" y="4867275"/>
          <p14:tracePt t="278531" x="5483225" y="4894263"/>
          <p14:tracePt t="278548" x="5456238" y="4929188"/>
          <p14:tracePt t="278564" x="5438775" y="4946650"/>
          <p14:tracePt t="278581" x="5429250" y="4956175"/>
          <p14:tracePt t="278599" x="5419725" y="4956175"/>
          <p14:tracePt t="278614" x="5419725" y="4965700"/>
          <p14:tracePt t="278635" x="5419725" y="4983163"/>
          <p14:tracePt t="278648" x="5419725" y="5000625"/>
          <p14:tracePt t="278664" x="5419725" y="5018088"/>
          <p14:tracePt t="278681" x="5419725" y="5045075"/>
          <p14:tracePt t="278698" x="5456238" y="5089525"/>
          <p14:tracePt t="278714" x="5483225" y="5116513"/>
          <p14:tracePt t="278731" x="5510213" y="5143500"/>
          <p14:tracePt t="278748" x="5643563" y="5232400"/>
          <p14:tracePt t="278764" x="5732463" y="5276850"/>
          <p14:tracePt t="278781" x="5822950" y="5322888"/>
          <p14:tracePt t="278798" x="6027738" y="5375275"/>
          <p14:tracePt t="278814" x="6134100" y="5402263"/>
          <p14:tracePt t="278831" x="6251575" y="5411788"/>
          <p14:tracePt t="278848" x="6429375" y="5419725"/>
          <p14:tracePt t="278864" x="6527800" y="5419725"/>
          <p14:tracePt t="278881" x="6705600" y="5419725"/>
          <p14:tracePt t="278898" x="6823075" y="5419725"/>
          <p14:tracePt t="278914" x="6929438" y="5419725"/>
          <p14:tracePt t="278932" x="7143750" y="5411788"/>
          <p14:tracePt t="278948" x="7232650" y="5402263"/>
          <p14:tracePt t="278964" x="7313613" y="5367338"/>
          <p14:tracePt t="278981" x="7429500" y="5322888"/>
          <p14:tracePt t="278998" x="7473950" y="5286375"/>
          <p14:tracePt t="279014" x="7500938" y="5268913"/>
          <p14:tracePt t="279031" x="7537450" y="5224463"/>
          <p14:tracePt t="279048" x="7545388" y="5205413"/>
          <p14:tracePt t="279064" x="7562850" y="5160963"/>
          <p14:tracePt t="279081" x="7562850" y="5133975"/>
          <p14:tracePt t="279098" x="7562850" y="5089525"/>
          <p14:tracePt t="279114" x="7554913" y="4956175"/>
          <p14:tracePt t="279131" x="7527925" y="4894263"/>
          <p14:tracePt t="279148" x="7491413" y="4840288"/>
          <p14:tracePt t="279165" x="7394575" y="4714875"/>
          <p14:tracePt t="279181" x="7340600" y="4652963"/>
          <p14:tracePt t="279198" x="7286625" y="4589463"/>
          <p14:tracePt t="279198" x="7232650" y="4537075"/>
          <p14:tracePt t="279214" x="7197725" y="4510088"/>
          <p14:tracePt t="279231" x="7153275" y="4483100"/>
          <p14:tracePt t="279248" x="7037388" y="4456113"/>
          <p14:tracePt t="279265" x="6973888" y="4456113"/>
          <p14:tracePt t="279281" x="6884988" y="4456113"/>
          <p14:tracePt t="279298" x="6705600" y="4456113"/>
          <p14:tracePt t="279315" x="6608763" y="4456113"/>
          <p14:tracePt t="279331" x="6527800" y="4473575"/>
          <p14:tracePt t="279332" x="6456363" y="4491038"/>
          <p14:tracePt t="279348" x="6394450" y="4518025"/>
          <p14:tracePt t="279365" x="6330950" y="4537075"/>
          <p14:tracePt t="279381" x="6276975" y="4554538"/>
          <p14:tracePt t="279398" x="6180138" y="4598988"/>
          <p14:tracePt t="279415" x="6153150" y="4608513"/>
          <p14:tracePt t="279431" x="6072188" y="4652963"/>
          <p14:tracePt t="279448" x="6062663" y="4660900"/>
          <p14:tracePt t="279464" x="6054725" y="4660900"/>
          <p14:tracePt t="279481" x="6054725" y="4670425"/>
          <p14:tracePt t="279498" x="6045200" y="4670425"/>
          <p14:tracePt t="279515" x="6045200" y="4679950"/>
          <p14:tracePt t="279531" x="6037263" y="4687888"/>
          <p14:tracePt t="279553" x="6037263" y="4697413"/>
          <p14:tracePt t="279615" x="6037263" y="4714875"/>
          <p14:tracePt t="279640" x="6037263" y="4724400"/>
          <p14:tracePt t="279663" x="6037263" y="4732338"/>
          <p14:tracePt t="280289" x="6018213" y="4732338"/>
          <p14:tracePt t="280313" x="6000750" y="4732338"/>
          <p14:tracePt t="280324" x="5983288" y="4732338"/>
          <p14:tracePt t="280338" x="5946775" y="4732338"/>
          <p14:tracePt t="280349" x="5919788" y="4732338"/>
          <p14:tracePt t="280365" x="5884863" y="4732338"/>
          <p14:tracePt t="280381" x="5848350" y="4732338"/>
          <p14:tracePt t="280398" x="5786438" y="4724400"/>
          <p14:tracePt t="280415" x="5608638" y="4714875"/>
          <p14:tracePt t="280432" x="5473700" y="4714875"/>
          <p14:tracePt t="280448" x="5108575" y="4714875"/>
          <p14:tracePt t="280465" x="4857750" y="4714875"/>
          <p14:tracePt t="280482" x="4625975" y="4732338"/>
          <p14:tracePt t="280498" x="4197350" y="4741863"/>
          <p14:tracePt t="280515" x="4044950" y="4741863"/>
          <p14:tracePt t="280532" x="3894138" y="4759325"/>
          <p14:tracePt t="280548" x="3616325" y="4759325"/>
          <p14:tracePt t="280565" x="3517900" y="4759325"/>
          <p14:tracePt t="280581" x="3438525" y="4759325"/>
          <p14:tracePt t="280598" x="3330575" y="4759325"/>
          <p14:tracePt t="280615" x="3303588" y="4751388"/>
          <p14:tracePt t="280632" x="3295650" y="4732338"/>
          <p14:tracePt t="280648" x="3259138" y="4697413"/>
          <p14:tracePt t="280665" x="3251200" y="4670425"/>
          <p14:tracePt t="280682" x="3232150" y="4616450"/>
          <p14:tracePt t="280698" x="3232150" y="4589463"/>
          <p14:tracePt t="280715" x="3224213" y="4562475"/>
          <p14:tracePt t="280732" x="3214688" y="4537075"/>
          <p14:tracePt t="280748" x="3214688" y="4527550"/>
          <p14:tracePt t="282029" x="3214688" y="4518025"/>
          <p14:tracePt t="282040" x="3214688" y="4510088"/>
          <p14:tracePt t="282053" x="3224213" y="4510088"/>
          <p14:tracePt t="282065" x="3232150" y="4510088"/>
          <p14:tracePt t="282077" x="3232150" y="4500563"/>
          <p14:tracePt t="282090" x="3232150" y="4491038"/>
          <p14:tracePt t="282126" x="3241675" y="4483100"/>
          <p14:tracePt t="282763" x="3241675" y="4473575"/>
          <p14:tracePt t="282801" x="3241675" y="4465638"/>
          <p14:tracePt t="282837" x="3241675" y="4456113"/>
          <p14:tracePt t="282862" x="3241675" y="4446588"/>
          <p14:tracePt t="282886" x="3241675" y="4429125"/>
          <p14:tracePt t="282910" x="3241675" y="4419600"/>
          <p14:tracePt t="282947" x="3241675" y="4411663"/>
          <p14:tracePt t="282996" x="3241675" y="4402138"/>
          <p14:tracePt t="283045" x="3241675" y="4394200"/>
          <p14:tracePt t="283289" x="3251200" y="4394200"/>
          <p14:tracePt t="283755" x="3259138" y="4394200"/>
          <p14:tracePt t="284332" x="3268663" y="4394200"/>
          <p14:tracePt t="284355" x="3276600" y="4394200"/>
          <p14:tracePt t="284368" x="3286125" y="4394200"/>
          <p14:tracePt t="284393" x="3295650" y="4394200"/>
          <p14:tracePt t="284403" x="3303588" y="4394200"/>
          <p14:tracePt t="284428" x="3313113" y="4394200"/>
          <p14:tracePt t="284440" x="3322638" y="4394200"/>
          <p14:tracePt t="284454" x="3322638" y="4384675"/>
          <p14:tracePt t="284539" x="3330575" y="4367213"/>
          <p14:tracePt t="284550" x="3330575" y="4348163"/>
          <p14:tracePt t="284564" x="3340100" y="4340225"/>
          <p14:tracePt t="284575" x="3340100" y="4330700"/>
          <p14:tracePt t="284588" x="3340100" y="4322763"/>
          <p14:tracePt t="284599" x="3340100" y="4313238"/>
          <p14:tracePt t="284616" x="3348038" y="4313238"/>
          <p14:tracePt t="284637" x="3348038" y="4303713"/>
          <p14:tracePt t="284662" x="3357563" y="4303713"/>
          <p14:tracePt t="284674" x="3367088" y="4295775"/>
          <p14:tracePt t="284686" x="3367088" y="4286250"/>
          <p14:tracePt t="284711" x="3375025" y="4286250"/>
          <p14:tracePt t="284723" x="3375025" y="4276725"/>
          <p14:tracePt t="284734" x="3384550" y="4276725"/>
          <p14:tracePt t="284760" x="3394075" y="4268788"/>
          <p14:tracePt t="284784" x="3402013" y="4268788"/>
          <p14:tracePt t="284808" x="3411538" y="4259263"/>
          <p14:tracePt t="284836" x="3429000" y="4251325"/>
          <p14:tracePt t="284846" x="3438525" y="4241800"/>
          <p14:tracePt t="284858" x="3446463" y="4232275"/>
          <p14:tracePt t="284870" x="3465513" y="4232275"/>
          <p14:tracePt t="284883" x="3473450" y="4214813"/>
          <p14:tracePt t="284900" x="3490913" y="4205288"/>
          <p14:tracePt t="284919" x="3500438" y="4205288"/>
          <p14:tracePt t="284933" x="3500438" y="4197350"/>
          <p14:tracePt t="285090" x="3517900" y="4197350"/>
          <p14:tracePt t="285104" x="3527425" y="4197350"/>
          <p14:tracePt t="285114" x="3536950" y="4197350"/>
          <p14:tracePt t="285126" x="3544888" y="4187825"/>
          <p14:tracePt t="285152" x="3554413" y="4187825"/>
          <p14:tracePt t="285163" x="3554413" y="4179888"/>
          <p14:tracePt t="285176" x="3562350" y="4179888"/>
          <p14:tracePt t="285310" x="3554413" y="4179888"/>
          <p14:tracePt t="285348" x="3544888" y="4179888"/>
          <p14:tracePt t="285372" x="3527425" y="4179888"/>
          <p14:tracePt t="285384" x="3527425" y="4187825"/>
          <p14:tracePt t="285395" x="3517900" y="4187825"/>
          <p14:tracePt t="285409" x="3490913" y="4197350"/>
          <p14:tracePt t="285421" x="3473450" y="4205288"/>
          <p14:tracePt t="285433" x="3446463" y="4214813"/>
          <p14:tracePt t="285450" x="3402013" y="4232275"/>
          <p14:tracePt t="285466" x="3348038" y="4259263"/>
          <p14:tracePt t="285483" x="3232150" y="4322763"/>
          <p14:tracePt t="285500" x="3179763" y="4357688"/>
          <p14:tracePt t="285516" x="3108325" y="4384675"/>
          <p14:tracePt t="285533" x="3000375" y="4438650"/>
          <p14:tracePt t="285550" x="2946400" y="4465638"/>
          <p14:tracePt t="285567" x="2840038" y="4518025"/>
          <p14:tracePt t="285583" x="2795588" y="4545013"/>
          <p14:tracePt t="285600" x="2768600" y="4554538"/>
          <p14:tracePt t="285617" x="2751138" y="4572000"/>
          <p14:tracePt t="285617" x="2705100" y="4589463"/>
          <p14:tracePt t="285633" x="2687638" y="4598988"/>
          <p14:tracePt t="285650" x="2670175" y="4616450"/>
          <p14:tracePt t="285666" x="2589213" y="4652963"/>
          <p14:tracePt t="285683" x="2554288" y="4679950"/>
          <p14:tracePt t="285700" x="2544763" y="4687888"/>
          <p14:tracePt t="285716" x="2527300" y="4697413"/>
          <p14:tracePt t="285733" x="2509838" y="4697413"/>
          <p14:tracePt t="285750" x="2490788" y="4714875"/>
          <p14:tracePt t="285766" x="2446338" y="4732338"/>
          <p14:tracePt t="285783" x="2401888" y="4768850"/>
          <p14:tracePt t="285800" x="2339975" y="4813300"/>
          <p14:tracePt t="285817" x="2276475" y="4867275"/>
          <p14:tracePt t="285833" x="2259013" y="4875213"/>
          <p14:tracePt t="285850" x="2251075" y="4875213"/>
          <p14:tracePt t="285899" x="2251075" y="4867275"/>
          <p14:tracePt t="285924" x="2251075" y="4857750"/>
          <p14:tracePt t="286021" x="2259013" y="4857750"/>
          <p14:tracePt t="286045" x="2268538" y="4857750"/>
          <p14:tracePt t="286094" x="2276475" y="4857750"/>
          <p14:tracePt t="286107" x="2286000" y="4857750"/>
          <p14:tracePt t="286131" x="2295525" y="4857750"/>
          <p14:tracePt t="286144" x="2295525" y="4875213"/>
          <p14:tracePt t="286192" x="2303463" y="4875213"/>
          <p14:tracePt t="286242" x="2322513" y="4875213"/>
          <p14:tracePt t="286254" x="2330450" y="4875213"/>
          <p14:tracePt t="286266" x="2339975" y="4875213"/>
          <p14:tracePt t="286291" x="2347913" y="4875213"/>
          <p14:tracePt t="286499" x="2339975" y="4884738"/>
          <p14:tracePt t="286523" x="2330450" y="4894263"/>
          <p14:tracePt t="286535" x="2322513" y="4902200"/>
          <p14:tracePt t="286548" x="2312988" y="4911725"/>
          <p14:tracePt t="286559" x="2295525" y="4919663"/>
          <p14:tracePt t="286572" x="2276475" y="4929188"/>
          <p14:tracePt t="286584" x="2268538" y="4946650"/>
          <p14:tracePt t="286600" x="2241550" y="4956175"/>
          <p14:tracePt t="286617" x="2224088" y="4983163"/>
          <p14:tracePt t="286633" x="2170113" y="5027613"/>
          <p14:tracePt t="286650" x="2116138" y="5062538"/>
          <p14:tracePt t="286667" x="2071688" y="5099050"/>
          <p14:tracePt t="286683" x="1973263" y="5160963"/>
          <p14:tracePt t="286700" x="1928813" y="5187950"/>
          <p14:tracePt t="286717" x="1901825" y="5197475"/>
          <p14:tracePt t="286733" x="1812925" y="5251450"/>
          <p14:tracePt t="286750" x="1758950" y="5276850"/>
          <p14:tracePt t="286767" x="1697038" y="5322888"/>
          <p14:tracePt t="286784" x="1536700" y="5446713"/>
          <p14:tracePt t="286800" x="1455738" y="5500688"/>
          <p14:tracePt t="286817" x="1312863" y="5589588"/>
          <p14:tracePt t="286834" x="1241425" y="5634038"/>
          <p14:tracePt t="286850" x="1169988" y="5680075"/>
          <p14:tracePt t="286867" x="946150" y="5822950"/>
          <p14:tracePt t="286883" x="785813" y="5938838"/>
          <p14:tracePt t="286900" x="642938" y="6037263"/>
          <p14:tracePt t="286917" x="509588" y="6134100"/>
          <p14:tracePt t="286934" x="473075" y="6153150"/>
          <p14:tracePt t="286950" x="465138" y="6153150"/>
          <p14:tracePt t="286967" x="455613" y="6126163"/>
          <p14:tracePt t="286988" x="455613" y="6116638"/>
          <p14:tracePt t="287001" x="455613" y="6108700"/>
          <p14:tracePt t="287017" x="455613" y="6099175"/>
          <p14:tracePt t="287172" x="465138" y="6089650"/>
          <p14:tracePt t="287184" x="482600" y="6081713"/>
          <p14:tracePt t="287196" x="509588" y="6054725"/>
          <p14:tracePt t="287209" x="554038" y="6018213"/>
          <p14:tracePt t="287222" x="588963" y="5983288"/>
          <p14:tracePt t="287234" x="633413" y="5956300"/>
          <p14:tracePt t="287250" x="679450" y="5919788"/>
          <p14:tracePt t="287267" x="704850" y="5894388"/>
          <p14:tracePt t="287284" x="758825" y="5867400"/>
          <p14:tracePt t="287300" x="785813" y="5857875"/>
          <p14:tracePt t="287317" x="803275" y="5848350"/>
          <p14:tracePt t="287334" x="847725" y="5840413"/>
          <p14:tracePt t="287351" x="857250" y="5840413"/>
          <p14:tracePt t="287367" x="874713" y="5840413"/>
          <p14:tracePt t="287384" x="911225" y="5822950"/>
          <p14:tracePt t="287401" x="938213" y="5813425"/>
          <p14:tracePt t="287417" x="1000125" y="5795963"/>
          <p14:tracePt t="287434" x="1036638" y="5776913"/>
          <p14:tracePt t="287450" x="1081088" y="5759450"/>
          <p14:tracePt t="287467" x="1179513" y="5724525"/>
          <p14:tracePt t="287484" x="1231900" y="5697538"/>
          <p14:tracePt t="287500" x="1285875" y="5653088"/>
          <p14:tracePt t="287517" x="1428750" y="5572125"/>
          <p14:tracePt t="287534" x="1509713" y="5527675"/>
          <p14:tracePt t="287551" x="1571625" y="5483225"/>
          <p14:tracePt t="287567" x="1697038" y="5375275"/>
          <p14:tracePt t="287584" x="1741488" y="5330825"/>
          <p14:tracePt t="287601" x="1785938" y="5295900"/>
          <p14:tracePt t="287617" x="1795463" y="5295900"/>
          <p14:tracePt t="287634" x="1795463" y="5286375"/>
          <p14:tracePt t="287872" x="1785938" y="5286375"/>
          <p14:tracePt t="292231" x="1803400" y="5286375"/>
          <p14:tracePt t="292243" x="1847850" y="5259388"/>
          <p14:tracePt t="292255" x="1938338" y="5205413"/>
          <p14:tracePt t="292267" x="2071688" y="5126038"/>
          <p14:tracePt t="292279" x="2286000" y="5027613"/>
          <p14:tracePt t="292291" x="2465388" y="4946650"/>
          <p14:tracePt t="292305" x="2625725" y="4894263"/>
          <p14:tracePt t="292319" x="2759075" y="4830763"/>
          <p14:tracePt t="292335" x="2894013" y="4786313"/>
          <p14:tracePt t="292352" x="2990850" y="4751388"/>
          <p14:tracePt t="292369" x="3170238" y="4697413"/>
          <p14:tracePt t="292385" x="3241675" y="4687888"/>
          <p14:tracePt t="292402" x="3340100" y="4670425"/>
          <p14:tracePt t="292419" x="3394075" y="4670425"/>
          <p14:tracePt t="292435" x="3429000" y="4670425"/>
          <p14:tracePt t="292452" x="3482975" y="4670425"/>
          <p14:tracePt t="292469" x="3509963" y="4670425"/>
          <p14:tracePt t="292485" x="3536950" y="4670425"/>
          <p14:tracePt t="292502" x="3643313" y="4643438"/>
          <p14:tracePt t="292519" x="3697288" y="4633913"/>
          <p14:tracePt t="292535" x="3741738" y="4616450"/>
          <p14:tracePt t="292552" x="3759200" y="4608513"/>
          <p14:tracePt t="292587" x="3759200" y="4598988"/>
          <p14:tracePt t="292599" x="3759200" y="4589463"/>
          <p14:tracePt t="292697" x="3776663" y="4589463"/>
          <p14:tracePt t="292709" x="3786188" y="4581525"/>
          <p14:tracePt t="292721" x="3803650" y="4581525"/>
          <p14:tracePt t="292733" x="3822700" y="4572000"/>
          <p14:tracePt t="292745" x="3830638" y="4572000"/>
          <p14:tracePt t="292758" x="3840163" y="4572000"/>
          <p14:tracePt t="292918" x="3830638" y="4572000"/>
          <p14:tracePt t="292941" x="3822700" y="4572000"/>
          <p14:tracePt t="292954" x="3803650" y="4572000"/>
          <p14:tracePt t="292966" x="3795713" y="4572000"/>
          <p14:tracePt t="292978" x="3786188" y="4572000"/>
          <p14:tracePt t="293052" x="3776663" y="4572000"/>
          <p14:tracePt t="293884" x="3768725" y="4572000"/>
          <p14:tracePt t="293911" x="3751263" y="4572000"/>
          <p14:tracePt t="293922" x="3741738" y="4572000"/>
          <p14:tracePt t="293934" x="3732213" y="4581525"/>
          <p14:tracePt t="293947" x="3732213" y="4589463"/>
          <p14:tracePt t="293959" x="3724275" y="4598988"/>
          <p14:tracePt t="293970" x="3714750" y="4598988"/>
          <p14:tracePt t="293986" x="3714750" y="4608513"/>
          <p14:tracePt t="294002" x="3705225" y="4625975"/>
          <p14:tracePt t="294019" x="3705225" y="4643438"/>
          <p14:tracePt t="294276" x="3705225" y="4625975"/>
          <p14:tracePt t="294289" x="3705225" y="4616450"/>
          <p14:tracePt t="294301" x="3705225" y="4608513"/>
          <p14:tracePt t="294314" x="3705225" y="4598988"/>
          <p14:tracePt t="294326" x="3697288" y="4589463"/>
          <p14:tracePt t="294338" x="3697288" y="4572000"/>
          <p14:tracePt t="294352" x="3687763" y="4572000"/>
          <p14:tracePt t="294369" x="3687763" y="4562475"/>
          <p14:tracePt t="294386" x="3679825" y="4545013"/>
          <p14:tracePt t="294403" x="3670300" y="4527550"/>
          <p14:tracePt t="294424" x="3670300" y="4518025"/>
          <p14:tracePt t="294436" x="3670300" y="4500563"/>
          <p14:tracePt t="294461" x="3670300" y="4483100"/>
          <p14:tracePt t="294473" x="3670300" y="4473575"/>
          <p14:tracePt t="294486" x="3670300" y="4465638"/>
          <p14:tracePt t="294503" x="3670300" y="4446588"/>
          <p14:tracePt t="294523" x="3670300" y="4438650"/>
          <p14:tracePt t="294607" x="3660775" y="4438650"/>
          <p14:tracePt t="294620" x="3652838" y="4438650"/>
          <p14:tracePt t="294632" x="3643313" y="4438650"/>
          <p14:tracePt t="294681" x="3633788" y="4438650"/>
          <p14:tracePt t="294706" x="3616325" y="4446588"/>
          <p14:tracePt t="294718" x="3608388" y="4456113"/>
          <p14:tracePt t="294730" x="3598863" y="4465638"/>
          <p14:tracePt t="294852" x="3598863" y="4456113"/>
          <p14:tracePt t="294865" x="3608388" y="4456113"/>
          <p14:tracePt t="294876" x="3608388" y="4446588"/>
          <p14:tracePt t="294963" x="3616325" y="4446588"/>
          <p14:tracePt t="294974" x="3616325" y="4438650"/>
          <p14:tracePt t="295000" x="3616325" y="4429125"/>
          <p14:tracePt t="295060" x="3616325" y="4419600"/>
          <p14:tracePt t="295086" x="3625850" y="4411663"/>
          <p14:tracePt t="295097" x="3625850" y="4402138"/>
          <p14:tracePt t="295109" x="3633788" y="4384675"/>
          <p14:tracePt t="295121" x="3643313" y="4375150"/>
          <p14:tracePt t="295136" x="3643313" y="4367213"/>
          <p14:tracePt t="295172" x="3643313" y="4357688"/>
          <p14:tracePt t="295233" x="3625850" y="4357688"/>
          <p14:tracePt t="295257" x="3616325" y="4357688"/>
          <p14:tracePt t="295269" x="3608388" y="4357688"/>
          <p14:tracePt t="295306" x="3598863" y="4357688"/>
          <p14:tracePt t="295343" x="3589338" y="4367213"/>
          <p14:tracePt t="295354" x="3571875" y="4375150"/>
          <p14:tracePt t="295406" x="3562350" y="4375150"/>
          <p14:tracePt t="295490" x="3562350" y="4367213"/>
          <p14:tracePt t="295501" x="3562350" y="4357688"/>
          <p14:tracePt t="295515" x="3562350" y="4348163"/>
          <p14:tracePt t="295526" x="3571875" y="4348163"/>
          <p14:tracePt t="295538" x="3571875" y="4340225"/>
          <p14:tracePt t="295563" x="3571875" y="4330700"/>
          <p14:tracePt t="295636" x="3581400" y="4330700"/>
          <p14:tracePt t="295649" x="3589338" y="4322763"/>
          <p14:tracePt t="295662" x="3598863" y="4322763"/>
          <p14:tracePt t="295673" x="3608388" y="4303713"/>
          <p14:tracePt t="295710" x="3608388" y="4295775"/>
          <p14:tracePt t="295747" x="3608388" y="4286250"/>
          <p14:tracePt t="295832" x="3608388" y="4276725"/>
          <p14:tracePt t="295908" x="3608388" y="4268788"/>
          <p14:tracePt t="295920" x="3608388" y="4259263"/>
          <p14:tracePt t="295943" x="3608388" y="4251325"/>
          <p14:tracePt t="295967" x="3608388" y="4241800"/>
          <p14:tracePt t="296297" x="3608388" y="4232275"/>
          <p14:tracePt t="296323" x="3608388" y="4224338"/>
          <p14:tracePt t="296347" x="3608388" y="4214813"/>
          <p14:tracePt t="296358" x="3598863" y="4197350"/>
          <p14:tracePt t="296372" x="3598863" y="4179888"/>
          <p14:tracePt t="296383" x="3598863" y="4152900"/>
          <p14:tracePt t="296397" x="3589338" y="4133850"/>
          <p14:tracePt t="296408" x="3581400" y="4108450"/>
          <p14:tracePt t="296423" x="3581400" y="4089400"/>
          <p14:tracePt t="296436" x="3571875" y="4071938"/>
          <p14:tracePt t="296453" x="3571875" y="4054475"/>
          <p14:tracePt t="296470" x="3571875" y="4017963"/>
          <p14:tracePt t="296494" x="3571875" y="4010025"/>
          <p14:tracePt t="296517" x="3571875" y="4000500"/>
          <p14:tracePt t="296592" x="3571875" y="4010025"/>
          <p14:tracePt t="296604" x="3571875" y="4017963"/>
          <p14:tracePt t="296617" x="3571875" y="4027488"/>
          <p14:tracePt t="296628" x="3571875" y="4054475"/>
          <p14:tracePt t="296641" x="3571875" y="4081463"/>
          <p14:tracePt t="296654" x="3571875" y="4116388"/>
          <p14:tracePt t="296670" x="3571875" y="4160838"/>
          <p14:tracePt t="296686" x="3571875" y="4187825"/>
          <p14:tracePt t="296703" x="3571875" y="4251325"/>
          <p14:tracePt t="296720" x="3571875" y="4276725"/>
          <p14:tracePt t="296736" x="3571875" y="4313238"/>
          <p14:tracePt t="296753" x="3571875" y="4340225"/>
          <p14:tracePt t="296770" x="3562350" y="4357688"/>
          <p14:tracePt t="296788" x="3554413" y="4357688"/>
          <p14:tracePt t="296803" x="3536950" y="4375150"/>
          <p14:tracePt t="296820" x="3517900" y="4384675"/>
          <p14:tracePt t="296837" x="3446463" y="4438650"/>
          <p14:tracePt t="296853" x="3411538" y="4456113"/>
          <p14:tracePt t="296870" x="3384550" y="4483100"/>
          <p14:tracePt t="296887" x="3340100" y="4500563"/>
          <p14:tracePt t="296903" x="3322638" y="4518025"/>
          <p14:tracePt t="296920" x="3303588" y="4527550"/>
          <p14:tracePt t="296937" x="3276600" y="4527550"/>
          <p14:tracePt t="296953" x="3268663" y="4527550"/>
          <p14:tracePt t="296970" x="3251200" y="4527550"/>
          <p14:tracePt t="297021" x="3251200" y="4518025"/>
          <p14:tracePt t="297034" x="3251200" y="4500563"/>
          <p14:tracePt t="297045" x="3251200" y="4483100"/>
          <p14:tracePt t="297057" x="3259138" y="4473575"/>
          <p14:tracePt t="297070" x="3268663" y="4456113"/>
          <p14:tracePt t="297094" x="3276600" y="4456113"/>
          <p14:tracePt t="297118" x="3276600" y="4446588"/>
          <p14:tracePt t="297131" x="3286125" y="4446588"/>
          <p14:tracePt t="297156" x="3295650" y="4438650"/>
          <p14:tracePt t="297167" x="3313113" y="4429125"/>
          <p14:tracePt t="297181" x="3330575" y="4419600"/>
          <p14:tracePt t="297192" x="3348038" y="4402138"/>
          <p14:tracePt t="297205" x="3367088" y="4375150"/>
          <p14:tracePt t="297220" x="3375025" y="4357688"/>
          <p14:tracePt t="297237" x="3384550" y="4348163"/>
          <p14:tracePt t="297316" x="3375025" y="4348163"/>
          <p14:tracePt t="297341" x="3367088" y="4348163"/>
          <p14:tracePt t="297352" x="3348038" y="4348163"/>
          <p14:tracePt t="297364" x="3330575" y="4348163"/>
          <p14:tracePt t="297375" x="3322638" y="4348163"/>
          <p14:tracePt t="297389" x="3303588" y="4348163"/>
          <p14:tracePt t="297403" x="3286125" y="4348163"/>
          <p14:tracePt t="297420" x="3268663" y="4348163"/>
          <p14:tracePt t="297437" x="3232150" y="4367213"/>
          <p14:tracePt t="297453" x="3214688" y="4375150"/>
          <p14:tracePt t="297470" x="3197225" y="4394200"/>
          <p14:tracePt t="297487" x="3133725" y="4419600"/>
          <p14:tracePt t="297503" x="3089275" y="4446588"/>
          <p14:tracePt t="297520" x="3062288" y="4483100"/>
          <p14:tracePt t="297537" x="2982913" y="4537075"/>
          <p14:tracePt t="297554" x="2938463" y="4572000"/>
          <p14:tracePt t="297570" x="2894013" y="4598988"/>
          <p14:tracePt t="297587" x="2830513" y="4652963"/>
          <p14:tracePt t="297604" x="2795588" y="4679950"/>
          <p14:tracePt t="297620" x="2776538" y="4697413"/>
          <p14:tracePt t="297637" x="2741613" y="4724400"/>
          <p14:tracePt t="297654" x="2741613" y="4732338"/>
          <p14:tracePt t="297670" x="2732088" y="4741863"/>
          <p14:tracePt t="297687" x="2724150" y="4751388"/>
          <p14:tracePt t="297720" x="2714625" y="4751388"/>
          <p14:tracePt t="297757" x="2714625" y="4741863"/>
          <p14:tracePt t="297768" x="2697163" y="4705350"/>
          <p14:tracePt t="297781" x="2679700" y="4670425"/>
          <p14:tracePt t="297792" x="2652713" y="4598988"/>
          <p14:tracePt t="297806" x="2633663" y="4527550"/>
          <p14:tracePt t="297820" x="2608263" y="4456113"/>
          <p14:tracePt t="297837" x="2589213" y="4394200"/>
          <p14:tracePt t="297854" x="2554288" y="4286250"/>
          <p14:tracePt t="297870" x="2554288" y="4251325"/>
          <p14:tracePt t="297887" x="2544763" y="4224338"/>
          <p14:tracePt t="297904" x="2544763" y="4197350"/>
          <p14:tracePt t="298014" x="2544763" y="4205288"/>
          <p14:tracePt t="298026" x="2562225" y="4214813"/>
          <p14:tracePt t="298038" x="2562225" y="4224338"/>
          <p14:tracePt t="298051" x="2581275" y="4241800"/>
          <p14:tracePt t="298063" x="2589213" y="4251325"/>
          <p14:tracePt t="298074" x="2608263" y="4276725"/>
          <p14:tracePt t="298087" x="2625725" y="4286250"/>
          <p14:tracePt t="298104" x="2643188" y="4303713"/>
          <p14:tracePt t="298120" x="2660650" y="4330700"/>
          <p14:tracePt t="298137" x="2687638" y="4367213"/>
          <p14:tracePt t="298154" x="2705100" y="4384675"/>
          <p14:tracePt t="298170" x="2724150" y="4394200"/>
          <p14:tracePt t="298187" x="2759075" y="4429125"/>
          <p14:tracePt t="298204" x="2786063" y="4456113"/>
          <p14:tracePt t="298220" x="2813050" y="4483100"/>
          <p14:tracePt t="298237" x="2867025" y="4527550"/>
          <p14:tracePt t="298254" x="2894013" y="4554538"/>
          <p14:tracePt t="298270" x="2938463" y="4616450"/>
          <p14:tracePt t="298287" x="2965450" y="4643438"/>
          <p14:tracePt t="298304" x="3000375" y="4670425"/>
          <p14:tracePt t="298321" x="3054350" y="4741863"/>
          <p14:tracePt t="298337" x="3081338" y="4768850"/>
          <p14:tracePt t="298354" x="3089275" y="4786313"/>
          <p14:tracePt t="298370" x="3125788" y="4830763"/>
          <p14:tracePt t="298387" x="3143250" y="4867275"/>
          <p14:tracePt t="298404" x="3160713" y="4894263"/>
          <p14:tracePt t="298420" x="3205163" y="4991100"/>
          <p14:tracePt t="298437" x="3214688" y="5027613"/>
          <p14:tracePt t="298454" x="3232150" y="5062538"/>
          <p14:tracePt t="298470" x="3251200" y="5126038"/>
          <p14:tracePt t="298487" x="3259138" y="5160963"/>
          <p14:tracePt t="298504" x="3276600" y="5251450"/>
          <p14:tracePt t="298520" x="3286125" y="5295900"/>
          <p14:tracePt t="298537" x="3295650" y="5340350"/>
          <p14:tracePt t="298554" x="3313113" y="5411788"/>
          <p14:tracePt t="298570" x="3313113" y="5438775"/>
          <p14:tracePt t="298587" x="3322638" y="5465763"/>
          <p14:tracePt t="298604" x="3330575" y="5491163"/>
          <p14:tracePt t="298620" x="3340100" y="5518150"/>
          <p14:tracePt t="298637" x="3340100" y="5537200"/>
          <p14:tracePt t="298654" x="3340100" y="5545138"/>
          <p14:tracePt t="299055" x="3340100" y="5537200"/>
          <p14:tracePt t="299066" x="3340100" y="5527675"/>
          <p14:tracePt t="299077" x="3340100" y="5500688"/>
          <p14:tracePt t="299092" x="3340100" y="5473700"/>
          <p14:tracePt t="299104" x="3322638" y="5438775"/>
          <p14:tracePt t="299121" x="3295650" y="5394325"/>
          <p14:tracePt t="299137" x="3259138" y="5340350"/>
          <p14:tracePt t="299154" x="3152775" y="5205413"/>
          <p14:tracePt t="299171" x="3108325" y="5126038"/>
          <p14:tracePt t="299187" x="3054350" y="5027613"/>
          <p14:tracePt t="299204" x="2982913" y="4848225"/>
          <p14:tracePt t="299221" x="2955925" y="4768850"/>
          <p14:tracePt t="299237" x="2911475" y="4643438"/>
          <p14:tracePt t="299254" x="2894013" y="4589463"/>
          <p14:tracePt t="299271" x="2884488" y="4537075"/>
          <p14:tracePt t="299287" x="2857500" y="4473575"/>
          <p14:tracePt t="299304" x="2847975" y="4456113"/>
          <p14:tracePt t="299321" x="2830513" y="4446588"/>
          <p14:tracePt t="299338" x="2822575" y="4429125"/>
          <p14:tracePt t="299354" x="2822575" y="4411663"/>
          <p14:tracePt t="299371" x="2822575" y="4402138"/>
          <p14:tracePt t="299388" x="2813050" y="4375150"/>
          <p14:tracePt t="299410" x="2813050" y="4357688"/>
          <p14:tracePt t="299423" x="2803525" y="4348163"/>
          <p14:tracePt t="299437" x="2803525" y="4340225"/>
          <p14:tracePt t="299454" x="2795588" y="4330700"/>
          <p14:tracePt t="299471" x="2795588" y="4322763"/>
          <p14:tracePt t="299487" x="2795588" y="4313238"/>
          <p14:tracePt t="299594" x="2795588" y="4322763"/>
          <p14:tracePt t="299618" x="2795588" y="4340225"/>
          <p14:tracePt t="299642" x="2803525" y="4348163"/>
          <p14:tracePt t="299656" x="2803525" y="4357688"/>
          <p14:tracePt t="299667" x="2822575" y="4367213"/>
          <p14:tracePt t="299679" x="2830513" y="4375150"/>
          <p14:tracePt t="299691" x="2847975" y="4394200"/>
          <p14:tracePt t="299704" x="2867025" y="4411663"/>
          <p14:tracePt t="299721" x="2884488" y="4429125"/>
          <p14:tracePt t="299737" x="2894013" y="4456113"/>
          <p14:tracePt t="299754" x="2919413" y="4491038"/>
          <p14:tracePt t="299771" x="2938463" y="4518025"/>
          <p14:tracePt t="299787" x="2946400" y="4545013"/>
          <p14:tracePt t="299804" x="2982913" y="4589463"/>
          <p14:tracePt t="299821" x="2990850" y="4625975"/>
          <p14:tracePt t="299837" x="3036888" y="4705350"/>
          <p14:tracePt t="299854" x="3054350" y="4751388"/>
          <p14:tracePt t="299871" x="3081338" y="4786313"/>
          <p14:tracePt t="299888" x="3133725" y="4911725"/>
          <p14:tracePt t="299904" x="3160713" y="4973638"/>
          <p14:tracePt t="299921" x="3187700" y="5037138"/>
          <p14:tracePt t="299938" x="3241675" y="5160963"/>
          <p14:tracePt t="299954" x="3268663" y="5214938"/>
          <p14:tracePt t="299971" x="3286125" y="5276850"/>
          <p14:tracePt t="299988" x="3322638" y="5367338"/>
          <p14:tracePt t="300004" x="3340100" y="5419725"/>
          <p14:tracePt t="300021" x="3357563" y="5473700"/>
          <p14:tracePt t="300038" x="3384550" y="5572125"/>
          <p14:tracePt t="300054" x="3384550" y="5599113"/>
          <p14:tracePt t="300071" x="3394075" y="5634038"/>
          <p14:tracePt t="300088" x="3402013" y="5680075"/>
          <p14:tracePt t="300104" x="3411538" y="5705475"/>
          <p14:tracePt t="300121" x="3411538" y="5732463"/>
          <p14:tracePt t="300138" x="3419475" y="5751513"/>
          <p14:tracePt t="300156" x="3419475" y="5759450"/>
          <p14:tracePt t="300598" x="3411538" y="5741988"/>
          <p14:tracePt t="300610" x="3394075" y="5705475"/>
          <p14:tracePt t="300622" x="3367088" y="5643563"/>
          <p14:tracePt t="300634" x="3313113" y="5562600"/>
          <p14:tracePt t="300647" x="3276600" y="5473700"/>
          <p14:tracePt t="300659" x="3232150" y="5375275"/>
          <p14:tracePt t="300672" x="3197225" y="5276850"/>
          <p14:tracePt t="300688" x="3152775" y="5160963"/>
          <p14:tracePt t="300704" x="3108325" y="5062538"/>
          <p14:tracePt t="300721" x="3017838" y="4840288"/>
          <p14:tracePt t="300738" x="2973388" y="4687888"/>
          <p14:tracePt t="300754" x="2946400" y="4572000"/>
          <p14:tracePt t="300771" x="2894013" y="4322763"/>
          <p14:tracePt t="300788" x="2867025" y="4232275"/>
          <p14:tracePt t="300804" x="2840038" y="4160838"/>
          <p14:tracePt t="300821" x="2813050" y="4116388"/>
          <p14:tracePt t="300838" x="2803525" y="4089400"/>
          <p14:tracePt t="300855" x="2786063" y="4071938"/>
          <p14:tracePt t="300871" x="2768600" y="4062413"/>
          <p14:tracePt t="300892" x="2751138" y="4044950"/>
          <p14:tracePt t="300917" x="2741613" y="4037013"/>
          <p14:tracePt t="300929" x="2732088" y="4027488"/>
          <p14:tracePt t="300966" x="2732088" y="4017963"/>
          <p14:tracePt t="301051" x="2732088" y="4037013"/>
          <p14:tracePt t="301063" x="2741613" y="4054475"/>
          <p14:tracePt t="301076" x="2768600" y="4071938"/>
          <p14:tracePt t="301088" x="2786063" y="4089400"/>
          <p14:tracePt t="301100" x="2813050" y="4125913"/>
          <p14:tracePt t="301113" x="2830513" y="4160838"/>
          <p14:tracePt t="301125" x="2874963" y="4232275"/>
          <p14:tracePt t="301138" x="2928938" y="4322763"/>
          <p14:tracePt t="301155" x="2982913" y="4419600"/>
          <p14:tracePt t="301171" x="3054350" y="4572000"/>
          <p14:tracePt t="301188" x="3152775" y="4795838"/>
          <p14:tracePt t="301205" x="3205163" y="4902200"/>
          <p14:tracePt t="301221" x="3251200" y="5000625"/>
          <p14:tracePt t="301238" x="3313113" y="5180013"/>
          <p14:tracePt t="301255" x="3340100" y="5241925"/>
          <p14:tracePt t="301271" x="3384550" y="5384800"/>
          <p14:tracePt t="301288" x="3394075" y="5419725"/>
          <p14:tracePt t="301305" x="3394075" y="5456238"/>
          <p14:tracePt t="301322" x="3411538" y="5465763"/>
          <p14:tracePt t="301338" x="3411538" y="5491163"/>
          <p14:tracePt t="301355" x="3411538" y="5500688"/>
          <p14:tracePt t="301371" x="3411538" y="5518150"/>
          <p14:tracePt t="301393" x="3411538" y="5537200"/>
          <p14:tracePt t="301406" x="3411538" y="5545138"/>
          <p14:tracePt t="301421" x="3411538" y="5562600"/>
          <p14:tracePt t="301438" x="3411538" y="5572125"/>
          <p14:tracePt t="301455" x="3411538" y="5599113"/>
          <p14:tracePt t="301471" x="3411538" y="5634038"/>
          <p14:tracePt t="301488" x="3411538" y="5643563"/>
          <p14:tracePt t="301505" x="3411538" y="5661025"/>
          <p14:tracePt t="301650" x="3411538" y="5653088"/>
          <p14:tracePt t="301664" x="3411538" y="5616575"/>
          <p14:tracePt t="301675" x="3402013" y="5554663"/>
          <p14:tracePt t="301688" x="3357563" y="5465763"/>
          <p14:tracePt t="301700" x="3330575" y="5367338"/>
          <p14:tracePt t="301713" x="3276600" y="5251450"/>
          <p14:tracePt t="301724" x="3224213" y="5133975"/>
          <p14:tracePt t="301738" x="3160713" y="5018088"/>
          <p14:tracePt t="301755" x="3098800" y="4919663"/>
          <p14:tracePt t="301771" x="3036888" y="4830763"/>
          <p14:tracePt t="301788" x="2938463" y="4633913"/>
          <p14:tracePt t="301805" x="2911475" y="4545013"/>
          <p14:tracePt t="301821" x="2874963" y="4473575"/>
          <p14:tracePt t="301838" x="2822575" y="4348163"/>
          <p14:tracePt t="301855" x="2822575" y="4322763"/>
          <p14:tracePt t="301871" x="2795588" y="4286250"/>
          <p14:tracePt t="301888" x="2786063" y="4259263"/>
          <p14:tracePt t="301905" x="2776538" y="4251325"/>
          <p14:tracePt t="301922" x="2768600" y="4214813"/>
          <p14:tracePt t="301939" x="2759075" y="4205288"/>
          <p14:tracePt t="301955" x="2759075" y="4197350"/>
          <p14:tracePt t="301972" x="2751138" y="4187825"/>
          <p14:tracePt t="302092" x="2751138" y="4197350"/>
          <p14:tracePt t="302104" x="2768600" y="4214813"/>
          <p14:tracePt t="302118" x="2768600" y="4232275"/>
          <p14:tracePt t="302129" x="2786063" y="4251325"/>
          <p14:tracePt t="302141" x="2795588" y="4276725"/>
          <p14:tracePt t="302155" x="2822575" y="4330700"/>
          <p14:tracePt t="302172" x="2857500" y="4402138"/>
          <p14:tracePt t="302188" x="2894013" y="4491038"/>
          <p14:tracePt t="302205" x="2990850" y="4670425"/>
          <p14:tracePt t="302221" x="3044825" y="4786313"/>
          <p14:tracePt t="302238" x="3133725" y="4965700"/>
          <p14:tracePt t="302255" x="3170238" y="5037138"/>
          <p14:tracePt t="302272" x="3197225" y="5089525"/>
          <p14:tracePt t="302289" x="3232150" y="5153025"/>
          <p14:tracePt t="302305" x="3241675" y="5170488"/>
          <p14:tracePt t="302322" x="3241675" y="5180013"/>
          <p14:tracePt t="302338" x="3241675" y="5187950"/>
          <p14:tracePt t="302742" x="3241675" y="5180013"/>
          <p14:tracePt t="302803" x="3241675" y="5170488"/>
          <p14:tracePt t="302816" x="3241675" y="5160963"/>
          <p14:tracePt t="302827" x="3241675" y="5153025"/>
          <p14:tracePt t="302839" x="3241675" y="5126038"/>
          <p14:tracePt t="302855" x="3241675" y="5072063"/>
          <p14:tracePt t="302872" x="3268663" y="5000625"/>
          <p14:tracePt t="302888" x="3394075" y="4643438"/>
          <p14:tracePt t="302905" x="3473450" y="4438650"/>
          <p14:tracePt t="302922" x="3554413" y="4276725"/>
          <p14:tracePt t="302939" x="3670300" y="4037013"/>
          <p14:tracePt t="302955" x="3724275" y="3946525"/>
          <p14:tracePt t="302972" x="3768725" y="3867150"/>
          <p14:tracePt t="302988" x="3884613" y="3741738"/>
          <p14:tracePt t="303005" x="3946525" y="3679825"/>
          <p14:tracePt t="303022" x="3973513" y="3660775"/>
          <p14:tracePt t="303038" x="4010025" y="3633788"/>
          <p14:tracePt t="303055" x="4027488" y="3616325"/>
          <p14:tracePt t="303072" x="4089400" y="3589338"/>
          <p14:tracePt t="303089" x="4133850" y="3562350"/>
          <p14:tracePt t="303105" x="4170363" y="3544888"/>
          <p14:tracePt t="303122" x="4232275" y="3500438"/>
          <p14:tracePt t="303139" x="4259263" y="3482975"/>
          <p14:tracePt t="303155" x="4268788" y="3482975"/>
          <p14:tracePt t="303172" x="4303713" y="3455988"/>
          <p14:tracePt t="303189" x="4340225" y="3419475"/>
          <p14:tracePt t="303205" x="4394200" y="3367088"/>
          <p14:tracePt t="303222" x="4554538" y="3232150"/>
          <p14:tracePt t="303238" x="4608513" y="3170238"/>
          <p14:tracePt t="303255" x="4660900" y="3089275"/>
          <p14:tracePt t="303272" x="4670425" y="3071813"/>
          <p14:tracePt t="304689" x="4670425" y="3027363"/>
          <p14:tracePt t="304702" x="4687888" y="2911475"/>
          <p14:tracePt t="304713" x="4751388" y="2697163"/>
          <p14:tracePt t="304725" x="4911725" y="2295525"/>
          <p14:tracePt t="304739" x="5062538" y="1893888"/>
          <p14:tracePt t="304756" x="5224463" y="1465263"/>
          <p14:tracePt t="304772" x="5402263" y="1081088"/>
          <p14:tracePt t="304789" x="5572125" y="642938"/>
          <p14:tracePt t="304806" x="5589588" y="561975"/>
          <p14:tracePt t="304822" x="5599113" y="536575"/>
          <p14:tracePt t="304839" x="5608638" y="517525"/>
          <p14:tracePt t="304934" x="5608638" y="527050"/>
          <p14:tracePt t="304947" x="5599113" y="527050"/>
          <p14:tracePt t="305106" x="5581650" y="527050"/>
          <p14:tracePt t="305118" x="5527675" y="554038"/>
          <p14:tracePt t="305130" x="5438775" y="581025"/>
          <p14:tracePt t="305143" x="5303838" y="642938"/>
          <p14:tracePt t="305156" x="5126038" y="714375"/>
          <p14:tracePt t="305173" x="4919663" y="795338"/>
          <p14:tracePt t="305189" x="4759325" y="857250"/>
          <p14:tracePt t="305206" x="4473575" y="919163"/>
          <p14:tracePt t="305222" x="4357688" y="965200"/>
          <p14:tracePt t="305239" x="4241800" y="990600"/>
          <p14:tracePt t="305256" x="4000500" y="1089025"/>
          <p14:tracePt t="305273" x="3902075" y="1143000"/>
          <p14:tracePt t="305289" x="3759200" y="1196975"/>
          <p14:tracePt t="305306" x="3732213" y="1204913"/>
          <p14:tracePt t="305323" x="3714750" y="1204913"/>
          <p14:tracePt t="305339" x="3697288" y="1204913"/>
          <p14:tracePt t="305356" x="3687763" y="1204913"/>
          <p14:tracePt t="305645" x="3679825" y="1204913"/>
          <p14:tracePt t="305657" x="3660775" y="1214438"/>
          <p14:tracePt t="305668" x="3608388" y="1231900"/>
          <p14:tracePt t="305680" x="3482975" y="1258888"/>
          <p14:tracePt t="305693" x="3303588" y="1322388"/>
          <p14:tracePt t="305706" x="3054350" y="1393825"/>
          <p14:tracePt t="305723" x="2830513" y="1465263"/>
          <p14:tracePt t="305739" x="2652713" y="1517650"/>
          <p14:tracePt t="305756" x="2465388" y="1554163"/>
          <p14:tracePt t="305773" x="2401888" y="1562100"/>
          <p14:tracePt t="305789" x="2347913" y="1562100"/>
          <p14:tracePt t="305806" x="2259013" y="1562100"/>
          <p14:tracePt t="305823" x="2224088" y="1562100"/>
          <p14:tracePt t="305839" x="2187575" y="1562100"/>
          <p14:tracePt t="305856" x="2170113" y="1562100"/>
          <p14:tracePt t="305873" x="2160588" y="1562100"/>
          <p14:tracePt t="305890" x="2152650" y="1562100"/>
          <p14:tracePt t="305938" x="2143125" y="1562100"/>
          <p14:tracePt t="305964" x="2133600" y="1562100"/>
          <p14:tracePt t="305976" x="2125663" y="1562100"/>
          <p14:tracePt t="305992" x="2116138" y="1571625"/>
          <p14:tracePt t="306001" x="2098675" y="1571625"/>
          <p14:tracePt t="306012" x="2071688" y="1598613"/>
          <p14:tracePt t="306024" x="2036763" y="1625600"/>
          <p14:tracePt t="306039" x="1982788" y="1660525"/>
          <p14:tracePt t="306056" x="1938338" y="1687513"/>
          <p14:tracePt t="306073" x="1911350" y="1697038"/>
          <p14:tracePt t="306089" x="1901825" y="1697038"/>
          <p14:tracePt t="306196" x="1911350" y="1697038"/>
          <p14:tracePt t="306207" x="1946275" y="1697038"/>
          <p14:tracePt t="306221" x="1982788" y="1697038"/>
          <p14:tracePt t="306233" x="2027238" y="1697038"/>
          <p14:tracePt t="306245" x="2081213" y="1697038"/>
          <p14:tracePt t="306257" x="2133600" y="1697038"/>
          <p14:tracePt t="306273" x="2187575" y="1697038"/>
          <p14:tracePt t="306290" x="2232025" y="1697038"/>
          <p14:tracePt t="306306" x="2295525" y="1697038"/>
          <p14:tracePt t="306306" x="2384425" y="1697038"/>
          <p14:tracePt t="306325" x="2455863" y="1697038"/>
          <p14:tracePt t="306340" x="2536825" y="1697038"/>
          <p14:tracePt t="306356" x="2679700" y="1697038"/>
          <p14:tracePt t="306373" x="2724150" y="1697038"/>
          <p14:tracePt t="306390" x="2759075" y="1697038"/>
          <p14:tracePt t="306406" x="2830513" y="1697038"/>
          <p14:tracePt t="306423" x="2857500" y="1697038"/>
          <p14:tracePt t="306439" x="2894013" y="1704975"/>
          <p14:tracePt t="306456" x="2946400" y="1724025"/>
          <p14:tracePt t="306473" x="2973388" y="1731963"/>
          <p14:tracePt t="306490" x="2990850" y="1741488"/>
          <p14:tracePt t="306506" x="3027363" y="1758950"/>
          <p14:tracePt t="306523" x="3054350" y="1776413"/>
          <p14:tracePt t="306540" x="3062288" y="1776413"/>
          <p14:tracePt t="306556" x="3062288" y="1785938"/>
          <p14:tracePt t="309895" x="3054350" y="1785938"/>
          <p14:tracePt t="309909" x="3044825" y="1785938"/>
          <p14:tracePt t="309920" x="3036888" y="1785938"/>
          <p14:tracePt t="309935" x="3000375" y="1785938"/>
          <p14:tracePt t="309944" x="2938463" y="1803400"/>
          <p14:tracePt t="309957" x="2867025" y="1830388"/>
          <p14:tracePt t="309974" x="2786063" y="1847850"/>
          <p14:tracePt t="309991" x="2714625" y="1866900"/>
          <p14:tracePt t="310008" x="2562225" y="1893888"/>
          <p14:tracePt t="310024" x="2473325" y="1919288"/>
          <p14:tracePt t="310041" x="2374900" y="1938338"/>
          <p14:tracePt t="310057" x="2133600" y="2027238"/>
          <p14:tracePt t="310074" x="2017713" y="2081213"/>
          <p14:tracePt t="310091" x="1928813" y="2116138"/>
          <p14:tracePt t="310107" x="1847850" y="2133600"/>
          <p14:tracePt t="310124" x="1830388" y="2133600"/>
          <p14:tracePt t="310141" x="1812925" y="2133600"/>
          <p14:tracePt t="310157" x="1795463" y="2133600"/>
          <p14:tracePt t="310174" x="1776413" y="2133600"/>
          <p14:tracePt t="310191" x="1751013" y="2133600"/>
          <p14:tracePt t="310207" x="1741488" y="2133600"/>
          <p14:tracePt t="310224" x="1731963" y="2133600"/>
          <p14:tracePt t="310241" x="1724025" y="2133600"/>
          <p14:tracePt t="310422" x="1731963" y="2133600"/>
          <p14:tracePt t="310435" x="1751013" y="2133600"/>
          <p14:tracePt t="310447" x="1768475" y="2133600"/>
          <p14:tracePt t="310459" x="1795463" y="2133600"/>
          <p14:tracePt t="310470" x="1822450" y="2133600"/>
          <p14:tracePt t="310483" x="1857375" y="2143125"/>
          <p14:tracePt t="310496" x="1911350" y="2152650"/>
          <p14:tracePt t="310509" x="1973263" y="2160588"/>
          <p14:tracePt t="310524" x="2044700" y="2170113"/>
          <p14:tracePt t="310541" x="2116138" y="2179638"/>
          <p14:tracePt t="310557" x="2295525" y="2197100"/>
          <p14:tracePt t="310574" x="2366963" y="2197100"/>
          <p14:tracePt t="310591" x="2428875" y="2205038"/>
          <p14:tracePt t="310608" x="2544763" y="2224088"/>
          <p14:tracePt t="310624" x="2589213" y="2224088"/>
          <p14:tracePt t="310641" x="2643188" y="2232025"/>
          <p14:tracePt t="310657" x="2724150" y="2241550"/>
          <p14:tracePt t="310674" x="2751138" y="2251075"/>
          <p14:tracePt t="310691" x="2759075" y="2251075"/>
          <p14:tracePt t="310707" x="2786063" y="2251075"/>
          <p14:tracePt t="310724" x="2795588" y="2259013"/>
          <p14:tracePt t="310741" x="2813050" y="2259013"/>
          <p14:tracePt t="310758" x="2822575" y="2259013"/>
          <p14:tracePt t="310774" x="2830513" y="2259013"/>
          <p14:tracePt t="310791" x="2840038" y="2259013"/>
          <p14:tracePt t="310808" x="2847975" y="2259013"/>
          <p14:tracePt t="310838" x="2857500" y="2259013"/>
          <p14:tracePt t="314588" x="2867025" y="2259013"/>
          <p14:tracePt t="314599" x="2884488" y="2251075"/>
          <p14:tracePt t="314612" x="2928938" y="2241550"/>
          <p14:tracePt t="314625" x="2990850" y="2232025"/>
          <p14:tracePt t="314637" x="3062288" y="2197100"/>
          <p14:tracePt t="314648" x="3187700" y="2179638"/>
          <p14:tracePt t="314661" x="3295650" y="2160588"/>
          <p14:tracePt t="314675" x="3429000" y="2152650"/>
          <p14:tracePt t="314692" x="3554413" y="2152650"/>
          <p14:tracePt t="314709" x="3679825" y="2143125"/>
          <p14:tracePt t="314725" x="3867150" y="2143125"/>
          <p14:tracePt t="314742" x="3946525" y="2143125"/>
          <p14:tracePt t="314759" x="4071938" y="2133600"/>
          <p14:tracePt t="314775" x="4133850" y="2125663"/>
          <p14:tracePt t="314792" x="4205288" y="2125663"/>
          <p14:tracePt t="314809" x="4330700" y="2116138"/>
          <p14:tracePt t="314825" x="4367213" y="2116138"/>
          <p14:tracePt t="314842" x="4402138" y="2116138"/>
          <p14:tracePt t="314859" x="4429125" y="2116138"/>
          <p14:tracePt t="314876" x="4438650" y="2116138"/>
          <p14:tracePt t="314894" x="4446588" y="2116138"/>
          <p14:tracePt t="314919" x="4456113" y="2116138"/>
          <p14:tracePt t="315971" x="4456113" y="2125663"/>
          <p14:tracePt t="316010" x="4456113" y="2133600"/>
          <p14:tracePt t="316033" x="4438650" y="2133600"/>
          <p14:tracePt t="316046" x="4411663" y="2133600"/>
          <p14:tracePt t="316061" x="4348163" y="2133600"/>
          <p14:tracePt t="316072" x="4251325" y="2152650"/>
          <p14:tracePt t="316081" x="4116388" y="2179638"/>
          <p14:tracePt t="316093" x="3929063" y="2205038"/>
          <p14:tracePt t="316109" x="3741738" y="2232025"/>
          <p14:tracePt t="316126" x="3517900" y="2268538"/>
          <p14:tracePt t="316142" x="3322638" y="2322513"/>
          <p14:tracePt t="316159" x="2973388" y="2411413"/>
          <p14:tracePt t="316176" x="2857500" y="2438400"/>
          <p14:tracePt t="316193" x="2633663" y="2500313"/>
          <p14:tracePt t="316209" x="2554288" y="2509838"/>
          <p14:tracePt t="316226" x="2490788" y="2517775"/>
          <p14:tracePt t="316242" x="2419350" y="2517775"/>
          <p14:tracePt t="316259" x="2393950" y="2517775"/>
          <p14:tracePt t="316276" x="2374900" y="2517775"/>
          <p14:tracePt t="316293" x="2312988" y="2517775"/>
          <p14:tracePt t="316309" x="2295525" y="2517775"/>
          <p14:tracePt t="316326" x="2286000" y="2517775"/>
          <p14:tracePt t="316343" x="2276475" y="2517775"/>
          <p14:tracePt t="316359" x="2268538" y="2517775"/>
          <p14:tracePt t="316376" x="2268538" y="2509838"/>
          <p14:tracePt t="316393" x="2259013" y="2509838"/>
          <p14:tracePt t="316425" x="2251075" y="2509838"/>
          <p14:tracePt t="316450" x="2241550" y="2509838"/>
          <p14:tracePt t="316487" x="2232025" y="2509838"/>
          <p14:tracePt t="316892" x="2241550" y="2509838"/>
          <p14:tracePt t="316915" x="2251075" y="2509838"/>
          <p14:tracePt t="316928" x="2259013" y="2509838"/>
          <p14:tracePt t="316940" x="2276475" y="2509838"/>
          <p14:tracePt t="316952" x="2286000" y="2509838"/>
          <p14:tracePt t="316965" x="2312988" y="2509838"/>
          <p14:tracePt t="316978" x="2347913" y="2509838"/>
          <p14:tracePt t="316993" x="2401888" y="2509838"/>
          <p14:tracePt t="317010" x="2473325" y="2509838"/>
          <p14:tracePt t="317026" x="2679700" y="2509838"/>
          <p14:tracePt t="317043" x="2813050" y="2509838"/>
          <p14:tracePt t="317059" x="2946400" y="2509838"/>
          <p14:tracePt t="317076" x="3214688" y="2536825"/>
          <p14:tracePt t="317093" x="3330575" y="2562225"/>
          <p14:tracePt t="317109" x="3429000" y="2581275"/>
          <p14:tracePt t="317126" x="3544888" y="2616200"/>
          <p14:tracePt t="317143" x="3581400" y="2633663"/>
          <p14:tracePt t="317160" x="3625850" y="2643188"/>
          <p14:tracePt t="317176" x="3633788" y="2652713"/>
          <p14:tracePt t="317209" x="3643313" y="2652713"/>
          <p14:tracePt t="317234" x="3643313" y="2660650"/>
          <p14:tracePt t="317565" x="3633788" y="2660650"/>
          <p14:tracePt t="317577" x="3616325" y="2660650"/>
          <p14:tracePt t="317590" x="3598863" y="2660650"/>
          <p14:tracePt t="317602" x="3562350" y="2670175"/>
          <p14:tracePt t="317613" x="3500438" y="2679700"/>
          <p14:tracePt t="317626" x="3411538" y="2687638"/>
          <p14:tracePt t="317643" x="3303588" y="2714625"/>
          <p14:tracePt t="317660" x="3179763" y="2741613"/>
          <p14:tracePt t="317676" x="2894013" y="2803525"/>
          <p14:tracePt t="317693" x="2741613" y="2840038"/>
          <p14:tracePt t="317710" x="2633663" y="2867025"/>
          <p14:tracePt t="317726" x="2446338" y="2901950"/>
          <p14:tracePt t="317743" x="2374900" y="2919413"/>
          <p14:tracePt t="317760" x="2322513" y="2928938"/>
          <p14:tracePt t="317776" x="2276475" y="2938463"/>
          <p14:tracePt t="317793" x="2268538" y="2938463"/>
          <p14:tracePt t="317944" x="2286000" y="2938463"/>
          <p14:tracePt t="317957" x="2312988" y="2946400"/>
          <p14:tracePt t="317970" x="2366963" y="2965450"/>
          <p14:tracePt t="317981" x="2446338" y="2982913"/>
          <p14:tracePt t="317993" x="2544763" y="3000375"/>
          <p14:tracePt t="318010" x="2652713" y="3027363"/>
          <p14:tracePt t="318026" x="2776538" y="3044825"/>
          <p14:tracePt t="318043" x="3017838" y="3062288"/>
          <p14:tracePt t="318060" x="3125788" y="3062288"/>
          <p14:tracePt t="318076" x="3187700" y="3062288"/>
          <p14:tracePt t="318093" x="3241675" y="306228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Ovarian Follicles</a:t>
            </a:r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231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811"/>
    </mc:Choice>
    <mc:Fallback xmlns="">
      <p:transition spd="slow" advTm="4958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50" x="3241675" y="3054350"/>
          <p14:tracePt t="2362" x="3259138" y="3017838"/>
          <p14:tracePt t="2374" x="3286125" y="2965450"/>
          <p14:tracePt t="2389" x="3340100" y="2857500"/>
          <p14:tracePt t="2402" x="3419475" y="2705100"/>
          <p14:tracePt t="2419" x="3527425" y="2517775"/>
          <p14:tracePt t="2436" x="3768725" y="2062163"/>
          <p14:tracePt t="2452" x="3857625" y="1866900"/>
          <p14:tracePt t="2469" x="3956050" y="1679575"/>
          <p14:tracePt t="2485" x="4054475" y="1500188"/>
          <p14:tracePt t="2502" x="4089400" y="1446213"/>
          <p14:tracePt t="2519" x="4116388" y="1401763"/>
          <p14:tracePt t="2535" x="4160838" y="1330325"/>
          <p14:tracePt t="2552" x="4179888" y="1295400"/>
          <p14:tracePt t="2569" x="4187825" y="1276350"/>
          <p14:tracePt t="2585" x="4197350" y="1250950"/>
          <p14:tracePt t="2602" x="4214813" y="1223963"/>
          <p14:tracePt t="2618" x="4322763" y="1089025"/>
          <p14:tracePt t="2635" x="4411663" y="1000125"/>
          <p14:tracePt t="2652" x="4510088" y="901700"/>
          <p14:tracePt t="2668" x="4679950" y="731838"/>
          <p14:tracePt t="2685" x="4751388" y="660400"/>
          <p14:tracePt t="2702" x="4803775" y="608013"/>
          <p14:tracePt t="2719" x="4867275" y="544513"/>
          <p14:tracePt t="2735" x="4884738" y="536575"/>
          <p14:tracePt t="2752" x="4902200" y="527050"/>
          <p14:tracePt t="2769" x="4946650" y="527050"/>
          <p14:tracePt t="2785" x="4973638" y="527050"/>
          <p14:tracePt t="2802" x="5027613" y="554038"/>
          <p14:tracePt t="2819" x="5054600" y="581025"/>
          <p14:tracePt t="2835" x="5072063" y="598488"/>
          <p14:tracePt t="2852" x="5133975" y="642938"/>
          <p14:tracePt t="2869" x="5180013" y="669925"/>
          <p14:tracePt t="2885" x="5224463" y="696913"/>
          <p14:tracePt t="2902" x="5348288" y="741363"/>
          <p14:tracePt t="2919" x="5429250" y="758825"/>
          <p14:tracePt t="2935" x="5500688" y="785813"/>
          <p14:tracePt t="2952" x="5634038" y="812800"/>
          <p14:tracePt t="2969" x="5680075" y="812800"/>
          <p14:tracePt t="2985" x="5705475" y="812800"/>
          <p14:tracePt t="3002" x="5732463" y="822325"/>
          <p14:tracePt t="3024" x="5741988" y="822325"/>
          <p14:tracePt t="3097" x="5741988" y="830263"/>
          <p14:tracePt t="3195" x="5732463" y="839788"/>
          <p14:tracePt t="3244" x="5724525" y="839788"/>
          <p14:tracePt t="3280" x="5715000" y="839788"/>
          <p14:tracePt t="3353" x="5705475" y="839788"/>
          <p14:tracePt t="3366" x="5705475" y="847725"/>
          <p14:tracePt t="3415" x="5697538" y="847725"/>
          <p14:tracePt t="3489" x="5688013" y="857250"/>
          <p14:tracePt t="3501" x="5680075" y="857250"/>
          <p14:tracePt t="3514" x="5670550" y="866775"/>
          <p14:tracePt t="3526" x="5634038" y="874713"/>
          <p14:tracePt t="3537" x="5599113" y="901700"/>
          <p14:tracePt t="3552" x="5518150" y="938213"/>
          <p14:tracePt t="3569" x="5367338" y="1009650"/>
          <p14:tracePt t="3586" x="4822825" y="1241425"/>
          <p14:tracePt t="3602" x="4473575" y="1374775"/>
          <p14:tracePt t="3619" x="4116388" y="1544638"/>
          <p14:tracePt t="3636" x="3776663" y="1697038"/>
          <p14:tracePt t="3652" x="3224213" y="1884363"/>
          <p14:tracePt t="3669" x="3081338" y="1911350"/>
          <p14:tracePt t="3686" x="2884488" y="1928813"/>
          <p14:tracePt t="3702" x="2822575" y="1928813"/>
          <p14:tracePt t="3719" x="2759075" y="1928813"/>
          <p14:tracePt t="3736" x="2687638" y="1928813"/>
          <p14:tracePt t="3752" x="2660650" y="1928813"/>
          <p14:tracePt t="3769" x="2633663" y="1928813"/>
          <p14:tracePt t="3786" x="2598738" y="1928813"/>
          <p14:tracePt t="3802" x="2581275" y="1928813"/>
          <p14:tracePt t="3819" x="2562225" y="1928813"/>
          <p14:tracePt t="3836" x="2509838" y="1928813"/>
          <p14:tracePt t="3852" x="2455863" y="1928813"/>
          <p14:tracePt t="3869" x="2339975" y="1973263"/>
          <p14:tracePt t="3886" x="2286000" y="1982788"/>
          <p14:tracePt t="3902" x="2251075" y="1990725"/>
          <p14:tracePt t="3919" x="2205038" y="1990725"/>
          <p14:tracePt t="3936" x="2187575" y="1990725"/>
          <p14:tracePt t="3952" x="2179638" y="1990725"/>
          <p14:tracePt t="3969" x="2170113" y="1990725"/>
          <p14:tracePt t="4053" x="2170113" y="1982788"/>
          <p14:tracePt t="4089" x="2170113" y="1973263"/>
          <p14:tracePt t="4102" x="2179638" y="1973263"/>
          <p14:tracePt t="4113" x="2214563" y="1965325"/>
          <p14:tracePt t="4125" x="2251075" y="1938338"/>
          <p14:tracePt t="4138" x="2322513" y="1911350"/>
          <p14:tracePt t="4152" x="2393950" y="1884363"/>
          <p14:tracePt t="4169" x="2473325" y="1857375"/>
          <p14:tracePt t="4186" x="2536825" y="1830388"/>
          <p14:tracePt t="4202" x="2670175" y="1785938"/>
          <p14:tracePt t="4219" x="2724150" y="1768475"/>
          <p14:tracePt t="4236" x="2822575" y="1751013"/>
          <p14:tracePt t="4252" x="2847975" y="1751013"/>
          <p14:tracePt t="4269" x="2874963" y="1751013"/>
          <p14:tracePt t="4286" x="2919413" y="1751013"/>
          <p14:tracePt t="4302" x="2928938" y="1751013"/>
          <p14:tracePt t="4321" x="2946400" y="1751013"/>
          <p14:tracePt t="4347" x="2955925" y="1751013"/>
          <p14:tracePt t="4371" x="2973388" y="1751013"/>
          <p14:tracePt t="4384" x="2990850" y="1751013"/>
          <p14:tracePt t="4397" x="3017838" y="1751013"/>
          <p14:tracePt t="4409" x="3044825" y="1751013"/>
          <p14:tracePt t="4420" x="3081338" y="1751013"/>
          <p14:tracePt t="4436" x="3133725" y="1751013"/>
          <p14:tracePt t="4452" x="3187700" y="1751013"/>
          <p14:tracePt t="4469" x="3375025" y="1751013"/>
          <p14:tracePt t="4486" x="3482975" y="1751013"/>
          <p14:tracePt t="4502" x="3589338" y="1751013"/>
          <p14:tracePt t="4519" x="3786188" y="1758950"/>
          <p14:tracePt t="4536" x="3867150" y="1785938"/>
          <p14:tracePt t="4552" x="3929063" y="1795463"/>
          <p14:tracePt t="4569" x="3990975" y="1803400"/>
          <p14:tracePt t="4586" x="4010025" y="1812925"/>
          <p14:tracePt t="4602" x="4027488" y="1822450"/>
          <p14:tracePt t="4619" x="4037013" y="1822450"/>
          <p14:tracePt t="4636" x="4037013" y="1830388"/>
          <p14:tracePt t="4653" x="4044950" y="1830388"/>
          <p14:tracePt t="4702" x="4054475" y="1830388"/>
          <p14:tracePt t="4715" x="4062413" y="1839913"/>
          <p14:tracePt t="4738" x="4071938" y="1847850"/>
          <p14:tracePt t="4763" x="4081463" y="1847850"/>
          <p14:tracePt t="4787" x="4089400" y="1847850"/>
          <p14:tracePt t="4934" x="4081463" y="1847850"/>
          <p14:tracePt t="4947" x="4071938" y="1847850"/>
          <p14:tracePt t="4959" x="4044950" y="1847850"/>
          <p14:tracePt t="4971" x="4010025" y="1847850"/>
          <p14:tracePt t="4986" x="3919538" y="1847850"/>
          <p14:tracePt t="5002" x="3813175" y="1847850"/>
          <p14:tracePt t="5019" x="3660775" y="1874838"/>
          <p14:tracePt t="5036" x="3179763" y="1973263"/>
          <p14:tracePt t="5053" x="2938463" y="2017713"/>
          <p14:tracePt t="5069" x="2697163" y="2044700"/>
          <p14:tracePt t="5086" x="2374900" y="2081213"/>
          <p14:tracePt t="5103" x="2259013" y="2098675"/>
          <p14:tracePt t="5120" x="1973263" y="2152650"/>
          <p14:tracePt t="5136" x="1822450" y="2187575"/>
          <p14:tracePt t="5153" x="1714500" y="2205038"/>
          <p14:tracePt t="5169" x="1562100" y="2232025"/>
          <p14:tracePt t="5186" x="1527175" y="2232025"/>
          <p14:tracePt t="5203" x="1509713" y="2232025"/>
          <p14:tracePt t="5220" x="1473200" y="2224088"/>
          <p14:tracePt t="5236" x="1465263" y="2214563"/>
          <p14:tracePt t="5253" x="1446213" y="2214563"/>
          <p14:tracePt t="5253" x="1446213" y="2197100"/>
          <p14:tracePt t="5269" x="1438275" y="2197100"/>
          <p14:tracePt t="5286" x="1428750" y="2197100"/>
          <p14:tracePt t="5303" x="1419225" y="2197100"/>
          <p14:tracePt t="5319" x="1419225" y="2187575"/>
          <p14:tracePt t="5336" x="1411288" y="2187575"/>
          <p14:tracePt t="5363" x="1411288" y="2179638"/>
          <p14:tracePt t="5707" x="1411288" y="2170113"/>
          <p14:tracePt t="5767" x="1419225" y="2170113"/>
          <p14:tracePt t="5780" x="1455738" y="2152650"/>
          <p14:tracePt t="5792" x="1490663" y="2133600"/>
          <p14:tracePt t="5804" x="1544638" y="2116138"/>
          <p14:tracePt t="5820" x="1598613" y="2098675"/>
          <p14:tracePt t="5836" x="1652588" y="2089150"/>
          <p14:tracePt t="5853" x="1731963" y="2081213"/>
          <p14:tracePt t="5870" x="1758950" y="2081213"/>
          <p14:tracePt t="5886" x="1768475" y="2081213"/>
          <p14:tracePt t="5903" x="1776413" y="2081213"/>
          <p14:tracePt t="5964" x="1768475" y="2081213"/>
          <p14:tracePt t="5976" x="1758950" y="2081213"/>
          <p14:tracePt t="5987" x="1741488" y="2081213"/>
          <p14:tracePt t="6001" x="1714500" y="2081213"/>
          <p14:tracePt t="6012" x="1679575" y="2081213"/>
          <p14:tracePt t="6025" x="1625600" y="2081213"/>
          <p14:tracePt t="6038" x="1581150" y="2081213"/>
          <p14:tracePt t="6053" x="1517650" y="2071688"/>
          <p14:tracePt t="6070" x="1465263" y="2062163"/>
          <p14:tracePt t="6086" x="1357313" y="2027238"/>
          <p14:tracePt t="6103" x="1303338" y="2009775"/>
          <p14:tracePt t="6120" x="1250950" y="1990725"/>
          <p14:tracePt t="6136" x="1160463" y="1965325"/>
          <p14:tracePt t="6153" x="1116013" y="1965325"/>
          <p14:tracePt t="6170" x="1089025" y="1955800"/>
          <p14:tracePt t="6186" x="1054100" y="1938338"/>
          <p14:tracePt t="6203" x="1036638" y="1938338"/>
          <p14:tracePt t="6220" x="1027113" y="1928813"/>
          <p14:tracePt t="6236" x="1017588" y="1919288"/>
          <p14:tracePt t="6253" x="1009650" y="1911350"/>
          <p14:tracePt t="6344" x="1027113" y="1919288"/>
          <p14:tracePt t="6662" x="1044575" y="1919288"/>
          <p14:tracePt t="6674" x="1062038" y="1919288"/>
          <p14:tracePt t="6687" x="1081088" y="1919288"/>
          <p14:tracePt t="6699" x="1108075" y="1911350"/>
          <p14:tracePt t="6711" x="1125538" y="1901825"/>
          <p14:tracePt t="6724" x="1133475" y="1901825"/>
          <p14:tracePt t="6747" x="1143000" y="1901825"/>
          <p14:tracePt t="6773" x="1152525" y="1893888"/>
          <p14:tracePt t="6809" x="1152525" y="1884363"/>
          <p14:tracePt t="6833" x="1152525" y="1874838"/>
          <p14:tracePt t="6845" x="1133475" y="1874838"/>
          <p14:tracePt t="6858" x="1116013" y="1866900"/>
          <p14:tracePt t="6870" x="1098550" y="1857375"/>
          <p14:tracePt t="6883" x="1062038" y="1847850"/>
          <p14:tracePt t="6896" x="1027113" y="1839913"/>
          <p14:tracePt t="6907" x="1000125" y="1822450"/>
          <p14:tracePt t="6923" x="946150" y="1812925"/>
          <p14:tracePt t="6937" x="901700" y="1795463"/>
          <p14:tracePt t="6953" x="866775" y="1785938"/>
          <p14:tracePt t="6970" x="795338" y="1776413"/>
          <p14:tracePt t="6987" x="758825" y="1768475"/>
          <p14:tracePt t="7003" x="731838" y="1768475"/>
          <p14:tracePt t="7020" x="679450" y="1768475"/>
          <p14:tracePt t="7037" x="642938" y="1768475"/>
          <p14:tracePt t="7053" x="615950" y="1768475"/>
          <p14:tracePt t="7070" x="581025" y="1768475"/>
          <p14:tracePt t="7087" x="561975" y="1768475"/>
          <p14:tracePt t="7103" x="536575" y="1768475"/>
          <p14:tracePt t="7104" x="509588" y="1768475"/>
          <p14:tracePt t="7120" x="490538" y="1776413"/>
          <p14:tracePt t="7137" x="490538" y="1785938"/>
          <p14:tracePt t="7153" x="473075" y="1785938"/>
          <p14:tracePt t="7170" x="473075" y="1795463"/>
          <p14:tracePt t="7201" x="473075" y="1812925"/>
          <p14:tracePt t="7212" x="473075" y="1822450"/>
          <p14:tracePt t="7226" x="473075" y="1847850"/>
          <p14:tracePt t="7237" x="473075" y="1866900"/>
          <p14:tracePt t="7253" x="465138" y="1884363"/>
          <p14:tracePt t="7270" x="465138" y="1901825"/>
          <p14:tracePt t="7287" x="465138" y="1928813"/>
          <p14:tracePt t="7303" x="465138" y="1946275"/>
          <p14:tracePt t="7324" x="465138" y="1965325"/>
          <p14:tracePt t="7337" x="465138" y="1982788"/>
          <p14:tracePt t="7353" x="473075" y="2009775"/>
          <p14:tracePt t="7370" x="490538" y="2027238"/>
          <p14:tracePt t="7387" x="561975" y="2089150"/>
          <p14:tracePt t="7403" x="615950" y="2108200"/>
          <p14:tracePt t="7420" x="679450" y="2133600"/>
          <p14:tracePt t="7437" x="839788" y="2187575"/>
          <p14:tracePt t="7454" x="911225" y="2205038"/>
          <p14:tracePt t="7470" x="973138" y="2205038"/>
          <p14:tracePt t="7487" x="1116013" y="2214563"/>
          <p14:tracePt t="7503" x="1179513" y="2214563"/>
          <p14:tracePt t="7520" x="1258888" y="2214563"/>
          <p14:tracePt t="7537" x="1295400" y="2214563"/>
          <p14:tracePt t="7553" x="1322388" y="2205038"/>
          <p14:tracePt t="7570" x="1357313" y="2179638"/>
          <p14:tracePt t="7587" x="1374775" y="2179638"/>
          <p14:tracePt t="7603" x="1393825" y="2160588"/>
          <p14:tracePt t="7620" x="1428750" y="2125663"/>
          <p14:tracePt t="7637" x="1455738" y="2098675"/>
          <p14:tracePt t="7653" x="1473200" y="2054225"/>
          <p14:tracePt t="7670" x="1482725" y="2027238"/>
          <p14:tracePt t="7687" x="1490663" y="2000250"/>
          <p14:tracePt t="7703" x="1509713" y="1938338"/>
          <p14:tracePt t="7720" x="1509713" y="1919288"/>
          <p14:tracePt t="7737" x="1509713" y="1911350"/>
          <p14:tracePt t="7754" x="1509713" y="1874838"/>
          <p14:tracePt t="7770" x="1490663" y="1847850"/>
          <p14:tracePt t="7787" x="1473200" y="1830388"/>
          <p14:tracePt t="7803" x="1393825" y="1768475"/>
          <p14:tracePt t="7820" x="1330325" y="1731963"/>
          <p14:tracePt t="7837" x="1276350" y="1697038"/>
          <p14:tracePt t="7854" x="1143000" y="1660525"/>
          <p14:tracePt t="7870" x="1098550" y="1652588"/>
          <p14:tracePt t="7887" x="1054100" y="1652588"/>
          <p14:tracePt t="7903" x="1017588" y="1643063"/>
          <p14:tracePt t="7920" x="1000125" y="1643063"/>
          <p14:tracePt t="7937" x="973138" y="1643063"/>
          <p14:tracePt t="7954" x="955675" y="1660525"/>
          <p14:tracePt t="7970" x="938213" y="1679575"/>
          <p14:tracePt t="7987" x="911225" y="1714500"/>
          <p14:tracePt t="8003" x="911225" y="1724025"/>
          <p14:tracePt t="8020" x="901700" y="1731963"/>
          <p14:tracePt t="8037" x="901700" y="1758950"/>
          <p14:tracePt t="8054" x="901700" y="1768475"/>
          <p14:tracePt t="8071" x="901700" y="1785938"/>
          <p14:tracePt t="8169" x="901700" y="1795463"/>
          <p14:tracePt t="8623" x="911225" y="1803400"/>
          <p14:tracePt t="8646" x="928688" y="1812925"/>
          <p14:tracePt t="8660" x="938213" y="1822450"/>
          <p14:tracePt t="8671" x="955675" y="1830388"/>
          <p14:tracePt t="8684" x="982663" y="1830388"/>
          <p14:tracePt t="8695" x="1027113" y="1847850"/>
          <p14:tracePt t="8708" x="1062038" y="1857375"/>
          <p14:tracePt t="8721" x="1116013" y="1884363"/>
          <p14:tracePt t="8737" x="1196975" y="1901825"/>
          <p14:tracePt t="8754" x="1268413" y="1919288"/>
          <p14:tracePt t="8771" x="1455738" y="1973263"/>
          <p14:tracePt t="8787" x="1544638" y="2000250"/>
          <p14:tracePt t="8804" x="1633538" y="2017713"/>
          <p14:tracePt t="8821" x="1822450" y="2054225"/>
          <p14:tracePt t="8837" x="1919288" y="2062163"/>
          <p14:tracePt t="8854" x="2081213" y="2081213"/>
          <p14:tracePt t="8871" x="2170113" y="2098675"/>
          <p14:tracePt t="8887" x="2232025" y="2098675"/>
          <p14:tracePt t="8904" x="2339975" y="2116138"/>
          <p14:tracePt t="8920" x="2384425" y="2125663"/>
          <p14:tracePt t="8937" x="2411413" y="2125663"/>
          <p14:tracePt t="8954" x="2438400" y="2133600"/>
          <p14:tracePt t="8970" x="2455863" y="2133600"/>
          <p14:tracePt t="8987" x="2465388" y="2133600"/>
          <p14:tracePt t="9004" x="2490788" y="2133600"/>
          <p14:tracePt t="9021" x="2509838" y="2133600"/>
          <p14:tracePt t="9037" x="2517775" y="2133600"/>
          <p14:tracePt t="9054" x="2554288" y="2133600"/>
          <p14:tracePt t="9076" x="2562225" y="2133600"/>
          <p14:tracePt t="9088" x="2581275" y="2133600"/>
          <p14:tracePt t="9111" x="2598738" y="2133600"/>
          <p14:tracePt t="9123" x="2608263" y="2133600"/>
          <p14:tracePt t="9147" x="2616200" y="2133600"/>
          <p14:tracePt t="9173" x="2625725" y="2133600"/>
          <p14:tracePt t="9528" x="2633663" y="2125663"/>
          <p14:tracePt t="9540" x="2643188" y="2108200"/>
          <p14:tracePt t="9553" x="2687638" y="2089150"/>
          <p14:tracePt t="9566" x="2751138" y="2071688"/>
          <p14:tracePt t="9576" x="2822575" y="2062163"/>
          <p14:tracePt t="9589" x="2919413" y="2036763"/>
          <p14:tracePt t="9604" x="3036888" y="2027238"/>
          <p14:tracePt t="9621" x="3187700" y="2017713"/>
          <p14:tracePt t="9637" x="3340100" y="2017713"/>
          <p14:tracePt t="9654" x="3687763" y="2017713"/>
          <p14:tracePt t="9671" x="3884613" y="2017713"/>
          <p14:tracePt t="9687" x="4187825" y="2017713"/>
          <p14:tracePt t="9704" x="4295775" y="2017713"/>
          <p14:tracePt t="9721" x="4375150" y="2017713"/>
          <p14:tracePt t="9738" x="4491038" y="2017713"/>
          <p14:tracePt t="9754" x="4527550" y="2017713"/>
          <p14:tracePt t="9771" x="4545013" y="2017713"/>
          <p14:tracePt t="9788" x="4562475" y="2017713"/>
          <p14:tracePt t="9947" x="4554538" y="2017713"/>
          <p14:tracePt t="9970" x="4537075" y="2027238"/>
          <p14:tracePt t="9981" x="4510088" y="2036763"/>
          <p14:tracePt t="9993" x="4483100" y="2036763"/>
          <p14:tracePt t="10007" x="4429125" y="2044700"/>
          <p14:tracePt t="10021" x="4367213" y="2062163"/>
          <p14:tracePt t="10038" x="4286250" y="2089150"/>
          <p14:tracePt t="10054" x="4179888" y="2116138"/>
          <p14:tracePt t="10071" x="3884613" y="2205038"/>
          <p14:tracePt t="10087" x="3687763" y="2251075"/>
          <p14:tracePt t="10104" x="3295650" y="2357438"/>
          <p14:tracePt t="10121" x="3089275" y="2411413"/>
          <p14:tracePt t="10138" x="2919413" y="2446338"/>
          <p14:tracePt t="10154" x="2687638" y="2500313"/>
          <p14:tracePt t="10171" x="2571750" y="2544763"/>
          <p14:tracePt t="10188" x="2473325" y="2571750"/>
          <p14:tracePt t="10204" x="2286000" y="2633663"/>
          <p14:tracePt t="10221" x="2214563" y="2652713"/>
          <p14:tracePt t="10238" x="2133600" y="2670175"/>
          <p14:tracePt t="10254" x="2009775" y="2687638"/>
          <p14:tracePt t="10271" x="1965325" y="2687638"/>
          <p14:tracePt t="10288" x="1938338" y="2687638"/>
          <p14:tracePt t="10304" x="1884363" y="2687638"/>
          <p14:tracePt t="10321" x="1866900" y="2687638"/>
          <p14:tracePt t="10338" x="1857375" y="2687638"/>
          <p14:tracePt t="10361" x="1847850" y="2687638"/>
          <p14:tracePt t="10434" x="1847850" y="2679700"/>
          <p14:tracePt t="10483" x="1847850" y="2670175"/>
          <p14:tracePt t="10557" x="1857375" y="2670175"/>
          <p14:tracePt t="10570" x="1866900" y="2660650"/>
          <p14:tracePt t="10594" x="1874838" y="2660650"/>
          <p14:tracePt t="10606" x="1884363" y="2660650"/>
          <p14:tracePt t="10618" x="1893888" y="2660650"/>
          <p14:tracePt t="10680" x="1901825" y="2660650"/>
          <p14:tracePt t="10706" x="1901825" y="2652713"/>
          <p14:tracePt t="10852" x="1911350" y="2652713"/>
          <p14:tracePt t="10864" x="1919288" y="2652713"/>
          <p14:tracePt t="10876" x="1938338" y="2643188"/>
          <p14:tracePt t="10888" x="1965325" y="2643188"/>
          <p14:tracePt t="10900" x="1990725" y="2643188"/>
          <p14:tracePt t="10913" x="2036763" y="2633663"/>
          <p14:tracePt t="10925" x="2098675" y="2633663"/>
          <p14:tracePt t="10938" x="2160588" y="2633663"/>
          <p14:tracePt t="10954" x="2224088" y="2633663"/>
          <p14:tracePt t="10971" x="2295525" y="2633663"/>
          <p14:tracePt t="10988" x="2419350" y="2633663"/>
          <p14:tracePt t="11004" x="2455863" y="2633663"/>
          <p14:tracePt t="11021" x="2482850" y="2633663"/>
          <p14:tracePt t="11038" x="2517775" y="2633663"/>
          <p14:tracePt t="11054" x="2527300" y="2633663"/>
          <p14:tracePt t="11073" x="2536825" y="2633663"/>
          <p14:tracePt t="11134" x="2544763" y="2633663"/>
          <p14:tracePt t="11183" x="2562225" y="2633663"/>
          <p14:tracePt t="11195" x="2589213" y="2633663"/>
          <p14:tracePt t="11207" x="2643188" y="2633663"/>
          <p14:tracePt t="11219" x="2687638" y="2625725"/>
          <p14:tracePt t="11231" x="2776538" y="2625725"/>
          <p14:tracePt t="11244" x="2874963" y="2616200"/>
          <p14:tracePt t="11256" x="2982913" y="2598738"/>
          <p14:tracePt t="11271" x="3108325" y="2589213"/>
          <p14:tracePt t="11288" x="3295650" y="2571750"/>
          <p14:tracePt t="11305" x="3660775" y="2544763"/>
          <p14:tracePt t="11321" x="3840163" y="2536825"/>
          <p14:tracePt t="11338" x="3973513" y="2517775"/>
          <p14:tracePt t="11355" x="4143375" y="2509838"/>
          <p14:tracePt t="11371" x="4187825" y="2509838"/>
          <p14:tracePt t="11388" x="4205288" y="2509838"/>
          <p14:tracePt t="11405" x="4214813" y="2509838"/>
          <p14:tracePt t="20615" x="4187825" y="2500313"/>
          <p14:tracePt t="20627" x="4143375" y="2490788"/>
          <p14:tracePt t="20640" x="4089400" y="2446338"/>
          <p14:tracePt t="20651" x="4044950" y="2393950"/>
          <p14:tracePt t="20664" x="4010025" y="2330450"/>
          <p14:tracePt t="20677" x="3983038" y="2232025"/>
          <p14:tracePt t="20691" x="3983038" y="2116138"/>
          <p14:tracePt t="20707" x="4027488" y="2009775"/>
          <p14:tracePt t="20725" x="4160838" y="1874838"/>
          <p14:tracePt t="20741" x="4759325" y="1589088"/>
          <p14:tracePt t="20758" x="5099050" y="1527175"/>
          <p14:tracePt t="20774" x="5589588" y="1571625"/>
          <p14:tracePt t="20791" x="5759450" y="1660525"/>
          <p14:tracePt t="20807" x="5884863" y="1751013"/>
          <p14:tracePt t="20824" x="5983288" y="1982788"/>
          <p14:tracePt t="20846" x="5983288" y="2098675"/>
          <p14:tracePt t="20858" x="5929313" y="2251075"/>
          <p14:tracePt t="20874" x="5581650" y="2643188"/>
          <p14:tracePt t="20891" x="5367338" y="2857500"/>
          <p14:tracePt t="20907" x="5160963" y="3017838"/>
          <p14:tracePt t="20925" x="4946650" y="3179763"/>
          <p14:tracePt t="20941" x="4911725" y="3205163"/>
          <p14:tracePt t="20958" x="4902200" y="3205163"/>
          <p14:tracePt t="20974" x="4894263" y="3205163"/>
          <p14:tracePt t="20994" x="4919663" y="3187700"/>
          <p14:tracePt t="21007" x="5027613" y="3133725"/>
          <p14:tracePt t="21024" x="5205413" y="3081338"/>
          <p14:tracePt t="21041" x="5438775" y="3054350"/>
          <p14:tracePt t="21058" x="5840413" y="3062288"/>
          <p14:tracePt t="21074" x="5956300" y="3116263"/>
          <p14:tracePt t="21091" x="6045200" y="3160713"/>
          <p14:tracePt t="21108" x="6143625" y="3268663"/>
          <p14:tracePt t="21124" x="6161088" y="3313113"/>
          <p14:tracePt t="21141" x="6161088" y="3357563"/>
          <p14:tracePt t="21158" x="6143625" y="3446463"/>
          <p14:tracePt t="21174" x="6126163" y="3490913"/>
          <p14:tracePt t="21191" x="6081713" y="3536950"/>
          <p14:tracePt t="21208" x="6062663" y="3544888"/>
          <p14:tracePt t="21224" x="6045200" y="3544888"/>
          <p14:tracePt t="21241" x="6010275" y="3544888"/>
          <p14:tracePt t="23029" x="6000750" y="3544888"/>
          <p14:tracePt t="23043" x="5973763" y="3554413"/>
          <p14:tracePt t="23053" x="5946775" y="3554413"/>
          <p14:tracePt t="23065" x="5894388" y="3554413"/>
          <p14:tracePt t="23078" x="5795963" y="3544888"/>
          <p14:tracePt t="23091" x="5634038" y="3482975"/>
          <p14:tracePt t="23109" x="5313363" y="3402013"/>
          <p14:tracePt t="23125" x="4965700" y="3322638"/>
          <p14:tracePt t="23142" x="4062413" y="3143250"/>
          <p14:tracePt t="23158" x="3633788" y="3089275"/>
          <p14:tracePt t="23175" x="2990850" y="3027363"/>
          <p14:tracePt t="23192" x="2857500" y="3009900"/>
          <p14:tracePt t="23209" x="2759075" y="2990850"/>
          <p14:tracePt t="23225" x="2652713" y="2955925"/>
          <p14:tracePt t="23241" x="2616200" y="2938463"/>
          <p14:tracePt t="23258" x="2598738" y="2928938"/>
          <p14:tracePt t="23275" x="2571750" y="2919413"/>
          <p14:tracePt t="23292" x="2562225" y="2919413"/>
          <p14:tracePt t="23308" x="2554288" y="2919413"/>
          <p14:tracePt t="23568" x="2544763" y="2919413"/>
          <p14:tracePt t="23580" x="2517775" y="2919413"/>
          <p14:tracePt t="23592" x="2500313" y="2919413"/>
          <p14:tracePt t="23604" x="2465388" y="2919413"/>
          <p14:tracePt t="23616" x="2428875" y="2919413"/>
          <p14:tracePt t="23629" x="2366963" y="2919413"/>
          <p14:tracePt t="23642" x="2295525" y="2919413"/>
          <p14:tracePt t="23658" x="2205038" y="2919413"/>
          <p14:tracePt t="23675" x="2108200" y="2938463"/>
          <p14:tracePt t="23692" x="1758950" y="2990850"/>
          <p14:tracePt t="23708" x="1581150" y="3000375"/>
          <p14:tracePt t="23727" x="1295400" y="3000375"/>
          <p14:tracePt t="23742" x="1204913" y="3000375"/>
          <p14:tracePt t="23759" x="1143000" y="3000375"/>
          <p14:tracePt t="23775" x="1125538" y="2990850"/>
          <p14:tracePt t="23792" x="1098550" y="2982913"/>
          <p14:tracePt t="23997" x="1089025" y="2982913"/>
          <p14:tracePt t="24020" x="1089025" y="2973388"/>
          <p14:tracePt t="24365" x="1089025" y="2965450"/>
          <p14:tracePt t="24609" x="1098550" y="2965450"/>
          <p14:tracePt t="29864" x="1108075" y="2965450"/>
          <p14:tracePt t="29876" x="1116013" y="2965450"/>
          <p14:tracePt t="29902" x="1133475" y="2965450"/>
          <p14:tracePt t="29914" x="1143000" y="2965450"/>
          <p14:tracePt t="29925" x="1160463" y="2965450"/>
          <p14:tracePt t="29939" x="1179513" y="2965450"/>
          <p14:tracePt t="29950" x="1214438" y="2965450"/>
          <p14:tracePt t="29962" x="1258888" y="2965450"/>
          <p14:tracePt t="29977" x="1303338" y="2965450"/>
          <p14:tracePt t="29994" x="1357313" y="2965450"/>
          <p14:tracePt t="30010" x="1411288" y="2965450"/>
          <p14:tracePt t="30027" x="1428750" y="2965450"/>
          <p14:tracePt t="30044" x="1438275" y="2973388"/>
          <p14:tracePt t="31113" x="1446213" y="2965450"/>
          <p14:tracePt t="31126" x="1473200" y="2938463"/>
          <p14:tracePt t="31137" x="1527175" y="2884488"/>
          <p14:tracePt t="31150" x="1625600" y="2803525"/>
          <p14:tracePt t="31163" x="1731963" y="2714625"/>
          <p14:tracePt t="31177" x="1847850" y="2633663"/>
          <p14:tracePt t="31194" x="1955800" y="2581275"/>
          <p14:tracePt t="31211" x="2036763" y="2536825"/>
          <p14:tracePt t="31228" x="2125663" y="2490788"/>
          <p14:tracePt t="31244" x="2152650" y="2490788"/>
          <p14:tracePt t="31261" x="2160588" y="2482850"/>
          <p14:tracePt t="31277" x="2187575" y="2473325"/>
          <p14:tracePt t="31294" x="2197100" y="2473325"/>
          <p14:tracePt t="31311" x="2205038" y="2455863"/>
          <p14:tracePt t="31445" x="2205038" y="2446338"/>
          <p14:tracePt t="31518" x="2205038" y="2438400"/>
          <p14:tracePt t="31726" x="2197100" y="2438400"/>
          <p14:tracePt t="31764" x="2187575" y="2438400"/>
          <p14:tracePt t="31813" x="2179638" y="2438400"/>
          <p14:tracePt t="31848" x="2170113" y="2438400"/>
          <p14:tracePt t="31861" x="2160588" y="2438400"/>
          <p14:tracePt t="31873" x="2143125" y="2438400"/>
          <p14:tracePt t="31885" x="2125663" y="2438400"/>
          <p14:tracePt t="31898" x="2108200" y="2438400"/>
          <p14:tracePt t="31911" x="2071688" y="2438400"/>
          <p14:tracePt t="31928" x="2036763" y="2438400"/>
          <p14:tracePt t="31945" x="1990725" y="2438400"/>
          <p14:tracePt t="31961" x="1919288" y="2428875"/>
          <p14:tracePt t="31978" x="1893888" y="2428875"/>
          <p14:tracePt t="31994" x="1866900" y="2419350"/>
          <p14:tracePt t="32011" x="1830388" y="2419350"/>
          <p14:tracePt t="32028" x="1822450" y="2419350"/>
          <p14:tracePt t="32044" x="1812925" y="2419350"/>
          <p14:tracePt t="32191" x="1822450" y="2419350"/>
          <p14:tracePt t="32205" x="1830388" y="2419350"/>
          <p14:tracePt t="32216" x="1839913" y="2419350"/>
          <p14:tracePt t="32229" x="1857375" y="2428875"/>
          <p14:tracePt t="32241" x="1884363" y="2438400"/>
          <p14:tracePt t="32253" x="1928813" y="2446338"/>
          <p14:tracePt t="32266" x="1990725" y="2455863"/>
          <p14:tracePt t="32278" x="2062163" y="2455863"/>
          <p14:tracePt t="32294" x="2133600" y="2455863"/>
          <p14:tracePt t="32311" x="2214563" y="2465388"/>
          <p14:tracePt t="32328" x="2357438" y="2473325"/>
          <p14:tracePt t="32345" x="2428875" y="2473325"/>
          <p14:tracePt t="32361" x="2490788" y="2473325"/>
          <p14:tracePt t="32378" x="2643188" y="2473325"/>
          <p14:tracePt t="32395" x="2697163" y="2465388"/>
          <p14:tracePt t="32411" x="2732088" y="2446338"/>
          <p14:tracePt t="32428" x="2776538" y="2411413"/>
          <p14:tracePt t="32445" x="2786063" y="2393950"/>
          <p14:tracePt t="32461" x="2795588" y="2347913"/>
          <p14:tracePt t="32478" x="2795588" y="2330450"/>
          <p14:tracePt t="32495" x="2786063" y="2303463"/>
          <p14:tracePt t="32511" x="2732088" y="2259013"/>
          <p14:tracePt t="32528" x="2687638" y="2232025"/>
          <p14:tracePt t="32545" x="2643188" y="2205038"/>
          <p14:tracePt t="32561" x="2544763" y="2179638"/>
          <p14:tracePt t="32578" x="2500313" y="2152650"/>
          <p14:tracePt t="32595" x="2446338" y="2143125"/>
          <p14:tracePt t="32612" x="2312988" y="2125663"/>
          <p14:tracePt t="32628" x="2224088" y="2125663"/>
          <p14:tracePt t="32644" x="2160588" y="2125663"/>
          <p14:tracePt t="32661" x="2044700" y="2125663"/>
          <p14:tracePt t="32678" x="1982788" y="2125663"/>
          <p14:tracePt t="32694" x="1866900" y="2125663"/>
          <p14:tracePt t="32711" x="1812925" y="2133600"/>
          <p14:tracePt t="32728" x="1758950" y="2152650"/>
          <p14:tracePt t="32746" x="1633538" y="2205038"/>
          <p14:tracePt t="32761" x="1581150" y="2224088"/>
          <p14:tracePt t="32778" x="1536700" y="2251075"/>
          <p14:tracePt t="32795" x="1500188" y="2268538"/>
          <p14:tracePt t="32811" x="1500188" y="2276475"/>
          <p14:tracePt t="32828" x="1473200" y="2295525"/>
          <p14:tracePt t="32845" x="1455738" y="2322513"/>
          <p14:tracePt t="32861" x="1428750" y="2374900"/>
          <p14:tracePt t="32878" x="1366838" y="2473325"/>
          <p14:tracePt t="32895" x="1339850" y="2517775"/>
          <p14:tracePt t="32911" x="1322388" y="2544763"/>
          <p14:tracePt t="32928" x="1312863" y="2571750"/>
          <p14:tracePt t="32945" x="1312863" y="2581275"/>
          <p14:tracePt t="32961" x="1312863" y="2589213"/>
          <p14:tracePt t="32978" x="1312863" y="2608263"/>
          <p14:tracePt t="32995" x="1330325" y="2616200"/>
          <p14:tracePt t="33011" x="1357313" y="2643188"/>
          <p14:tracePt t="33028" x="1438275" y="2679700"/>
          <p14:tracePt t="33045" x="1490663" y="2697163"/>
          <p14:tracePt t="33061" x="1608138" y="2724150"/>
          <p14:tracePt t="33078" x="1660525" y="2732088"/>
          <p14:tracePt t="33095" x="1724025" y="2732088"/>
          <p14:tracePt t="33111" x="1785938" y="2732088"/>
          <p14:tracePt t="33129" x="1919288" y="2705100"/>
          <p14:tracePt t="33145" x="1982788" y="2687638"/>
          <p14:tracePt t="33161" x="2152650" y="2633663"/>
          <p14:tracePt t="33178" x="2241550" y="2608263"/>
          <p14:tracePt t="33195" x="2312988" y="2571750"/>
          <p14:tracePt t="33211" x="2419350" y="2536825"/>
          <p14:tracePt t="33228" x="2438400" y="2536825"/>
          <p14:tracePt t="33245" x="2465388" y="2536825"/>
          <p14:tracePt t="33261" x="2482850" y="2527300"/>
          <p14:tracePt t="33294" x="2490788" y="2527300"/>
          <p14:tracePt t="33307" x="2490788" y="2517775"/>
          <p14:tracePt t="33381" x="2490788" y="2509838"/>
          <p14:tracePt t="33393" x="2490788" y="2490788"/>
          <p14:tracePt t="33404" x="2490788" y="2473325"/>
          <p14:tracePt t="33417" x="2490788" y="2446338"/>
          <p14:tracePt t="33430" x="2490788" y="2419350"/>
          <p14:tracePt t="33445" x="2490788" y="2393950"/>
          <p14:tracePt t="33461" x="2490788" y="2366963"/>
          <p14:tracePt t="33478" x="2455863" y="2322513"/>
          <p14:tracePt t="33495" x="2419350" y="2295525"/>
          <p14:tracePt t="33511" x="2384425" y="2268538"/>
          <p14:tracePt t="33528" x="2276475" y="2224088"/>
          <p14:tracePt t="33545" x="2224088" y="2214563"/>
          <p14:tracePt t="33561" x="2170113" y="2197100"/>
          <p14:tracePt t="33578" x="2081213" y="2197100"/>
          <p14:tracePt t="33595" x="2027238" y="2197100"/>
          <p14:tracePt t="33611" x="1982788" y="2197100"/>
          <p14:tracePt t="33629" x="1901825" y="2197100"/>
          <p14:tracePt t="33645" x="1874838" y="2197100"/>
          <p14:tracePt t="33661" x="1839913" y="2197100"/>
          <p14:tracePt t="33678" x="1795463" y="2205038"/>
          <p14:tracePt t="33695" x="1776413" y="2214563"/>
          <p14:tracePt t="33712" x="1751013" y="2241550"/>
          <p14:tracePt t="33728" x="1731963" y="2259013"/>
          <p14:tracePt t="33748" x="1724025" y="2276475"/>
          <p14:tracePt t="33772" x="1724025" y="2286000"/>
          <p14:tracePt t="33786" x="1724025" y="2295525"/>
          <p14:tracePt t="33797" x="1724025" y="2303463"/>
          <p14:tracePt t="33811" x="1724025" y="2322513"/>
          <p14:tracePt t="33828" x="1724025" y="2330450"/>
          <p14:tracePt t="33845" x="1724025" y="2347913"/>
          <p14:tracePt t="33861" x="1758950" y="2384425"/>
          <p14:tracePt t="33878" x="1803400" y="2401888"/>
          <p14:tracePt t="33895" x="1946275" y="2446338"/>
          <p14:tracePt t="33912" x="2044700" y="2465388"/>
          <p14:tracePt t="33928" x="2152650" y="2473325"/>
          <p14:tracePt t="33945" x="2357438" y="2500313"/>
          <p14:tracePt t="33961" x="2446338" y="2500313"/>
          <p14:tracePt t="33978" x="2509838" y="2500313"/>
          <p14:tracePt t="33995" x="2571750" y="2500313"/>
          <p14:tracePt t="34012" x="2589213" y="2500313"/>
          <p14:tracePt t="34028" x="2608263" y="2500313"/>
          <p14:tracePt t="34045" x="2616200" y="2500313"/>
          <p14:tracePt t="34214" x="2643188" y="2500313"/>
          <p14:tracePt t="34226" x="2732088" y="2490788"/>
          <p14:tracePt t="34237" x="2874963" y="2455863"/>
          <p14:tracePt t="34251" x="3116263" y="2393950"/>
          <p14:tracePt t="34262" x="3411538" y="2339975"/>
          <p14:tracePt t="34278" x="3598863" y="2312988"/>
          <p14:tracePt t="34295" x="3724275" y="2303463"/>
          <p14:tracePt t="34312" x="3884613" y="2303463"/>
          <p14:tracePt t="34328" x="3911600" y="2303463"/>
          <p14:tracePt t="34345" x="3929063" y="2303463"/>
          <p14:tracePt t="34410" x="3929063" y="2312988"/>
          <p14:tracePt t="34422" x="3929063" y="2322513"/>
          <p14:tracePt t="35181" x="3929063" y="2330450"/>
          <p14:tracePt t="35303" x="3919538" y="2330450"/>
          <p14:tracePt t="35315" x="3911600" y="2330450"/>
          <p14:tracePt t="35329" x="3894138" y="2330450"/>
          <p14:tracePt t="35340" x="3867150" y="2330450"/>
          <p14:tracePt t="35352" x="3803650" y="2339975"/>
          <p14:tracePt t="35366" x="3732213" y="2339975"/>
          <p14:tracePt t="35379" x="3625850" y="2339975"/>
          <p14:tracePt t="35395" x="3490913" y="2347913"/>
          <p14:tracePt t="35412" x="3303588" y="2347913"/>
          <p14:tracePt t="35429" x="2847975" y="2357438"/>
          <p14:tracePt t="35445" x="2643188" y="2374900"/>
          <p14:tracePt t="35462" x="2465388" y="2374900"/>
          <p14:tracePt t="35479" x="2251075" y="2374900"/>
          <p14:tracePt t="35495" x="2187575" y="2374900"/>
          <p14:tracePt t="35512" x="2133600" y="2366963"/>
          <p14:tracePt t="35529" x="2108200" y="2357438"/>
          <p14:tracePt t="35545" x="2081213" y="2347913"/>
          <p14:tracePt t="35562" x="2044700" y="2330450"/>
          <p14:tracePt t="35579" x="2027238" y="2330450"/>
          <p14:tracePt t="35595" x="2027238" y="2312988"/>
          <p14:tracePt t="35612" x="2017713" y="2312988"/>
          <p14:tracePt t="35636" x="2017713" y="2303463"/>
          <p14:tracePt t="35978" x="2027238" y="2303463"/>
          <p14:tracePt t="36642" x="2036763" y="2303463"/>
          <p14:tracePt t="37043" x="2027238" y="2312988"/>
          <p14:tracePt t="37056" x="2017713" y="2312988"/>
          <p14:tracePt t="37068" x="2000250" y="2312988"/>
          <p14:tracePt t="37080" x="1982788" y="2312988"/>
          <p14:tracePt t="37096" x="1955800" y="2312988"/>
          <p14:tracePt t="37113" x="1919288" y="2312988"/>
          <p14:tracePt t="37130" x="1803400" y="2312988"/>
          <p14:tracePt t="37146" x="1731963" y="2330450"/>
          <p14:tracePt t="37163" x="1633538" y="2339975"/>
          <p14:tracePt t="37179" x="1401763" y="2357438"/>
          <p14:tracePt t="37196" x="1303338" y="2366963"/>
          <p14:tracePt t="37213" x="1214438" y="2366963"/>
          <p14:tracePt t="37229" x="1081088" y="2374900"/>
          <p14:tracePt t="37246" x="1017588" y="2393950"/>
          <p14:tracePt t="37262" x="874713" y="2419350"/>
          <p14:tracePt t="37279" x="839788" y="2438400"/>
          <p14:tracePt t="37296" x="803275" y="2446338"/>
          <p14:tracePt t="37313" x="795338" y="2446338"/>
          <p14:tracePt t="37658" x="803275" y="2446338"/>
          <p14:tracePt t="37680" x="812800" y="2446338"/>
          <p14:tracePt t="37693" x="830263" y="2446338"/>
          <p14:tracePt t="37704" x="857250" y="2446338"/>
          <p14:tracePt t="37717" x="893763" y="2455863"/>
          <p14:tracePt t="37730" x="955675" y="2455863"/>
          <p14:tracePt t="37746" x="1062038" y="2455863"/>
          <p14:tracePt t="37763" x="1187450" y="2465388"/>
          <p14:tracePt t="37779" x="1562100" y="2482850"/>
          <p14:tracePt t="37796" x="1785938" y="2482850"/>
          <p14:tracePt t="37813" x="1955800" y="2482850"/>
          <p14:tracePt t="37829" x="2152650" y="2490788"/>
          <p14:tracePt t="37846" x="2214563" y="2500313"/>
          <p14:tracePt t="37863" x="2251075" y="2509838"/>
          <p14:tracePt t="37879" x="2268538" y="2509838"/>
          <p14:tracePt t="37901" x="2268538" y="2517775"/>
          <p14:tracePt t="37998" x="2268538" y="2527300"/>
          <p14:tracePt t="38159" x="2259013" y="2527300"/>
          <p14:tracePt t="38170" x="2251075" y="2527300"/>
          <p14:tracePt t="38183" x="2232025" y="2527300"/>
          <p14:tracePt t="38195" x="2205038" y="2517775"/>
          <p14:tracePt t="38206" x="2170113" y="2509838"/>
          <p14:tracePt t="38220" x="2116138" y="2490788"/>
          <p14:tracePt t="38231" x="2036763" y="2465388"/>
          <p14:tracePt t="38246" x="1973263" y="2438400"/>
          <p14:tracePt t="38263" x="1911350" y="2411413"/>
          <p14:tracePt t="38280" x="1839913" y="2384425"/>
          <p14:tracePt t="38296" x="1758950" y="2357438"/>
          <p14:tracePt t="38313" x="1741488" y="2347913"/>
          <p14:tracePt t="38330" x="1731963" y="2347913"/>
          <p14:tracePt t="38346" x="1714500" y="2347913"/>
          <p14:tracePt t="38415" x="1724025" y="2347913"/>
          <p14:tracePt t="38428" x="1741488" y="2347913"/>
          <p14:tracePt t="38439" x="1768475" y="2347913"/>
          <p14:tracePt t="38452" x="1795463" y="2347913"/>
          <p14:tracePt t="38465" x="1830388" y="2347913"/>
          <p14:tracePt t="38480" x="1884363" y="2357438"/>
          <p14:tracePt t="38496" x="1938338" y="2357438"/>
          <p14:tracePt t="38513" x="1982788" y="2366963"/>
          <p14:tracePt t="38530" x="2098675" y="2374900"/>
          <p14:tracePt t="38546" x="2125663" y="2374900"/>
          <p14:tracePt t="38563" x="2160588" y="2384425"/>
          <p14:tracePt t="38580" x="2179638" y="2384425"/>
          <p14:tracePt t="38599" x="2187575" y="2384425"/>
          <p14:tracePt t="38710" x="2179638" y="2384425"/>
          <p14:tracePt t="38734" x="2170113" y="2384425"/>
          <p14:tracePt t="38954" x="2170113" y="2393950"/>
          <p14:tracePt t="39040" x="2170113" y="2401888"/>
          <p14:tracePt t="39053" x="2160588" y="2411413"/>
          <p14:tracePt t="39064" x="2160588" y="2419350"/>
          <p14:tracePt t="39077" x="2152650" y="2438400"/>
          <p14:tracePt t="39088" x="2152650" y="2455863"/>
          <p14:tracePt t="39101" x="2152650" y="2482850"/>
          <p14:tracePt t="39114" x="2152650" y="2509838"/>
          <p14:tracePt t="39130" x="2152650" y="2536825"/>
          <p14:tracePt t="39147" x="2152650" y="2554288"/>
          <p14:tracePt t="39163" x="2152650" y="2608263"/>
          <p14:tracePt t="39180" x="2160588" y="2633663"/>
          <p14:tracePt t="39197" x="2170113" y="2652713"/>
          <p14:tracePt t="39213" x="2187575" y="2697163"/>
          <p14:tracePt t="39230" x="2197100" y="2732088"/>
          <p14:tracePt t="39247" x="2205038" y="2751138"/>
          <p14:tracePt t="39263" x="2214563" y="2776538"/>
          <p14:tracePt t="39285" x="2214563" y="2786063"/>
          <p14:tracePt t="39298" x="2224088" y="2795588"/>
          <p14:tracePt t="39358" x="2224088" y="2803525"/>
          <p14:tracePt t="39800" x="2232025" y="2813050"/>
          <p14:tracePt t="40094" x="2241550" y="2822575"/>
          <p14:tracePt t="40106" x="2268538" y="2840038"/>
          <p14:tracePt t="40118" x="2295525" y="2884488"/>
          <p14:tracePt t="40131" x="2322513" y="2938463"/>
          <p14:tracePt t="40147" x="2357438" y="3027363"/>
          <p14:tracePt t="40164" x="2393950" y="3108325"/>
          <p14:tracePt t="40180" x="2465388" y="3276600"/>
          <p14:tracePt t="40197" x="2482850" y="3348038"/>
          <p14:tracePt t="40214" x="2500313" y="3402013"/>
          <p14:tracePt t="40230" x="2527300" y="3482975"/>
          <p14:tracePt t="40247" x="2536825" y="3509963"/>
          <p14:tracePt t="40263" x="2536825" y="3527425"/>
          <p14:tracePt t="40280" x="2536825" y="3544888"/>
          <p14:tracePt t="40297" x="2536825" y="3554413"/>
          <p14:tracePt t="40314" x="2544763" y="3571875"/>
          <p14:tracePt t="40331" x="2544763" y="3598863"/>
          <p14:tracePt t="40347" x="2554288" y="3616325"/>
          <p14:tracePt t="40363" x="2554288" y="3643313"/>
          <p14:tracePt t="40380" x="2554288" y="3652838"/>
          <p14:tracePt t="40397" x="2554288" y="3660775"/>
          <p14:tracePt t="40414" x="2562225" y="3660775"/>
          <p14:tracePt t="40672" x="2562225" y="3652838"/>
          <p14:tracePt t="40693" x="2562225" y="3643313"/>
          <p14:tracePt t="40706" x="2562225" y="3633788"/>
          <p14:tracePt t="40718" x="2562225" y="3616325"/>
          <p14:tracePt t="40731" x="2562225" y="3598863"/>
          <p14:tracePt t="40744" x="2554288" y="3589338"/>
          <p14:tracePt t="40756" x="2554288" y="3581400"/>
          <p14:tracePt t="40767" x="2544763" y="3571875"/>
          <p14:tracePt t="40781" x="2544763" y="3562350"/>
          <p14:tracePt t="41367" x="2554288" y="3562350"/>
          <p14:tracePt t="41380" x="2581275" y="3571875"/>
          <p14:tracePt t="41392" x="2608263" y="3598863"/>
          <p14:tracePt t="41403" x="2660650" y="3643313"/>
          <p14:tracePt t="41416" x="2714625" y="3697288"/>
          <p14:tracePt t="41431" x="2768600" y="3786188"/>
          <p14:tracePt t="41447" x="2830513" y="3875088"/>
          <p14:tracePt t="41464" x="2894013" y="3973513"/>
          <p14:tracePt t="41481" x="2990850" y="4170363"/>
          <p14:tracePt t="41498" x="3044825" y="4286250"/>
          <p14:tracePt t="41514" x="3108325" y="4510088"/>
          <p14:tracePt t="41531" x="3125788" y="4633913"/>
          <p14:tracePt t="41547" x="3143250" y="4732338"/>
          <p14:tracePt t="41564" x="3179763" y="4894263"/>
          <p14:tracePt t="41581" x="3179763" y="4946650"/>
          <p14:tracePt t="41597" x="3179763" y="4991100"/>
          <p14:tracePt t="41614" x="3179763" y="5081588"/>
          <p14:tracePt t="41630" x="3170238" y="5116513"/>
          <p14:tracePt t="41647" x="3143250" y="5160963"/>
          <p14:tracePt t="41664" x="3108325" y="5224463"/>
          <p14:tracePt t="41681" x="3098800" y="5241925"/>
          <p14:tracePt t="41697" x="3089275" y="5241925"/>
          <p14:tracePt t="41698" x="3081338" y="5241925"/>
          <p14:tracePt t="41722" x="3071813" y="5241925"/>
          <p14:tracePt t="42629" x="3081338" y="5251450"/>
          <p14:tracePt t="42641" x="3081338" y="5259388"/>
          <p14:tracePt t="42654" x="3089275" y="5268913"/>
          <p14:tracePt t="42665" x="3098800" y="5276850"/>
          <p14:tracePt t="42681" x="3108325" y="5295900"/>
          <p14:tracePt t="42698" x="3116263" y="5313363"/>
          <p14:tracePt t="42714" x="3125788" y="5384800"/>
          <p14:tracePt t="42732" x="3133725" y="5438775"/>
          <p14:tracePt t="42748" x="3143250" y="5510213"/>
          <p14:tracePt t="42764" x="3152775" y="5680075"/>
          <p14:tracePt t="42781" x="3152775" y="5751513"/>
          <p14:tracePt t="42798" x="3152775" y="5830888"/>
          <p14:tracePt t="42814" x="3152775" y="5938838"/>
          <p14:tracePt t="42831" x="3152775" y="5991225"/>
          <p14:tracePt t="42848" x="3152775" y="6018213"/>
          <p14:tracePt t="42864" x="3152775" y="6045200"/>
          <p14:tracePt t="45434" x="3152775" y="6037263"/>
          <p14:tracePt t="45459" x="3152775" y="6027738"/>
          <p14:tracePt t="45472" x="3152775" y="6000750"/>
          <p14:tracePt t="45484" x="3143250" y="5983288"/>
          <p14:tracePt t="45495" x="3143250" y="5946775"/>
          <p14:tracePt t="45509" x="3133725" y="5894388"/>
          <p14:tracePt t="45520" x="3116263" y="5822950"/>
          <p14:tracePt t="45532" x="3108325" y="5732463"/>
          <p14:tracePt t="45548" x="3081338" y="5626100"/>
          <p14:tracePt t="45565" x="3044825" y="5446713"/>
          <p14:tracePt t="45582" x="2973388" y="4946650"/>
          <p14:tracePt t="45598" x="2955925" y="4643438"/>
          <p14:tracePt t="45615" x="2938463" y="4394200"/>
          <p14:tracePt t="45632" x="2911475" y="4089400"/>
          <p14:tracePt t="45648" x="2874963" y="3983038"/>
          <p14:tracePt t="45665" x="2857500" y="3929063"/>
          <p14:tracePt t="45682" x="2840038" y="3902075"/>
          <p14:tracePt t="45728" x="2840038" y="3911600"/>
          <p14:tracePt t="46083" x="2840038" y="3884613"/>
          <p14:tracePt t="46096" x="2857500" y="3830638"/>
          <p14:tracePt t="46109" x="2894013" y="3714750"/>
          <p14:tracePt t="46120" x="2928938" y="3544888"/>
          <p14:tracePt t="46132" x="2955925" y="3303588"/>
          <p14:tracePt t="46149" x="2955925" y="3108325"/>
          <p14:tracePt t="46165" x="2955925" y="2928938"/>
          <p14:tracePt t="46182" x="2955925" y="2776538"/>
          <p14:tracePt t="46199" x="2928938" y="2598738"/>
          <p14:tracePt t="46215" x="2911475" y="2554288"/>
          <p14:tracePt t="46232" x="2911475" y="2544763"/>
          <p14:tracePt t="46249" x="2901950" y="2544763"/>
          <p14:tracePt t="46305" x="2901950" y="2554288"/>
          <p14:tracePt t="46316" x="2901950" y="2562225"/>
          <p14:tracePt t="46365" x="2901950" y="2571750"/>
          <p14:tracePt t="46512" x="2901950" y="2581275"/>
          <p14:tracePt t="46525" x="2901950" y="2598738"/>
          <p14:tracePt t="46536" x="2901950" y="2633663"/>
          <p14:tracePt t="46550" x="2901950" y="2697163"/>
          <p14:tracePt t="46561" x="2901950" y="2786063"/>
          <p14:tracePt t="46574" x="2901950" y="2884488"/>
          <p14:tracePt t="46586" x="2911475" y="3000375"/>
          <p14:tracePt t="46599" x="2911475" y="3152775"/>
          <p14:tracePt t="46615" x="2928938" y="3330575"/>
          <p14:tracePt t="46632" x="2938463" y="3616325"/>
          <p14:tracePt t="46649" x="2938463" y="3990975"/>
          <p14:tracePt t="46666" x="2938463" y="4081463"/>
          <p14:tracePt t="46682" x="2938463" y="4143375"/>
          <p14:tracePt t="46699" x="2938463" y="4170363"/>
          <p14:tracePt t="47371" x="2938463" y="4160838"/>
          <p14:tracePt t="47383" x="2938463" y="4152900"/>
          <p14:tracePt t="47395" x="2938463" y="4125913"/>
          <p14:tracePt t="47408" x="2938463" y="4108450"/>
          <p14:tracePt t="47420" x="2938463" y="4081463"/>
          <p14:tracePt t="47432" x="2938463" y="4054475"/>
          <p14:tracePt t="47449" x="2938463" y="4017963"/>
          <p14:tracePt t="47466" x="2938463" y="3983038"/>
          <p14:tracePt t="47482" x="2946400" y="3884613"/>
          <p14:tracePt t="47499" x="2946400" y="3822700"/>
          <p14:tracePt t="47516" x="2946400" y="3751263"/>
          <p14:tracePt t="47532" x="2938463" y="3589338"/>
          <p14:tracePt t="47549" x="2928938" y="3509963"/>
          <p14:tracePt t="47566" x="2901950" y="3384550"/>
          <p14:tracePt t="47582" x="2901950" y="3340100"/>
          <p14:tracePt t="47599" x="2894013" y="3303588"/>
          <p14:tracePt t="47616" x="2894013" y="3268663"/>
          <p14:tracePt t="47633" x="2894013" y="3259138"/>
          <p14:tracePt t="47649" x="2894013" y="3251200"/>
          <p14:tracePt t="47666" x="2894013" y="3224213"/>
          <p14:tracePt t="47682" x="2894013" y="3214688"/>
          <p14:tracePt t="47699" x="2884488" y="3205163"/>
          <p14:tracePt t="47716" x="2884488" y="3197225"/>
          <p14:tracePt t="47811" x="2884488" y="3179763"/>
          <p14:tracePt t="47836" x="2884488" y="3170238"/>
          <p14:tracePt t="47848" x="2884488" y="3152775"/>
          <p14:tracePt t="47861" x="2884488" y="3143250"/>
          <p14:tracePt t="47873" x="2884488" y="3133725"/>
          <p14:tracePt t="47884" x="2884488" y="3116263"/>
          <p14:tracePt t="47899" x="2884488" y="3108325"/>
          <p14:tracePt t="47916" x="2884488" y="3098800"/>
          <p14:tracePt t="48129" x="2884488" y="3108325"/>
          <p14:tracePt t="48142" x="2894013" y="3116263"/>
          <p14:tracePt t="48153" x="2894013" y="3125788"/>
          <p14:tracePt t="48167" x="2901950" y="3152775"/>
          <p14:tracePt t="48179" x="2911475" y="3187700"/>
          <p14:tracePt t="48190" x="2919413" y="3232150"/>
          <p14:tracePt t="48204" x="2946400" y="3303588"/>
          <p14:tracePt t="48216" x="2982913" y="3402013"/>
          <p14:tracePt t="48233" x="3009900" y="3527425"/>
          <p14:tracePt t="48249" x="3044825" y="3679825"/>
          <p14:tracePt t="48266" x="3089275" y="4125913"/>
          <p14:tracePt t="48283" x="3098800" y="4357688"/>
          <p14:tracePt t="48299" x="3098800" y="4554538"/>
          <p14:tracePt t="48316" x="3098800" y="4867275"/>
          <p14:tracePt t="48333" x="3098800" y="4965700"/>
          <p14:tracePt t="48349" x="3098800" y="5054600"/>
          <p14:tracePt t="48366" x="3098800" y="5180013"/>
          <p14:tracePt t="48383" x="3089275" y="5205413"/>
          <p14:tracePt t="48399" x="3089275" y="5224463"/>
          <p14:tracePt t="48416" x="3089275" y="5241925"/>
          <p14:tracePt t="51927" x="3089275" y="5205413"/>
          <p14:tracePt t="51940" x="3089275" y="5133975"/>
          <p14:tracePt t="51954" x="3089275" y="5037138"/>
          <p14:tracePt t="51964" x="3089275" y="4938713"/>
          <p14:tracePt t="51977" x="3089275" y="4822825"/>
          <p14:tracePt t="51988" x="3089275" y="4687888"/>
          <p14:tracePt t="52002" x="3081338" y="4527550"/>
          <p14:tracePt t="52017" x="3054350" y="4340225"/>
          <p14:tracePt t="52034" x="3017838" y="4152900"/>
          <p14:tracePt t="52050" x="2946400" y="3813175"/>
          <p14:tracePt t="52067" x="2911475" y="3660775"/>
          <p14:tracePt t="52084" x="2894013" y="3562350"/>
          <p14:tracePt t="52101" x="2867025" y="3438525"/>
          <p14:tracePt t="52117" x="2857500" y="3402013"/>
          <p14:tracePt t="52134" x="2847975" y="3375025"/>
          <p14:tracePt t="52151" x="2830513" y="3357563"/>
          <p14:tracePt t="52261" x="2830513" y="3348038"/>
          <p14:tracePt t="52320" x="2830513" y="3330575"/>
          <p14:tracePt t="52332" x="2830513" y="3322638"/>
          <p14:tracePt t="52344" x="2830513" y="3313113"/>
          <p14:tracePt t="52356" x="2830513" y="3295650"/>
          <p14:tracePt t="52368" x="2830513" y="3286125"/>
          <p14:tracePt t="52384" x="2830513" y="3276600"/>
          <p14:tracePt t="52405" x="2840038" y="3268663"/>
          <p14:tracePt t="52430" x="2857500" y="3268663"/>
          <p14:tracePt t="52442" x="2884488" y="3251200"/>
          <p14:tracePt t="52455" x="2938463" y="3232150"/>
          <p14:tracePt t="52467" x="3000375" y="3205163"/>
          <p14:tracePt t="52484" x="3062288" y="3179763"/>
          <p14:tracePt t="52501" x="3116263" y="3160713"/>
          <p14:tracePt t="52517" x="3170238" y="3143250"/>
          <p14:tracePt t="52534" x="3179763" y="3143250"/>
          <p14:tracePt t="52550" x="3187700" y="3143250"/>
          <p14:tracePt t="52567" x="3197225" y="3143250"/>
          <p14:tracePt t="52584" x="3205163" y="3143250"/>
          <p14:tracePt t="52601" x="3214688" y="3143250"/>
          <p14:tracePt t="53116" x="3224213" y="3143250"/>
          <p14:tracePt t="53128" x="3241675" y="3143250"/>
          <p14:tracePt t="53140" x="3251200" y="3143250"/>
          <p14:tracePt t="53154" x="3276600" y="3143250"/>
          <p14:tracePt t="53167" x="3303588" y="3143250"/>
          <p14:tracePt t="53184" x="3340100" y="3143250"/>
          <p14:tracePt t="53201" x="3367088" y="3143250"/>
          <p14:tracePt t="53218" x="3429000" y="3143250"/>
          <p14:tracePt t="53234" x="3465513" y="3143250"/>
          <p14:tracePt t="53251" x="3517900" y="3152775"/>
          <p14:tracePt t="53268" x="3554413" y="3160713"/>
          <p14:tracePt t="53284" x="3581400" y="3160713"/>
          <p14:tracePt t="53301" x="3660775" y="3170238"/>
          <p14:tracePt t="53318" x="3679825" y="3179763"/>
          <p14:tracePt t="53334" x="3697288" y="3179763"/>
          <p14:tracePt t="53351" x="3732213" y="3179763"/>
          <p14:tracePt t="53368" x="3741738" y="3179763"/>
          <p14:tracePt t="53384" x="3759200" y="3179763"/>
          <p14:tracePt t="53401" x="3813175" y="3179763"/>
          <p14:tracePt t="53418" x="3822700" y="3179763"/>
          <p14:tracePt t="53434" x="3840163" y="3179763"/>
          <p14:tracePt t="53451" x="3840163" y="3170238"/>
          <p14:tracePt t="53484" x="3840163" y="3160713"/>
          <p14:tracePt t="53508" x="3840163" y="3143250"/>
          <p14:tracePt t="53521" x="3840163" y="3125788"/>
          <p14:tracePt t="53533" x="3840163" y="3108325"/>
          <p14:tracePt t="53545" x="3840163" y="3081338"/>
          <p14:tracePt t="53557" x="3840163" y="3054350"/>
          <p14:tracePt t="53570" x="3840163" y="3027363"/>
          <p14:tracePt t="53584" x="3830638" y="3009900"/>
          <p14:tracePt t="53601" x="3813175" y="2973388"/>
          <p14:tracePt t="53618" x="3776663" y="2928938"/>
          <p14:tracePt t="53634" x="3660775" y="2847975"/>
          <p14:tracePt t="53651" x="3581400" y="2795588"/>
          <p14:tracePt t="53668" x="3402013" y="2697163"/>
          <p14:tracePt t="53684" x="3303588" y="2660650"/>
          <p14:tracePt t="53701" x="3205163" y="2616200"/>
          <p14:tracePt t="53718" x="2990850" y="2589213"/>
          <p14:tracePt t="53735" x="2884488" y="2581275"/>
          <p14:tracePt t="53751" x="2786063" y="2581275"/>
          <p14:tracePt t="53768" x="2608263" y="2581275"/>
          <p14:tracePt t="53784" x="2517775" y="2581275"/>
          <p14:tracePt t="53801" x="2419350" y="2581275"/>
          <p14:tracePt t="53818" x="2214563" y="2616200"/>
          <p14:tracePt t="53834" x="2133600" y="2625725"/>
          <p14:tracePt t="53851" x="2062163" y="2633663"/>
          <p14:tracePt t="53868" x="1965325" y="2643188"/>
          <p14:tracePt t="53885" x="1911350" y="2643188"/>
          <p14:tracePt t="53901" x="1822450" y="2652713"/>
          <p14:tracePt t="53918" x="1768475" y="2660650"/>
          <p14:tracePt t="53934" x="1741488" y="2660650"/>
          <p14:tracePt t="53951" x="1687513" y="2670175"/>
          <p14:tracePt t="53968" x="1660525" y="2679700"/>
          <p14:tracePt t="53984" x="1643063" y="2679700"/>
          <p14:tracePt t="54001" x="1581150" y="2679700"/>
          <p14:tracePt t="54018" x="1527175" y="2687638"/>
          <p14:tracePt t="54034" x="1428750" y="2697163"/>
          <p14:tracePt t="54051" x="1384300" y="2705100"/>
          <p14:tracePt t="54068" x="1357313" y="2705100"/>
          <p14:tracePt t="54084" x="1322388" y="2705100"/>
          <p14:tracePt t="54101" x="1295400" y="2705100"/>
          <p14:tracePt t="54118" x="1276350" y="2705100"/>
          <p14:tracePt t="54135" x="1214438" y="2714625"/>
          <p14:tracePt t="54151" x="1196975" y="2714625"/>
          <p14:tracePt t="54168" x="1179513" y="2724150"/>
          <p14:tracePt t="54232" x="1179513" y="2751138"/>
          <p14:tracePt t="54244" x="1179513" y="2776538"/>
          <p14:tracePt t="54254" x="1179513" y="2803525"/>
          <p14:tracePt t="54272" x="1204913" y="2840038"/>
          <p14:tracePt t="54282" x="1223963" y="2867025"/>
          <p14:tracePt t="54292" x="1250950" y="2894013"/>
          <p14:tracePt t="54304" x="1295400" y="2928938"/>
          <p14:tracePt t="54318" x="1322388" y="2955925"/>
          <p14:tracePt t="54335" x="1374775" y="2982913"/>
          <p14:tracePt t="54351" x="1428750" y="3009900"/>
          <p14:tracePt t="54368" x="1598613" y="3071813"/>
          <p14:tracePt t="54385" x="1687513" y="3089275"/>
          <p14:tracePt t="54401" x="1785938" y="3098800"/>
          <p14:tracePt t="54418" x="2000250" y="3116263"/>
          <p14:tracePt t="54435" x="2098675" y="3116263"/>
          <p14:tracePt t="54451" x="2251075" y="3125788"/>
          <p14:tracePt t="54468" x="2330450" y="3125788"/>
          <p14:tracePt t="54484" x="2401888" y="3125788"/>
          <p14:tracePt t="54501" x="2598738" y="3143250"/>
          <p14:tracePt t="54518" x="2714625" y="3143250"/>
          <p14:tracePt t="54534" x="2822575" y="3143250"/>
          <p14:tracePt t="54551" x="3027363" y="3143250"/>
          <p14:tracePt t="54568" x="3116263" y="3133725"/>
          <p14:tracePt t="54585" x="3187700" y="3133725"/>
          <p14:tracePt t="54601" x="3367088" y="3125788"/>
          <p14:tracePt t="54618" x="3465513" y="3116263"/>
          <p14:tracePt t="54634" x="3652838" y="3098800"/>
          <p14:tracePt t="54651" x="3732213" y="3098800"/>
          <p14:tracePt t="54668" x="3822700" y="3098800"/>
          <p14:tracePt t="54685" x="3983038" y="3098800"/>
          <p14:tracePt t="54701" x="4054475" y="3098800"/>
          <p14:tracePt t="54718" x="4116388" y="3098800"/>
          <p14:tracePt t="54736" x="4241800" y="3081338"/>
          <p14:tracePt t="54751" x="4303713" y="3062288"/>
          <p14:tracePt t="54768" x="4357688" y="3054350"/>
          <p14:tracePt t="54785" x="4438650" y="3009900"/>
          <p14:tracePt t="54801" x="4473575" y="2990850"/>
          <p14:tracePt t="54818" x="4491038" y="2973388"/>
          <p14:tracePt t="54835" x="4500563" y="2946400"/>
          <p14:tracePt t="54851" x="4510088" y="2946400"/>
          <p14:tracePt t="54868" x="4527550" y="2919413"/>
          <p14:tracePt t="54885" x="4527550" y="2901950"/>
          <p14:tracePt t="54901" x="4537075" y="2894013"/>
          <p14:tracePt t="54918" x="4537075" y="2884488"/>
          <p14:tracePt t="54935" x="4537075" y="2874963"/>
          <p14:tracePt t="54953" x="4518025" y="2857500"/>
          <p14:tracePt t="54968" x="4500563" y="2840038"/>
          <p14:tracePt t="54985" x="4483100" y="2822575"/>
          <p14:tracePt t="55001" x="4456113" y="2813050"/>
          <p14:tracePt t="55018" x="4419600" y="2795588"/>
          <p14:tracePt t="55035" x="4394200" y="2786063"/>
          <p14:tracePt t="55051" x="4330700" y="2768600"/>
          <p14:tracePt t="55068" x="4295775" y="2759075"/>
          <p14:tracePt t="55085" x="4251325" y="2741613"/>
          <p14:tracePt t="55101" x="4160838" y="2724150"/>
          <p14:tracePt t="55118" x="4116388" y="2724150"/>
          <p14:tracePt t="55135" x="4089400" y="2724150"/>
          <p14:tracePt t="55152" x="4017963" y="2714625"/>
          <p14:tracePt t="55168" x="3983038" y="2714625"/>
          <p14:tracePt t="55185" x="3938588" y="2714625"/>
          <p14:tracePt t="55201" x="3822700" y="2714625"/>
          <p14:tracePt t="55218" x="3759200" y="2714625"/>
          <p14:tracePt t="55235" x="3687763" y="2714625"/>
          <p14:tracePt t="55251" x="3527425" y="2714625"/>
          <p14:tracePt t="55268" x="3465513" y="2714625"/>
          <p14:tracePt t="55285" x="3402013" y="2714625"/>
          <p14:tracePt t="55301" x="3286125" y="2732088"/>
          <p14:tracePt t="55318" x="3232150" y="2741613"/>
          <p14:tracePt t="55335" x="3143250" y="2759075"/>
          <p14:tracePt t="55351" x="3116263" y="2759075"/>
          <p14:tracePt t="55368" x="3108325" y="2768600"/>
          <p14:tracePt t="55385" x="3098800" y="2776538"/>
          <p14:tracePt t="55407" x="3081338" y="2786063"/>
          <p14:tracePt t="55419" x="3054350" y="2803525"/>
          <p14:tracePt t="55435" x="3017838" y="2840038"/>
          <p14:tracePt t="55451" x="2990850" y="2874963"/>
          <p14:tracePt t="55468" x="2973388" y="2894013"/>
          <p14:tracePt t="55555" x="2973388" y="2901950"/>
          <p14:tracePt t="55566" x="2982913" y="2911475"/>
          <p14:tracePt t="55578" x="3009900" y="2938463"/>
          <p14:tracePt t="55591" x="3036888" y="2946400"/>
          <p14:tracePt t="55603" x="3108325" y="2982913"/>
          <p14:tracePt t="55618" x="3187700" y="3009900"/>
          <p14:tracePt t="55635" x="3295650" y="3027363"/>
          <p14:tracePt t="55651" x="3429000" y="3044825"/>
          <p14:tracePt t="55668" x="3768725" y="3071813"/>
          <p14:tracePt t="55685" x="3902075" y="3071813"/>
          <p14:tracePt t="55702" x="4098925" y="3071813"/>
          <p14:tracePt t="55718" x="4143375" y="3071813"/>
          <p14:tracePt t="55736" x="4170363" y="3071813"/>
          <p14:tracePt t="55752" x="4197350" y="3071813"/>
          <p14:tracePt t="57564" x="4187825" y="3071813"/>
          <p14:tracePt t="57601" x="4179888" y="3071813"/>
          <p14:tracePt t="57612" x="4160838" y="3071813"/>
          <p14:tracePt t="57624" x="4143375" y="3062288"/>
          <p14:tracePt t="57637" x="4098925" y="3044825"/>
          <p14:tracePt t="57652" x="4027488" y="3036888"/>
          <p14:tracePt t="57669" x="3938588" y="3017838"/>
          <p14:tracePt t="57686" x="3741738" y="2990850"/>
          <p14:tracePt t="57702" x="3670300" y="2982913"/>
          <p14:tracePt t="57719" x="3598863" y="2982913"/>
          <p14:tracePt t="57736" x="3517900" y="2973388"/>
          <p14:tracePt t="57752" x="3509963" y="2973388"/>
          <p14:tracePt t="57769" x="3500438" y="2965450"/>
          <p14:tracePt t="57857" x="3500438" y="2955925"/>
          <p14:tracePt t="69900" x="3490913" y="2946400"/>
          <p14:tracePt t="69911" x="3482975" y="2946400"/>
          <p14:tracePt t="69924" x="3473450" y="2938463"/>
          <p14:tracePt t="69934" x="3455988" y="2938463"/>
          <p14:tracePt t="69948" x="3438525" y="2938463"/>
          <p14:tracePt t="69959" x="3402013" y="2938463"/>
          <p14:tracePt t="69973" x="3357563" y="2938463"/>
          <p14:tracePt t="69989" x="3295650" y="2938463"/>
          <p14:tracePt t="70006" x="3214688" y="2938463"/>
          <p14:tracePt t="70023" x="3036888" y="2973388"/>
          <p14:tracePt t="70039" x="2955925" y="2990850"/>
          <p14:tracePt t="70056" x="2884488" y="3000375"/>
          <p14:tracePt t="70073" x="2776538" y="3009900"/>
          <p14:tracePt t="70095" x="2732088" y="3009900"/>
          <p14:tracePt t="70095" x="2705100" y="3009900"/>
          <p14:tracePt t="70107" x="2670175" y="3009900"/>
          <p14:tracePt t="70123" x="2652713" y="3009900"/>
          <p14:tracePt t="70142" x="2616200" y="3009900"/>
          <p14:tracePt t="70156" x="2581275" y="3009900"/>
          <p14:tracePt t="70173" x="2562225" y="3009900"/>
          <p14:tracePt t="70189" x="2544763" y="3000375"/>
          <p14:tracePt t="70206" x="2527300" y="3000375"/>
          <p14:tracePt t="70229" x="2517775" y="3000375"/>
          <p14:tracePt t="70242" x="2517775" y="2990850"/>
          <p14:tracePt t="70339" x="2527300" y="2982913"/>
          <p14:tracePt t="70352" x="2536825" y="2982913"/>
          <p14:tracePt t="70364" x="2562225" y="2982913"/>
          <p14:tracePt t="70377" x="2581275" y="2982913"/>
          <p14:tracePt t="70393" x="2608263" y="2982913"/>
          <p14:tracePt t="70406" x="2625725" y="2982913"/>
          <p14:tracePt t="70423" x="2660650" y="2982913"/>
          <p14:tracePt t="70439" x="2813050" y="3017838"/>
          <p14:tracePt t="70456" x="2982913" y="3081338"/>
          <p14:tracePt t="70473" x="3197225" y="3133725"/>
          <p14:tracePt t="70489" x="3751263" y="3322638"/>
          <p14:tracePt t="70506" x="4010025" y="3411538"/>
          <p14:tracePt t="70523" x="4241800" y="3509963"/>
          <p14:tracePt t="70524" x="4456113" y="3616325"/>
          <p14:tracePt t="70540" x="4652963" y="3724275"/>
          <p14:tracePt t="70556" x="4840288" y="3830638"/>
          <p14:tracePt t="70573" x="5187950" y="4044950"/>
          <p14:tracePt t="70589" x="5322888" y="4116388"/>
          <p14:tracePt t="70606" x="5429250" y="4179888"/>
          <p14:tracePt t="70623" x="5634038" y="4268788"/>
          <p14:tracePt t="70640" x="5705475" y="4295775"/>
          <p14:tracePt t="70656" x="5768975" y="4313238"/>
          <p14:tracePt t="70673" x="5848350" y="4340225"/>
          <p14:tracePt t="70689" x="5867400" y="4348163"/>
          <p14:tracePt t="70706" x="5884863" y="4348163"/>
          <p14:tracePt t="70723" x="5894388" y="4348163"/>
          <p14:tracePt t="70940" x="5894388" y="4340225"/>
          <p14:tracePt t="70951" x="5902325" y="4303713"/>
          <p14:tracePt t="70965" x="5919788" y="4259263"/>
          <p14:tracePt t="70977" x="5983288" y="4187825"/>
          <p14:tracePt t="70990" x="6072188" y="4062413"/>
          <p14:tracePt t="71006" x="6161088" y="3973513"/>
          <p14:tracePt t="71023" x="6232525" y="3902075"/>
          <p14:tracePt t="71040" x="6367463" y="3795713"/>
          <p14:tracePt t="71056" x="6446838" y="3759200"/>
          <p14:tracePt t="71073" x="6537325" y="3714750"/>
          <p14:tracePt t="71090" x="6742113" y="3679825"/>
          <p14:tracePt t="71106" x="6867525" y="3670300"/>
          <p14:tracePt t="71123" x="6983413" y="3652838"/>
          <p14:tracePt t="71124" x="7099300" y="3652838"/>
          <p14:tracePt t="71140" x="7180263" y="3652838"/>
          <p14:tracePt t="71157" x="7251700" y="3652838"/>
          <p14:tracePt t="71173" x="7394575" y="3670300"/>
          <p14:tracePt t="71190" x="7456488" y="3697288"/>
          <p14:tracePt t="71206" x="7537450" y="3714750"/>
          <p14:tracePt t="71223" x="7688263" y="3759200"/>
          <p14:tracePt t="71240" x="7751763" y="3786188"/>
          <p14:tracePt t="71256" x="7823200" y="3822700"/>
          <p14:tracePt t="71273" x="7947025" y="3894138"/>
          <p14:tracePt t="71290" x="8001000" y="3919538"/>
          <p14:tracePt t="71306" x="8062913" y="3938588"/>
          <p14:tracePt t="71323" x="8224838" y="3990975"/>
          <p14:tracePt t="71340" x="8296275" y="4037013"/>
          <p14:tracePt t="71356" x="8375650" y="4116388"/>
          <p14:tracePt t="71373" x="8402638" y="4143375"/>
          <p14:tracePt t="71390" x="8420100" y="4187825"/>
          <p14:tracePt t="71406" x="8420100" y="4259263"/>
          <p14:tracePt t="71423" x="8412163" y="4322763"/>
          <p14:tracePt t="71440" x="8375650" y="4402138"/>
          <p14:tracePt t="71456" x="8251825" y="4598988"/>
          <p14:tracePt t="71473" x="8180388" y="4687888"/>
          <p14:tracePt t="71490" x="8116888" y="4768850"/>
          <p14:tracePt t="71506" x="7983538" y="4902200"/>
          <p14:tracePt t="71523" x="7902575" y="4983163"/>
          <p14:tracePt t="71540" x="7724775" y="5160963"/>
          <p14:tracePt t="71556" x="7616825" y="5241925"/>
          <p14:tracePt t="71573" x="7473950" y="5340350"/>
          <p14:tracePt t="71590" x="7161213" y="5518150"/>
          <p14:tracePt t="71606" x="7010400" y="5562600"/>
          <p14:tracePt t="71623" x="6894513" y="5572125"/>
          <p14:tracePt t="71640" x="6688138" y="5554663"/>
          <p14:tracePt t="71656" x="6599238" y="5527675"/>
          <p14:tracePt t="71673" x="6510338" y="5473700"/>
          <p14:tracePt t="71690" x="6375400" y="5394325"/>
          <p14:tracePt t="71706" x="6323013" y="5348288"/>
          <p14:tracePt t="71723" x="6276975" y="5303838"/>
          <p14:tracePt t="71740" x="6197600" y="5214938"/>
          <p14:tracePt t="71757" x="6143625" y="5153025"/>
          <p14:tracePt t="71773" x="6081713" y="4973638"/>
          <p14:tracePt t="71790" x="6062663" y="4875213"/>
          <p14:tracePt t="71807" x="6045200" y="4759325"/>
          <p14:tracePt t="71823" x="6045200" y="4572000"/>
          <p14:tracePt t="71840" x="6045200" y="4473575"/>
          <p14:tracePt t="71856" x="6045200" y="4384675"/>
          <p14:tracePt t="71873" x="6108700" y="4224338"/>
          <p14:tracePt t="71890" x="6134100" y="4152900"/>
          <p14:tracePt t="71907" x="6153150" y="4089400"/>
          <p14:tracePt t="71923" x="6205538" y="4000500"/>
          <p14:tracePt t="71940" x="6232525" y="3965575"/>
          <p14:tracePt t="71957" x="6251575" y="3938588"/>
          <p14:tracePt t="71957" x="6296025" y="3902075"/>
          <p14:tracePt t="71973" x="6340475" y="3867150"/>
          <p14:tracePt t="71990" x="6402388" y="3830638"/>
          <p14:tracePt t="72007" x="6510338" y="3786188"/>
          <p14:tracePt t="72023" x="6554788" y="3768725"/>
          <p14:tracePt t="72040" x="6589713" y="3759200"/>
          <p14:tracePt t="72057" x="6724650" y="3751263"/>
          <p14:tracePt t="72073" x="6813550" y="3751263"/>
          <p14:tracePt t="72090" x="6919913" y="3751263"/>
          <p14:tracePt t="72107" x="7099300" y="3768725"/>
          <p14:tracePt t="72123" x="7170738" y="3786188"/>
          <p14:tracePt t="72140" x="7323138" y="3813175"/>
          <p14:tracePt t="72157" x="7385050" y="3822700"/>
          <p14:tracePt t="72173" x="7446963" y="3830638"/>
          <p14:tracePt t="72190" x="7545388" y="3840163"/>
          <p14:tracePt t="72207" x="7599363" y="3857625"/>
          <p14:tracePt t="72223" x="7653338" y="3867150"/>
          <p14:tracePt t="72240" x="7769225" y="3929063"/>
          <p14:tracePt t="72257" x="7813675" y="3965575"/>
          <p14:tracePt t="72273" x="7858125" y="4000500"/>
          <p14:tracePt t="72290" x="7920038" y="4054475"/>
          <p14:tracePt t="72307" x="7929563" y="4071938"/>
          <p14:tracePt t="72323" x="7947025" y="4108450"/>
          <p14:tracePt t="72340" x="7974013" y="4152900"/>
          <p14:tracePt t="72357" x="7974013" y="4179888"/>
          <p14:tracePt t="72373" x="7991475" y="4251325"/>
          <p14:tracePt t="72390" x="7991475" y="4286250"/>
          <p14:tracePt t="72407" x="7991475" y="4322763"/>
          <p14:tracePt t="72423" x="7991475" y="4402138"/>
          <p14:tracePt t="72440" x="7956550" y="4446588"/>
          <p14:tracePt t="72457" x="7902575" y="4510088"/>
          <p14:tracePt t="72473" x="7777163" y="4608513"/>
          <p14:tracePt t="72490" x="7724775" y="4652963"/>
          <p14:tracePt t="72507" x="7680325" y="4679950"/>
          <p14:tracePt t="72523" x="7599363" y="4714875"/>
          <p14:tracePt t="72540" x="7537450" y="4741863"/>
          <p14:tracePt t="72557" x="7375525" y="4759325"/>
          <p14:tracePt t="72573" x="7286625" y="4776788"/>
          <p14:tracePt t="72590" x="7197725" y="4776788"/>
          <p14:tracePt t="72607" x="7072313" y="4786313"/>
          <p14:tracePt t="72624" x="7010400" y="4795838"/>
          <p14:tracePt t="72640" x="6956425" y="4795838"/>
          <p14:tracePt t="72657" x="6813550" y="4795838"/>
          <p14:tracePt t="72674" x="6742113" y="4795838"/>
          <p14:tracePt t="72690" x="6680200" y="4795838"/>
          <p14:tracePt t="72707" x="6562725" y="4768850"/>
          <p14:tracePt t="72723" x="6500813" y="4751388"/>
          <p14:tracePt t="72742" x="6438900" y="4732338"/>
          <p14:tracePt t="72757" x="6313488" y="4679950"/>
          <p14:tracePt t="72774" x="6259513" y="4643438"/>
          <p14:tracePt t="72790" x="6180138" y="4562475"/>
          <p14:tracePt t="72807" x="6153150" y="4545013"/>
          <p14:tracePt t="72824" x="6134100" y="4510088"/>
          <p14:tracePt t="72840" x="6099175" y="4446588"/>
          <p14:tracePt t="72857" x="6081713" y="4394200"/>
          <p14:tracePt t="72874" x="6072188" y="4330700"/>
          <p14:tracePt t="72890" x="6072188" y="4197350"/>
          <p14:tracePt t="72907" x="6081713" y="4133850"/>
          <p14:tracePt t="72924" x="6099175" y="4071938"/>
          <p14:tracePt t="72940" x="6161088" y="3929063"/>
          <p14:tracePt t="72957" x="6197600" y="3857625"/>
          <p14:tracePt t="72973" x="6232525" y="3803650"/>
          <p14:tracePt t="72990" x="6286500" y="3724275"/>
          <p14:tracePt t="73007" x="6303963" y="3679825"/>
          <p14:tracePt t="73024" x="6348413" y="3625850"/>
          <p14:tracePt t="73040" x="6384925" y="3608388"/>
          <p14:tracePt t="73057" x="6438900" y="3581400"/>
          <p14:tracePt t="73074" x="6589713" y="3536950"/>
          <p14:tracePt t="73090" x="6688138" y="3517900"/>
          <p14:tracePt t="73107" x="6796088" y="3500438"/>
          <p14:tracePt t="73124" x="6919913" y="3482975"/>
          <p14:tracePt t="73141" x="6956425" y="3482975"/>
          <p14:tracePt t="73157" x="7000875" y="3482975"/>
          <p14:tracePt t="73174" x="7116763" y="3482975"/>
          <p14:tracePt t="73191" x="7180263" y="3482975"/>
          <p14:tracePt t="73207" x="7331075" y="3500438"/>
          <p14:tracePt t="73224" x="7375525" y="3517900"/>
          <p14:tracePt t="73240" x="7412038" y="3536950"/>
          <p14:tracePt t="73257" x="7483475" y="3571875"/>
          <p14:tracePt t="73274" x="7518400" y="3598863"/>
          <p14:tracePt t="73290" x="7572375" y="3633788"/>
          <p14:tracePt t="73307" x="7688263" y="3697288"/>
          <p14:tracePt t="73324" x="7742238" y="3732213"/>
          <p14:tracePt t="73340" x="7840663" y="3795713"/>
          <p14:tracePt t="73357" x="7867650" y="3813175"/>
          <p14:tracePt t="73374" x="7885113" y="3840163"/>
          <p14:tracePt t="73390" x="7902575" y="3875088"/>
          <p14:tracePt t="73407" x="7920038" y="3884613"/>
          <p14:tracePt t="73424" x="7920038" y="3902075"/>
          <p14:tracePt t="73440" x="7920038" y="3929063"/>
          <p14:tracePt t="73457" x="7920038" y="3946525"/>
          <p14:tracePt t="73474" x="7920038" y="3956050"/>
          <p14:tracePt t="73490" x="7920038" y="3990975"/>
          <p14:tracePt t="73507" x="7920038" y="4010025"/>
          <p14:tracePt t="73524" x="7912100" y="4037013"/>
          <p14:tracePt t="73540" x="7902575" y="4071938"/>
          <p14:tracePt t="73557" x="7902575" y="4081463"/>
          <p14:tracePt t="73574" x="7885113" y="4108450"/>
          <p14:tracePt t="73591" x="7858125" y="4170363"/>
          <p14:tracePt t="73607" x="7823200" y="4205288"/>
          <p14:tracePt t="73624" x="7786688" y="4251325"/>
          <p14:tracePt t="73640" x="7769225" y="4276725"/>
          <p14:tracePt t="73657" x="7732713" y="4303713"/>
          <p14:tracePt t="73674" x="7653338" y="4357688"/>
          <p14:tracePt t="73691" x="7599363" y="4394200"/>
          <p14:tracePt t="73707" x="7545388" y="4419600"/>
          <p14:tracePt t="73724" x="7456488" y="4465638"/>
          <p14:tracePt t="73742" x="7419975" y="4483100"/>
          <p14:tracePt t="73757" x="7367588" y="4500563"/>
          <p14:tracePt t="73774" x="7323138" y="4510088"/>
          <p14:tracePt t="73790" x="7277100" y="4510088"/>
          <p14:tracePt t="73807" x="7170738" y="4510088"/>
          <p14:tracePt t="73824" x="7126288" y="4510088"/>
          <p14:tracePt t="73840" x="7062788" y="4510088"/>
          <p14:tracePt t="73857" x="6965950" y="4510088"/>
          <p14:tracePt t="73874" x="6929438" y="4510088"/>
          <p14:tracePt t="73890" x="6875463" y="4510088"/>
          <p14:tracePt t="73907" x="6759575" y="4473575"/>
          <p14:tracePt t="73924" x="6705600" y="4456113"/>
          <p14:tracePt t="73941" x="6634163" y="4419600"/>
          <p14:tracePt t="73957" x="6545263" y="4375150"/>
          <p14:tracePt t="73974" x="6518275" y="4340225"/>
          <p14:tracePt t="73991" x="6456363" y="4276725"/>
          <p14:tracePt t="74007" x="6429375" y="4241800"/>
          <p14:tracePt t="74024" x="6402388" y="4197350"/>
          <p14:tracePt t="74041" x="6357938" y="4116388"/>
          <p14:tracePt t="74057" x="6348413" y="4054475"/>
          <p14:tracePt t="74074" x="6348413" y="3990975"/>
          <p14:tracePt t="74090" x="6348413" y="3875088"/>
          <p14:tracePt t="74107" x="6375400" y="3822700"/>
          <p14:tracePt t="74124" x="6394450" y="3768725"/>
          <p14:tracePt t="74143" x="6465888" y="3670300"/>
          <p14:tracePt t="74157" x="6510338" y="3633788"/>
          <p14:tracePt t="74174" x="6554788" y="3589338"/>
          <p14:tracePt t="74191" x="6670675" y="3554413"/>
          <p14:tracePt t="74207" x="6751638" y="3536950"/>
          <p14:tracePt t="74224" x="6894513" y="3536950"/>
          <p14:tracePt t="74241" x="6983413" y="3536950"/>
          <p14:tracePt t="74257" x="7089775" y="3544888"/>
          <p14:tracePt t="74274" x="7304088" y="3625850"/>
          <p14:tracePt t="74291" x="7412038" y="3679825"/>
          <p14:tracePt t="74307" x="7599363" y="3776663"/>
          <p14:tracePt t="74324" x="7688263" y="3822700"/>
          <p14:tracePt t="74340" x="7759700" y="3867150"/>
          <p14:tracePt t="74358" x="7848600" y="3956050"/>
          <p14:tracePt t="74374" x="7875588" y="3990975"/>
          <p14:tracePt t="74391" x="7912100" y="4027488"/>
          <p14:tracePt t="74407" x="7974013" y="4089400"/>
          <p14:tracePt t="74424" x="7991475" y="4108450"/>
          <p14:tracePt t="74441" x="8001000" y="4125913"/>
          <p14:tracePt t="74457" x="8018463" y="4152900"/>
          <p14:tracePt t="74590" x="8010525" y="4152900"/>
          <p14:tracePt t="74604" x="7983538" y="4152900"/>
          <p14:tracePt t="74614" x="7939088" y="4143375"/>
          <p14:tracePt t="74627" x="7867650" y="4116388"/>
          <p14:tracePt t="74641" x="7786688" y="4081463"/>
          <p14:tracePt t="74657" x="7670800" y="4044950"/>
          <p14:tracePt t="74674" x="7518400" y="3973513"/>
          <p14:tracePt t="74691" x="7027863" y="3840163"/>
          <p14:tracePt t="74708" x="6688138" y="3776663"/>
          <p14:tracePt t="74724" x="6276975" y="3705225"/>
          <p14:tracePt t="74742" x="5438775" y="3589338"/>
          <p14:tracePt t="74758" x="5116513" y="3527425"/>
          <p14:tracePt t="74774" x="4741863" y="3419475"/>
          <p14:tracePt t="74791" x="4670425" y="3384550"/>
          <p14:tracePt t="74807" x="4625975" y="3357563"/>
          <p14:tracePt t="74824" x="4589463" y="3322638"/>
          <p14:tracePt t="74841" x="4581525" y="3313113"/>
          <p14:tracePt t="74897" x="4589463" y="3330575"/>
          <p14:tracePt t="75154" x="4581525" y="3330575"/>
          <p14:tracePt t="75167" x="4554538" y="3330575"/>
          <p14:tracePt t="75180" x="4473575" y="3322638"/>
          <p14:tracePt t="75191" x="4357688" y="3295650"/>
          <p14:tracePt t="75204" x="4133850" y="3232150"/>
          <p14:tracePt t="75215" x="3867150" y="3152775"/>
          <p14:tracePt t="75228" x="3598863" y="3089275"/>
          <p14:tracePt t="75241" x="3303588" y="3036888"/>
          <p14:tracePt t="75257" x="3089275" y="2990850"/>
          <p14:tracePt t="75274" x="2901950" y="2965450"/>
          <p14:tracePt t="75291" x="2589213" y="2919413"/>
          <p14:tracePt t="75308" x="2465388" y="2901950"/>
          <p14:tracePt t="75324" x="2357438" y="2894013"/>
          <p14:tracePt t="75341" x="2232025" y="2867025"/>
          <p14:tracePt t="75358" x="2205038" y="2857500"/>
          <p14:tracePt t="75374" x="2187575" y="2847975"/>
          <p14:tracePt t="75391" x="2179638" y="2840038"/>
          <p14:tracePt t="75408" x="2179638" y="2830513"/>
          <p14:tracePt t="75436" x="2170113" y="2830513"/>
          <p14:tracePt t="75510" x="2170113" y="2822575"/>
          <p14:tracePt t="75584" x="2179638" y="2822575"/>
          <p14:tracePt t="75608" x="2187575" y="2822575"/>
          <p14:tracePt t="75620" x="2214563" y="2822575"/>
          <p14:tracePt t="75632" x="2232025" y="2822575"/>
          <p14:tracePt t="75644" x="2268538" y="2830513"/>
          <p14:tracePt t="75658" x="2303463" y="2830513"/>
          <p14:tracePt t="75674" x="2357438" y="2840038"/>
          <p14:tracePt t="75691" x="2446338" y="2840038"/>
          <p14:tracePt t="75708" x="2652713" y="2857500"/>
          <p14:tracePt t="75724" x="2776538" y="2874963"/>
          <p14:tracePt t="75742" x="2911475" y="2901950"/>
          <p14:tracePt t="75758" x="3143250" y="2928938"/>
          <p14:tracePt t="75774" x="3241675" y="2946400"/>
          <p14:tracePt t="75791" x="3411538" y="2955925"/>
          <p14:tracePt t="75808" x="3500438" y="2965450"/>
          <p14:tracePt t="75824" x="3598863" y="2965450"/>
          <p14:tracePt t="75841" x="3741738" y="2965450"/>
          <p14:tracePt t="75858" x="3795713" y="2965450"/>
          <p14:tracePt t="75874" x="3848100" y="2965450"/>
          <p14:tracePt t="75891" x="3911600" y="2965450"/>
          <p14:tracePt t="75908" x="3929063" y="2965450"/>
          <p14:tracePt t="75925" x="3946525" y="2965450"/>
          <p14:tracePt t="75941" x="4000500" y="2965450"/>
          <p14:tracePt t="75958" x="4027488" y="2965450"/>
          <p14:tracePt t="75974" x="4044950" y="2965450"/>
          <p14:tracePt t="75991" x="4071938" y="2965450"/>
          <p14:tracePt t="76008" x="4089400" y="2965450"/>
          <p14:tracePt t="76024" x="4108450" y="2965450"/>
          <p14:tracePt t="76041" x="4116388" y="2965450"/>
          <p14:tracePt t="77054" x="4125913" y="2965450"/>
          <p14:tracePt t="77066" x="4143375" y="2965450"/>
          <p14:tracePt t="77079" x="4170363" y="2965450"/>
          <p14:tracePt t="77090" x="4224338" y="2982913"/>
          <p14:tracePt t="77102" x="4303713" y="3017838"/>
          <p14:tracePt t="77115" x="4384675" y="3071813"/>
          <p14:tracePt t="77127" x="4473575" y="3152775"/>
          <p14:tracePt t="77142" x="4572000" y="3268663"/>
          <p14:tracePt t="77158" x="4670425" y="3394075"/>
          <p14:tracePt t="77175" x="4786313" y="3625850"/>
          <p14:tracePt t="77192" x="4822825" y="3687763"/>
          <p14:tracePt t="77208" x="4830763" y="3732213"/>
          <p14:tracePt t="77225" x="4840288" y="3759200"/>
          <p14:tracePt t="77262" x="4840288" y="3768725"/>
          <p14:tracePt t="77397" x="4848225" y="3768725"/>
          <p14:tracePt t="78659" x="4848225" y="3759200"/>
          <p14:tracePt t="78670" x="4830763" y="3751263"/>
          <p14:tracePt t="78682" x="4813300" y="3732213"/>
          <p14:tracePt t="78696" x="4786313" y="3697288"/>
          <p14:tracePt t="78709" x="4759325" y="3643313"/>
          <p14:tracePt t="78725" x="4714875" y="3562350"/>
          <p14:tracePt t="78743" x="4679950" y="3473450"/>
          <p14:tracePt t="78759" x="4562475" y="3295650"/>
          <p14:tracePt t="78775" x="4500563" y="3214688"/>
          <p14:tracePt t="78792" x="4465638" y="3152775"/>
          <p14:tracePt t="78809" x="4411663" y="3071813"/>
          <p14:tracePt t="78825" x="4394200" y="3054350"/>
          <p14:tracePt t="78842" x="4384675" y="3044825"/>
          <p14:tracePt t="78859" x="4384675" y="3036888"/>
          <p14:tracePt t="78875" x="4375150" y="3036888"/>
          <p14:tracePt t="78929" x="4375150" y="3027363"/>
          <p14:tracePt t="79050" x="4375150" y="3017838"/>
          <p14:tracePt t="79063" x="4375150" y="3000375"/>
          <p14:tracePt t="79074" x="4367213" y="2990850"/>
          <p14:tracePt t="79087" x="4367213" y="2982913"/>
          <p14:tracePt t="79100" x="4367213" y="2965450"/>
          <p14:tracePt t="79404" x="4367213" y="2973388"/>
          <p14:tracePt t="79418" x="4375150" y="2982913"/>
          <p14:tracePt t="79429" x="4384675" y="3000375"/>
          <p14:tracePt t="79442" x="4411663" y="3017838"/>
          <p14:tracePt t="79458" x="4438650" y="3054350"/>
          <p14:tracePt t="79468" x="4491038" y="3125788"/>
          <p14:tracePt t="79479" x="4545013" y="3197225"/>
          <p14:tracePt t="79492" x="4633913" y="3303588"/>
          <p14:tracePt t="79509" x="4751388" y="3419475"/>
          <p14:tracePt t="79526" x="4857750" y="3554413"/>
          <p14:tracePt t="79542" x="5027613" y="3741738"/>
          <p14:tracePt t="79559" x="5099050" y="3822700"/>
          <p14:tracePt t="79576" x="5153025" y="3894138"/>
          <p14:tracePt t="79592" x="5205413" y="3965575"/>
          <p14:tracePt t="79609" x="5214938" y="3990975"/>
          <p14:tracePt t="79626" x="5232400" y="4010025"/>
          <p14:tracePt t="79642" x="5241925" y="4027488"/>
          <p14:tracePt t="79659" x="5241925" y="4037013"/>
          <p14:tracePt t="79676" x="5251450" y="4054475"/>
          <p14:tracePt t="79692" x="5251450" y="4062413"/>
          <p14:tracePt t="79833" x="5259388" y="4062413"/>
          <p14:tracePt t="88631" x="5224463" y="4089400"/>
          <p14:tracePt t="88642" x="5187950" y="4125913"/>
          <p14:tracePt t="88654" x="5160963" y="4143375"/>
          <p14:tracePt t="88667" x="5143500" y="4152900"/>
          <p14:tracePt t="88679" x="5126038" y="4152900"/>
          <p14:tracePt t="88695" x="5099050" y="4152900"/>
          <p14:tracePt t="88712" x="5072063" y="4152900"/>
          <p14:tracePt t="88729" x="4938713" y="4125913"/>
          <p14:tracePt t="88745" x="4840288" y="4089400"/>
          <p14:tracePt t="88762" x="4724400" y="4027488"/>
          <p14:tracePt t="88779" x="4473575" y="3848100"/>
          <p14:tracePt t="88795" x="4375150" y="3768725"/>
          <p14:tracePt t="88812" x="4303713" y="3670300"/>
          <p14:tracePt t="88828" x="4187825" y="3500438"/>
          <p14:tracePt t="88845" x="4152900" y="3419475"/>
          <p14:tracePt t="88862" x="4116388" y="3340100"/>
          <p14:tracePt t="88878" x="4098925" y="3251200"/>
          <p14:tracePt t="88896" x="4098925" y="3232150"/>
          <p14:tracePt t="88912" x="4089400" y="3224213"/>
          <p14:tracePt t="89317" x="4081463" y="3224213"/>
          <p14:tracePt t="89342" x="4062413" y="3224213"/>
          <p14:tracePt t="89354" x="4037013" y="3214688"/>
          <p14:tracePt t="89366" x="3990975" y="3214688"/>
          <p14:tracePt t="89378" x="3946525" y="3214688"/>
          <p14:tracePt t="89389" x="3884613" y="3214688"/>
          <p14:tracePt t="89402" x="3822700" y="3205163"/>
          <p14:tracePt t="89415" x="3759200" y="3197225"/>
          <p14:tracePt t="89429" x="3687763" y="3197225"/>
          <p14:tracePt t="89445" x="3589338" y="3187700"/>
          <p14:tracePt t="89462" x="3465513" y="3179763"/>
          <p14:tracePt t="89479" x="3160713" y="3170238"/>
          <p14:tracePt t="89495" x="3027363" y="3152775"/>
          <p14:tracePt t="89512" x="2786063" y="3125788"/>
          <p14:tracePt t="89529" x="2705100" y="3108325"/>
          <p14:tracePt t="89545" x="2633663" y="3089275"/>
          <p14:tracePt t="89562" x="2509838" y="3071813"/>
          <p14:tracePt t="89579" x="2455863" y="3062288"/>
          <p14:tracePt t="89595" x="2419350" y="3062288"/>
          <p14:tracePt t="89612" x="2339975" y="3062288"/>
          <p14:tracePt t="89629" x="2303463" y="3054350"/>
          <p14:tracePt t="89645" x="2286000" y="3044825"/>
          <p14:tracePt t="89662" x="2259013" y="3036888"/>
          <p14:tracePt t="89679" x="2251075" y="3027363"/>
          <p14:tracePt t="89695" x="2241550" y="3017838"/>
          <p14:tracePt t="89712" x="2224088" y="3017838"/>
          <p14:tracePt t="89733" x="2224088" y="3009900"/>
          <p14:tracePt t="89770" x="2214563" y="3009900"/>
          <p14:tracePt t="89855" x="2214563" y="3000375"/>
          <p14:tracePt t="90015" x="2224088" y="3000375"/>
          <p14:tracePt t="90113" x="2232025" y="3000375"/>
          <p14:tracePt t="90187" x="2241550" y="3000375"/>
          <p14:tracePt t="90248" x="2259013" y="3000375"/>
          <p14:tracePt t="90260" x="2268538" y="3000375"/>
          <p14:tracePt t="90273" x="2286000" y="3000375"/>
          <p14:tracePt t="90284" x="2303463" y="3000375"/>
          <p14:tracePt t="90296" x="2322513" y="3000375"/>
          <p14:tracePt t="90312" x="2357438" y="3000375"/>
          <p14:tracePt t="90329" x="2411413" y="3000375"/>
          <p14:tracePt t="90346" x="2598738" y="3000375"/>
          <p14:tracePt t="90362" x="2751138" y="3000375"/>
          <p14:tracePt t="90379" x="2982913" y="3000375"/>
          <p14:tracePt t="90395" x="3340100" y="3027363"/>
          <p14:tracePt t="90413" x="3509963" y="3044825"/>
          <p14:tracePt t="90429" x="3625850" y="3044825"/>
          <p14:tracePt t="90446" x="3813175" y="3054350"/>
          <p14:tracePt t="90462" x="3875088" y="3054350"/>
          <p14:tracePt t="90479" x="3919538" y="3054350"/>
          <p14:tracePt t="90495" x="3965575" y="3054350"/>
          <p14:tracePt t="90512" x="3990975" y="3054350"/>
          <p14:tracePt t="90529" x="4000500" y="3054350"/>
          <p14:tracePt t="90546" x="4017963" y="3054350"/>
          <p14:tracePt t="90562" x="4017963" y="3062288"/>
          <p14:tracePt t="90579" x="4027488" y="3062288"/>
          <p14:tracePt t="90596" x="4037013" y="3062288"/>
          <p14:tracePt t="90615" x="4044950" y="3071813"/>
          <p14:tracePt t="90629" x="4062413" y="3071813"/>
          <p14:tracePt t="90646" x="4071938" y="3071813"/>
          <p14:tracePt t="90664" x="4081463" y="3071813"/>
          <p14:tracePt t="99226" x="4062413" y="3071813"/>
          <p14:tracePt t="99239" x="4054475" y="3071813"/>
          <p14:tracePt t="99251" x="4017963" y="3071813"/>
          <p14:tracePt t="99264" x="3965575" y="3071813"/>
          <p14:tracePt t="99276" x="3894138" y="3062288"/>
          <p14:tracePt t="99288" x="3768725" y="3044825"/>
          <p14:tracePt t="99299" x="3625850" y="3000375"/>
          <p14:tracePt t="99315" x="3419475" y="2928938"/>
          <p14:tracePt t="99332" x="3259138" y="2857500"/>
          <p14:tracePt t="99348" x="3098800" y="2786063"/>
          <p14:tracePt t="99365" x="2857500" y="2687638"/>
          <p14:tracePt t="99382" x="2759075" y="2652713"/>
          <p14:tracePt t="99398" x="2598738" y="2625725"/>
          <p14:tracePt t="99415" x="2536825" y="2625725"/>
          <p14:tracePt t="99432" x="2473325" y="2625725"/>
          <p14:tracePt t="99448" x="2419350" y="2625725"/>
          <p14:tracePt t="99465" x="2411413" y="2625725"/>
          <p14:tracePt t="99482" x="2393950" y="2625725"/>
          <p14:tracePt t="99498" x="2384425" y="2625725"/>
          <p14:tracePt t="99533" x="2374900" y="2625725"/>
          <p14:tracePt t="99632" x="2374900" y="2633663"/>
          <p14:tracePt t="99643" x="2393950" y="2643188"/>
          <p14:tracePt t="99655" x="2411413" y="2652713"/>
          <p14:tracePt t="99668" x="2446338" y="2670175"/>
          <p14:tracePt t="99682" x="2500313" y="2697163"/>
          <p14:tracePt t="99698" x="2571750" y="2732088"/>
          <p14:tracePt t="99715" x="2660650" y="2776538"/>
          <p14:tracePt t="99732" x="2919413" y="2867025"/>
          <p14:tracePt t="99752" x="3081338" y="2928938"/>
          <p14:tracePt t="99765" x="3232150" y="2990850"/>
          <p14:tracePt t="99782" x="3544888" y="3098800"/>
          <p14:tracePt t="99798" x="3652838" y="3125788"/>
          <p14:tracePt t="99815" x="3830638" y="3160713"/>
          <p14:tracePt t="99832" x="3902075" y="3170238"/>
          <p14:tracePt t="99848" x="3965575" y="3170238"/>
          <p14:tracePt t="99865" x="4062413" y="3179763"/>
          <p14:tracePt t="99882" x="4089400" y="3179763"/>
          <p14:tracePt t="99898" x="4108450" y="3179763"/>
          <p14:tracePt t="99915" x="4116388" y="3179763"/>
          <p14:tracePt t="100122" x="4108450" y="3170238"/>
          <p14:tracePt t="100133" x="4081463" y="3160713"/>
          <p14:tracePt t="100145" x="4037013" y="3152775"/>
          <p14:tracePt t="100158" x="3990975" y="3152775"/>
          <p14:tracePt t="100170" x="3938588" y="3152775"/>
          <p14:tracePt t="100182" x="3894138" y="3152775"/>
          <p14:tracePt t="100199" x="3830638" y="3143250"/>
          <p14:tracePt t="100215" x="3732213" y="3143250"/>
          <p14:tracePt t="100232" x="3490913" y="3143250"/>
          <p14:tracePt t="100249" x="3322638" y="3143250"/>
          <p14:tracePt t="100265" x="3187700" y="3143250"/>
          <p14:tracePt t="100282" x="2982913" y="3108325"/>
          <p14:tracePt t="100299" x="2901950" y="3089275"/>
          <p14:tracePt t="100315" x="2847975" y="3071813"/>
          <p14:tracePt t="100332" x="2768600" y="3036888"/>
          <p14:tracePt t="100349" x="2751138" y="3027363"/>
          <p14:tracePt t="100365" x="2724150" y="3017838"/>
          <p14:tracePt t="100382" x="2714625" y="3017838"/>
          <p14:tracePt t="100399" x="2714625" y="3009900"/>
          <p14:tracePt t="100636" x="2724150" y="3009900"/>
          <p14:tracePt t="100648" x="2741613" y="3000375"/>
          <p14:tracePt t="100659" x="2786063" y="3000375"/>
          <p14:tracePt t="100672" x="2822575" y="2990850"/>
          <p14:tracePt t="100685" x="2894013" y="2973388"/>
          <p14:tracePt t="100699" x="2982913" y="2965450"/>
          <p14:tracePt t="100715" x="3098800" y="2946400"/>
          <p14:tracePt t="100732" x="3205163" y="2928938"/>
          <p14:tracePt t="100733" x="3330575" y="2911475"/>
          <p14:tracePt t="100749" x="3446463" y="2894013"/>
          <p14:tracePt t="100766" x="3581400" y="2884488"/>
          <p14:tracePt t="100782" x="3795713" y="2874963"/>
          <p14:tracePt t="100799" x="3875088" y="2874963"/>
          <p14:tracePt t="100815" x="3938588" y="2874963"/>
          <p14:tracePt t="100832" x="3983038" y="2874963"/>
          <p14:tracePt t="100849" x="3990975" y="2874963"/>
          <p14:tracePt t="100892" x="4000500" y="2874963"/>
          <p14:tracePt t="105414" x="3990975" y="2874963"/>
          <p14:tracePt t="105426" x="3983038" y="2874963"/>
          <p14:tracePt t="105437" x="3938588" y="2894013"/>
          <p14:tracePt t="105451" x="3894138" y="2901950"/>
          <p14:tracePt t="105463" x="3803650" y="2919413"/>
          <p14:tracePt t="105475" x="3705225" y="2928938"/>
          <p14:tracePt t="105487" x="3598863" y="2938463"/>
          <p14:tracePt t="105500" x="3473450" y="2938463"/>
          <p14:tracePt t="105517" x="3367088" y="2938463"/>
          <p14:tracePt t="105534" x="3259138" y="2938463"/>
          <p14:tracePt t="105551" x="3062288" y="2938463"/>
          <p14:tracePt t="105567" x="3009900" y="2919413"/>
          <p14:tracePt t="105584" x="2955925" y="2911475"/>
          <p14:tracePt t="105600" x="2928938" y="2901950"/>
          <p14:tracePt t="105617" x="2911475" y="2901950"/>
          <p14:tracePt t="105670" x="2901950" y="2901950"/>
          <p14:tracePt t="105731" x="2894013" y="2901950"/>
          <p14:tracePt t="105744" x="2894013" y="2911475"/>
          <p14:tracePt t="105757" x="2884488" y="2919413"/>
          <p14:tracePt t="105769" x="2857500" y="2938463"/>
          <p14:tracePt t="105784" x="2830513" y="2946400"/>
          <p14:tracePt t="105800" x="2803525" y="2965450"/>
          <p14:tracePt t="105817" x="2751138" y="2973388"/>
          <p14:tracePt t="105834" x="2670175" y="2973388"/>
          <p14:tracePt t="105850" x="2633663" y="2973388"/>
          <p14:tracePt t="105867" x="2589213" y="2973388"/>
          <p14:tracePt t="105884" x="2581275" y="2973388"/>
          <p14:tracePt t="105990" x="2589213" y="2973388"/>
          <p14:tracePt t="106001" x="2608263" y="2973388"/>
          <p14:tracePt t="106014" x="2625725" y="2973388"/>
          <p14:tracePt t="106026" x="2643188" y="2973388"/>
          <p14:tracePt t="106039" x="2670175" y="2973388"/>
          <p14:tracePt t="106051" x="2705100" y="2973388"/>
          <p14:tracePt t="106067" x="2741613" y="2973388"/>
          <p14:tracePt t="106084" x="2803525" y="2973388"/>
          <p14:tracePt t="106100" x="2938463" y="2973388"/>
          <p14:tracePt t="106117" x="3017838" y="2973388"/>
          <p14:tracePt t="106134" x="3089275" y="2982913"/>
          <p14:tracePt t="106151" x="3160713" y="2990850"/>
          <p14:tracePt t="106151" x="3241675" y="2990850"/>
          <p14:tracePt t="106167" x="3322638" y="3000375"/>
          <p14:tracePt t="106184" x="3411538" y="3009900"/>
          <p14:tracePt t="106200" x="3544888" y="3009900"/>
          <p14:tracePt t="106217" x="3608388" y="3009900"/>
          <p14:tracePt t="106234" x="3687763" y="3009900"/>
          <p14:tracePt t="106250" x="3705225" y="3009900"/>
          <p14:tracePt t="106267" x="3724275" y="3009900"/>
          <p14:tracePt t="106284" x="3759200" y="3009900"/>
          <p14:tracePt t="106300" x="3768725" y="3000375"/>
          <p14:tracePt t="106317" x="3786188" y="3000375"/>
          <p14:tracePt t="106334" x="3840163" y="2990850"/>
          <p14:tracePt t="106350" x="3867150" y="2982913"/>
          <p14:tracePt t="106367" x="3884613" y="2982913"/>
          <p14:tracePt t="106384" x="3911600" y="2982913"/>
          <p14:tracePt t="106400" x="3919538" y="2982913"/>
          <p14:tracePt t="106417" x="3929063" y="2982913"/>
          <p14:tracePt t="107337" x="3919538" y="2982913"/>
          <p14:tracePt t="107374" x="3911600" y="2982913"/>
          <p14:tracePt t="107399" x="3894138" y="2982913"/>
          <p14:tracePt t="107411" x="3867150" y="2982913"/>
          <p14:tracePt t="107422" x="3830638" y="2982913"/>
          <p14:tracePt t="107435" x="3786188" y="2982913"/>
          <p14:tracePt t="107447" x="3705225" y="2982913"/>
          <p14:tracePt t="107459" x="3598863" y="2990850"/>
          <p14:tracePt t="107471" x="3490913" y="3000375"/>
          <p14:tracePt t="107484" x="3367088" y="3000375"/>
          <p14:tracePt t="107501" x="3232150" y="3009900"/>
          <p14:tracePt t="107518" x="3071813" y="3009900"/>
          <p14:tracePt t="107534" x="2786063" y="3009900"/>
          <p14:tracePt t="107551" x="2679700" y="3009900"/>
          <p14:tracePt t="107568" x="2589213" y="3009900"/>
          <p14:tracePt t="107584" x="2490788" y="3009900"/>
          <p14:tracePt t="107601" x="2455863" y="2990850"/>
          <p14:tracePt t="107617" x="2446338" y="2982913"/>
          <p14:tracePt t="107634" x="2428875" y="2973388"/>
          <p14:tracePt t="107657" x="2428875" y="2965450"/>
          <p14:tracePt t="107839" x="2438400" y="2965450"/>
          <p14:tracePt t="107852" x="2446338" y="2965450"/>
          <p14:tracePt t="107864" x="2455863" y="2965450"/>
          <p14:tracePt t="107875" x="2473325" y="2965450"/>
          <p14:tracePt t="107888" x="2500313" y="2965450"/>
          <p14:tracePt t="107901" x="2544763" y="2965450"/>
          <p14:tracePt t="107918" x="2616200" y="2965450"/>
          <p14:tracePt t="107934" x="2724150" y="2955925"/>
          <p14:tracePt t="107951" x="3027363" y="2955925"/>
          <p14:tracePt t="107968" x="3251200" y="2955925"/>
          <p14:tracePt t="107984" x="3446463" y="2955925"/>
          <p14:tracePt t="108001" x="3724275" y="2973388"/>
          <p14:tracePt t="108018" x="3822700" y="2982913"/>
          <p14:tracePt t="108034" x="3875088" y="2990850"/>
          <p14:tracePt t="108051" x="3911600" y="2990850"/>
          <p14:tracePt t="108068" x="3929063" y="2990850"/>
          <p14:tracePt t="108148" x="3929063" y="3000375"/>
          <p14:tracePt t="120824" x="3919538" y="3000375"/>
          <p14:tracePt t="120923" x="3919538" y="2990850"/>
          <p14:tracePt t="121290" x="3919538" y="2982913"/>
          <p14:tracePt t="121327" x="3919538" y="2973388"/>
          <p14:tracePt t="122061" x="3919538" y="2982913"/>
          <p14:tracePt t="122135" x="3911600" y="2982913"/>
          <p14:tracePt t="122147" x="3911600" y="2990850"/>
          <p14:tracePt t="122171" x="3902075" y="2990850"/>
          <p14:tracePt t="122185" x="3894138" y="2990850"/>
          <p14:tracePt t="122209" x="3884613" y="2973388"/>
          <p14:tracePt t="122220" x="3884613" y="2965450"/>
          <p14:tracePt t="122233" x="3875088" y="2946400"/>
          <p14:tracePt t="122246" x="3867150" y="2938463"/>
          <p14:tracePt t="122257" x="3867150" y="2928938"/>
          <p14:tracePt t="122274" x="3857625" y="2911475"/>
          <p14:tracePt t="122289" x="3857625" y="2894013"/>
          <p14:tracePt t="122306" x="3857625" y="2857500"/>
          <p14:tracePt t="122322" x="3857625" y="2840038"/>
          <p14:tracePt t="122339" x="3857625" y="2813050"/>
          <p14:tracePt t="122356" x="3857625" y="2795588"/>
          <p14:tracePt t="122356" x="3857625" y="2786063"/>
          <p14:tracePt t="122372" x="3857625" y="2776538"/>
          <p14:tracePt t="122389" x="3857625" y="2768600"/>
          <p14:tracePt t="122699" x="3848100" y="2768600"/>
          <p14:tracePt t="122710" x="3840163" y="2759075"/>
          <p14:tracePt t="122722" x="3830638" y="2724150"/>
          <p14:tracePt t="122734" x="3813175" y="2670175"/>
          <p14:tracePt t="122748" x="3795713" y="2571750"/>
          <p14:tracePt t="122760" x="3768725" y="2428875"/>
          <p14:tracePt t="122776" x="3759200" y="2268538"/>
          <p14:tracePt t="122789" x="3759200" y="2071688"/>
          <p14:tracePt t="122806" x="3751263" y="1893888"/>
          <p14:tracePt t="122823" x="3732213" y="1536700"/>
          <p14:tracePt t="122839" x="3714750" y="1366838"/>
          <p14:tracePt t="122856" x="3705225" y="1231900"/>
          <p14:tracePt t="122872" x="3679825" y="990600"/>
          <p14:tracePt t="122889" x="3679825" y="884238"/>
          <p14:tracePt t="122906" x="3679825" y="795338"/>
          <p14:tracePt t="122922" x="3670300" y="669925"/>
          <p14:tracePt t="122939" x="3670300" y="633413"/>
          <p14:tracePt t="122956" x="3670300" y="598488"/>
          <p14:tracePt t="122972" x="3670300" y="588963"/>
          <p14:tracePt t="123152" x="3679825" y="588963"/>
          <p14:tracePt t="123164" x="3705225" y="588963"/>
          <p14:tracePt t="123177" x="3732213" y="588963"/>
          <p14:tracePt t="123189" x="3759200" y="598488"/>
          <p14:tracePt t="123201" x="3795713" y="608013"/>
          <p14:tracePt t="123213" x="3822700" y="615950"/>
          <p14:tracePt t="123226" x="3848100" y="633413"/>
          <p14:tracePt t="123239" x="3875088" y="652463"/>
          <p14:tracePt t="123256" x="3911600" y="660400"/>
          <p14:tracePt t="123272" x="3946525" y="687388"/>
          <p14:tracePt t="123289" x="4017963" y="741363"/>
          <p14:tracePt t="123306" x="4044950" y="750888"/>
          <p14:tracePt t="123322" x="4054475" y="768350"/>
          <p14:tracePt t="123339" x="4071938" y="776288"/>
          <p14:tracePt t="123356" x="4081463" y="785813"/>
          <p14:tracePt t="123421" x="4089400" y="795338"/>
          <p14:tracePt t="123495" x="4089400" y="803275"/>
          <p14:tracePt t="123997" x="4098925" y="803275"/>
          <p14:tracePt t="124008" x="4116388" y="803275"/>
          <p14:tracePt t="124022" x="4160838" y="795338"/>
          <p14:tracePt t="124034" x="4232275" y="785813"/>
          <p14:tracePt t="124045" x="4330700" y="785813"/>
          <p14:tracePt t="124059" x="4429125" y="785813"/>
          <p14:tracePt t="124073" x="4537075" y="785813"/>
          <p14:tracePt t="124089" x="4625975" y="785813"/>
          <p14:tracePt t="124106" x="4705350" y="795338"/>
          <p14:tracePt t="124123" x="4840288" y="857250"/>
          <p14:tracePt t="124139" x="4867275" y="866775"/>
          <p14:tracePt t="124157" x="4911725" y="893763"/>
          <p14:tracePt t="124173" x="4919663" y="893763"/>
          <p14:tracePt t="124189" x="4919663" y="901700"/>
          <p14:tracePt t="124364" x="4911725" y="901700"/>
          <p14:tracePt t="124377" x="4902200" y="901700"/>
          <p14:tracePt t="124401" x="4894263" y="901700"/>
          <p14:tracePt t="124413" x="4867275" y="901700"/>
          <p14:tracePt t="124426" x="4830763" y="901700"/>
          <p14:tracePt t="124438" x="4795838" y="901700"/>
          <p14:tracePt t="124450" x="4732338" y="901700"/>
          <p14:tracePt t="124462" x="4670425" y="901700"/>
          <p14:tracePt t="124475" x="4608513" y="901700"/>
          <p14:tracePt t="124489" x="4562475" y="901700"/>
          <p14:tracePt t="124506" x="4500563" y="901700"/>
          <p14:tracePt t="124523" x="4446588" y="901700"/>
          <p14:tracePt t="124539" x="4375150" y="911225"/>
          <p14:tracePt t="124556" x="4340225" y="911225"/>
          <p14:tracePt t="124573" x="4330700" y="911225"/>
          <p14:tracePt t="124635" x="4340225" y="911225"/>
          <p14:tracePt t="124647" x="4357688" y="919163"/>
          <p14:tracePt t="124658" x="4367213" y="938213"/>
          <p14:tracePt t="124670" x="4384675" y="955675"/>
          <p14:tracePt t="124683" x="4402138" y="990600"/>
          <p14:tracePt t="124694" x="4429125" y="1017588"/>
          <p14:tracePt t="124707" x="4446588" y="1071563"/>
          <p14:tracePt t="124723" x="4473575" y="1152525"/>
          <p14:tracePt t="124739" x="4491038" y="1223963"/>
          <p14:tracePt t="124757" x="4500563" y="1322388"/>
          <p14:tracePt t="124773" x="4518025" y="1581150"/>
          <p14:tracePt t="124790" x="4518025" y="1697038"/>
          <p14:tracePt t="124806" x="4491038" y="1911350"/>
          <p14:tracePt t="124823" x="4473575" y="2009775"/>
          <p14:tracePt t="124839" x="4446588" y="2098675"/>
          <p14:tracePt t="124856" x="4322763" y="2357438"/>
          <p14:tracePt t="124873" x="4232275" y="2544763"/>
          <p14:tracePt t="124890" x="3983038" y="3009900"/>
          <p14:tracePt t="124907" x="3894138" y="3152775"/>
          <p14:tracePt t="124923" x="3830638" y="3241675"/>
          <p14:tracePt t="124940" x="3795713" y="3313113"/>
          <p14:tracePt t="124956" x="3751263" y="3340100"/>
          <p14:tracePt t="125197" x="3741738" y="3340100"/>
          <p14:tracePt t="125209" x="3732213" y="3348038"/>
          <p14:tracePt t="125222" x="3714750" y="3348038"/>
          <p14:tracePt t="125233" x="3687763" y="3357563"/>
          <p14:tracePt t="125247" x="3652838" y="3357563"/>
          <p14:tracePt t="125259" x="3608388" y="3357563"/>
          <p14:tracePt t="125273" x="3554413" y="3357563"/>
          <p14:tracePt t="125289" x="3500438" y="3357563"/>
          <p14:tracePt t="125306" x="3455988" y="3330575"/>
          <p14:tracePt t="125323" x="3394075" y="3313113"/>
          <p14:tracePt t="125340" x="3348038" y="3295650"/>
          <p14:tracePt t="125356" x="3197225" y="3241675"/>
          <p14:tracePt t="125373" x="3098800" y="3224213"/>
          <p14:tracePt t="125390" x="2955925" y="3205163"/>
          <p14:tracePt t="125406" x="2724150" y="3179763"/>
          <p14:tracePt t="125423" x="2643188" y="3152775"/>
          <p14:tracePt t="125440" x="2571750" y="3133725"/>
          <p14:tracePt t="125456" x="2482850" y="3098800"/>
          <p14:tracePt t="125473" x="2428875" y="3098800"/>
          <p14:tracePt t="125490" x="2366963" y="3098800"/>
          <p14:tracePt t="125506" x="2259013" y="3098800"/>
          <p14:tracePt t="125523" x="2232025" y="3098800"/>
          <p14:tracePt t="125540" x="2214563" y="3098800"/>
          <p14:tracePt t="125556" x="2197100" y="3081338"/>
          <p14:tracePt t="125590" x="2197100" y="3071813"/>
          <p14:tracePt t="125651" x="2214563" y="3071813"/>
          <p14:tracePt t="125663" x="2232025" y="3081338"/>
          <p14:tracePt t="125676" x="2251075" y="3081338"/>
          <p14:tracePt t="125688" x="2286000" y="3081338"/>
          <p14:tracePt t="125700" x="2330450" y="3089275"/>
          <p14:tracePt t="125713" x="2374900" y="3089275"/>
          <p14:tracePt t="125725" x="2446338" y="3089275"/>
          <p14:tracePt t="125740" x="2544763" y="3089275"/>
          <p14:tracePt t="125756" x="2643188" y="3089275"/>
          <p14:tracePt t="125773" x="2840038" y="3054350"/>
          <p14:tracePt t="125790" x="2928938" y="3044825"/>
          <p14:tracePt t="125806" x="3017838" y="3036888"/>
          <p14:tracePt t="125823" x="3179763" y="3036888"/>
          <p14:tracePt t="125840" x="3232150" y="3036888"/>
          <p14:tracePt t="125856" x="3295650" y="3036888"/>
          <p14:tracePt t="125873" x="3384550" y="3036888"/>
          <p14:tracePt t="125890" x="3411538" y="3036888"/>
          <p14:tracePt t="125907" x="3438525" y="3044825"/>
          <p14:tracePt t="125923" x="3465513" y="3044825"/>
          <p14:tracePt t="125940" x="3473450" y="3044825"/>
          <p14:tracePt t="125956" x="3482975" y="3044825"/>
          <p14:tracePt t="125973" x="3490913" y="3044825"/>
          <p14:tracePt t="125990" x="3500438" y="3044825"/>
          <p14:tracePt t="126007" x="3509963" y="3044825"/>
          <p14:tracePt t="126044" x="3517900" y="3044825"/>
          <p14:tracePt t="133001" x="3500438" y="3044825"/>
          <p14:tracePt t="133014" x="3490913" y="3044825"/>
          <p14:tracePt t="133026" x="3482975" y="3044825"/>
          <p14:tracePt t="133038" x="3473450" y="3044825"/>
          <p14:tracePt t="133050" x="3455988" y="3036888"/>
          <p14:tracePt t="133062" x="3446463" y="3027363"/>
          <p14:tracePt t="133075" x="3419475" y="3017838"/>
          <p14:tracePt t="133092" x="3402013" y="3000375"/>
          <p14:tracePt t="133109" x="3384550" y="2982913"/>
          <p14:tracePt t="133125" x="3340100" y="2946400"/>
          <p14:tracePt t="133142" x="3322638" y="2938463"/>
          <p14:tracePt t="133159" x="3313113" y="2928938"/>
          <p14:tracePt t="133196" x="3313113" y="2919413"/>
          <p14:tracePt t="133245" x="3295650" y="2919413"/>
          <p14:tracePt t="133258" x="3286125" y="2955925"/>
          <p14:tracePt t="133270" x="3268663" y="3009900"/>
          <p14:tracePt t="133282" x="3251200" y="3089275"/>
          <p14:tracePt t="133295" x="3214688" y="3170238"/>
          <p14:tracePt t="133309" x="3197225" y="3276600"/>
          <p14:tracePt t="133325" x="3170238" y="3394075"/>
          <p14:tracePt t="133342" x="3133725" y="3500438"/>
          <p14:tracePt t="133359" x="3098800" y="3741738"/>
          <p14:tracePt t="133375" x="3062288" y="3848100"/>
          <p14:tracePt t="133392" x="3036888" y="4054475"/>
          <p14:tracePt t="133409" x="3017838" y="4143375"/>
          <p14:tracePt t="133425" x="3017838" y="4205288"/>
          <p14:tracePt t="133442" x="3009900" y="4295775"/>
          <p14:tracePt t="133459" x="3009900" y="4313238"/>
          <p14:tracePt t="133476" x="3009900" y="4330700"/>
          <p14:tracePt t="133492" x="3009900" y="4348163"/>
          <p14:tracePt t="133590" x="3009900" y="4303713"/>
          <p14:tracePt t="133601" x="3009900" y="4241800"/>
          <p14:tracePt t="133613" x="3009900" y="4170363"/>
          <p14:tracePt t="133626" x="3009900" y="4071938"/>
          <p14:tracePt t="133638" x="3000375" y="3965575"/>
          <p14:tracePt t="133650" x="2982913" y="3867150"/>
          <p14:tracePt t="133663" x="2973388" y="3776663"/>
          <p14:tracePt t="133675" x="2946400" y="3705225"/>
          <p14:tracePt t="133692" x="2938463" y="3652838"/>
          <p14:tracePt t="133709" x="2938463" y="3633788"/>
          <p14:tracePt t="133726" x="2928938" y="3608388"/>
          <p14:tracePt t="133748" x="2928938" y="3598863"/>
          <p14:tracePt t="133761" x="2919413" y="3598863"/>
          <p14:tracePt t="133786" x="2919413" y="3589338"/>
          <p14:tracePt t="133809" x="2919413" y="3581400"/>
          <p14:tracePt t="133823" x="2911475" y="3571875"/>
          <p14:tracePt t="133861" x="2911475" y="3562350"/>
          <p14:tracePt t="133871" x="2911475" y="3544888"/>
          <p14:tracePt t="133883" x="2901950" y="3536950"/>
          <p14:tracePt t="133894" x="2884488" y="3509963"/>
          <p14:tracePt t="133909" x="2884488" y="3473450"/>
          <p14:tracePt t="133926" x="2874963" y="3438525"/>
          <p14:tracePt t="133942" x="2867025" y="3419475"/>
          <p14:tracePt t="133959" x="2847975" y="3384550"/>
          <p14:tracePt t="133976" x="2847975" y="3375025"/>
          <p14:tracePt t="133992" x="2847975" y="3348038"/>
          <p14:tracePt t="134009" x="2830513" y="3303588"/>
          <p14:tracePt t="134026" x="2822575" y="3268663"/>
          <p14:tracePt t="134042" x="2803525" y="3197225"/>
          <p14:tracePt t="134059" x="2795588" y="3170238"/>
          <p14:tracePt t="134076" x="2786063" y="3125788"/>
          <p14:tracePt t="134092" x="2768600" y="3062288"/>
          <p14:tracePt t="134109" x="2768600" y="3036888"/>
          <p14:tracePt t="134126" x="2759075" y="3017838"/>
          <p14:tracePt t="134142" x="2751138" y="2990850"/>
          <p14:tracePt t="134276" x="2751138" y="2982913"/>
          <p14:tracePt t="134336" x="2741613" y="2982913"/>
          <p14:tracePt t="134385" x="2741613" y="3000375"/>
          <p14:tracePt t="134410" x="2741613" y="3017838"/>
          <p14:tracePt t="134422" x="2741613" y="3027363"/>
          <p14:tracePt t="134434" x="2741613" y="3054350"/>
          <p14:tracePt t="134447" x="2741613" y="3081338"/>
          <p14:tracePt t="134459" x="2741613" y="3108325"/>
          <p14:tracePt t="134476" x="2741613" y="3160713"/>
          <p14:tracePt t="134492" x="2741613" y="3232150"/>
          <p14:tracePt t="134509" x="2751138" y="3411538"/>
          <p14:tracePt t="134526" x="2759075" y="3509963"/>
          <p14:tracePt t="134542" x="2768600" y="3589338"/>
          <p14:tracePt t="134559" x="2776538" y="3803650"/>
          <p14:tracePt t="134576" x="2795588" y="3902075"/>
          <p14:tracePt t="134592" x="2813050" y="4010025"/>
          <p14:tracePt t="134594" x="2813050" y="4098925"/>
          <p14:tracePt t="134609" x="2822575" y="4179888"/>
          <p14:tracePt t="134626" x="2830513" y="4259263"/>
          <p14:tracePt t="134642" x="2840038" y="4330700"/>
          <p14:tracePt t="134659" x="2840038" y="4357688"/>
          <p14:tracePt t="134676" x="2840038" y="4384675"/>
          <p14:tracePt t="134692" x="2847975" y="4411663"/>
          <p14:tracePt t="134709" x="2847975" y="4419600"/>
          <p14:tracePt t="134726" x="2847975" y="4438650"/>
          <p14:tracePt t="134742" x="2847975" y="4465638"/>
          <p14:tracePt t="134759" x="2847975" y="4483100"/>
          <p14:tracePt t="134776" x="2847975" y="4510088"/>
          <p14:tracePt t="134793" x="2847975" y="4554538"/>
          <p14:tracePt t="135083" x="2847975" y="4562475"/>
          <p14:tracePt t="135095" x="2847975" y="4572000"/>
          <p14:tracePt t="135121" x="2847975" y="4581525"/>
          <p14:tracePt t="135134" x="2847975" y="4589463"/>
          <p14:tracePt t="135144" x="2847975" y="4598988"/>
          <p14:tracePt t="135157" x="2847975" y="4625975"/>
          <p14:tracePt t="135170" x="2847975" y="4652963"/>
          <p14:tracePt t="135181" x="2840038" y="4687888"/>
          <p14:tracePt t="135194" x="2840038" y="4732338"/>
          <p14:tracePt t="135209" x="2840038" y="4786313"/>
          <p14:tracePt t="135227" x="2840038" y="4840288"/>
          <p14:tracePt t="135243" x="2830513" y="4938713"/>
          <p14:tracePt t="135259" x="2830513" y="5000625"/>
          <p14:tracePt t="135276" x="2830513" y="5072063"/>
          <p14:tracePt t="135293" x="2830513" y="5170488"/>
          <p14:tracePt t="135310" x="2830513" y="5205413"/>
          <p14:tracePt t="135326" x="2830513" y="5232400"/>
          <p14:tracePt t="135343" x="2830513" y="5276850"/>
          <p14:tracePt t="135359" x="2830513" y="5286375"/>
          <p14:tracePt t="135403" x="2830513" y="5295900"/>
          <p14:tracePt t="135414" x="2830513" y="5303838"/>
          <p14:tracePt t="135428" x="2830513" y="5313363"/>
          <p14:tracePt t="135439" x="2830513" y="5322888"/>
          <p14:tracePt t="135610" x="2830513" y="5286375"/>
          <p14:tracePt t="135623" x="2830513" y="5205413"/>
          <p14:tracePt t="135634" x="2822575" y="5072063"/>
          <p14:tracePt t="135648" x="2813050" y="4919663"/>
          <p14:tracePt t="135659" x="2786063" y="4705350"/>
          <p14:tracePt t="135676" x="2786063" y="4527550"/>
          <p14:tracePt t="135693" x="2759075" y="4340225"/>
          <p14:tracePt t="135709" x="2714625" y="4062413"/>
          <p14:tracePt t="135726" x="2687638" y="3938588"/>
          <p14:tracePt t="135743" x="2660650" y="3813175"/>
          <p14:tracePt t="135759" x="2643188" y="3598863"/>
          <p14:tracePt t="135776" x="2643188" y="3509963"/>
          <p14:tracePt t="135793" x="2643188" y="3446463"/>
          <p14:tracePt t="135810" x="2625725" y="3367088"/>
          <p14:tracePt t="135826" x="2625725" y="3330575"/>
          <p14:tracePt t="135843" x="2625725" y="3303588"/>
          <p14:tracePt t="135860" x="2616200" y="3268663"/>
          <p14:tracePt t="135876" x="2616200" y="3241675"/>
          <p14:tracePt t="135893" x="2616200" y="3214688"/>
          <p14:tracePt t="135910" x="2616200" y="3187700"/>
          <p14:tracePt t="135926" x="2608263" y="3170238"/>
          <p14:tracePt t="135943" x="2598738" y="3125788"/>
          <p14:tracePt t="135960" x="2598738" y="3108325"/>
          <p14:tracePt t="135976" x="2598738" y="3098800"/>
          <p14:tracePt t="136198" x="2598738" y="3108325"/>
          <p14:tracePt t="136223" x="2598738" y="3116263"/>
          <p14:tracePt t="136247" x="2598738" y="3133725"/>
          <p14:tracePt t="136259" x="2598738" y="3143250"/>
          <p14:tracePt t="136272" x="2598738" y="3170238"/>
          <p14:tracePt t="136284" x="2598738" y="3197225"/>
          <p14:tracePt t="136296" x="2598738" y="3232150"/>
          <p14:tracePt t="136310" x="2598738" y="3268663"/>
          <p14:tracePt t="136326" x="2598738" y="3322638"/>
          <p14:tracePt t="136343" x="2598738" y="3394075"/>
          <p14:tracePt t="136360" x="2608263" y="3571875"/>
          <p14:tracePt t="136376" x="2608263" y="3687763"/>
          <p14:tracePt t="136393" x="2625725" y="3795713"/>
          <p14:tracePt t="136410" x="2643188" y="4017963"/>
          <p14:tracePt t="136426" x="2670175" y="4125913"/>
          <p14:tracePt t="136443" x="2687638" y="4367213"/>
          <p14:tracePt t="136460" x="2705100" y="4491038"/>
          <p14:tracePt t="136476" x="2714625" y="4616450"/>
          <p14:tracePt t="136493" x="2741613" y="4822825"/>
          <p14:tracePt t="136510" x="2741613" y="4894263"/>
          <p14:tracePt t="136526" x="2751138" y="4973638"/>
          <p14:tracePt t="136543" x="2768600" y="5081588"/>
          <p14:tracePt t="136560" x="2768600" y="5143500"/>
          <p14:tracePt t="136576" x="2768600" y="5241925"/>
          <p14:tracePt t="136593" x="2768600" y="5411788"/>
          <p14:tracePt t="136610" x="2776538" y="5473700"/>
          <p14:tracePt t="136627" x="2776538" y="5527675"/>
          <p14:tracePt t="136643" x="2776538" y="5537200"/>
          <p14:tracePt t="166786" x="2768600" y="5537200"/>
          <p14:tracePt t="166799" x="2741613" y="5518150"/>
          <p14:tracePt t="166812" x="2714625" y="5483225"/>
          <p14:tracePt t="166825" x="2652713" y="5429250"/>
          <p14:tracePt t="166837" x="2562225" y="5348288"/>
          <p14:tracePt t="166852" x="2465388" y="5224463"/>
          <p14:tracePt t="166869" x="2347913" y="5072063"/>
          <p14:tracePt t="166886" x="2143125" y="4751388"/>
          <p14:tracePt t="166903" x="2054225" y="4598988"/>
          <p14:tracePt t="166919" x="1982788" y="4465638"/>
          <p14:tracePt t="166936" x="1901825" y="4268788"/>
          <p14:tracePt t="166952" x="1884363" y="4232275"/>
          <p14:tracePt t="166969" x="1884363" y="4205288"/>
          <p14:tracePt t="166986" x="1874838" y="4205288"/>
          <p14:tracePt t="167007" x="1874838" y="4197350"/>
          <p14:tracePt t="167070" x="1874838" y="4179888"/>
          <p14:tracePt t="167081" x="1884363" y="4143375"/>
          <p14:tracePt t="167092" x="1911350" y="4089400"/>
          <p14:tracePt t="167107" x="1938338" y="4027488"/>
          <p14:tracePt t="167119" x="1965325" y="3938588"/>
          <p14:tracePt t="167136" x="2009775" y="3848100"/>
          <p14:tracePt t="167153" x="2036763" y="3751263"/>
          <p14:tracePt t="167170" x="2081213" y="3608388"/>
          <p14:tracePt t="167186" x="2089150" y="3581400"/>
          <p14:tracePt t="167203" x="2108200" y="3562350"/>
          <p14:tracePt t="167219" x="2125663" y="3544888"/>
          <p14:tracePt t="167236" x="2133600" y="3536950"/>
          <p14:tracePt t="167253" x="2187575" y="3509963"/>
          <p14:tracePt t="167269" x="2205038" y="3509963"/>
          <p14:tracePt t="167286" x="2224088" y="3509963"/>
          <p14:tracePt t="167303" x="2232025" y="3509963"/>
          <p14:tracePt t="167581" x="2214563" y="3482975"/>
          <p14:tracePt t="167595" x="2179638" y="3465513"/>
          <p14:tracePt t="167609" x="2125663" y="3411538"/>
          <p14:tracePt t="167620" x="2071688" y="3375025"/>
          <p14:tracePt t="167630" x="2017713" y="3340100"/>
          <p14:tracePt t="167645" x="1965325" y="3313113"/>
          <p14:tracePt t="167656" x="1919288" y="3295650"/>
          <p14:tracePt t="167670" x="1893888" y="3286125"/>
          <p14:tracePt t="167686" x="1866900" y="3268663"/>
          <p14:tracePt t="167703" x="1857375" y="3259138"/>
          <p14:tracePt t="167719" x="1847850" y="3251200"/>
          <p14:tracePt t="167743" x="1839913" y="3232150"/>
          <p14:tracePt t="167767" x="1839913" y="3224213"/>
          <p14:tracePt t="167792" x="1839913" y="3214688"/>
          <p14:tracePt t="167804" x="1839913" y="3205163"/>
          <p14:tracePt t="167829" x="1839913" y="3197225"/>
          <p14:tracePt t="167839" x="1847850" y="3187700"/>
          <p14:tracePt t="167853" x="1866900" y="3179763"/>
          <p14:tracePt t="167863" x="1919288" y="3152775"/>
          <p14:tracePt t="167878" x="1982788" y="3133725"/>
          <p14:tracePt t="167889" x="2081213" y="3108325"/>
          <p14:tracePt t="167903" x="2197100" y="3089275"/>
          <p14:tracePt t="167920" x="2330450" y="3071813"/>
          <p14:tracePt t="167936" x="2465388" y="3054350"/>
          <p14:tracePt t="167953" x="2697163" y="3027363"/>
          <p14:tracePt t="167969" x="2803525" y="3000375"/>
          <p14:tracePt t="167987" x="3027363" y="2955925"/>
          <p14:tracePt t="168003" x="3143250" y="2938463"/>
          <p14:tracePt t="168019" x="3259138" y="2919413"/>
          <p14:tracePt t="168036" x="3375025" y="2919413"/>
          <p14:tracePt t="168053" x="3581400" y="2919413"/>
          <p14:tracePt t="168069" x="3679825" y="2919413"/>
          <p14:tracePt t="168086" x="3857625" y="2919413"/>
          <p14:tracePt t="168103" x="3919538" y="2919413"/>
          <p14:tracePt t="168120" x="3956050" y="2919413"/>
          <p14:tracePt t="168136" x="3990975" y="2919413"/>
          <p14:tracePt t="168153" x="4017963" y="2919413"/>
          <p14:tracePt t="168170" x="4027488" y="2919413"/>
          <p14:tracePt t="168186" x="4054475" y="2928938"/>
          <p14:tracePt t="168203" x="4062413" y="2946400"/>
          <p14:tracePt t="168220" x="4071938" y="2955925"/>
          <p14:tracePt t="168236" x="4071938" y="2965450"/>
          <p14:tracePt t="168253" x="4081463" y="2965450"/>
          <p14:tracePt t="168270" x="4089400" y="2973388"/>
          <p14:tracePt t="168294" x="4098925" y="2973388"/>
          <p14:tracePt t="168317" x="4098925" y="2982913"/>
          <p14:tracePt t="168379" x="4098925" y="2990850"/>
          <p14:tracePt t="168772" x="4089400" y="2990850"/>
          <p14:tracePt t="168808" x="4089400" y="3000375"/>
          <p14:tracePt t="168819" x="4081463" y="3000375"/>
          <p14:tracePt t="168833" x="4071938" y="3000375"/>
          <p14:tracePt t="168844" x="4062413" y="3009900"/>
          <p14:tracePt t="168858" x="4044950" y="3017838"/>
          <p14:tracePt t="168870" x="4017963" y="3027363"/>
          <p14:tracePt t="168886" x="3965575" y="3054350"/>
          <p14:tracePt t="168903" x="3902075" y="3108325"/>
          <p14:tracePt t="168920" x="3751263" y="3187700"/>
          <p14:tracePt t="168936" x="3679825" y="3232150"/>
          <p14:tracePt t="168953" x="3608388" y="3259138"/>
          <p14:tracePt t="168970" x="3455988" y="3313113"/>
          <p14:tracePt t="168986" x="3384550" y="3348038"/>
          <p14:tracePt t="169003" x="3303588" y="3367088"/>
          <p14:tracePt t="169020" x="3197225" y="3419475"/>
          <p14:tracePt t="169036" x="3170238" y="3419475"/>
          <p14:tracePt t="169053" x="3133725" y="3438525"/>
          <p14:tracePt t="169070" x="3108325" y="3455988"/>
          <p14:tracePt t="169086" x="3054350" y="3465513"/>
          <p14:tracePt t="169103" x="2946400" y="3500438"/>
          <p14:tracePt t="169120" x="2894013" y="3527425"/>
          <p14:tracePt t="169136" x="2840038" y="3544888"/>
          <p14:tracePt t="169153" x="2768600" y="3554413"/>
          <p14:tracePt t="169170" x="2732088" y="3562350"/>
          <p14:tracePt t="169187" x="2705100" y="3562350"/>
          <p14:tracePt t="169203" x="2633663" y="3562350"/>
          <p14:tracePt t="169220" x="2581275" y="3562350"/>
          <p14:tracePt t="169236" x="2465388" y="3571875"/>
          <p14:tracePt t="169253" x="2401888" y="3571875"/>
          <p14:tracePt t="169270" x="2347913" y="3571875"/>
          <p14:tracePt t="169286" x="2259013" y="3571875"/>
          <p14:tracePt t="169303" x="2224088" y="3571875"/>
          <p14:tracePt t="169320" x="2187575" y="3571875"/>
          <p14:tracePt t="169336" x="2089150" y="3571875"/>
          <p14:tracePt t="169353" x="2027238" y="3571875"/>
          <p14:tracePt t="169370" x="1973263" y="3571875"/>
          <p14:tracePt t="169386" x="1919288" y="3571875"/>
          <p14:tracePt t="169403" x="1911350" y="3571875"/>
          <p14:tracePt t="169421" x="1901825" y="3571875"/>
          <p14:tracePt t="169519" x="1901825" y="3562350"/>
          <p14:tracePt t="169544" x="1901825" y="3554413"/>
          <p14:tracePt t="169568" x="1911350" y="3554413"/>
          <p14:tracePt t="169580" x="1919288" y="3554413"/>
          <p14:tracePt t="169592" x="1946275" y="3544888"/>
          <p14:tracePt t="169604" x="1982788" y="3536950"/>
          <p14:tracePt t="169620" x="2017713" y="3536950"/>
          <p14:tracePt t="169637" x="2081213" y="3527425"/>
          <p14:tracePt t="169653" x="2295525" y="3517900"/>
          <p14:tracePt t="169670" x="2465388" y="3517900"/>
          <p14:tracePt t="169687" x="2687638" y="3517900"/>
          <p14:tracePt t="169703" x="3027363" y="3536950"/>
          <p14:tracePt t="169720" x="3133725" y="3544888"/>
          <p14:tracePt t="169737" x="3232150" y="3544888"/>
          <p14:tracePt t="169753" x="3419475" y="3554413"/>
          <p14:tracePt t="169770" x="3482975" y="3562350"/>
          <p14:tracePt t="169787" x="3527425" y="3562350"/>
          <p14:tracePt t="169803" x="3581400" y="3571875"/>
          <p14:tracePt t="169820" x="3589338" y="3571875"/>
          <p14:tracePt t="169837" x="3598863" y="3571875"/>
          <p14:tracePt t="170646" x="3598863" y="3581400"/>
          <p14:tracePt t="170658" x="3589338" y="3581400"/>
          <p14:tracePt t="170671" x="3581400" y="3581400"/>
          <p14:tracePt t="170682" x="3581400" y="3589338"/>
          <p14:tracePt t="170693" x="3554413" y="3598863"/>
          <p14:tracePt t="170707" x="3509963" y="3625850"/>
          <p14:tracePt t="170720" x="3438525" y="3687763"/>
          <p14:tracePt t="170737" x="3375025" y="3724275"/>
          <p14:tracePt t="170754" x="3322638" y="3759200"/>
          <p14:tracePt t="170770" x="3268663" y="3786188"/>
          <p14:tracePt t="170787" x="3259138" y="3795713"/>
          <p14:tracePt t="170804" x="3224213" y="3803650"/>
          <p14:tracePt t="170804" x="3187700" y="3813175"/>
          <p14:tracePt t="170820" x="3152775" y="3822700"/>
          <p14:tracePt t="170837" x="3108325" y="3830638"/>
          <p14:tracePt t="170854" x="3054350" y="3848100"/>
          <p14:tracePt t="170870" x="3000375" y="3857625"/>
          <p14:tracePt t="170887" x="2982913" y="3857625"/>
          <p14:tracePt t="170904" x="2965450" y="3857625"/>
          <p14:tracePt t="170927" x="2955925" y="3857625"/>
          <p14:tracePt t="170940" x="2938463" y="3857625"/>
          <p14:tracePt t="170954" x="2928938" y="3857625"/>
          <p14:tracePt t="170970" x="2919413" y="3857625"/>
          <p14:tracePt t="170989" x="2911475" y="3857625"/>
          <p14:tracePt t="171026" x="2901950" y="3848100"/>
          <p14:tracePt t="171051" x="2894013" y="3848100"/>
          <p14:tracePt t="171062" x="2894013" y="3840163"/>
          <p14:tracePt t="171086" x="2894013" y="3830638"/>
          <p14:tracePt t="171099" x="2884488" y="3830638"/>
          <p14:tracePt t="171124" x="2884488" y="3822700"/>
          <p14:tracePt t="171138" x="2884488" y="3813175"/>
          <p14:tracePt t="171172" x="2884488" y="3803650"/>
          <p14:tracePt t="171184" x="2874963" y="3803650"/>
          <p14:tracePt t="171197" x="2874963" y="3795713"/>
          <p14:tracePt t="171320" x="2874963" y="3803650"/>
          <p14:tracePt t="171331" x="2874963" y="3813175"/>
          <p14:tracePt t="171344" x="2874963" y="3822700"/>
          <p14:tracePt t="171357" x="2874963" y="3848100"/>
          <p14:tracePt t="171370" x="2874963" y="3857625"/>
          <p14:tracePt t="171387" x="2884488" y="3875088"/>
          <p14:tracePt t="171404" x="2884488" y="3894138"/>
          <p14:tracePt t="171420" x="2884488" y="3938588"/>
          <p14:tracePt t="171437" x="2894013" y="3965575"/>
          <p14:tracePt t="171454" x="2901950" y="4000500"/>
          <p14:tracePt t="171471" x="2901950" y="4027488"/>
          <p14:tracePt t="171488" x="2911475" y="4044950"/>
          <p14:tracePt t="171504" x="2911475" y="4071938"/>
          <p14:tracePt t="171521" x="2911475" y="4089400"/>
          <p14:tracePt t="171540" x="2919413" y="4108450"/>
          <p14:tracePt t="171554" x="2919413" y="4125913"/>
          <p14:tracePt t="171571" x="2919413" y="4152900"/>
          <p14:tracePt t="171587" x="2919413" y="4170363"/>
          <p14:tracePt t="171604" x="2919413" y="4214813"/>
          <p14:tracePt t="171620" x="2919413" y="4224338"/>
          <p14:tracePt t="171637" x="2919413" y="4251325"/>
          <p14:tracePt t="171654" x="2919413" y="4259263"/>
          <p14:tracePt t="171670" x="2919413" y="4268788"/>
          <p14:tracePt t="171687" x="2919413" y="4276725"/>
          <p14:tracePt t="171858" x="2919413" y="4268788"/>
          <p14:tracePt t="171870" x="2919413" y="4259263"/>
          <p14:tracePt t="171883" x="2919413" y="4251325"/>
          <p14:tracePt t="171894" x="2919413" y="4224338"/>
          <p14:tracePt t="171907" x="2919413" y="4214813"/>
          <p14:tracePt t="171921" x="2919413" y="4197350"/>
          <p14:tracePt t="171937" x="2919413" y="4170363"/>
          <p14:tracePt t="171954" x="2919413" y="4152900"/>
          <p14:tracePt t="171971" x="2919413" y="4116388"/>
          <p14:tracePt t="171987" x="2919413" y="4108450"/>
          <p14:tracePt t="172004" x="2919413" y="4098925"/>
          <p14:tracePt t="172021" x="2919413" y="4081463"/>
          <p14:tracePt t="172043" x="2919413" y="4071938"/>
          <p14:tracePt t="172067" x="2919413" y="4062413"/>
          <p14:tracePt t="172078" x="2919413" y="4054475"/>
          <p14:tracePt t="172091" x="2919413" y="4037013"/>
          <p14:tracePt t="172117" x="2919413" y="4027488"/>
          <p14:tracePt t="172213" x="2919413" y="4010025"/>
          <p14:tracePt t="172227" x="2919413" y="4000500"/>
          <p14:tracePt t="172251" x="2919413" y="3990975"/>
          <p14:tracePt t="172263" x="2919413" y="3983038"/>
          <p14:tracePt t="172275" x="2919413" y="3973513"/>
          <p14:tracePt t="172483" x="2919413" y="3983038"/>
          <p14:tracePt t="172495" x="2919413" y="3990975"/>
          <p14:tracePt t="172509" x="2919413" y="4000500"/>
          <p14:tracePt t="172520" x="2919413" y="4017963"/>
          <p14:tracePt t="172532" x="2919413" y="4037013"/>
          <p14:tracePt t="172544" x="2919413" y="4054475"/>
          <p14:tracePt t="172556" x="2919413" y="4071938"/>
          <p14:tracePt t="172571" x="2928938" y="4089400"/>
          <p14:tracePt t="172587" x="2928938" y="4108450"/>
          <p14:tracePt t="172604" x="2928938" y="4116388"/>
          <p14:tracePt t="172621" x="2938463" y="4133850"/>
          <p14:tracePt t="172638" x="2938463" y="4152900"/>
          <p14:tracePt t="172654" x="2938463" y="4170363"/>
          <p14:tracePt t="172671" x="2938463" y="4205288"/>
          <p14:tracePt t="172687" x="2938463" y="4214813"/>
          <p14:tracePt t="172704" x="2938463" y="4241800"/>
          <p14:tracePt t="172721" x="2938463" y="4251325"/>
          <p14:tracePt t="172753" x="2938463" y="4259263"/>
          <p14:tracePt t="172777" x="2938463" y="4276725"/>
          <p14:tracePt t="172790" x="2938463" y="4286250"/>
          <p14:tracePt t="172802" x="2938463" y="4295775"/>
          <p14:tracePt t="172937" x="2938463" y="4286250"/>
          <p14:tracePt t="172948" x="2938463" y="4276725"/>
          <p14:tracePt t="172962" x="2938463" y="4259263"/>
          <p14:tracePt t="172973" x="2938463" y="4232275"/>
          <p14:tracePt t="172988" x="2938463" y="4224338"/>
          <p14:tracePt t="173004" x="2938463" y="4214813"/>
          <p14:tracePt t="173021" x="2938463" y="4205288"/>
          <p14:tracePt t="173038" x="2928938" y="4187825"/>
          <p14:tracePt t="173054" x="2911475" y="4179888"/>
          <p14:tracePt t="173071" x="2874963" y="4152900"/>
          <p14:tracePt t="173087" x="2847975" y="4133850"/>
          <p14:tracePt t="173104" x="2830513" y="4133850"/>
          <p14:tracePt t="173121" x="2803525" y="4133850"/>
          <p14:tracePt t="173138" x="2776538" y="4125913"/>
          <p14:tracePt t="173154" x="2759075" y="4125913"/>
          <p14:tracePt t="173171" x="2697163" y="4125913"/>
          <p14:tracePt t="173188" x="2670175" y="4125913"/>
          <p14:tracePt t="173205" x="2652713" y="4125913"/>
          <p14:tracePt t="173221" x="2608263" y="4125913"/>
          <p14:tracePt t="173238" x="2581275" y="4125913"/>
          <p14:tracePt t="173254" x="2509838" y="4125913"/>
          <p14:tracePt t="173271" x="2446338" y="4125913"/>
          <p14:tracePt t="173288" x="2374900" y="4125913"/>
          <p14:tracePt t="173304" x="2224088" y="4125913"/>
          <p14:tracePt t="173321" x="2160588" y="4125913"/>
          <p14:tracePt t="173338" x="2116138" y="4125913"/>
          <p14:tracePt t="173354" x="2036763" y="4125913"/>
          <p14:tracePt t="173371" x="2000250" y="4125913"/>
          <p14:tracePt t="173388" x="1965325" y="4125913"/>
          <p14:tracePt t="173404" x="1874838" y="4125913"/>
          <p14:tracePt t="173421" x="1839913" y="4116388"/>
          <p14:tracePt t="173438" x="1803400" y="4116388"/>
          <p14:tracePt t="173438" x="1785938" y="4108450"/>
          <p14:tracePt t="173454" x="1768475" y="4108450"/>
          <p14:tracePt t="173471" x="1758950" y="4108450"/>
          <p14:tracePt t="173488" x="1731963" y="4108450"/>
          <p14:tracePt t="173512" x="1724025" y="4108450"/>
          <p14:tracePt t="173524" x="1714500" y="4108450"/>
          <p14:tracePt t="173549" x="1714500" y="4098925"/>
          <p14:tracePt t="173623" x="1714500" y="4089400"/>
          <p14:tracePt t="173806" x="1724025" y="4089400"/>
          <p14:tracePt t="173892" x="1731963" y="4089400"/>
          <p14:tracePt t="173903" x="1741488" y="4081463"/>
          <p14:tracePt t="173916" x="1751013" y="4081463"/>
          <p14:tracePt t="173928" x="1768475" y="4081463"/>
          <p14:tracePt t="173942" x="1795463" y="4081463"/>
          <p14:tracePt t="173955" x="1830388" y="4081463"/>
          <p14:tracePt t="173971" x="1874838" y="4081463"/>
          <p14:tracePt t="173988" x="1928813" y="4071938"/>
          <p14:tracePt t="174005" x="2062163" y="4071938"/>
          <p14:tracePt t="174021" x="2152650" y="4071938"/>
          <p14:tracePt t="174038" x="2224088" y="4071938"/>
          <p14:tracePt t="174055" x="2366963" y="4071938"/>
          <p14:tracePt t="174071" x="2419350" y="4071938"/>
          <p14:tracePt t="174088" x="2527300" y="4071938"/>
          <p14:tracePt t="174105" x="2571750" y="4071938"/>
          <p14:tracePt t="174121" x="2608263" y="4071938"/>
          <p14:tracePt t="174138" x="2660650" y="4071938"/>
          <p14:tracePt t="174155" x="2679700" y="4071938"/>
          <p14:tracePt t="174171" x="2697163" y="4071938"/>
          <p14:tracePt t="174188" x="2714625" y="4071938"/>
          <p14:tracePt t="174205" x="2732088" y="4071938"/>
          <p14:tracePt t="174222" x="2741613" y="4071938"/>
          <p14:tracePt t="174238" x="2759075" y="4071938"/>
          <p14:tracePt t="174255" x="2768600" y="4071938"/>
          <p14:tracePt t="174271" x="2776538" y="4071938"/>
          <p14:tracePt t="174273" x="2786063" y="4071938"/>
          <p14:tracePt t="174288" x="2795588" y="4071938"/>
          <p14:tracePt t="174305" x="2803525" y="4071938"/>
          <p14:tracePt t="174321" x="2840038" y="4071938"/>
          <p14:tracePt t="174338" x="2847975" y="4071938"/>
          <p14:tracePt t="174355" x="2867025" y="4071938"/>
          <p14:tracePt t="174371" x="2901950" y="4071938"/>
          <p14:tracePt t="174388" x="2911475" y="4071938"/>
          <p14:tracePt t="174405" x="2919413" y="4071938"/>
          <p14:tracePt t="174431" x="2928938" y="4071938"/>
          <p14:tracePt t="174456" x="2938463" y="4071938"/>
          <p14:tracePt t="174884" x="2928938" y="4071938"/>
          <p14:tracePt t="174909" x="2919413" y="4071938"/>
          <p14:tracePt t="174933" x="2901950" y="4071938"/>
          <p14:tracePt t="174946" x="2884488" y="4071938"/>
          <p14:tracePt t="174958" x="2867025" y="4071938"/>
          <p14:tracePt t="174970" x="2830513" y="4071938"/>
          <p14:tracePt t="174982" x="2768600" y="4071938"/>
          <p14:tracePt t="174995" x="2705100" y="4071938"/>
          <p14:tracePt t="175006" x="2625725" y="4071938"/>
          <p14:tracePt t="175022" x="2527300" y="4081463"/>
          <p14:tracePt t="175038" x="2411413" y="4089400"/>
          <p14:tracePt t="175055" x="2303463" y="4089400"/>
          <p14:tracePt t="175055" x="2205038" y="4089400"/>
          <p14:tracePt t="175071" x="2108200" y="4089400"/>
          <p14:tracePt t="175088" x="2027238" y="4089400"/>
          <p14:tracePt t="175105" x="1946275" y="4089400"/>
          <p14:tracePt t="175122" x="1830388" y="4054475"/>
          <p14:tracePt t="175138" x="1803400" y="4037013"/>
          <p14:tracePt t="175155" x="1776413" y="4010025"/>
          <p14:tracePt t="175172" x="1776413" y="3990975"/>
          <p14:tracePt t="175188" x="1776413" y="3983038"/>
          <p14:tracePt t="175205" x="1776413" y="3965575"/>
          <p14:tracePt t="175222" x="1776413" y="3956050"/>
          <p14:tracePt t="175240" x="1776413" y="3946525"/>
          <p14:tracePt t="175313" x="1776413" y="3938588"/>
          <p14:tracePt t="175338" x="1776413" y="3929063"/>
          <p14:tracePt t="175350" x="1776413" y="3919538"/>
          <p14:tracePt t="175362" x="1768475" y="3911600"/>
          <p14:tracePt t="175374" x="1758950" y="3894138"/>
          <p14:tracePt t="175388" x="1751013" y="3875088"/>
          <p14:tracePt t="175405" x="1741488" y="3857625"/>
          <p14:tracePt t="175422" x="1731963" y="3830638"/>
          <p14:tracePt t="175438" x="1714500" y="3776663"/>
          <p14:tracePt t="175455" x="1704975" y="3759200"/>
          <p14:tracePt t="175473" x="1704975" y="3741738"/>
          <p14:tracePt t="175488" x="1704975" y="3732213"/>
          <p14:tracePt t="175607" x="1714500" y="3741738"/>
          <p14:tracePt t="175631" x="1724025" y="3751263"/>
          <p14:tracePt t="175643" x="1731963" y="3759200"/>
          <p14:tracePt t="175656" x="1731963" y="3776663"/>
          <p14:tracePt t="175669" x="1751013" y="3786188"/>
          <p14:tracePt t="175680" x="1751013" y="3795713"/>
          <p14:tracePt t="175693" x="1758950" y="3813175"/>
          <p14:tracePt t="175706" x="1768475" y="3830638"/>
          <p14:tracePt t="175722" x="1768475" y="3840163"/>
          <p14:tracePt t="175738" x="1776413" y="3867150"/>
          <p14:tracePt t="175755" x="1776413" y="3911600"/>
          <p14:tracePt t="175772" x="1776413" y="3938588"/>
          <p14:tracePt t="175789" x="1776413" y="3965575"/>
          <p14:tracePt t="175805" x="1776413" y="4000500"/>
          <p14:tracePt t="175822" x="1776413" y="4017963"/>
          <p14:tracePt t="175840" x="1776413" y="4027488"/>
          <p14:tracePt t="176036" x="1785938" y="4027488"/>
          <p14:tracePt t="176073" x="1795463" y="4027488"/>
          <p14:tracePt t="176085" x="1812925" y="4027488"/>
          <p14:tracePt t="176098" x="1822450" y="4027488"/>
          <p14:tracePt t="176109" x="1839913" y="4027488"/>
          <p14:tracePt t="176122" x="1866900" y="4027488"/>
          <p14:tracePt t="176138" x="1893888" y="4027488"/>
          <p14:tracePt t="176155" x="1919288" y="4027488"/>
          <p14:tracePt t="176172" x="1955800" y="4037013"/>
          <p14:tracePt t="176189" x="2036763" y="4044950"/>
          <p14:tracePt t="176205" x="2071688" y="4044950"/>
          <p14:tracePt t="176222" x="2179638" y="4062413"/>
          <p14:tracePt t="176239" x="2224088" y="4062413"/>
          <p14:tracePt t="176255" x="2295525" y="4071938"/>
          <p14:tracePt t="176272" x="2322513" y="4071938"/>
          <p14:tracePt t="176289" x="2347913" y="4071938"/>
          <p14:tracePt t="176305" x="2401888" y="4071938"/>
          <p14:tracePt t="176322" x="2438400" y="4071938"/>
          <p14:tracePt t="176339" x="2465388" y="4071938"/>
          <p14:tracePt t="176355" x="2527300" y="4071938"/>
          <p14:tracePt t="176372" x="2571750" y="4071938"/>
          <p14:tracePt t="176389" x="2589213" y="4071938"/>
          <p14:tracePt t="176405" x="2608263" y="4071938"/>
          <p14:tracePt t="176422" x="2625725" y="4071938"/>
          <p14:tracePt t="176439" x="2633663" y="4071938"/>
          <p14:tracePt t="176455" x="2660650" y="4071938"/>
          <p14:tracePt t="176472" x="2679700" y="4071938"/>
          <p14:tracePt t="176489" x="2687638" y="4071938"/>
          <p14:tracePt t="176489" x="2697163" y="4071938"/>
          <p14:tracePt t="176505" x="2705100" y="4071938"/>
          <p14:tracePt t="176526" x="2714625" y="4071938"/>
          <p14:tracePt t="176539" x="2724150" y="4071938"/>
          <p14:tracePt t="176555" x="2732088" y="4071938"/>
          <p14:tracePt t="176572" x="2741613" y="4071938"/>
          <p14:tracePt t="176600" x="2751138" y="4071938"/>
          <p14:tracePt t="177960" x="2741613" y="4071938"/>
          <p14:tracePt t="177972" x="2714625" y="4071938"/>
          <p14:tracePt t="177983" x="2679700" y="4089400"/>
          <p14:tracePt t="177996" x="2633663" y="4116388"/>
          <p14:tracePt t="178008" x="2581275" y="4143375"/>
          <p14:tracePt t="178022" x="2536825" y="4170363"/>
          <p14:tracePt t="178039" x="2500313" y="4187825"/>
          <p14:tracePt t="178056" x="2465388" y="4197350"/>
          <p14:tracePt t="178072" x="2411413" y="4224338"/>
          <p14:tracePt t="178089" x="2384425" y="4232275"/>
          <p14:tracePt t="178106" x="2347913" y="4241800"/>
          <p14:tracePt t="178123" x="2259013" y="4276725"/>
          <p14:tracePt t="178139" x="2205038" y="4295775"/>
          <p14:tracePt t="178156" x="2143125" y="4313238"/>
          <p14:tracePt t="178173" x="2133600" y="4313238"/>
          <p14:tracePt t="178189" x="2125663" y="4313238"/>
          <p14:tracePt t="178206" x="2116138" y="4313238"/>
          <p14:tracePt t="178223" x="2108200" y="4313238"/>
          <p14:tracePt t="178239" x="2098675" y="4313238"/>
          <p14:tracePt t="178266" x="2089150" y="4313238"/>
          <p14:tracePt t="178290" x="2081213" y="4313238"/>
          <p14:tracePt t="178302" x="2081213" y="4303713"/>
          <p14:tracePt t="178400" x="2081213" y="4313238"/>
          <p14:tracePt t="178413" x="2081213" y="4322763"/>
          <p14:tracePt t="178424" x="2081213" y="4340225"/>
          <p14:tracePt t="178436" x="2081213" y="4367213"/>
          <p14:tracePt t="178449" x="2081213" y="4384675"/>
          <p14:tracePt t="178461" x="2081213" y="4411663"/>
          <p14:tracePt t="178474" x="2081213" y="4429125"/>
          <p14:tracePt t="178489" x="2081213" y="4456113"/>
          <p14:tracePt t="178506" x="2081213" y="4473575"/>
          <p14:tracePt t="178523" x="2081213" y="4491038"/>
          <p14:tracePt t="178539" x="2081213" y="4510088"/>
          <p14:tracePt t="178556" x="2081213" y="4518025"/>
          <p14:tracePt t="178633" x="2071688" y="4518025"/>
          <p14:tracePt t="178706" x="2062163" y="4518025"/>
          <p14:tracePt t="178720" x="2054225" y="4518025"/>
          <p14:tracePt t="178743" x="2044700" y="4518025"/>
          <p14:tracePt t="178755" x="2027238" y="4518025"/>
          <p14:tracePt t="178767" x="2017713" y="4518025"/>
          <p14:tracePt t="178780" x="2000250" y="4518025"/>
          <p14:tracePt t="178792" x="1982788" y="4518025"/>
          <p14:tracePt t="178806" x="1955800" y="4518025"/>
          <p14:tracePt t="178823" x="1928813" y="4518025"/>
          <p14:tracePt t="178839" x="1919288" y="4518025"/>
          <p14:tracePt t="178856" x="1893888" y="4518025"/>
          <p14:tracePt t="178873" x="1884363" y="4518025"/>
          <p14:tracePt t="178889" x="1874838" y="4518025"/>
          <p14:tracePt t="178906" x="1866900" y="4518025"/>
          <p14:tracePt t="179086" x="1866900" y="4510088"/>
          <p14:tracePt t="179258" x="1866900" y="4500563"/>
          <p14:tracePt t="179271" x="1884363" y="4500563"/>
          <p14:tracePt t="179282" x="1893888" y="4500563"/>
          <p14:tracePt t="179295" x="1919288" y="4500563"/>
          <p14:tracePt t="179308" x="1946275" y="4500563"/>
          <p14:tracePt t="179323" x="1982788" y="4500563"/>
          <p14:tracePt t="179340" x="2036763" y="4500563"/>
          <p14:tracePt t="179356" x="2197100" y="4491038"/>
          <p14:tracePt t="179373" x="2303463" y="4491038"/>
          <p14:tracePt t="179390" x="2411413" y="4491038"/>
          <p14:tracePt t="179406" x="2643188" y="4491038"/>
          <p14:tracePt t="179423" x="2741613" y="4491038"/>
          <p14:tracePt t="179440" x="2813050" y="4491038"/>
          <p14:tracePt t="179456" x="2884488" y="4491038"/>
          <p14:tracePt t="179473" x="2894013" y="4491038"/>
          <p14:tracePt t="179661" x="2884488" y="4483100"/>
          <p14:tracePt t="179675" x="2884488" y="4473575"/>
          <p14:tracePt t="179686" x="2867025" y="4465638"/>
          <p14:tracePt t="179700" x="2857500" y="4438650"/>
          <p14:tracePt t="179711" x="2830513" y="4411663"/>
          <p14:tracePt t="179724" x="2813050" y="4375150"/>
          <p14:tracePt t="179740" x="2776538" y="4322763"/>
          <p14:tracePt t="179756" x="2751138" y="4259263"/>
          <p14:tracePt t="179773" x="2697163" y="4125913"/>
          <p14:tracePt t="179790" x="2670175" y="4071938"/>
          <p14:tracePt t="179806" x="2660650" y="4037013"/>
          <p14:tracePt t="179823" x="2643188" y="3983038"/>
          <p14:tracePt t="179840" x="2643188" y="3973513"/>
          <p14:tracePt t="179856" x="2643188" y="3965575"/>
          <p14:tracePt t="179932" x="2643188" y="3956050"/>
          <p14:tracePt t="179945" x="2633663" y="3956050"/>
          <p14:tracePt t="179969" x="2625725" y="3938588"/>
          <p14:tracePt t="179981" x="2625725" y="3929063"/>
          <p14:tracePt t="179993" x="2625725" y="3919538"/>
          <p14:tracePt t="180005" x="2616200" y="3894138"/>
          <p14:tracePt t="180018" x="2608263" y="3884613"/>
          <p14:tracePt t="180030" x="2608263" y="3875088"/>
          <p14:tracePt t="180042" x="2608263" y="3867150"/>
          <p14:tracePt t="180056" x="2598738" y="3867150"/>
          <p14:tracePt t="180165" x="2598738" y="3875088"/>
          <p14:tracePt t="180176" x="2598738" y="3884613"/>
          <p14:tracePt t="180189" x="2598738" y="3902075"/>
          <p14:tracePt t="180205" x="2598738" y="3919538"/>
          <p14:tracePt t="180215" x="2598738" y="3946525"/>
          <p14:tracePt t="180225" x="2598738" y="3965575"/>
          <p14:tracePt t="180240" x="2598738" y="3990975"/>
          <p14:tracePt t="180256" x="2598738" y="4017963"/>
          <p14:tracePt t="180273" x="2598738" y="4071938"/>
          <p14:tracePt t="180290" x="2608263" y="4170363"/>
          <p14:tracePt t="180307" x="2616200" y="4224338"/>
          <p14:tracePt t="180323" x="2625725" y="4286250"/>
          <p14:tracePt t="180340" x="2633663" y="4384675"/>
          <p14:tracePt t="180357" x="2633663" y="4419600"/>
          <p14:tracePt t="180373" x="2643188" y="4483100"/>
          <p14:tracePt t="180390" x="2643188" y="4510088"/>
          <p14:tracePt t="180407" x="2643188" y="4537075"/>
          <p14:tracePt t="180423" x="2652713" y="4572000"/>
          <p14:tracePt t="180440" x="2652713" y="4589463"/>
          <p14:tracePt t="180457" x="2652713" y="4598988"/>
          <p14:tracePt t="180477" x="2652713" y="4608513"/>
          <p14:tracePt t="180777" x="2652713" y="4598988"/>
          <p14:tracePt t="180925" x="2652713" y="4589463"/>
          <p14:tracePt t="180961" x="2652713" y="4581525"/>
          <p14:tracePt t="180974" x="2625725" y="4572000"/>
          <p14:tracePt t="180985" x="2598738" y="4554538"/>
          <p14:tracePt t="180999" x="2544763" y="4537075"/>
          <p14:tracePt t="181009" x="2490788" y="4500563"/>
          <p14:tracePt t="181023" x="2411413" y="4456113"/>
          <p14:tracePt t="181040" x="2330450" y="4402138"/>
          <p14:tracePt t="181057" x="2241550" y="4348163"/>
          <p14:tracePt t="181074" x="2098675" y="4241800"/>
          <p14:tracePt t="181090" x="2044700" y="4205288"/>
          <p14:tracePt t="181107" x="1965325" y="4133850"/>
          <p14:tracePt t="181124" x="1946275" y="4116388"/>
          <p14:tracePt t="181140" x="1919288" y="4089400"/>
          <p14:tracePt t="181157" x="1911350" y="4081463"/>
          <p14:tracePt t="181173" x="1893888" y="4054475"/>
          <p14:tracePt t="181194" x="1893888" y="4044950"/>
          <p14:tracePt t="181221" x="1893888" y="4037013"/>
          <p14:tracePt t="181280" x="1893888" y="4027488"/>
          <p14:tracePt t="181378" x="1893888" y="4017963"/>
          <p14:tracePt t="181795" x="1901825" y="4017963"/>
          <p14:tracePt t="181831" x="1911350" y="4017963"/>
          <p14:tracePt t="181842" x="1919288" y="4017963"/>
          <p14:tracePt t="181855" x="1928813" y="4017963"/>
          <p14:tracePt t="181868" x="1946275" y="4017963"/>
          <p14:tracePt t="181880" x="1982788" y="4017963"/>
          <p14:tracePt t="181892" x="2009775" y="4017963"/>
          <p14:tracePt t="181907" x="2036763" y="4017963"/>
          <p14:tracePt t="181924" x="2054225" y="4017963"/>
          <p14:tracePt t="181940" x="2081213" y="4017963"/>
          <p14:tracePt t="181941" x="2098675" y="4027488"/>
          <p14:tracePt t="181957" x="2116138" y="4027488"/>
          <p14:tracePt t="181974" x="2143125" y="4044950"/>
          <p14:tracePt t="181990" x="2187575" y="4081463"/>
          <p14:tracePt t="182007" x="2224088" y="4116388"/>
          <p14:tracePt t="182024" x="2241550" y="4125913"/>
          <p14:tracePt t="182040" x="2276475" y="4179888"/>
          <p14:tracePt t="182057" x="2276475" y="4197350"/>
          <p14:tracePt t="182074" x="2295525" y="4214813"/>
          <p14:tracePt t="182090" x="2303463" y="4259263"/>
          <p14:tracePt t="182107" x="2303463" y="4276725"/>
          <p14:tracePt t="182124" x="2303463" y="4313238"/>
          <p14:tracePt t="182140" x="2312988" y="4340225"/>
          <p14:tracePt t="182157" x="2312988" y="4367213"/>
          <p14:tracePt t="182174" x="2312988" y="4411663"/>
          <p14:tracePt t="182190" x="2312988" y="4446588"/>
          <p14:tracePt t="182207" x="2312988" y="4465638"/>
          <p14:tracePt t="182224" x="2312988" y="4510088"/>
          <p14:tracePt t="182240" x="2312988" y="4537075"/>
          <p14:tracePt t="182257" x="2312988" y="4554538"/>
          <p14:tracePt t="182274" x="2312988" y="4572000"/>
          <p14:tracePt t="182309" x="2312988" y="4581525"/>
          <p14:tracePt t="183363" x="2322513" y="4581525"/>
          <p14:tracePt t="183423" x="2322513" y="4572000"/>
          <p14:tracePt t="183448" x="2330450" y="4572000"/>
          <p14:tracePt t="183460" x="2330450" y="4562475"/>
          <p14:tracePt t="183474" x="2330450" y="4554538"/>
          <p14:tracePt t="183497" x="2339975" y="4545013"/>
          <p14:tracePt t="183508" x="2339975" y="4518025"/>
          <p14:tracePt t="183521" x="2347913" y="4500563"/>
          <p14:tracePt t="183534" x="2357438" y="4491038"/>
          <p14:tracePt t="183546" x="2357438" y="4465638"/>
          <p14:tracePt t="183558" x="2374900" y="4446588"/>
          <p14:tracePt t="183574" x="2374900" y="4429125"/>
          <p14:tracePt t="183591" x="2384425" y="4411663"/>
          <p14:tracePt t="183608" x="2401888" y="4357688"/>
          <p14:tracePt t="183625" x="2411413" y="4330700"/>
          <p14:tracePt t="183641" x="2419350" y="4303713"/>
          <p14:tracePt t="183658" x="2419350" y="4259263"/>
          <p14:tracePt t="183674" x="2419350" y="4241800"/>
          <p14:tracePt t="183691" x="2419350" y="4214813"/>
          <p14:tracePt t="183708" x="2419350" y="4152900"/>
          <p14:tracePt t="183724" x="2419350" y="4125913"/>
          <p14:tracePt t="183741" x="2419350" y="4071938"/>
          <p14:tracePt t="183758" x="2419350" y="4054475"/>
          <p14:tracePt t="183774" x="2419350" y="4027488"/>
          <p14:tracePt t="183792" x="2384425" y="3973513"/>
          <p14:tracePt t="183808" x="2347913" y="3956050"/>
          <p14:tracePt t="183824" x="2312988" y="3911600"/>
          <p14:tracePt t="183841" x="2259013" y="3840163"/>
          <p14:tracePt t="183858" x="2232025" y="3822700"/>
          <p14:tracePt t="183874" x="2214563" y="3803650"/>
          <p14:tracePt t="183891" x="2160588" y="3768725"/>
          <p14:tracePt t="183908" x="2143125" y="3759200"/>
          <p14:tracePt t="183924" x="2116138" y="3759200"/>
          <p14:tracePt t="183941" x="2044700" y="3759200"/>
          <p14:tracePt t="183958" x="2000250" y="3768725"/>
          <p14:tracePt t="183974" x="1982788" y="3776663"/>
          <p14:tracePt t="183991" x="1946275" y="3803650"/>
          <p14:tracePt t="184008" x="1928813" y="3822700"/>
          <p14:tracePt t="184024" x="1901825" y="3875088"/>
          <p14:tracePt t="184041" x="1893888" y="3929063"/>
          <p14:tracePt t="184058" x="1874838" y="3990975"/>
          <p14:tracePt t="184074" x="1866900" y="4133850"/>
          <p14:tracePt t="184091" x="1866900" y="4214813"/>
          <p14:tracePt t="184108" x="1866900" y="4276725"/>
          <p14:tracePt t="184124" x="1884363" y="4402138"/>
          <p14:tracePt t="184141" x="1911350" y="4446588"/>
          <p14:tracePt t="184158" x="1938338" y="4491038"/>
          <p14:tracePt t="184159" x="1973263" y="4527550"/>
          <p14:tracePt t="184175" x="2009775" y="4562475"/>
          <p14:tracePt t="184191" x="2062163" y="4589463"/>
          <p14:tracePt t="184208" x="2160588" y="4625975"/>
          <p14:tracePt t="184224" x="2214563" y="4633913"/>
          <p14:tracePt t="184241" x="2251075" y="4633913"/>
          <p14:tracePt t="184258" x="2339975" y="4625975"/>
          <p14:tracePt t="184274" x="2384425" y="4581525"/>
          <p14:tracePt t="184291" x="2446338" y="4537075"/>
          <p14:tracePt t="184308" x="2527300" y="4411663"/>
          <p14:tracePt t="184324" x="2554288" y="4357688"/>
          <p14:tracePt t="184341" x="2571750" y="4295775"/>
          <p14:tracePt t="184358" x="2598738" y="4179888"/>
          <p14:tracePt t="184375" x="2608263" y="4133850"/>
          <p14:tracePt t="184391" x="2608263" y="4081463"/>
          <p14:tracePt t="184392" x="2616200" y="4017963"/>
          <p14:tracePt t="184408" x="2616200" y="3956050"/>
          <p14:tracePt t="184425" x="2616200" y="3894138"/>
          <p14:tracePt t="184441" x="2608263" y="3795713"/>
          <p14:tracePt t="184458" x="2598738" y="3768725"/>
          <p14:tracePt t="184475" x="2581275" y="3724275"/>
          <p14:tracePt t="184491" x="2527300" y="3643313"/>
          <p14:tracePt t="184508" x="2490788" y="3616325"/>
          <p14:tracePt t="184525" x="2465388" y="3571875"/>
          <p14:tracePt t="184541" x="2401888" y="3490913"/>
          <p14:tracePt t="184558" x="2374900" y="3473450"/>
          <p14:tracePt t="184575" x="2347913" y="3455988"/>
          <p14:tracePt t="184591" x="2295525" y="3446463"/>
          <p14:tracePt t="184608" x="2251075" y="3438525"/>
          <p14:tracePt t="184624" x="2179638" y="3438525"/>
          <p14:tracePt t="184641" x="2152650" y="3429000"/>
          <p14:tracePt t="184658" x="2125663" y="3429000"/>
          <p14:tracePt t="184675" x="2081213" y="3429000"/>
          <p14:tracePt t="184691" x="2071688" y="3429000"/>
          <p14:tracePt t="184708" x="2062163" y="3429000"/>
          <p14:tracePt t="184724" x="2036763" y="3429000"/>
          <p14:tracePt t="184741" x="2009775" y="3429000"/>
          <p14:tracePt t="184758" x="1982788" y="3438525"/>
          <p14:tracePt t="184775" x="1911350" y="3455988"/>
          <p14:tracePt t="184791" x="1874838" y="3473450"/>
          <p14:tracePt t="184808" x="1857375" y="3473450"/>
          <p14:tracePt t="184808" x="1847850" y="3482975"/>
          <p14:tracePt t="184825" x="1839913" y="3482975"/>
          <p14:tracePt t="184841" x="1830388" y="3482975"/>
          <p14:tracePt t="184858" x="1812925" y="3482975"/>
          <p14:tracePt t="184881" x="1803400" y="3482975"/>
          <p14:tracePt t="185005" x="1812925" y="3482975"/>
          <p14:tracePt t="185028" x="1830388" y="3482975"/>
          <p14:tracePt t="185040" x="1839913" y="3482975"/>
          <p14:tracePt t="185053" x="1857375" y="3482975"/>
          <p14:tracePt t="185065" x="1874838" y="3482975"/>
          <p14:tracePt t="185078" x="1893888" y="3482975"/>
          <p14:tracePt t="185091" x="1919288" y="3482975"/>
          <p14:tracePt t="185108" x="1928813" y="3482975"/>
          <p14:tracePt t="185125" x="1938338" y="3482975"/>
          <p14:tracePt t="185142" x="1973263" y="3482975"/>
          <p14:tracePt t="185158" x="1990725" y="3482975"/>
          <p14:tracePt t="185175" x="2017713" y="3482975"/>
          <p14:tracePt t="185192" x="2116138" y="3482975"/>
          <p14:tracePt t="185208" x="2160588" y="3482975"/>
          <p14:tracePt t="185225" x="2276475" y="3473450"/>
          <p14:tracePt t="185241" x="2330450" y="3465513"/>
          <p14:tracePt t="185258" x="2374900" y="3465513"/>
          <p14:tracePt t="185275" x="2490788" y="3455988"/>
          <p14:tracePt t="185291" x="2571750" y="3455988"/>
          <p14:tracePt t="185308" x="2660650" y="3455988"/>
          <p14:tracePt t="185325" x="2830513" y="3455988"/>
          <p14:tracePt t="185341" x="2894013" y="3455988"/>
          <p14:tracePt t="185358" x="2938463" y="3455988"/>
          <p14:tracePt t="185358" x="2982913" y="3455988"/>
          <p14:tracePt t="185375" x="3009900" y="3455988"/>
          <p14:tracePt t="185391" x="3036888" y="3455988"/>
          <p14:tracePt t="185408" x="3071813" y="3473450"/>
          <p14:tracePt t="185425" x="3081338" y="3482975"/>
          <p14:tracePt t="185441" x="3089275" y="3482975"/>
          <p14:tracePt t="185446" x="3089275" y="3490913"/>
          <p14:tracePt t="185469" x="3089275" y="3500438"/>
          <p14:tracePt t="185812" x="3089275" y="3509963"/>
          <p14:tracePt t="187197" x="3089275" y="3536950"/>
          <p14:tracePt t="187209" x="3089275" y="3554413"/>
          <p14:tracePt t="187220" x="3089275" y="3581400"/>
          <p14:tracePt t="187233" x="3089275" y="3608388"/>
          <p14:tracePt t="187247" x="3081338" y="3652838"/>
          <p14:tracePt t="187259" x="3071813" y="3705225"/>
          <p14:tracePt t="187275" x="3054350" y="3768725"/>
          <p14:tracePt t="187293" x="3009900" y="3867150"/>
          <p14:tracePt t="187309" x="2822575" y="4375150"/>
          <p14:tracePt t="187326" x="2697163" y="4679950"/>
          <p14:tracePt t="187342" x="2581275" y="4956175"/>
          <p14:tracePt t="187359" x="2482850" y="5241925"/>
          <p14:tracePt t="187375" x="2465388" y="5286375"/>
          <p14:tracePt t="187392" x="2455863" y="5313363"/>
          <p14:tracePt t="187430" x="2446338" y="5313363"/>
          <p14:tracePt t="187454" x="2446338" y="5303838"/>
          <p14:tracePt t="187467" x="2446338" y="5286375"/>
          <p14:tracePt t="187478" x="2446338" y="5276850"/>
          <p14:tracePt t="187489" x="2446338" y="5268913"/>
          <p14:tracePt t="187503" x="2446338" y="5259388"/>
          <p14:tracePt t="187527" x="2446338" y="5251450"/>
          <p14:tracePt t="187552" x="2446338" y="5241925"/>
          <p14:tracePt t="187577" x="2438400" y="5241925"/>
          <p14:tracePt t="187822" x="2438400" y="5232400"/>
          <p14:tracePt t="187895" x="2438400" y="5224463"/>
          <p14:tracePt t="187920" x="2428875" y="5214938"/>
          <p14:tracePt t="187943" x="2419350" y="5205413"/>
          <p14:tracePt t="187956" x="2411413" y="5205413"/>
          <p14:tracePt t="187981" x="2401888" y="5197475"/>
          <p14:tracePt t="188005" x="2384425" y="5197475"/>
          <p14:tracePt t="188017" x="2374900" y="5187950"/>
          <p14:tracePt t="188029" x="2366963" y="5180013"/>
          <p14:tracePt t="188042" x="2339975" y="5180013"/>
          <p14:tracePt t="188054" x="2312988" y="5170488"/>
          <p14:tracePt t="188066" x="2286000" y="5170488"/>
          <p14:tracePt t="188078" x="2251075" y="5170488"/>
          <p14:tracePt t="188092" x="2214563" y="5170488"/>
          <p14:tracePt t="188109" x="2179638" y="5170488"/>
          <p14:tracePt t="188125" x="2125663" y="5170488"/>
          <p14:tracePt t="188142" x="2017713" y="5170488"/>
          <p14:tracePt t="188159" x="1973263" y="5170488"/>
          <p14:tracePt t="188176" x="1911350" y="5170488"/>
          <p14:tracePt t="188193" x="1812925" y="5170488"/>
          <p14:tracePt t="188209" x="1776413" y="5170488"/>
          <p14:tracePt t="188226" x="1714500" y="5170488"/>
          <p14:tracePt t="188242" x="1687513" y="5170488"/>
          <p14:tracePt t="188259" x="1660525" y="5170488"/>
          <p14:tracePt t="188276" x="1616075" y="5170488"/>
          <p14:tracePt t="188292" x="1608138" y="5170488"/>
          <p14:tracePt t="188310" x="1598613" y="5160963"/>
          <p14:tracePt t="188326" x="1598613" y="5153025"/>
          <p14:tracePt t="188342" x="1598613" y="5143500"/>
          <p14:tracePt t="188360" x="1598613" y="5133975"/>
          <p14:tracePt t="188376" x="1598613" y="5126038"/>
          <p14:tracePt t="188392" x="1598613" y="5116513"/>
          <p14:tracePt t="188409" x="1608138" y="5108575"/>
          <p14:tracePt t="188426" x="1616075" y="5108575"/>
          <p14:tracePt t="188442" x="1616075" y="5099050"/>
          <p14:tracePt t="188459" x="1660525" y="5072063"/>
          <p14:tracePt t="188476" x="1687513" y="5054600"/>
          <p14:tracePt t="188492" x="1697038" y="5054600"/>
          <p14:tracePt t="188509" x="1724025" y="5027613"/>
          <p14:tracePt t="188526" x="1741488" y="5027613"/>
          <p14:tracePt t="188542" x="1758950" y="5010150"/>
          <p14:tracePt t="188559" x="1812925" y="4965700"/>
          <p14:tracePt t="188576" x="1866900" y="4929188"/>
          <p14:tracePt t="188592" x="1982788" y="4830763"/>
          <p14:tracePt t="188609" x="2009775" y="4803775"/>
          <p14:tracePt t="188626" x="2027238" y="4786313"/>
          <p14:tracePt t="188642" x="2027238" y="4768850"/>
          <p14:tracePt t="188667" x="2036763" y="4759325"/>
          <p14:tracePt t="188678" x="2054225" y="4751388"/>
          <p14:tracePt t="188692" x="2081213" y="4732338"/>
          <p14:tracePt t="188709" x="2116138" y="4714875"/>
          <p14:tracePt t="188726" x="2143125" y="4697413"/>
          <p14:tracePt t="188743" x="2214563" y="4652963"/>
          <p14:tracePt t="188759" x="2268538" y="4616450"/>
          <p14:tracePt t="188776" x="2339975" y="4581525"/>
          <p14:tracePt t="188793" x="2509838" y="4473575"/>
          <p14:tracePt t="188809" x="2598738" y="4411663"/>
          <p14:tracePt t="188826" x="2679700" y="4348163"/>
          <p14:tracePt t="188842" x="2786063" y="4286250"/>
          <p14:tracePt t="188859" x="2803525" y="4276725"/>
          <p14:tracePt t="188876" x="2813050" y="4268788"/>
          <p14:tracePt t="188998" x="2813050" y="4276725"/>
          <p14:tracePt t="189022" x="2813050" y="4286250"/>
          <p14:tracePt t="189035" x="2813050" y="4295775"/>
          <p14:tracePt t="189047" x="2813050" y="4313238"/>
          <p14:tracePt t="189059" x="2813050" y="4340225"/>
          <p14:tracePt t="189071" x="2813050" y="4348163"/>
          <p14:tracePt t="189084" x="2813050" y="4357688"/>
          <p14:tracePt t="189095" x="2813050" y="4367213"/>
          <p14:tracePt t="189109" x="2803525" y="4384675"/>
          <p14:tracePt t="189126" x="2803525" y="4402138"/>
          <p14:tracePt t="189143" x="2795588" y="4419600"/>
          <p14:tracePt t="189159" x="2786063" y="4456113"/>
          <p14:tracePt t="189176" x="2786063" y="4473575"/>
          <p14:tracePt t="189193" x="2786063" y="4491038"/>
          <p14:tracePt t="189209" x="2776538" y="4500563"/>
          <p14:tracePt t="191471" x="2776538" y="4510088"/>
          <p14:tracePt t="191522" x="2768600" y="4518025"/>
          <p14:tracePt t="191533" x="2768600" y="4527550"/>
          <p14:tracePt t="191544" x="2759075" y="4545013"/>
          <p14:tracePt t="191558" x="2751138" y="4554538"/>
          <p14:tracePt t="191570" x="2751138" y="4572000"/>
          <p14:tracePt t="191582" x="2741613" y="4589463"/>
          <p14:tracePt t="191593" x="2724150" y="4598988"/>
          <p14:tracePt t="191610" x="2724150" y="4625975"/>
          <p14:tracePt t="191627" x="2705100" y="4652963"/>
          <p14:tracePt t="191643" x="2679700" y="4697413"/>
          <p14:tracePt t="191660" x="2660650" y="4714875"/>
          <p14:tracePt t="191677" x="2652713" y="4732338"/>
          <p14:tracePt t="191693" x="2633663" y="4768850"/>
          <p14:tracePt t="191710" x="2616200" y="4786313"/>
          <p14:tracePt t="191727" x="2608263" y="4803775"/>
          <p14:tracePt t="191743" x="2571750" y="4857750"/>
          <p14:tracePt t="191760" x="2562225" y="4902200"/>
          <p14:tracePt t="191777" x="2544763" y="4929188"/>
          <p14:tracePt t="191794" x="2517775" y="4991100"/>
          <p14:tracePt t="191810" x="2517775" y="5010150"/>
          <p14:tracePt t="191827" x="2509838" y="5027613"/>
          <p14:tracePt t="191843" x="2500313" y="5027613"/>
          <p14:tracePt t="191860" x="2500313" y="5037138"/>
          <p14:tracePt t="191901" x="2500313" y="5045075"/>
          <p14:tracePt t="191913" x="2500313" y="5054600"/>
          <p14:tracePt t="191926" x="2500313" y="5062538"/>
          <p14:tracePt t="191938" x="2490788" y="5072063"/>
          <p14:tracePt t="191950" x="2490788" y="5081588"/>
          <p14:tracePt t="191974" x="2490788" y="5089525"/>
          <p14:tracePt t="191999" x="2482850" y="5089525"/>
          <p14:tracePt t="192023" x="2482850" y="5099050"/>
          <p14:tracePt t="192035" x="2482850" y="5108575"/>
          <p14:tracePt t="192047" x="2482850" y="5116513"/>
          <p14:tracePt t="192072" x="2482850" y="5126038"/>
          <p14:tracePt t="194351" x="2473325" y="5126038"/>
          <p14:tracePt t="194388" x="2465388" y="5126038"/>
          <p14:tracePt t="194401" x="2455863" y="5133975"/>
          <p14:tracePt t="194412" x="2446338" y="5153025"/>
          <p14:tracePt t="194424" x="2438400" y="5170488"/>
          <p14:tracePt t="194437" x="2428875" y="5187950"/>
          <p14:tracePt t="194449" x="2428875" y="5205413"/>
          <p14:tracePt t="194461" x="2411413" y="5241925"/>
          <p14:tracePt t="194478" x="2401888" y="5268913"/>
          <p14:tracePt t="194494" x="2401888" y="5286375"/>
          <p14:tracePt t="194511" x="2393950" y="5330825"/>
          <p14:tracePt t="194528" x="2384425" y="5348288"/>
          <p14:tracePt t="194544" x="2384425" y="5357813"/>
          <p14:tracePt t="194561" x="2384425" y="5375275"/>
          <p14:tracePt t="194578" x="2374900" y="5384800"/>
          <p14:tracePt t="194595" x="2374900" y="5394325"/>
          <p14:tracePt t="194669" x="2374900" y="5402263"/>
          <p14:tracePt t="194731" x="2366963" y="5411788"/>
          <p14:tracePt t="194755" x="2357438" y="5411788"/>
          <p14:tracePt t="194767" x="2347913" y="5411788"/>
          <p14:tracePt t="194781" x="2339975" y="5411788"/>
          <p14:tracePt t="194793" x="2312988" y="5411788"/>
          <p14:tracePt t="194807" x="2295525" y="5419725"/>
          <p14:tracePt t="194817" x="2268538" y="5429250"/>
          <p14:tracePt t="194828" x="2232025" y="5438775"/>
          <p14:tracePt t="194844" x="2187575" y="5446713"/>
          <p14:tracePt t="194861" x="2133600" y="5456238"/>
          <p14:tracePt t="194878" x="2098675" y="5456238"/>
          <p14:tracePt t="194894" x="2000250" y="5456238"/>
          <p14:tracePt t="194911" x="1946275" y="5465763"/>
          <p14:tracePt t="194928" x="1847850" y="5465763"/>
          <p14:tracePt t="194944" x="1785938" y="5465763"/>
          <p14:tracePt t="194961" x="1731963" y="5473700"/>
          <p14:tracePt t="194978" x="1625600" y="5491163"/>
          <p14:tracePt t="194994" x="1554163" y="5500688"/>
          <p14:tracePt t="195011" x="1500188" y="5500688"/>
          <p14:tracePt t="195028" x="1411288" y="5500688"/>
          <p14:tracePt t="195044" x="1374775" y="5500688"/>
          <p14:tracePt t="195061" x="1330325" y="5500688"/>
          <p14:tracePt t="195078" x="1322388" y="5500688"/>
          <p14:tracePt t="195094" x="1312863" y="5491163"/>
          <p14:tracePt t="195111" x="1312863" y="5483225"/>
          <p14:tracePt t="195148" x="1312863" y="5473700"/>
          <p14:tracePt t="195184" x="1312863" y="5465763"/>
          <p14:tracePt t="195209" x="1322388" y="5465763"/>
          <p14:tracePt t="195221" x="1339850" y="5465763"/>
          <p14:tracePt t="195234" x="1366838" y="5465763"/>
          <p14:tracePt t="195246" x="1411288" y="5465763"/>
          <p14:tracePt t="195262" x="1455738" y="5456238"/>
          <p14:tracePt t="195278" x="1517650" y="5446713"/>
          <p14:tracePt t="195295" x="1679575" y="5429250"/>
          <p14:tracePt t="195311" x="1758950" y="5411788"/>
          <p14:tracePt t="195328" x="1803400" y="5411788"/>
          <p14:tracePt t="195345" x="1901825" y="5411788"/>
          <p14:tracePt t="195361" x="1973263" y="5429250"/>
          <p14:tracePt t="195378" x="2036763" y="5438775"/>
          <p14:tracePt t="195395" x="2170113" y="5483225"/>
          <p14:tracePt t="195411" x="2241550" y="5500688"/>
          <p14:tracePt t="195428" x="2295525" y="5518150"/>
          <p14:tracePt t="195445" x="2357438" y="5537200"/>
          <p14:tracePt t="195461" x="2384425" y="5545138"/>
          <p14:tracePt t="195478" x="2411413" y="5554663"/>
          <p14:tracePt t="195494" x="2419350" y="5554663"/>
          <p14:tracePt t="195515" x="2428875" y="5554663"/>
          <p14:tracePt t="195528" x="2438400" y="5554663"/>
          <p14:tracePt t="195545" x="2446338" y="5554663"/>
          <p14:tracePt t="195561" x="2455863" y="5554663"/>
          <p14:tracePt t="195578" x="2490788" y="5554663"/>
          <p14:tracePt t="195595" x="2517775" y="5554663"/>
          <p14:tracePt t="195611" x="2562225" y="5554663"/>
          <p14:tracePt t="195628" x="2687638" y="5545138"/>
          <p14:tracePt t="195645" x="2786063" y="5537200"/>
          <p14:tracePt t="195661" x="2884488" y="5527675"/>
          <p14:tracePt t="195678" x="3089275" y="5518150"/>
          <p14:tracePt t="195695" x="3187700" y="5518150"/>
          <p14:tracePt t="195711" x="3295650" y="5510213"/>
          <p14:tracePt t="195728" x="3340100" y="5510213"/>
          <p14:tracePt t="195745" x="3357563" y="5510213"/>
          <p14:tracePt t="195761" x="3384550" y="5510213"/>
          <p14:tracePt t="195778" x="3394075" y="5510213"/>
          <p14:tracePt t="195858" x="3394075" y="5518150"/>
          <p14:tracePt t="196164" x="3375025" y="5518150"/>
          <p14:tracePt t="196177" x="3348038" y="5518150"/>
          <p14:tracePt t="196189" x="3313113" y="5518150"/>
          <p14:tracePt t="196202" x="3251200" y="5518150"/>
          <p14:tracePt t="196213" x="3187700" y="5518150"/>
          <p14:tracePt t="196228" x="3089275" y="5518150"/>
          <p14:tracePt t="196245" x="2982913" y="5518150"/>
          <p14:tracePt t="196262" x="2847975" y="5518150"/>
          <p14:tracePt t="196278" x="2500313" y="5518150"/>
          <p14:tracePt t="196295" x="2366963" y="5518150"/>
          <p14:tracePt t="196311" x="2251075" y="5518150"/>
          <p14:tracePt t="196329" x="2081213" y="5518150"/>
          <p14:tracePt t="196345" x="2036763" y="5518150"/>
          <p14:tracePt t="196362" x="1973263" y="5518150"/>
          <p14:tracePt t="196378" x="1955800" y="5518150"/>
          <p14:tracePt t="196395" x="1946275" y="5518150"/>
          <p14:tracePt t="196411" x="1928813" y="5518150"/>
          <p14:tracePt t="196434" x="1919288" y="5518150"/>
          <p14:tracePt t="196458" x="1919288" y="5510213"/>
          <p14:tracePt t="198663" x="1938338" y="5491163"/>
          <p14:tracePt t="198676" x="1990725" y="5465763"/>
          <p14:tracePt t="198688" x="2054225" y="5438775"/>
          <p14:tracePt t="198700" x="2133600" y="5429250"/>
          <p14:tracePt t="198713" x="2241550" y="5429250"/>
          <p14:tracePt t="198729" x="2357438" y="5429250"/>
          <p14:tracePt t="198746" x="2490788" y="5429250"/>
          <p14:tracePt t="198762" x="2803525" y="5429250"/>
          <p14:tracePt t="198779" x="2965450" y="5456238"/>
          <p14:tracePt t="198796" x="3089275" y="5473700"/>
          <p14:tracePt t="198812" x="3286125" y="5510213"/>
          <p14:tracePt t="198829" x="3367088" y="5518150"/>
          <p14:tracePt t="198846" x="3429000" y="5527675"/>
          <p14:tracePt t="198862" x="3527425" y="5545138"/>
          <p14:tracePt t="198879" x="3554413" y="5545138"/>
          <p14:tracePt t="198896" x="3571875" y="5545138"/>
          <p14:tracePt t="198912" x="3581400" y="5545138"/>
          <p14:tracePt t="198969" x="3589338" y="5545138"/>
          <p14:tracePt t="199546" x="3581400" y="5545138"/>
          <p14:tracePt t="199631" x="3571875" y="5545138"/>
          <p14:tracePt t="199657" x="3554413" y="5545138"/>
          <p14:tracePt t="199681" x="3544888" y="5545138"/>
          <p14:tracePt t="199693" x="3527425" y="5545138"/>
          <p14:tracePt t="199705" x="3517900" y="5537200"/>
          <p14:tracePt t="199717" x="3500438" y="5527675"/>
          <p14:tracePt t="199730" x="3482975" y="5510213"/>
          <p14:tracePt t="199746" x="3465513" y="5500688"/>
          <p14:tracePt t="199763" x="3446463" y="5473700"/>
          <p14:tracePt t="199779" x="3411538" y="5456238"/>
          <p14:tracePt t="199796" x="3402013" y="5446713"/>
          <p14:tracePt t="199813" x="3394075" y="5438775"/>
          <p14:tracePt t="199829" x="3384550" y="5429250"/>
          <p14:tracePt t="199964" x="3375025" y="5429250"/>
          <p14:tracePt t="199986" x="3375025" y="5419725"/>
          <p14:tracePt t="200500" x="3367088" y="5419725"/>
          <p14:tracePt t="200538" x="3357563" y="5411788"/>
          <p14:tracePt t="200562" x="3348038" y="5411788"/>
          <p14:tracePt t="200575" x="3348038" y="5402263"/>
          <p14:tracePt t="200586" x="3340100" y="5402263"/>
          <p14:tracePt t="200600" x="3330575" y="5402263"/>
          <p14:tracePt t="200613" x="3322638" y="5402263"/>
          <p14:tracePt t="200629" x="3313113" y="5394325"/>
          <p14:tracePt t="200646" x="3303588" y="5394325"/>
          <p14:tracePt t="200663" x="3268663" y="5384800"/>
          <p14:tracePt t="200679" x="3251200" y="5375275"/>
          <p14:tracePt t="200696" x="3214688" y="5367338"/>
          <p14:tracePt t="200713" x="3133725" y="5340350"/>
          <p14:tracePt t="200730" x="3062288" y="5303838"/>
          <p14:tracePt t="200746" x="2928938" y="5232400"/>
          <p14:tracePt t="200763" x="2867025" y="5197475"/>
          <p14:tracePt t="200779" x="2822575" y="5153025"/>
          <p14:tracePt t="200797" x="2759075" y="5089525"/>
          <p14:tracePt t="200813" x="2732088" y="5072063"/>
          <p14:tracePt t="200829" x="2732088" y="5062538"/>
          <p14:tracePt t="200846" x="2724150" y="5054600"/>
          <p14:tracePt t="200894" x="2724150" y="5045075"/>
          <p14:tracePt t="200992" x="2724150" y="5037138"/>
          <p14:tracePt t="201114" x="2732088" y="5037138"/>
          <p14:tracePt t="201126" x="2741613" y="5037138"/>
          <p14:tracePt t="201138" x="2768600" y="5054600"/>
          <p14:tracePt t="201151" x="2813050" y="5072063"/>
          <p14:tracePt t="201163" x="2884488" y="5108575"/>
          <p14:tracePt t="201180" x="2955925" y="5170488"/>
          <p14:tracePt t="201196" x="3054350" y="5224463"/>
          <p14:tracePt t="201213" x="3232150" y="5348288"/>
          <p14:tracePt t="201230" x="3295650" y="5394325"/>
          <p14:tracePt t="201246" x="3340100" y="5429250"/>
          <p14:tracePt t="201263" x="3375025" y="5456238"/>
          <p14:tracePt t="201280" x="3384550" y="5465763"/>
          <p14:tracePt t="201335" x="3384550" y="5473700"/>
          <p14:tracePt t="202523" x="3375025" y="5473700"/>
          <p14:tracePt t="202547" x="3367088" y="5473700"/>
          <p14:tracePt t="202571" x="3357563" y="5473700"/>
          <p14:tracePt t="202608" x="3348038" y="5473700"/>
          <p14:tracePt t="202622" x="3340100" y="5473700"/>
          <p14:tracePt t="202645" x="3330575" y="5473700"/>
          <p14:tracePt t="202657" x="3303588" y="5473700"/>
          <p14:tracePt t="202671" x="3286125" y="5473700"/>
          <p14:tracePt t="202682" x="3259138" y="5473700"/>
          <p14:tracePt t="202697" x="3232150" y="5473700"/>
          <p14:tracePt t="202713" x="3205163" y="5473700"/>
          <p14:tracePt t="202731" x="3179763" y="5465763"/>
          <p14:tracePt t="202732" x="3160713" y="5456238"/>
          <p14:tracePt t="202747" x="3133725" y="5446713"/>
          <p14:tracePt t="202764" x="3116263" y="5446713"/>
          <p14:tracePt t="202780" x="3071813" y="5438775"/>
          <p14:tracePt t="202797" x="3054350" y="5438775"/>
          <p14:tracePt t="202813" x="3036888" y="5438775"/>
          <p14:tracePt t="202830" x="3017838" y="5429250"/>
          <p14:tracePt t="202847" x="3009900" y="5429250"/>
          <p14:tracePt t="202863" x="3000375" y="5429250"/>
          <p14:tracePt t="202904" x="2990850" y="5429250"/>
          <p14:tracePt t="202990" x="2982913" y="5429250"/>
          <p14:tracePt t="203001" x="2973388" y="5429250"/>
          <p14:tracePt t="203025" x="2965450" y="5446713"/>
          <p14:tracePt t="203038" x="2955925" y="5456238"/>
          <p14:tracePt t="203050" x="2938463" y="5465763"/>
          <p14:tracePt t="203062" x="2938463" y="5483225"/>
          <p14:tracePt t="203075" x="2919413" y="5491163"/>
          <p14:tracePt t="203087" x="2911475" y="5500688"/>
          <p14:tracePt t="203098" x="2901950" y="5510213"/>
          <p14:tracePt t="203123" x="2894013" y="5510213"/>
          <p14:tracePt t="203136" x="2884488" y="5518150"/>
          <p14:tracePt t="203160" x="2874963" y="5527675"/>
          <p14:tracePt t="203173" x="2867025" y="5527675"/>
          <p14:tracePt t="203184" x="2857500" y="5527675"/>
          <p14:tracePt t="203197" x="2847975" y="5537200"/>
          <p14:tracePt t="203221" x="2830513" y="5537200"/>
          <p14:tracePt t="203234" x="2822575" y="5537200"/>
          <p14:tracePt t="203247" x="2813050" y="5545138"/>
          <p14:tracePt t="203263" x="2786063" y="5562600"/>
          <p14:tracePt t="203280" x="2768600" y="5562600"/>
          <p14:tracePt t="203297" x="2741613" y="5581650"/>
          <p14:tracePt t="203314" x="2732088" y="5581650"/>
          <p14:tracePt t="203330" x="2724150" y="5581650"/>
          <p14:tracePt t="203347" x="2705100" y="5599113"/>
          <p14:tracePt t="203365" x="2697163" y="5608638"/>
          <p14:tracePt t="203381" x="2660650" y="5634038"/>
          <p14:tracePt t="203397" x="2652713" y="5653088"/>
          <p14:tracePt t="203418" x="2643188" y="5661025"/>
          <p14:tracePt t="203479" x="2643188" y="5670550"/>
          <p14:tracePt t="203491" x="2643188" y="5680075"/>
          <p14:tracePt t="203502" x="2633663" y="5680075"/>
          <p14:tracePt t="203527" x="2633663" y="5688013"/>
          <p14:tracePt t="203565" x="2633663" y="5705475"/>
          <p14:tracePt t="203578" x="2625725" y="5715000"/>
          <p14:tracePt t="203589" x="2625725" y="5724525"/>
          <p14:tracePt t="203602" x="2625725" y="5751513"/>
          <p14:tracePt t="203614" x="2625725" y="5776913"/>
          <p14:tracePt t="203630" x="2625725" y="5795963"/>
          <p14:tracePt t="203647" x="2625725" y="5813425"/>
          <p14:tracePt t="203664" x="2616200" y="5857875"/>
          <p14:tracePt t="203680" x="2616200" y="5875338"/>
          <p14:tracePt t="203697" x="2616200" y="5902325"/>
          <p14:tracePt t="203714" x="2616200" y="5929313"/>
          <p14:tracePt t="203730" x="2616200" y="5938838"/>
          <p14:tracePt t="203747" x="2616200" y="5946775"/>
          <p14:tracePt t="203764" x="2608263" y="5956300"/>
          <p14:tracePt t="204409" x="2598738" y="5956300"/>
          <p14:tracePt t="204423" x="2589213" y="5956300"/>
          <p14:tracePt t="204435" x="2581275" y="5965825"/>
          <p14:tracePt t="204446" x="2571750" y="5965825"/>
          <p14:tracePt t="204472" x="2554288" y="5973763"/>
          <p14:tracePt t="204484" x="2544763" y="5973763"/>
          <p14:tracePt t="204495" x="2536825" y="5983288"/>
          <p14:tracePt t="204509" x="2517775" y="5983288"/>
          <p14:tracePt t="204521" x="2500313" y="5983288"/>
          <p14:tracePt t="204531" x="2490788" y="5983288"/>
          <p14:tracePt t="204547" x="2482850" y="5983288"/>
          <p14:tracePt t="204564" x="2473325" y="5991225"/>
          <p14:tracePt t="204581" x="2465388" y="5991225"/>
          <p14:tracePt t="204597" x="2455863" y="5991225"/>
          <p14:tracePt t="204614" x="2446338" y="5991225"/>
          <p14:tracePt t="204631" x="2438400" y="5991225"/>
          <p14:tracePt t="204668" x="2428875" y="5991225"/>
          <p14:tracePt t="204704" x="2419350" y="5991225"/>
          <p14:tracePt t="204716" x="2411413" y="5991225"/>
          <p14:tracePt t="204729" x="2401888" y="5991225"/>
          <p14:tracePt t="204741" x="2393950" y="5991225"/>
          <p14:tracePt t="204752" x="2384425" y="6000750"/>
          <p14:tracePt t="204766" x="2374900" y="6000750"/>
          <p14:tracePt t="204781" x="2366963" y="6000750"/>
          <p14:tracePt t="204797" x="2347913" y="6000750"/>
          <p14:tracePt t="204814" x="2339975" y="6000750"/>
          <p14:tracePt t="204831" x="2295525" y="6000750"/>
          <p14:tracePt t="204847" x="2268538" y="6000750"/>
          <p14:tracePt t="204864" x="2205038" y="6000750"/>
          <p14:tracePt t="204881" x="2170113" y="6000750"/>
          <p14:tracePt t="204897" x="2133600" y="6000750"/>
          <p14:tracePt t="204914" x="2081213" y="6000750"/>
          <p14:tracePt t="204931" x="2054225" y="5991225"/>
          <p14:tracePt t="204948" x="2027238" y="5991225"/>
          <p14:tracePt t="204964" x="1982788" y="5983288"/>
          <p14:tracePt t="204981" x="1973263" y="5983288"/>
          <p14:tracePt t="204998" x="1965325" y="5983288"/>
          <p14:tracePt t="205014" x="1955800" y="5973763"/>
          <p14:tracePt t="205031" x="1955800" y="5965825"/>
          <p14:tracePt t="205280" x="1955800" y="5956300"/>
          <p14:tracePt t="206836" x="1965325" y="5956300"/>
          <p14:tracePt t="207584" x="1973263" y="5956300"/>
          <p14:tracePt t="207608" x="1982788" y="5956300"/>
          <p14:tracePt t="207620" x="1990725" y="5956300"/>
          <p14:tracePt t="207644" x="2009775" y="5965825"/>
          <p14:tracePt t="207657" x="2017713" y="5965825"/>
          <p14:tracePt t="207668" x="2036763" y="5965825"/>
          <p14:tracePt t="207682" x="2071688" y="5965825"/>
          <p14:tracePt t="207692" x="2116138" y="5965825"/>
          <p14:tracePt t="207706" x="2179638" y="5973763"/>
          <p14:tracePt t="207718" x="2241550" y="5973763"/>
          <p14:tracePt t="207731" x="2322513" y="6000750"/>
          <p14:tracePt t="207748" x="2411413" y="6010275"/>
          <p14:tracePt t="207765" x="2490788" y="6027738"/>
          <p14:tracePt t="207781" x="2633663" y="6037263"/>
          <p14:tracePt t="207799" x="2697163" y="6045200"/>
          <p14:tracePt t="207815" x="2840038" y="6062663"/>
          <p14:tracePt t="207832" x="2884488" y="6072188"/>
          <p14:tracePt t="207848" x="2928938" y="6089650"/>
          <p14:tracePt t="207865" x="2965450" y="6089650"/>
          <p14:tracePt t="207882" x="2982913" y="6089650"/>
          <p14:tracePt t="207898" x="2990850" y="6099175"/>
          <p14:tracePt t="207915" x="3000375" y="6099175"/>
          <p14:tracePt t="207976" x="3009900" y="6099175"/>
          <p14:tracePt t="207999" x="3017838" y="6099175"/>
          <p14:tracePt t="208012" x="3027363" y="6099175"/>
          <p14:tracePt t="208134" x="3027363" y="6108700"/>
          <p14:tracePt t="208418" x="3017838" y="6108700"/>
          <p14:tracePt t="208442" x="3009900" y="6108700"/>
          <p14:tracePt t="208453" x="2982913" y="6126163"/>
          <p14:tracePt t="208465" x="2955925" y="6134100"/>
          <p14:tracePt t="208476" x="2928938" y="6153150"/>
          <p14:tracePt t="208488" x="2874963" y="6180138"/>
          <p14:tracePt t="208501" x="2830513" y="6197600"/>
          <p14:tracePt t="208515" x="2768600" y="6215063"/>
          <p14:tracePt t="208532" x="2697163" y="6242050"/>
          <p14:tracePt t="208549" x="2625725" y="6259513"/>
          <p14:tracePt t="208565" x="2438400" y="6313488"/>
          <p14:tracePt t="208582" x="2322513" y="6340475"/>
          <p14:tracePt t="208599" x="2224088" y="6367463"/>
          <p14:tracePt t="208615" x="2062163" y="6384925"/>
          <p14:tracePt t="208632" x="2000250" y="6394450"/>
          <p14:tracePt t="208649" x="1928813" y="6394450"/>
          <p14:tracePt t="208665" x="1901825" y="6394450"/>
          <p14:tracePt t="208682" x="1884363" y="6394450"/>
          <p14:tracePt t="208699" x="1857375" y="6394450"/>
          <p14:tracePt t="208715" x="1847850" y="6394450"/>
          <p14:tracePt t="208735" x="1847850" y="6384925"/>
          <p14:tracePt t="208760" x="1847850" y="6375400"/>
          <p14:tracePt t="208980" x="1847850" y="6367463"/>
          <p14:tracePt t="208993" x="1857375" y="6367463"/>
          <p14:tracePt t="209016" x="1884363" y="6357938"/>
          <p14:tracePt t="209029" x="1911350" y="6348413"/>
          <p14:tracePt t="209041" x="1973263" y="6330950"/>
          <p14:tracePt t="209052" x="2071688" y="6313488"/>
          <p14:tracePt t="209065" x="2232025" y="6276975"/>
          <p14:tracePt t="209082" x="2473325" y="6232525"/>
          <p14:tracePt t="209099" x="2759075" y="6188075"/>
          <p14:tracePt t="209115" x="3232150" y="6134100"/>
          <p14:tracePt t="209132" x="3394075" y="6126163"/>
          <p14:tracePt t="209149" x="3509963" y="6116638"/>
          <p14:tracePt t="209165" x="3687763" y="6099175"/>
          <p14:tracePt t="209182" x="3724275" y="6089650"/>
          <p14:tracePt t="209199" x="3741738" y="6089650"/>
          <p14:tracePt t="209215" x="3759200" y="6089650"/>
          <p14:tracePt t="209506" x="3751263" y="6089650"/>
          <p14:tracePt t="209543" x="3741738" y="6089650"/>
          <p14:tracePt t="209568" x="3732213" y="6089650"/>
          <p14:tracePt t="209580" x="3714750" y="6089650"/>
          <p14:tracePt t="209593" x="3697288" y="6089650"/>
          <p14:tracePt t="209605" x="3670300" y="6089650"/>
          <p14:tracePt t="209616" x="3608388" y="6089650"/>
          <p14:tracePt t="209632" x="3536950" y="6089650"/>
          <p14:tracePt t="209649" x="3446463" y="6099175"/>
          <p14:tracePt t="209666" x="3197225" y="6153150"/>
          <p14:tracePt t="209682" x="3009900" y="6188075"/>
          <p14:tracePt t="209699" x="2840038" y="6215063"/>
          <p14:tracePt t="209716" x="2384425" y="6384925"/>
          <p14:tracePt t="209732" x="2152650" y="6473825"/>
          <p14:tracePt t="209749" x="1973263" y="6537325"/>
          <p14:tracePt t="209766" x="1857375" y="6562725"/>
          <p14:tracePt t="209782" x="1830388" y="6562725"/>
          <p14:tracePt t="209800" x="1822450" y="6562725"/>
          <p14:tracePt t="210046" x="1822450" y="6554788"/>
          <p14:tracePt t="210083" x="1839913" y="6554788"/>
          <p14:tracePt t="210094" x="1847850" y="6537325"/>
          <p14:tracePt t="210107" x="1874838" y="6518275"/>
          <p14:tracePt t="210120" x="1919288" y="6483350"/>
          <p14:tracePt t="210132" x="2009775" y="6429375"/>
          <p14:tracePt t="210149" x="2125663" y="6367463"/>
          <p14:tracePt t="210166" x="2322513" y="6251575"/>
          <p14:tracePt t="210183" x="2795588" y="6018213"/>
          <p14:tracePt t="210199" x="3009900" y="5919788"/>
          <p14:tracePt t="210216" x="3197225" y="5840413"/>
          <p14:tracePt t="210232" x="3384550" y="5759450"/>
          <p14:tracePt t="210249" x="3438525" y="5732463"/>
          <p14:tracePt t="210266" x="3455988" y="5724525"/>
          <p14:tracePt t="210282" x="3482975" y="5715000"/>
          <p14:tracePt t="211308" x="3482975" y="5697538"/>
          <p14:tracePt t="211319" x="3482975" y="5688013"/>
          <p14:tracePt t="211331" x="3482975" y="5680075"/>
          <p14:tracePt t="211344" x="3490913" y="5661025"/>
          <p14:tracePt t="211356" x="3500438" y="5653088"/>
          <p14:tracePt t="211369" x="3517900" y="5634038"/>
          <p14:tracePt t="211383" x="3554413" y="5589588"/>
          <p14:tracePt t="211399" x="3616325" y="5518150"/>
          <p14:tracePt t="211416" x="3697288" y="5438775"/>
          <p14:tracePt t="211433" x="3803650" y="5313363"/>
          <p14:tracePt t="211434" x="3911600" y="5197475"/>
          <p14:tracePt t="211450" x="4027488" y="5081588"/>
          <p14:tracePt t="211466" x="4125913" y="4973638"/>
          <p14:tracePt t="211483" x="4411663" y="4705350"/>
          <p14:tracePt t="211499" x="4598988" y="4510088"/>
          <p14:tracePt t="211517" x="4965700" y="4187825"/>
          <p14:tracePt t="211533" x="5089525" y="4062413"/>
          <p14:tracePt t="211549" x="5160963" y="4000500"/>
          <p14:tracePt t="211566" x="5232400" y="3929063"/>
          <p14:tracePt t="211583" x="5241925" y="3919538"/>
          <p14:tracePt t="211601" x="5251450" y="3919538"/>
          <p14:tracePt t="212116" x="5276850" y="3919538"/>
          <p14:tracePt t="212129" x="5303838" y="3919538"/>
          <p14:tracePt t="212140" x="5330825" y="3911600"/>
          <p14:tracePt t="212153" x="5384800" y="3902075"/>
          <p14:tracePt t="212166" x="5438775" y="3884613"/>
          <p14:tracePt t="212183" x="5483225" y="3884613"/>
          <p14:tracePt t="212200" x="5510213" y="3875088"/>
          <p14:tracePt t="212216" x="5589588" y="3867150"/>
          <p14:tracePt t="212233" x="5626100" y="3867150"/>
          <p14:tracePt t="212250" x="5680075" y="3857625"/>
          <p14:tracePt t="212266" x="5776913" y="3848100"/>
          <p14:tracePt t="212283" x="5822950" y="3848100"/>
          <p14:tracePt t="212300" x="5902325" y="3840163"/>
          <p14:tracePt t="212317" x="5938838" y="3840163"/>
          <p14:tracePt t="212333" x="5965825" y="3840163"/>
          <p14:tracePt t="212350" x="6054725" y="3830638"/>
          <p14:tracePt t="212366" x="6099175" y="3830638"/>
          <p14:tracePt t="212383" x="6134100" y="3830638"/>
          <p14:tracePt t="212400" x="6205538" y="3822700"/>
          <p14:tracePt t="212416" x="6224588" y="3822700"/>
          <p14:tracePt t="212433" x="6242050" y="3813175"/>
          <p14:tracePt t="212450" x="6296025" y="3803650"/>
          <p14:tracePt t="212466" x="6303963" y="3795713"/>
          <p14:tracePt t="212483" x="6313488" y="3795713"/>
          <p14:tracePt t="212500" x="6323013" y="3786188"/>
          <p14:tracePt t="212533" x="6330950" y="3786188"/>
          <p14:tracePt t="212740" x="6340475" y="3786188"/>
          <p14:tracePt t="212754" x="6348413" y="3795713"/>
          <p14:tracePt t="212765" x="6357938" y="3795713"/>
          <p14:tracePt t="212778" x="6357938" y="3803650"/>
          <p14:tracePt t="212801" x="6367463" y="3803650"/>
          <p14:tracePt t="212815" x="6367463" y="3813175"/>
          <p14:tracePt t="212876" x="6375400" y="3813175"/>
          <p14:tracePt t="213255" x="6375400" y="3803650"/>
          <p14:tracePt t="213278" x="6375400" y="3795713"/>
          <p14:tracePt t="213304" x="6375400" y="3786188"/>
          <p14:tracePt t="213318" x="6384925" y="3776663"/>
          <p14:tracePt t="213329" x="6384925" y="3759200"/>
          <p14:tracePt t="213353" x="6384925" y="3751263"/>
          <p14:tracePt t="213366" x="6384925" y="3741738"/>
          <p14:tracePt t="213378" x="6384925" y="3732213"/>
          <p14:tracePt t="213391" x="6384925" y="3724275"/>
          <p14:tracePt t="213414" x="6394450" y="3714750"/>
          <p14:tracePt t="213427" x="6394450" y="3705225"/>
          <p14:tracePt t="213453" x="6394450" y="3697288"/>
          <p14:tracePt t="213489" x="6394450" y="3687763"/>
          <p14:tracePt t="213512" x="6394450" y="3679825"/>
          <p14:tracePt t="213550" x="6394450" y="3670300"/>
          <p14:tracePt t="213574" x="6394450" y="3660775"/>
          <p14:tracePt t="213610" x="6384925" y="3660775"/>
          <p14:tracePt t="213622" x="6375400" y="3652838"/>
          <p14:tracePt t="213647" x="6367463" y="3652838"/>
          <p14:tracePt t="213660" x="6367463" y="3643313"/>
          <p14:tracePt t="213673" x="6357938" y="3643313"/>
          <p14:tracePt t="213697" x="6348413" y="3643313"/>
          <p14:tracePt t="213710" x="6340475" y="3643313"/>
          <p14:tracePt t="213746" x="6330950" y="3643313"/>
          <p14:tracePt t="213771" x="6323013" y="3643313"/>
          <p14:tracePt t="213783" x="6313488" y="3643313"/>
          <p14:tracePt t="213856" x="6303963" y="3643313"/>
          <p14:tracePt t="213868" x="6303963" y="3652838"/>
          <p14:tracePt t="213880" x="6296025" y="3652838"/>
          <p14:tracePt t="213905" x="6296025" y="3660775"/>
          <p14:tracePt t="213955" x="6286500" y="3670300"/>
          <p14:tracePt t="213979" x="6276975" y="3679825"/>
          <p14:tracePt t="213991" x="6276975" y="3687763"/>
          <p14:tracePt t="214003" x="6276975" y="3697288"/>
          <p14:tracePt t="214016" x="6269038" y="3697288"/>
          <p14:tracePt t="214027" x="6269038" y="3705225"/>
          <p14:tracePt t="214040" x="6269038" y="3714750"/>
          <p14:tracePt t="214064" x="6259513" y="3732213"/>
          <p14:tracePt t="214090" x="6259513" y="3741738"/>
          <p14:tracePt t="214102" x="6259513" y="3751263"/>
          <p14:tracePt t="214114" x="6259513" y="3759200"/>
          <p14:tracePt t="214127" x="6259513" y="3768725"/>
          <p14:tracePt t="214161" x="6259513" y="3776663"/>
          <p14:tracePt t="214187" x="6259513" y="3786188"/>
          <p14:tracePt t="214211" x="6269038" y="3795713"/>
          <p14:tracePt t="214248" x="6276975" y="3803650"/>
          <p14:tracePt t="214272" x="6286500" y="3803650"/>
          <p14:tracePt t="214285" x="6296025" y="3803650"/>
          <p14:tracePt t="214298" x="6313488" y="3813175"/>
          <p14:tracePt t="214321" x="6323013" y="3813175"/>
          <p14:tracePt t="214333" x="6330950" y="3813175"/>
          <p14:tracePt t="214346" x="6340475" y="3813175"/>
          <p14:tracePt t="214383" x="6348413" y="3813175"/>
          <p14:tracePt t="214407" x="6357938" y="3813175"/>
          <p14:tracePt t="214420" x="6367463" y="3813175"/>
          <p14:tracePt t="214432" x="6375400" y="3813175"/>
          <p14:tracePt t="214443" x="6375400" y="3803650"/>
          <p14:tracePt t="214469" x="6384925" y="3795713"/>
          <p14:tracePt t="214481" x="6394450" y="3786188"/>
          <p14:tracePt t="214493" x="6394450" y="3776663"/>
          <p14:tracePt t="214516" x="6394450" y="3768725"/>
          <p14:tracePt t="214554" x="6394450" y="3759200"/>
          <p14:tracePt t="214592" x="6394450" y="3751263"/>
          <p14:tracePt t="214629" x="6394450" y="3741738"/>
          <p14:tracePt t="214640" x="6394450" y="3732213"/>
          <p14:tracePt t="214652" x="6394450" y="3724275"/>
          <p14:tracePt t="214665" x="6394450" y="3714750"/>
          <p14:tracePt t="214689" x="6394450" y="3705225"/>
          <p14:tracePt t="214702" x="6394450" y="3697288"/>
          <p14:tracePt t="214714" x="6394450" y="3687763"/>
          <p14:tracePt t="214738" x="6394450" y="3679825"/>
          <p14:tracePt t="214763" x="6394450" y="3670300"/>
          <p14:tracePt t="214787" x="6384925" y="3670300"/>
          <p14:tracePt t="214800" x="6375400" y="3670300"/>
          <p14:tracePt t="214811" x="6367463" y="3670300"/>
          <p14:tracePt t="214824" x="6357938" y="3670300"/>
          <p14:tracePt t="214836" x="6340475" y="3670300"/>
          <p14:tracePt t="214851" x="6330950" y="3670300"/>
          <p14:tracePt t="214867" x="6323013" y="3670300"/>
          <p14:tracePt t="214884" x="6296025" y="3670300"/>
          <p14:tracePt t="214900" x="6251575" y="3687763"/>
          <p14:tracePt t="214917" x="6205538" y="3705225"/>
          <p14:tracePt t="214934" x="6126163" y="3732213"/>
          <p14:tracePt t="214951" x="6054725" y="3751263"/>
          <p14:tracePt t="214967" x="5973763" y="3795713"/>
          <p14:tracePt t="214984" x="5875338" y="3830638"/>
          <p14:tracePt t="214984" x="5768975" y="3875088"/>
          <p14:tracePt t="215001" x="5643563" y="3911600"/>
          <p14:tracePt t="215017" x="5518150" y="3946525"/>
          <p14:tracePt t="215034" x="5259388" y="4010025"/>
          <p14:tracePt t="215051" x="5153025" y="4017963"/>
          <p14:tracePt t="215067" x="5037138" y="4027488"/>
          <p14:tracePt t="215084" x="4867275" y="4044950"/>
          <p14:tracePt t="215101" x="4776788" y="4044950"/>
          <p14:tracePt t="215117" x="4697413" y="4044950"/>
          <p14:tracePt t="215134" x="4545013" y="4044950"/>
          <p14:tracePt t="215151" x="4483100" y="4027488"/>
          <p14:tracePt t="215167" x="4357688" y="3990975"/>
          <p14:tracePt t="215184" x="4286250" y="3973513"/>
          <p14:tracePt t="215201" x="4214813" y="3956050"/>
          <p14:tracePt t="215217" x="4071938" y="3911600"/>
          <p14:tracePt t="215234" x="4010025" y="3894138"/>
          <p14:tracePt t="215251" x="3946525" y="3867150"/>
          <p14:tracePt t="215267" x="3848100" y="3822700"/>
          <p14:tracePt t="215284" x="3803650" y="3803650"/>
          <p14:tracePt t="215301" x="3759200" y="3776663"/>
          <p14:tracePt t="215317" x="3732213" y="3768725"/>
          <p14:tracePt t="215334" x="3724275" y="3759200"/>
          <p14:tracePt t="215351" x="3697288" y="3751263"/>
          <p14:tracePt t="215367" x="3687763" y="3751263"/>
          <p14:tracePt t="215384" x="3679825" y="3751263"/>
          <p14:tracePt t="215401" x="3652838" y="3751263"/>
          <p14:tracePt t="215417" x="3643313" y="3751263"/>
          <p14:tracePt t="215547" x="3652838" y="3768725"/>
          <p14:tracePt t="215559" x="3660775" y="3786188"/>
          <p14:tracePt t="215571" x="3670300" y="3803650"/>
          <p14:tracePt t="215583" x="3687763" y="3830638"/>
          <p14:tracePt t="215596" x="3705225" y="3867150"/>
          <p14:tracePt t="215609" x="3705225" y="3894138"/>
          <p14:tracePt t="215619" x="3732213" y="3929063"/>
          <p14:tracePt t="215634" x="3741738" y="3965575"/>
          <p14:tracePt t="215651" x="3759200" y="4010025"/>
          <p14:tracePt t="215667" x="3786188" y="4062413"/>
          <p14:tracePt t="215684" x="3822700" y="4160838"/>
          <p14:tracePt t="215701" x="3840163" y="4214813"/>
          <p14:tracePt t="215718" x="3857625" y="4268788"/>
          <p14:tracePt t="215734" x="3884613" y="4384675"/>
          <p14:tracePt t="215751" x="3902075" y="4446588"/>
          <p14:tracePt t="215768" x="3929063" y="4545013"/>
          <p14:tracePt t="215784" x="3938588" y="4608513"/>
          <p14:tracePt t="215801" x="3938588" y="4660900"/>
          <p14:tracePt t="215817" x="3956050" y="4768850"/>
          <p14:tracePt t="215834" x="3965575" y="4822825"/>
          <p14:tracePt t="215851" x="3965575" y="4884738"/>
          <p14:tracePt t="215867" x="3965575" y="5018088"/>
          <p14:tracePt t="215884" x="3973513" y="5072063"/>
          <p14:tracePt t="215901" x="3973513" y="5116513"/>
          <p14:tracePt t="215917" x="3973513" y="5205413"/>
          <p14:tracePt t="215934" x="3973513" y="5232400"/>
          <p14:tracePt t="215951" x="3973513" y="5268913"/>
          <p14:tracePt t="215968" x="3973513" y="5313363"/>
          <p14:tracePt t="215984" x="3973513" y="5330825"/>
          <p14:tracePt t="216001" x="3973513" y="5348288"/>
          <p14:tracePt t="216723" x="3990975" y="5322888"/>
          <p14:tracePt t="216736" x="4037013" y="5303838"/>
          <p14:tracePt t="216747" x="4116388" y="5251450"/>
          <p14:tracePt t="216759" x="4232275" y="5197475"/>
          <p14:tracePt t="216771" x="4411663" y="5143500"/>
          <p14:tracePt t="216784" x="4598988" y="5062538"/>
          <p14:tracePt t="216801" x="4840288" y="5000625"/>
          <p14:tracePt t="216818" x="5018088" y="4956175"/>
          <p14:tracePt t="216834" x="5322888" y="4857750"/>
          <p14:tracePt t="216851" x="5473700" y="4795838"/>
          <p14:tracePt t="216868" x="5626100" y="4751388"/>
          <p14:tracePt t="216884" x="5884863" y="4616450"/>
          <p14:tracePt t="216901" x="5965825" y="4572000"/>
          <p14:tracePt t="216918" x="6037263" y="4510088"/>
          <p14:tracePt t="216934" x="6134100" y="4429125"/>
          <p14:tracePt t="216951" x="6153150" y="4411663"/>
          <p14:tracePt t="216968" x="6153150" y="4402138"/>
          <p14:tracePt t="216984" x="6161088" y="4394200"/>
          <p14:tracePt t="217054" x="6161088" y="4384675"/>
          <p14:tracePt t="217090" x="6153150" y="4367213"/>
          <p14:tracePt t="217102" x="6153150" y="4357688"/>
          <p14:tracePt t="217116" x="6143625" y="4330700"/>
          <p14:tracePt t="217127" x="6143625" y="4295775"/>
          <p14:tracePt t="217139" x="6143625" y="4251325"/>
          <p14:tracePt t="217152" x="6143625" y="4214813"/>
          <p14:tracePt t="217168" x="6161088" y="4160838"/>
          <p14:tracePt t="217184" x="6180138" y="4116388"/>
          <p14:tracePt t="217202" x="6188075" y="4081463"/>
          <p14:tracePt t="217218" x="6188075" y="4071938"/>
          <p14:tracePt t="217235" x="6188075" y="4062413"/>
          <p14:tracePt t="217251" x="6197600" y="4054475"/>
          <p14:tracePt t="217287" x="6197600" y="4044950"/>
          <p14:tracePt t="217544" x="6197600" y="4037013"/>
          <p14:tracePt t="217555" x="6197600" y="4027488"/>
          <p14:tracePt t="217568" x="6197600" y="4017963"/>
          <p14:tracePt t="217581" x="6205538" y="4010025"/>
          <p14:tracePt t="217593" x="6224588" y="3990975"/>
          <p14:tracePt t="217605" x="6242050" y="3983038"/>
          <p14:tracePt t="217618" x="6269038" y="3965575"/>
          <p14:tracePt t="217635" x="6296025" y="3956050"/>
          <p14:tracePt t="217652" x="6323013" y="3929063"/>
          <p14:tracePt t="217668" x="6340475" y="3919538"/>
          <p14:tracePt t="217685" x="6340475" y="3911600"/>
          <p14:tracePt t="217701" x="6348413" y="3911600"/>
          <p14:tracePt t="217718" x="6357938" y="3902075"/>
          <p14:tracePt t="217740" x="6375400" y="3884613"/>
          <p14:tracePt t="217752" x="6384925" y="3867150"/>
          <p14:tracePt t="217768" x="6402388" y="3848100"/>
          <p14:tracePt t="217785" x="6402388" y="3840163"/>
          <p14:tracePt t="217802" x="6411913" y="3840163"/>
          <p14:tracePt t="217803" x="6411913" y="3830638"/>
          <p14:tracePt t="217818" x="6411913" y="3822700"/>
          <p14:tracePt t="217862" x="6411913" y="3813175"/>
          <p14:tracePt t="217876" x="6419850" y="3813175"/>
          <p14:tracePt t="217948" x="6419850" y="3803650"/>
          <p14:tracePt t="217973" x="6419850" y="3795713"/>
          <p14:tracePt t="217997" x="6419850" y="3786188"/>
          <p14:tracePt t="218034" x="6419850" y="3776663"/>
          <p14:tracePt t="218059" x="6419850" y="3768725"/>
          <p14:tracePt t="218070" x="6419850" y="3759200"/>
          <p14:tracePt t="218096" x="6419850" y="3751263"/>
          <p14:tracePt t="218119" x="6419850" y="3741738"/>
          <p14:tracePt t="218144" x="6419850" y="3732213"/>
          <p14:tracePt t="218156" x="6411913" y="3732213"/>
          <p14:tracePt t="218169" x="6411913" y="3724275"/>
          <p14:tracePt t="218182" x="6402388" y="3724275"/>
          <p14:tracePt t="218194" x="6394450" y="3724275"/>
          <p14:tracePt t="218205" x="6394450" y="3714750"/>
          <p14:tracePt t="218219" x="6384925" y="3705225"/>
          <p14:tracePt t="218242" x="6375400" y="3705225"/>
          <p14:tracePt t="218305" x="6367463" y="3705225"/>
          <p14:tracePt t="218339" x="6357938" y="3705225"/>
          <p14:tracePt t="218390" x="6348413" y="3705225"/>
          <p14:tracePt t="218414" x="6340475" y="3705225"/>
          <p14:tracePt t="218426" x="6330950" y="3705225"/>
          <p14:tracePt t="218439" x="6313488" y="3714750"/>
          <p14:tracePt t="218464" x="6303963" y="3714750"/>
          <p14:tracePt t="218512" x="6303963" y="3724275"/>
          <p14:tracePt t="218524" x="6296025" y="3724275"/>
          <p14:tracePt t="218610" x="6296025" y="3732213"/>
          <p14:tracePt t="218672" x="6296025" y="3741738"/>
          <p14:tracePt t="218696" x="6296025" y="3751263"/>
          <p14:tracePt t="218756" x="6296025" y="3759200"/>
          <p14:tracePt t="218781" x="6296025" y="3768725"/>
          <p14:tracePt t="218831" x="6296025" y="3776663"/>
          <p14:tracePt t="218866" x="6303963" y="3776663"/>
          <p14:tracePt t="218904" x="6313488" y="3786188"/>
          <p14:tracePt t="218929" x="6323013" y="3786188"/>
          <p14:tracePt t="218966" x="6330950" y="3786188"/>
          <p14:tracePt t="218990" x="6340475" y="3786188"/>
          <p14:tracePt t="219040" x="6348413" y="3786188"/>
          <p14:tracePt t="219063" x="6357938" y="3786188"/>
          <p14:tracePt t="219099" x="6367463" y="3786188"/>
          <p14:tracePt t="219174" x="6367463" y="3776663"/>
          <p14:tracePt t="219246" x="6367463" y="3768725"/>
          <p14:tracePt t="219272" x="6367463" y="3759200"/>
          <p14:tracePt t="219319" x="6367463" y="3751263"/>
          <p14:tracePt t="219357" x="6367463" y="3741738"/>
          <p14:tracePt t="219406" x="6367463" y="3732213"/>
          <p14:tracePt t="219443" x="6367463" y="3724275"/>
          <p14:tracePt t="219505" x="6367463" y="3714750"/>
          <p14:tracePt t="219601" x="6357938" y="3714750"/>
          <p14:tracePt t="219615" x="6348413" y="3705225"/>
          <p14:tracePt t="219639" x="6340475" y="3705225"/>
          <p14:tracePt t="219665" x="6330950" y="3705225"/>
          <p14:tracePt t="219701" x="6323013" y="3705225"/>
          <p14:tracePt t="219725" x="6313488" y="3705225"/>
          <p14:tracePt t="219774" x="6303963" y="3705225"/>
          <p14:tracePt t="219859" x="6296025" y="3705225"/>
          <p14:tracePt t="219885" x="6286500" y="3714750"/>
          <p14:tracePt t="219969" x="6286500" y="3724275"/>
          <p14:tracePt t="219997" x="6286500" y="3732213"/>
          <p14:tracePt t="220032" x="6286500" y="3741738"/>
          <p14:tracePt t="220056" x="6286500" y="3751263"/>
          <p14:tracePt t="220081" x="6286500" y="3759200"/>
          <p14:tracePt t="220093" x="6286500" y="3768725"/>
          <p14:tracePt t="220117" x="6286500" y="3776663"/>
          <p14:tracePt t="220142" x="6286500" y="3786188"/>
          <p14:tracePt t="220154" x="6286500" y="3795713"/>
          <p14:tracePt t="220203" x="6296025" y="3795713"/>
          <p14:tracePt t="220252" x="6303963" y="3795713"/>
          <p14:tracePt t="220288" x="6313488" y="3795713"/>
          <p14:tracePt t="220301" x="6323013" y="3795713"/>
          <p14:tracePt t="220325" x="6330950" y="3795713"/>
          <p14:tracePt t="220375" x="6340475" y="3795713"/>
          <p14:tracePt t="220411" x="6348413" y="3795713"/>
          <p14:tracePt t="220423" x="6357938" y="3795713"/>
          <p14:tracePt t="220437" x="6357938" y="3786188"/>
          <p14:tracePt t="220459" x="6367463" y="3786188"/>
          <p14:tracePt t="220534" x="6367463" y="3776663"/>
          <p14:tracePt t="220731" x="6375400" y="3776663"/>
          <p14:tracePt t="220765" x="6384925" y="3776663"/>
          <p14:tracePt t="220803" x="6394450" y="3776663"/>
          <p14:tracePt t="220828" x="6411913" y="3776663"/>
          <p14:tracePt t="220839" x="6419850" y="3768725"/>
          <p14:tracePt t="220852" x="6438900" y="3768725"/>
          <p14:tracePt t="220864" x="6456363" y="3759200"/>
          <p14:tracePt t="220876" x="6483350" y="3751263"/>
          <p14:tracePt t="220890" x="6500813" y="3751263"/>
          <p14:tracePt t="220902" x="6518275" y="3741738"/>
          <p14:tracePt t="220919" x="6537325" y="3741738"/>
          <p14:tracePt t="220936" x="6562725" y="3732213"/>
          <p14:tracePt t="220952" x="6608763" y="3724275"/>
          <p14:tracePt t="220969" x="6626225" y="3724275"/>
          <p14:tracePt t="220986" x="6653213" y="3724275"/>
          <p14:tracePt t="221002" x="6705600" y="3714750"/>
          <p14:tracePt t="221019" x="6732588" y="3714750"/>
          <p14:tracePt t="221036" x="6751638" y="3714750"/>
          <p14:tracePt t="221052" x="6786563" y="3714750"/>
          <p14:tracePt t="221069" x="6804025" y="3714750"/>
          <p14:tracePt t="221086" x="6848475" y="3714750"/>
          <p14:tracePt t="221102" x="6884988" y="3724275"/>
          <p14:tracePt t="221119" x="6902450" y="3732213"/>
          <p14:tracePt t="221136" x="6946900" y="3741738"/>
          <p14:tracePt t="221153" x="6965950" y="3751263"/>
          <p14:tracePt t="221169" x="6973888" y="3759200"/>
          <p14:tracePt t="221186" x="6991350" y="3768725"/>
          <p14:tracePt t="221202" x="7010400" y="3768725"/>
          <p14:tracePt t="221219" x="7027863" y="3786188"/>
          <p14:tracePt t="221236" x="7054850" y="3795713"/>
          <p14:tracePt t="221252" x="7062788" y="3803650"/>
          <p14:tracePt t="221269" x="7081838" y="3822700"/>
          <p14:tracePt t="221286" x="7099300" y="3830638"/>
          <p14:tracePt t="221306" x="7108825" y="3840163"/>
          <p14:tracePt t="221343" x="7108825" y="3848100"/>
          <p14:tracePt t="221526" x="7089775" y="3848100"/>
          <p14:tracePt t="221538" x="7081838" y="3848100"/>
          <p14:tracePt t="221551" x="7072313" y="3840163"/>
          <p14:tracePt t="221564" x="7054850" y="3830638"/>
          <p14:tracePt t="221575" x="7037388" y="3822700"/>
          <p14:tracePt t="221587" x="7027863" y="3822700"/>
          <p14:tracePt t="221603" x="7000875" y="3813175"/>
          <p14:tracePt t="221619" x="6973888" y="3813175"/>
          <p14:tracePt t="221636" x="6902450" y="3786188"/>
          <p14:tracePt t="221653" x="6858000" y="3776663"/>
          <p14:tracePt t="221669" x="6813550" y="3768725"/>
          <p14:tracePt t="221686" x="6751638" y="3759200"/>
          <p14:tracePt t="221703" x="6732588" y="3759200"/>
          <p14:tracePt t="221719" x="6715125" y="3759200"/>
          <p14:tracePt t="221736" x="6697663" y="3759200"/>
          <p14:tracePt t="221759" x="6688138" y="3759200"/>
          <p14:tracePt t="221771" x="6680200" y="3759200"/>
          <p14:tracePt t="221786" x="6670675" y="3776663"/>
          <p14:tracePt t="221803" x="6661150" y="3776663"/>
          <p14:tracePt t="221819" x="6653213" y="3786188"/>
          <p14:tracePt t="221836" x="6634163" y="3813175"/>
          <p14:tracePt t="221853" x="6626225" y="3830638"/>
          <p14:tracePt t="221869" x="6608763" y="3867150"/>
          <p14:tracePt t="221886" x="6599238" y="3902075"/>
          <p14:tracePt t="221903" x="6599238" y="3946525"/>
          <p14:tracePt t="221919" x="6581775" y="4010025"/>
          <p14:tracePt t="221936" x="6581775" y="4037013"/>
          <p14:tracePt t="221953" x="6572250" y="4054475"/>
          <p14:tracePt t="221969" x="6572250" y="4089400"/>
          <p14:tracePt t="221986" x="6572250" y="4108450"/>
          <p14:tracePt t="222005" x="6572250" y="4116388"/>
          <p14:tracePt t="222019" x="6572250" y="4133850"/>
          <p14:tracePt t="222040" x="6581775" y="4152900"/>
          <p14:tracePt t="222053" x="6599238" y="4160838"/>
          <p14:tracePt t="222069" x="6626225" y="4170363"/>
          <p14:tracePt t="222086" x="6634163" y="4179888"/>
          <p14:tracePt t="222103" x="6680200" y="4205288"/>
          <p14:tracePt t="222119" x="6697663" y="4205288"/>
          <p14:tracePt t="222136" x="6724650" y="4214813"/>
          <p14:tracePt t="222153" x="6769100" y="4232275"/>
          <p14:tracePt t="222169" x="6804025" y="4232275"/>
          <p14:tracePt t="222186" x="6831013" y="4232275"/>
          <p14:tracePt t="222203" x="6867525" y="4241800"/>
          <p14:tracePt t="222219" x="6875463" y="4241800"/>
          <p14:tracePt t="222236" x="6884988" y="4241800"/>
          <p14:tracePt t="222509" x="6875463" y="4241800"/>
          <p14:tracePt t="222530" x="6867525" y="4241800"/>
          <p14:tracePt t="222556" x="6858000" y="4241800"/>
          <p14:tracePt t="222568" x="6848475" y="4241800"/>
          <p14:tracePt t="222579" x="6840538" y="4241800"/>
          <p14:tracePt t="222592" x="6831013" y="4241800"/>
          <p14:tracePt t="222604" x="6813550" y="4241800"/>
          <p14:tracePt t="222619" x="6804025" y="4241800"/>
          <p14:tracePt t="222636" x="6796088" y="4232275"/>
          <p14:tracePt t="222653" x="6777038" y="4232275"/>
          <p14:tracePt t="222670" x="6759575" y="4224338"/>
          <p14:tracePt t="222686" x="6742113" y="4214813"/>
          <p14:tracePt t="222703" x="6715125" y="4197350"/>
          <p14:tracePt t="222720" x="6705600" y="4187825"/>
          <p14:tracePt t="222739" x="6697663" y="4179888"/>
          <p14:tracePt t="222753" x="6697663" y="4170363"/>
          <p14:tracePt t="222770" x="6688138" y="4160838"/>
          <p14:tracePt t="222786" x="6680200" y="4143375"/>
          <p14:tracePt t="222803" x="6670675" y="4116388"/>
          <p14:tracePt t="222820" x="6661150" y="4098925"/>
          <p14:tracePt t="222836" x="6653213" y="4071938"/>
          <p14:tracePt t="222853" x="6653213" y="4037013"/>
          <p14:tracePt t="222870" x="6653213" y="4010025"/>
          <p14:tracePt t="222886" x="6653213" y="3929063"/>
          <p14:tracePt t="222903" x="6661150" y="3875088"/>
          <p14:tracePt t="222920" x="6680200" y="3822700"/>
          <p14:tracePt t="222936" x="6705600" y="3741738"/>
          <p14:tracePt t="222953" x="6724650" y="3724275"/>
          <p14:tracePt t="222970" x="6732588" y="3705225"/>
          <p14:tracePt t="222986" x="6769100" y="3687763"/>
          <p14:tracePt t="223003" x="6786563" y="3679825"/>
          <p14:tracePt t="223020" x="6804025" y="3670300"/>
          <p14:tracePt t="223037" x="6848475" y="3670300"/>
          <p14:tracePt t="223053" x="6875463" y="3670300"/>
          <p14:tracePt t="223070" x="6902450" y="3670300"/>
          <p14:tracePt t="223086" x="6946900" y="3670300"/>
          <p14:tracePt t="223103" x="6973888" y="3670300"/>
          <p14:tracePt t="223120" x="7027863" y="3679825"/>
          <p14:tracePt t="223136" x="7054850" y="3687763"/>
          <p14:tracePt t="223153" x="7081838" y="3697288"/>
          <p14:tracePt t="223170" x="7153275" y="3724275"/>
          <p14:tracePt t="223187" x="7188200" y="3732213"/>
          <p14:tracePt t="223203" x="7224713" y="3751263"/>
          <p14:tracePt t="223220" x="7269163" y="3768725"/>
          <p14:tracePt t="223236" x="7286625" y="3786188"/>
          <p14:tracePt t="223253" x="7304088" y="3795713"/>
          <p14:tracePt t="223270" x="7323138" y="3803650"/>
          <p14:tracePt t="223286" x="7323138" y="3813175"/>
          <p14:tracePt t="223303" x="7331075" y="3822700"/>
          <p14:tracePt t="223585" x="7323138" y="3822700"/>
          <p14:tracePt t="223634" x="7313613" y="3822700"/>
          <p14:tracePt t="223670" x="7304088" y="3822700"/>
          <p14:tracePt t="223695" x="7296150" y="3822700"/>
          <p14:tracePt t="223708" x="7286625" y="3822700"/>
          <p14:tracePt t="223719" x="7269163" y="3822700"/>
          <p14:tracePt t="223745" x="7259638" y="3822700"/>
          <p14:tracePt t="223768" x="7251700" y="3822700"/>
          <p14:tracePt t="223781" x="7242175" y="3822700"/>
          <p14:tracePt t="223916" x="7224713" y="3822700"/>
          <p14:tracePt t="223928" x="7205663" y="3822700"/>
          <p14:tracePt t="223939" x="7180263" y="3822700"/>
          <p14:tracePt t="223952" x="7153275" y="3822700"/>
          <p14:tracePt t="223964" x="7099300" y="3822700"/>
          <p14:tracePt t="223976" x="7037388" y="3822700"/>
          <p14:tracePt t="223990" x="6965950" y="3822700"/>
          <p14:tracePt t="224003" x="6894513" y="3822700"/>
          <p14:tracePt t="224020" x="6796088" y="3822700"/>
          <p14:tracePt t="224037" x="6697663" y="3813175"/>
          <p14:tracePt t="224053" x="6527800" y="3786188"/>
          <p14:tracePt t="224070" x="6473825" y="3776663"/>
          <p14:tracePt t="224087" x="6429375" y="3768725"/>
          <p14:tracePt t="224103" x="6384925" y="3759200"/>
          <p14:tracePt t="224120" x="6375400" y="3759200"/>
          <p14:tracePt t="224137" x="6367463" y="3751263"/>
          <p14:tracePt t="224153" x="6357938" y="3751263"/>
          <p14:tracePt t="224198" x="6348413" y="3751263"/>
          <p14:tracePt t="224233" x="6340475" y="3751263"/>
          <p14:tracePt t="224245" x="6323013" y="3751263"/>
          <p14:tracePt t="224259" x="6296025" y="3741738"/>
          <p14:tracePt t="224270" x="6276975" y="3741738"/>
          <p14:tracePt t="224282" x="6259513" y="3732213"/>
          <p14:tracePt t="224295" x="6242050" y="3732213"/>
          <p14:tracePt t="224307" x="6232525" y="3732213"/>
          <p14:tracePt t="224320" x="6224588" y="3724275"/>
          <p14:tracePt t="224343" x="6215063" y="3714750"/>
          <p14:tracePt t="224517" x="6215063" y="3705225"/>
          <p14:tracePt t="224603" x="6224588" y="3705225"/>
          <p14:tracePt t="224638" x="6232525" y="3705225"/>
          <p14:tracePt t="224650" x="6242050" y="3705225"/>
          <p14:tracePt t="224675" x="6251575" y="3705225"/>
          <p14:tracePt t="224699" x="6259513" y="3705225"/>
          <p14:tracePt t="224712" x="6269038" y="3705225"/>
          <p14:tracePt t="224725" x="6276975" y="3705225"/>
          <p14:tracePt t="224748" x="6286500" y="3705225"/>
          <p14:tracePt t="224761" x="6296025" y="3705225"/>
          <p14:tracePt t="224797" x="6303963" y="3714750"/>
          <p14:tracePt t="224834" x="6313488" y="3714750"/>
          <p14:tracePt t="224845" x="6323013" y="3714750"/>
          <p14:tracePt t="224859" x="6330950" y="3714750"/>
          <p14:tracePt t="224871" x="6348413" y="3714750"/>
          <p14:tracePt t="224883" x="6357938" y="3714750"/>
          <p14:tracePt t="224896" x="6367463" y="3714750"/>
          <p14:tracePt t="224908" x="6375400" y="3714750"/>
          <p14:tracePt t="225006" x="6375400" y="3705225"/>
          <p14:tracePt t="225044" x="6375400" y="3697288"/>
          <p14:tracePt t="225055" x="6375400" y="3687763"/>
          <p14:tracePt t="225079" x="6375400" y="3679825"/>
          <p14:tracePt t="225116" x="6367463" y="3679825"/>
          <p14:tracePt t="225129" x="6357938" y="3679825"/>
          <p14:tracePt t="225140" x="6357938" y="3670300"/>
          <p14:tracePt t="225152" x="6348413" y="3670300"/>
          <p14:tracePt t="225165" x="6340475" y="3670300"/>
          <p14:tracePt t="225177" x="6330950" y="3670300"/>
          <p14:tracePt t="225190" x="6313488" y="3670300"/>
          <p14:tracePt t="225204" x="6296025" y="3670300"/>
          <p14:tracePt t="225220" x="6276975" y="3670300"/>
          <p14:tracePt t="225237" x="6251575" y="3670300"/>
          <p14:tracePt t="225325" x="6251575" y="3679825"/>
          <p14:tracePt t="225350" x="6251575" y="3687763"/>
          <p14:tracePt t="225373" x="6251575" y="3697288"/>
          <p14:tracePt t="225398" x="6251575" y="3705225"/>
          <p14:tracePt t="225423" x="6251575" y="3714750"/>
          <p14:tracePt t="225434" x="6251575" y="3724275"/>
          <p14:tracePt t="225447" x="6251575" y="3732213"/>
          <p14:tracePt t="225472" x="6251575" y="3751263"/>
          <p14:tracePt t="225508" x="6259513" y="3759200"/>
          <p14:tracePt t="225520" x="6269038" y="3759200"/>
          <p14:tracePt t="225546" x="6276975" y="3768725"/>
          <p14:tracePt t="225569" x="6286500" y="3768725"/>
          <p14:tracePt t="225581" x="6296025" y="3768725"/>
          <p14:tracePt t="225594" x="6296025" y="3776663"/>
          <p14:tracePt t="225606" x="6303963" y="3776663"/>
          <p14:tracePt t="225620" x="6313488" y="3776663"/>
          <p14:tracePt t="225637" x="6323013" y="3776663"/>
          <p14:tracePt t="225654" x="6330950" y="3776663"/>
          <p14:tracePt t="225671" x="6340475" y="3776663"/>
          <p14:tracePt t="225687" x="6348413" y="3776663"/>
          <p14:tracePt t="225704" x="6357938" y="3776663"/>
          <p14:tracePt t="225720" x="6375400" y="3776663"/>
          <p14:tracePt t="225737" x="6384925" y="3776663"/>
          <p14:tracePt t="225754" x="6394450" y="3759200"/>
          <p14:tracePt t="225770" x="6402388" y="3759200"/>
          <p14:tracePt t="225787" x="6402388" y="3751263"/>
          <p14:tracePt t="225839" x="6411913" y="3741738"/>
          <p14:tracePt t="225863" x="6411913" y="3732213"/>
          <p14:tracePt t="225901" x="6411913" y="3724275"/>
          <p14:tracePt t="225937" x="6411913" y="3705225"/>
          <p14:tracePt t="225961" x="6411913" y="3697288"/>
          <p14:tracePt t="225974" x="6411913" y="3687763"/>
          <p14:tracePt t="225985" x="6411913" y="3679825"/>
          <p14:tracePt t="226009" x="6411913" y="3670300"/>
          <p14:tracePt t="226037" x="6411913" y="3660775"/>
          <p14:tracePt t="226058" x="6402388" y="3660775"/>
          <p14:tracePt t="226072" x="6394450" y="3652838"/>
          <p14:tracePt t="226083" x="6384925" y="3643313"/>
          <p14:tracePt t="226097" x="6375400" y="3643313"/>
          <p14:tracePt t="226108" x="6367463" y="3643313"/>
          <p14:tracePt t="226121" x="6357938" y="3643313"/>
          <p14:tracePt t="226137" x="6357938" y="3633788"/>
          <p14:tracePt t="226157" x="6348413" y="3633788"/>
          <p14:tracePt t="226171" x="6340475" y="3633788"/>
          <p14:tracePt t="226188" x="6330950" y="3633788"/>
          <p14:tracePt t="226206" x="6313488" y="3633788"/>
          <p14:tracePt t="226221" x="6303963" y="3633788"/>
          <p14:tracePt t="226237" x="6296025" y="3633788"/>
          <p14:tracePt t="226256" x="6296025" y="3643313"/>
          <p14:tracePt t="226280" x="6286500" y="3643313"/>
          <p14:tracePt t="226292" x="6286500" y="3652838"/>
          <p14:tracePt t="226305" x="6286500" y="3660775"/>
          <p14:tracePt t="226329" x="6276975" y="3679825"/>
          <p14:tracePt t="226341" x="6269038" y="3679825"/>
          <p14:tracePt t="226354" x="6269038" y="3687763"/>
          <p14:tracePt t="226371" x="6269038" y="3697288"/>
          <p14:tracePt t="226390" x="6269038" y="3705225"/>
          <p14:tracePt t="226404" x="6269038" y="3714750"/>
          <p14:tracePt t="226428" x="6269038" y="3724275"/>
          <p14:tracePt t="226439" x="6269038" y="3732213"/>
          <p14:tracePt t="226454" x="6269038" y="3741738"/>
          <p14:tracePt t="226476" x="6276975" y="3751263"/>
          <p14:tracePt t="226487" x="6286500" y="3751263"/>
          <p14:tracePt t="226513" x="6303963" y="3751263"/>
          <p14:tracePt t="226523" x="6323013" y="3751263"/>
          <p14:tracePt t="226539" x="6340475" y="3751263"/>
          <p14:tracePt t="226554" x="6367463" y="3751263"/>
          <p14:tracePt t="226571" x="6384925" y="3751263"/>
          <p14:tracePt t="226587" x="6429375" y="3732213"/>
          <p14:tracePt t="226604" x="6438900" y="3714750"/>
          <p14:tracePt t="226621" x="6438900" y="3705225"/>
          <p14:tracePt t="226637" x="6446838" y="3687763"/>
          <p14:tracePt t="226654" x="6446838" y="3679825"/>
          <p14:tracePt t="226671" x="6446838" y="3660775"/>
          <p14:tracePt t="226696" x="6446838" y="3652838"/>
          <p14:tracePt t="226722" x="6438900" y="3652838"/>
          <p14:tracePt t="226733" x="6438900" y="3643313"/>
          <p14:tracePt t="226746" x="6419850" y="3643313"/>
          <p14:tracePt t="226770" x="6411913" y="3643313"/>
          <p14:tracePt t="226782" x="6402388" y="3643313"/>
          <p14:tracePt t="226794" x="6394450" y="3643313"/>
          <p14:tracePt t="226806" x="6375400" y="3643313"/>
          <p14:tracePt t="226831" x="6357938" y="3643313"/>
          <p14:tracePt t="226855" x="6348413" y="3643313"/>
          <p14:tracePt t="226881" x="6340475" y="3643313"/>
          <p14:tracePt t="226916" x="6330950" y="3643313"/>
          <p14:tracePt t="226930" x="6330950" y="3652838"/>
          <p14:tracePt t="226953" x="6323013" y="3660775"/>
          <p14:tracePt t="226965" x="6323013" y="3670300"/>
          <p14:tracePt t="226978" x="6323013" y="3679825"/>
          <p14:tracePt t="227015" x="6323013" y="3687763"/>
          <p14:tracePt t="227223" x="6340475" y="3697288"/>
          <p14:tracePt t="227235" x="6357938" y="3714750"/>
          <p14:tracePt t="227248" x="6411913" y="3741738"/>
          <p14:tracePt t="227261" x="6456363" y="3768725"/>
          <p14:tracePt t="227272" x="6500813" y="3795713"/>
          <p14:tracePt t="227288" x="6545263" y="3813175"/>
          <p14:tracePt t="227304" x="6581775" y="3822700"/>
          <p14:tracePt t="227321" x="6643688" y="3822700"/>
          <p14:tracePt t="227338" x="6688138" y="3803650"/>
          <p14:tracePt t="227354" x="6732588" y="3776663"/>
          <p14:tracePt t="227371" x="6840538" y="3705225"/>
          <p14:tracePt t="227388" x="6884988" y="3679825"/>
          <p14:tracePt t="227404" x="6911975" y="3652838"/>
          <p14:tracePt t="227421" x="6965950" y="3625850"/>
          <p14:tracePt t="227438" x="6991350" y="3616325"/>
          <p14:tracePt t="227454" x="7010400" y="3616325"/>
          <p14:tracePt t="227471" x="7072313" y="3616325"/>
          <p14:tracePt t="227488" x="7089775" y="3616325"/>
          <p14:tracePt t="227505" x="7153275" y="3633788"/>
          <p14:tracePt t="227521" x="7188200" y="3643313"/>
          <p14:tracePt t="227538" x="7224713" y="3643313"/>
          <p14:tracePt t="227554" x="7269163" y="3660775"/>
          <p14:tracePt t="227571" x="7375525" y="3670300"/>
          <p14:tracePt t="227588" x="7429500" y="3679825"/>
          <p14:tracePt t="227604" x="7510463" y="3687763"/>
          <p14:tracePt t="227621" x="7537450" y="3697288"/>
          <p14:tracePt t="227638" x="7554913" y="3697288"/>
          <p14:tracePt t="227654" x="7599363" y="3705225"/>
          <p14:tracePt t="227671" x="7599363" y="3714750"/>
          <p14:tracePt t="227688" x="7616825" y="3724275"/>
          <p14:tracePt t="227688" x="7616825" y="3732213"/>
          <p14:tracePt t="227704" x="7616825" y="3751263"/>
          <p14:tracePt t="227721" x="7626350" y="3768725"/>
          <p14:tracePt t="227738" x="7626350" y="3795713"/>
          <p14:tracePt t="227754" x="7626350" y="3803650"/>
          <p14:tracePt t="227771" x="7626350" y="3813175"/>
          <p14:tracePt t="227788" x="7626350" y="3840163"/>
          <p14:tracePt t="227805" x="7599363" y="3857625"/>
          <p14:tracePt t="227821" x="7581900" y="3867150"/>
          <p14:tracePt t="227838" x="7510463" y="3902075"/>
          <p14:tracePt t="227854" x="7456488" y="3929063"/>
          <p14:tracePt t="227871" x="7402513" y="3956050"/>
          <p14:tracePt t="227888" x="7296150" y="3983038"/>
          <p14:tracePt t="227904" x="7251700" y="3990975"/>
          <p14:tracePt t="227921" x="7205663" y="4000500"/>
          <p14:tracePt t="227922" x="7170738" y="4000500"/>
          <p14:tracePt t="227938" x="7134225" y="4000500"/>
          <p14:tracePt t="227955" x="7081838" y="4000500"/>
          <p14:tracePt t="227971" x="6991350" y="4010025"/>
          <p14:tracePt t="227988" x="6965950" y="4010025"/>
          <p14:tracePt t="228005" x="6946900" y="4017963"/>
          <p14:tracePt t="228021" x="6929438" y="4037013"/>
          <p14:tracePt t="228038" x="6911975" y="4054475"/>
          <p14:tracePt t="228055" x="6902450" y="4071938"/>
          <p14:tracePt t="228071" x="6867525" y="4125913"/>
          <p14:tracePt t="228088" x="6858000" y="4143375"/>
          <p14:tracePt t="228105" x="6848475" y="4152900"/>
          <p14:tracePt t="228105" x="6840538" y="4179888"/>
          <p14:tracePt t="228129" x="6840538" y="4187825"/>
          <p14:tracePt t="228141" x="6840538" y="4205288"/>
          <p14:tracePt t="228155" x="6840538" y="4214813"/>
          <p14:tracePt t="228171" x="6840538" y="4224338"/>
          <p14:tracePt t="228188" x="6848475" y="4232275"/>
          <p14:tracePt t="228205" x="6884988" y="4259263"/>
          <p14:tracePt t="228221" x="6902450" y="4268788"/>
          <p14:tracePt t="228238" x="6919913" y="4268788"/>
          <p14:tracePt t="228255" x="6946900" y="4268788"/>
          <p14:tracePt t="228271" x="6956425" y="4268788"/>
          <p14:tracePt t="228315" x="6956425" y="4241800"/>
          <p14:tracePt t="228325" x="6946900" y="4224338"/>
          <p14:tracePt t="228338" x="6919913" y="4205288"/>
          <p14:tracePt t="228350" x="6894513" y="4179888"/>
          <p14:tracePt t="228362" x="6840538" y="4143375"/>
          <p14:tracePt t="228374" x="6777038" y="4108450"/>
          <p14:tracePt t="228388" x="6724650" y="4062413"/>
          <p14:tracePt t="228405" x="6680200" y="4027488"/>
          <p14:tracePt t="228421" x="6634163" y="3990975"/>
          <p14:tracePt t="228438" x="6554788" y="3911600"/>
          <p14:tracePt t="228455" x="6518275" y="3875088"/>
          <p14:tracePt t="228471" x="6456363" y="3848100"/>
          <p14:tracePt t="228488" x="6340475" y="3776663"/>
          <p14:tracePt t="228505" x="6296025" y="3724275"/>
          <p14:tracePt t="228521" x="6232525" y="3660775"/>
          <p14:tracePt t="228538" x="6224588" y="3643313"/>
          <p14:tracePt t="228555" x="6215063" y="3633788"/>
          <p14:tracePt t="228572" x="6205538" y="3608388"/>
          <p14:tracePt t="228588" x="6197600" y="3598863"/>
          <p14:tracePt t="228608" x="6188075" y="3589338"/>
          <p14:tracePt t="228621" x="6188075" y="3581400"/>
          <p14:tracePt t="228638" x="6180138" y="3581400"/>
          <p14:tracePt t="228655" x="6180138" y="3571875"/>
          <p14:tracePt t="228681" x="6180138" y="3562350"/>
          <p14:tracePt t="228718" x="6180138" y="3554413"/>
          <p14:tracePt t="228743" x="6180138" y="3544888"/>
          <p14:tracePt t="228768" x="6180138" y="3536950"/>
          <p14:tracePt t="228889" x="6188075" y="3536950"/>
          <p14:tracePt t="228902" x="6205538" y="3536950"/>
          <p14:tracePt t="228914" x="6224588" y="3536950"/>
          <p14:tracePt t="228926" x="6242050" y="3544888"/>
          <p14:tracePt t="228938" x="6269038" y="3554413"/>
          <p14:tracePt t="228955" x="6276975" y="3562350"/>
          <p14:tracePt t="228971" x="6296025" y="3581400"/>
          <p14:tracePt t="228988" x="6323013" y="3608388"/>
          <p14:tracePt t="229005" x="6330950" y="3633788"/>
          <p14:tracePt t="229021" x="6348413" y="3652838"/>
          <p14:tracePt t="229038" x="6367463" y="3687763"/>
          <p14:tracePt t="229055" x="6367463" y="3705225"/>
          <p14:tracePt t="229072" x="6375400" y="3705225"/>
          <p14:tracePt t="229088" x="6375400" y="3724275"/>
          <p14:tracePt t="229105" x="6375400" y="3732213"/>
          <p14:tracePt t="229159" x="6375400" y="3741738"/>
          <p14:tracePt t="229208" x="6375400" y="3751263"/>
          <p14:tracePt t="229233" x="6375400" y="3759200"/>
          <p14:tracePt t="229282" x="6375400" y="3768725"/>
          <p14:tracePt t="229319" x="6367463" y="3776663"/>
          <p14:tracePt t="229329" x="6367463" y="3786188"/>
          <p14:tracePt t="229343" x="6357938" y="3786188"/>
          <p14:tracePt t="229356" x="6348413" y="3795713"/>
          <p14:tracePt t="229372" x="6340475" y="3795713"/>
          <p14:tracePt t="229388" x="6330950" y="3795713"/>
          <p14:tracePt t="229405" x="6323013" y="3803650"/>
          <p14:tracePt t="229422" x="6313488" y="3803650"/>
          <p14:tracePt t="229442" x="6303963" y="3803650"/>
          <p14:tracePt t="229477" x="6296025" y="3803650"/>
          <p14:tracePt t="229513" x="6286500" y="3803650"/>
          <p14:tracePt t="229539" x="6276975" y="3803650"/>
          <p14:tracePt t="229566" x="6269038" y="3803650"/>
          <p14:tracePt t="229601" x="6259513" y="3795713"/>
          <p14:tracePt t="229635" x="6251575" y="3786188"/>
          <p14:tracePt t="229649" x="6251575" y="3776663"/>
          <p14:tracePt t="229674" x="6251575" y="3768725"/>
          <p14:tracePt t="229687" x="6251575" y="3759200"/>
          <p14:tracePt t="229698" x="6251575" y="3751263"/>
          <p14:tracePt t="229710" x="6251575" y="3741738"/>
          <p14:tracePt t="229723" x="6259513" y="3732213"/>
          <p14:tracePt t="229746" x="6259513" y="3724275"/>
          <p14:tracePt t="229759" x="6269038" y="3724275"/>
          <p14:tracePt t="229772" x="6269038" y="3714750"/>
          <p14:tracePt t="229788" x="6276975" y="3714750"/>
          <p14:tracePt t="229806" x="6286500" y="3705225"/>
          <p14:tracePt t="229822" x="6303963" y="3697288"/>
          <p14:tracePt t="229838" x="6323013" y="3687763"/>
          <p14:tracePt t="229869" x="6330950" y="3679825"/>
          <p14:tracePt t="229920" x="6340475" y="3679825"/>
          <p14:tracePt t="229932" x="6348413" y="3679825"/>
          <p14:tracePt t="229955" x="6357938" y="3679825"/>
          <p14:tracePt t="230016" x="6367463" y="3687763"/>
          <p14:tracePt t="230054" x="6375400" y="3697288"/>
          <p14:tracePt t="230080" x="6384925" y="3705225"/>
          <p14:tracePt t="230102" x="6384925" y="3714750"/>
          <p14:tracePt t="230139" x="6384925" y="3724275"/>
          <p14:tracePt t="230152" x="6394450" y="3724275"/>
          <p14:tracePt t="230175" x="6394450" y="3741738"/>
          <p14:tracePt t="230200" x="6394450" y="3751263"/>
          <p14:tracePt t="230237" x="6394450" y="3768725"/>
          <p14:tracePt t="230261" x="6394450" y="3776663"/>
          <p14:tracePt t="230274" x="6394450" y="3786188"/>
          <p14:tracePt t="230286" x="6384925" y="3795713"/>
          <p14:tracePt t="230299" x="6375400" y="3795713"/>
          <p14:tracePt t="230360" x="6367463" y="3795713"/>
          <p14:tracePt t="231131" x="6375400" y="3795713"/>
          <p14:tracePt t="231144" x="6384925" y="3795713"/>
          <p14:tracePt t="231155" x="6402388" y="3795713"/>
          <p14:tracePt t="231169" x="6419850" y="3803650"/>
          <p14:tracePt t="231181" x="6446838" y="3813175"/>
          <p14:tracePt t="231193" x="6473825" y="3822700"/>
          <p14:tracePt t="231206" x="6518275" y="3830638"/>
          <p14:tracePt t="231222" x="6554788" y="3830638"/>
          <p14:tracePt t="231239" x="6581775" y="3840163"/>
          <p14:tracePt t="231255" x="6653213" y="3848100"/>
          <p14:tracePt t="231272" x="6680200" y="3857625"/>
          <p14:tracePt t="231289" x="6705600" y="3857625"/>
          <p14:tracePt t="231306" x="6751638" y="3857625"/>
          <p14:tracePt t="231322" x="6777038" y="3867150"/>
          <p14:tracePt t="231339" x="6823075" y="3867150"/>
          <p14:tracePt t="231356" x="6840538" y="3867150"/>
          <p14:tracePt t="231372" x="6848475" y="3867150"/>
          <p14:tracePt t="231389" x="6858000" y="3867150"/>
          <p14:tracePt t="231744" x="6875463" y="3867150"/>
          <p14:tracePt t="231757" x="6902450" y="3867150"/>
          <p14:tracePt t="231768" x="6938963" y="3857625"/>
          <p14:tracePt t="231780" x="6991350" y="3848100"/>
          <p14:tracePt t="231792" x="7054850" y="3848100"/>
          <p14:tracePt t="231806" x="7099300" y="3848100"/>
          <p14:tracePt t="231823" x="7161213" y="3848100"/>
          <p14:tracePt t="231839" x="7215188" y="3848100"/>
          <p14:tracePt t="231856" x="7286625" y="3875088"/>
          <p14:tracePt t="231872" x="7313613" y="3884613"/>
          <p14:tracePt t="231889" x="7340600" y="3894138"/>
          <p14:tracePt t="231906" x="7394575" y="3919538"/>
          <p14:tracePt t="231922" x="7419975" y="3956050"/>
          <p14:tracePt t="231939" x="7439025" y="3973513"/>
          <p14:tracePt t="231956" x="7491413" y="4054475"/>
          <p14:tracePt t="231972" x="7500938" y="4081463"/>
          <p14:tracePt t="231989" x="7527925" y="4133850"/>
          <p14:tracePt t="232006" x="7537450" y="4152900"/>
          <p14:tracePt t="232022" x="7537450" y="4179888"/>
          <p14:tracePt t="232039" x="7537450" y="4224338"/>
          <p14:tracePt t="232056" x="7537450" y="4251325"/>
          <p14:tracePt t="232072" x="7537450" y="4268788"/>
          <p14:tracePt t="232089" x="7537450" y="4313238"/>
          <p14:tracePt t="232106" x="7537450" y="4322763"/>
          <p14:tracePt t="232122" x="7527925" y="4340225"/>
          <p14:tracePt t="232139" x="7518400" y="4348163"/>
          <p14:tracePt t="232156" x="7510463" y="4348163"/>
          <p14:tracePt t="232172" x="7491413" y="4357688"/>
          <p14:tracePt t="232189" x="7473950" y="4375150"/>
          <p14:tracePt t="232206" x="7456488" y="4375150"/>
          <p14:tracePt t="232223" x="7429500" y="4384675"/>
          <p14:tracePt t="232239" x="7419975" y="4384675"/>
          <p14:tracePt t="232256" x="7402513" y="4384675"/>
          <p14:tracePt t="232273" x="7367588" y="4384675"/>
          <p14:tracePt t="232289" x="7348538" y="4384675"/>
          <p14:tracePt t="232306" x="7331075" y="4384675"/>
          <p14:tracePt t="232323" x="7277100" y="4384675"/>
          <p14:tracePt t="232339" x="7251700" y="4384675"/>
          <p14:tracePt t="232356" x="7197725" y="4384675"/>
          <p14:tracePt t="232372" x="7180263" y="4375150"/>
          <p14:tracePt t="232389" x="7153275" y="4367213"/>
          <p14:tracePt t="232406" x="7099300" y="4348163"/>
          <p14:tracePt t="232423" x="7062788" y="4340225"/>
          <p14:tracePt t="232439" x="7027863" y="4322763"/>
          <p14:tracePt t="232456" x="6965950" y="4286250"/>
          <p14:tracePt t="232472" x="6946900" y="4276725"/>
          <p14:tracePt t="232489" x="6919913" y="4259263"/>
          <p14:tracePt t="232506" x="6875463" y="4224338"/>
          <p14:tracePt t="232523" x="6848475" y="4205288"/>
          <p14:tracePt t="232539" x="6813550" y="4152900"/>
          <p14:tracePt t="232556" x="6804025" y="4133850"/>
          <p14:tracePt t="232573" x="6804025" y="4116388"/>
          <p14:tracePt t="232589" x="6804025" y="4098925"/>
          <p14:tracePt t="232606" x="6804025" y="4062413"/>
          <p14:tracePt t="232623" x="6804025" y="4054475"/>
          <p14:tracePt t="232639" x="6858000" y="4027488"/>
          <p14:tracePt t="232656" x="6894513" y="4017963"/>
          <p14:tracePt t="232673" x="6956425" y="4000500"/>
          <p14:tracePt t="232689" x="7099300" y="3965575"/>
          <p14:tracePt t="232706" x="7180263" y="3965575"/>
          <p14:tracePt t="232723" x="7269163" y="3956050"/>
          <p14:tracePt t="232739" x="7473950" y="3956050"/>
          <p14:tracePt t="232756" x="7572375" y="3956050"/>
          <p14:tracePt t="232773" x="7759700" y="3973513"/>
          <p14:tracePt t="232789" x="7848600" y="3990975"/>
          <p14:tracePt t="232806" x="7902575" y="4017963"/>
          <p14:tracePt t="232823" x="8001000" y="4089400"/>
          <p14:tracePt t="232839" x="8010525" y="4116388"/>
          <p14:tracePt t="232856" x="8018463" y="4143375"/>
          <p14:tracePt t="232873" x="8027988" y="4197350"/>
          <p14:tracePt t="232889" x="8027988" y="4214813"/>
          <p14:tracePt t="232906" x="8027988" y="4232275"/>
          <p14:tracePt t="232923" x="8018463" y="4286250"/>
          <p14:tracePt t="232939" x="8010525" y="4303713"/>
          <p14:tracePt t="232956" x="7991475" y="4322763"/>
          <p14:tracePt t="232973" x="7966075" y="4357688"/>
          <p14:tracePt t="232989" x="7939088" y="4375150"/>
          <p14:tracePt t="233006" x="7875588" y="4419600"/>
          <p14:tracePt t="233023" x="7831138" y="4446588"/>
          <p14:tracePt t="233039" x="7796213" y="4456113"/>
          <p14:tracePt t="233056" x="7697788" y="4491038"/>
          <p14:tracePt t="233073" x="7634288" y="4510088"/>
          <p14:tracePt t="233089" x="7572375" y="4518025"/>
          <p14:tracePt t="233106" x="7466013" y="4537075"/>
          <p14:tracePt t="233123" x="7429500" y="4537075"/>
          <p14:tracePt t="233139" x="7385050" y="4537075"/>
          <p14:tracePt t="233156" x="7277100" y="4537075"/>
          <p14:tracePt t="233173" x="7215188" y="4527550"/>
          <p14:tracePt t="233189" x="7099300" y="4510088"/>
          <p14:tracePt t="233206" x="7054850" y="4500563"/>
          <p14:tracePt t="233223" x="7010400" y="4491038"/>
          <p14:tracePt t="233239" x="6956425" y="4473575"/>
          <p14:tracePt t="233256" x="6929438" y="4456113"/>
          <p14:tracePt t="233273" x="6911975" y="4429125"/>
          <p14:tracePt t="233289" x="6875463" y="4348163"/>
          <p14:tracePt t="233306" x="6867525" y="4295775"/>
          <p14:tracePt t="233323" x="6858000" y="4259263"/>
          <p14:tracePt t="233340" x="6858000" y="4214813"/>
          <p14:tracePt t="233356" x="6858000" y="4205288"/>
          <p14:tracePt t="233373" x="6858000" y="4179888"/>
          <p14:tracePt t="233389" x="6875463" y="4152900"/>
          <p14:tracePt t="233406" x="6929438" y="4108450"/>
          <p14:tracePt t="233423" x="7108825" y="3973513"/>
          <p14:tracePt t="233440" x="7205663" y="3911600"/>
          <p14:tracePt t="233456" x="7269163" y="3867150"/>
          <p14:tracePt t="233473" x="7402513" y="3822700"/>
          <p14:tracePt t="233490" x="7466013" y="3813175"/>
          <p14:tracePt t="233506" x="7510463" y="3803650"/>
          <p14:tracePt t="233523" x="7626350" y="3803650"/>
          <p14:tracePt t="233539" x="7688263" y="3813175"/>
          <p14:tracePt t="233557" x="7751763" y="3830638"/>
          <p14:tracePt t="233573" x="7831138" y="3894138"/>
          <p14:tracePt t="233589" x="7858125" y="3919538"/>
          <p14:tracePt t="233606" x="7875588" y="3965575"/>
          <p14:tracePt t="233623" x="7912100" y="4044950"/>
          <p14:tracePt t="233640" x="7912100" y="4098925"/>
          <p14:tracePt t="233656" x="7920038" y="4187825"/>
          <p14:tracePt t="233673" x="7920038" y="4232275"/>
          <p14:tracePt t="233690" x="7920038" y="4286250"/>
          <p14:tracePt t="233706" x="7902575" y="4402138"/>
          <p14:tracePt t="233723" x="7875588" y="4446588"/>
          <p14:tracePt t="233740" x="7840663" y="4483100"/>
          <p14:tracePt t="233757" x="7777163" y="4554538"/>
          <p14:tracePt t="233773" x="7732713" y="4589463"/>
          <p14:tracePt t="233790" x="7608888" y="4660900"/>
          <p14:tracePt t="233807" x="7545388" y="4687888"/>
          <p14:tracePt t="233823" x="7491413" y="4714875"/>
          <p14:tracePt t="233840" x="7412038" y="4732338"/>
          <p14:tracePt t="233856" x="7385050" y="4732338"/>
          <p14:tracePt t="233873" x="7348538" y="4732338"/>
          <p14:tracePt t="233890" x="7269163" y="4705350"/>
          <p14:tracePt t="233906" x="7197725" y="4679950"/>
          <p14:tracePt t="233923" x="7134225" y="4652963"/>
          <p14:tracePt t="233940" x="7027863" y="4589463"/>
          <p14:tracePt t="233956" x="6983413" y="4562475"/>
          <p14:tracePt t="233973" x="6911975" y="4473575"/>
          <p14:tracePt t="233990" x="6884988" y="4402138"/>
          <p14:tracePt t="234006" x="6875463" y="4313238"/>
          <p14:tracePt t="234023" x="6867525" y="4116388"/>
          <p14:tracePt t="234040" x="6875463" y="4017963"/>
          <p14:tracePt t="234056" x="6894513" y="3965575"/>
          <p14:tracePt t="234073" x="6911975" y="3919538"/>
          <p14:tracePt t="234090" x="6938963" y="3902075"/>
          <p14:tracePt t="234106" x="6973888" y="3884613"/>
          <p14:tracePt t="234123" x="7099300" y="3857625"/>
          <p14:tracePt t="234140" x="7161213" y="3848100"/>
          <p14:tracePt t="234157" x="7331075" y="3848100"/>
          <p14:tracePt t="234173" x="7429500" y="3848100"/>
          <p14:tracePt t="234190" x="7518400" y="3848100"/>
          <p14:tracePt t="234207" x="7643813" y="3857625"/>
          <p14:tracePt t="234223" x="7688263" y="3867150"/>
          <p14:tracePt t="234240" x="7732713" y="3884613"/>
          <p14:tracePt t="234256" x="7769225" y="3911600"/>
          <p14:tracePt t="234273" x="7777163" y="3929063"/>
          <p14:tracePt t="234290" x="7786688" y="3946525"/>
          <p14:tracePt t="234306" x="7796213" y="3983038"/>
          <p14:tracePt t="234323" x="7796213" y="4000500"/>
          <p14:tracePt t="234340" x="7796213" y="4027488"/>
          <p14:tracePt t="234340" x="7796213" y="4044950"/>
          <p14:tracePt t="234357" x="7796213" y="4071938"/>
          <p14:tracePt t="234373" x="7796213" y="4098925"/>
          <p14:tracePt t="234390" x="7777163" y="4152900"/>
          <p14:tracePt t="234407" x="7769225" y="4160838"/>
          <p14:tracePt t="234423" x="7759700" y="4170363"/>
          <p14:tracePt t="234440" x="7732713" y="4187825"/>
          <p14:tracePt t="234457" x="7732713" y="4197350"/>
          <p14:tracePt t="234473" x="7724775" y="4205288"/>
          <p14:tracePt t="234490" x="7715250" y="4205288"/>
          <p14:tracePt t="241128" x="7688263" y="4197350"/>
          <p14:tracePt t="241140" x="7661275" y="4187825"/>
          <p14:tracePt t="241153" x="7634288" y="4187825"/>
          <p14:tracePt t="241165" x="7589838" y="4179888"/>
          <p14:tracePt t="241177" x="7537450" y="4179888"/>
          <p14:tracePt t="241192" x="7473950" y="4179888"/>
          <p14:tracePt t="241209" x="7402513" y="4179888"/>
          <p14:tracePt t="241225" x="7331075" y="4179888"/>
          <p14:tracePt t="241242" x="7188200" y="4187825"/>
          <p14:tracePt t="241259" x="7116763" y="4187825"/>
          <p14:tracePt t="241275" x="7027863" y="4187825"/>
          <p14:tracePt t="241292" x="7000875" y="4179888"/>
          <p14:tracePt t="241309" x="6983413" y="4170363"/>
          <p14:tracePt t="241325" x="6956425" y="4133850"/>
          <p14:tracePt t="241342" x="6956425" y="4125913"/>
          <p14:tracePt t="241359" x="6956425" y="4108450"/>
          <p14:tracePt t="241375" x="6965950" y="4098925"/>
          <p14:tracePt t="241392" x="6991350" y="4071938"/>
          <p14:tracePt t="241409" x="7037388" y="4044950"/>
          <p14:tracePt t="241425" x="7099300" y="3990975"/>
          <p14:tracePt t="241442" x="7116763" y="3973513"/>
          <p14:tracePt t="241459" x="7143750" y="3956050"/>
          <p14:tracePt t="241475" x="7143750" y="3946525"/>
          <p14:tracePt t="241492" x="7161213" y="3946525"/>
          <p14:tracePt t="241509" x="7242175" y="3938588"/>
          <p14:tracePt t="241525" x="7277100" y="3938588"/>
          <p14:tracePt t="241542" x="7313613" y="3946525"/>
          <p14:tracePt t="241559" x="7394575" y="3983038"/>
          <p14:tracePt t="241575" x="7419975" y="4000500"/>
          <p14:tracePt t="241592" x="7456488" y="4037013"/>
          <p14:tracePt t="241609" x="7518400" y="4116388"/>
          <p14:tracePt t="241625" x="7562850" y="4197350"/>
          <p14:tracePt t="241642" x="7608888" y="4348163"/>
          <p14:tracePt t="241659" x="7616825" y="4429125"/>
          <p14:tracePt t="241675" x="7616825" y="4483100"/>
          <p14:tracePt t="241692" x="7608888" y="4562475"/>
          <p14:tracePt t="241709" x="7562850" y="4608513"/>
          <p14:tracePt t="241725" x="7500938" y="4633913"/>
          <p14:tracePt t="241742" x="7331075" y="4724400"/>
          <p14:tracePt t="241759" x="7224713" y="4759325"/>
          <p14:tracePt t="241775" x="7126288" y="4786313"/>
          <p14:tracePt t="241792" x="6938963" y="4813300"/>
          <p14:tracePt t="241810" x="6848475" y="4813300"/>
          <p14:tracePt t="241825" x="6777038" y="4813300"/>
          <p14:tracePt t="241842" x="6634163" y="4795838"/>
          <p14:tracePt t="241859" x="6581775" y="4759325"/>
          <p14:tracePt t="241875" x="6500813" y="4652963"/>
          <p14:tracePt t="241892" x="6483350" y="4562475"/>
          <p14:tracePt t="241909" x="6473825" y="4465638"/>
          <p14:tracePt t="241925" x="6491288" y="4259263"/>
          <p14:tracePt t="241942" x="6527800" y="4143375"/>
          <p14:tracePt t="241959" x="6562725" y="4054475"/>
          <p14:tracePt t="241976" x="6599238" y="3973513"/>
          <p14:tracePt t="241992" x="6599238" y="3956050"/>
          <p14:tracePt t="242009" x="6626225" y="3946525"/>
          <p14:tracePt t="242025" x="6670675" y="3938588"/>
          <p14:tracePt t="242042" x="6705600" y="3938588"/>
          <p14:tracePt t="242059" x="6732588" y="3938588"/>
          <p14:tracePt t="242075" x="6769100" y="3938588"/>
          <p14:tracePt t="242092" x="6786563" y="3938588"/>
          <p14:tracePt t="242109" x="6804025" y="3938588"/>
          <p14:tracePt t="242133" x="6813550" y="3938588"/>
          <p14:tracePt t="242758" x="6823075" y="3929063"/>
          <p14:tracePt t="242770" x="6840538" y="3919538"/>
          <p14:tracePt t="242782" x="6867525" y="3911600"/>
          <p14:tracePt t="242794" x="6902450" y="3884613"/>
          <p14:tracePt t="242810" x="6965950" y="3857625"/>
          <p14:tracePt t="242826" x="7037388" y="3840163"/>
          <p14:tracePt t="242843" x="7197725" y="3786188"/>
          <p14:tracePt t="242859" x="7286625" y="3759200"/>
          <p14:tracePt t="242876" x="7385050" y="3741738"/>
          <p14:tracePt t="242893" x="7545388" y="3697288"/>
          <p14:tracePt t="242909" x="7608888" y="3687763"/>
          <p14:tracePt t="242926" x="7661275" y="3687763"/>
          <p14:tracePt t="242942" x="7715250" y="3687763"/>
          <p14:tracePt t="242960" x="7732713" y="3687763"/>
          <p14:tracePt t="242976" x="7759700" y="3687763"/>
          <p14:tracePt t="242993" x="7796213" y="3705225"/>
          <p14:tracePt t="243009" x="7813675" y="3714750"/>
          <p14:tracePt t="243026" x="7823200" y="3732213"/>
          <p14:tracePt t="243043" x="7840663" y="3776663"/>
          <p14:tracePt t="243059" x="7858125" y="3803650"/>
          <p14:tracePt t="243076" x="7875588" y="3875088"/>
          <p14:tracePt t="243092" x="7885113" y="3911600"/>
          <p14:tracePt t="243109" x="7894638" y="3956050"/>
          <p14:tracePt t="243126" x="7912100" y="4037013"/>
          <p14:tracePt t="243142" x="7920038" y="4071938"/>
          <p14:tracePt t="243159" x="7929563" y="4116388"/>
          <p14:tracePt t="243176" x="7947025" y="4197350"/>
          <p14:tracePt t="243192" x="7947025" y="4224338"/>
          <p14:tracePt t="243209" x="7947025" y="4232275"/>
          <p14:tracePt t="243226" x="7947025" y="4241800"/>
          <p14:tracePt t="245148" x="7939088" y="4241800"/>
          <p14:tracePt t="245184" x="7929563" y="4241800"/>
          <p14:tracePt t="245195" x="7912100" y="4241800"/>
          <p14:tracePt t="245208" x="7894638" y="4251325"/>
          <p14:tracePt t="245220" x="7848600" y="4268788"/>
          <p14:tracePt t="245232" x="7769225" y="4295775"/>
          <p14:tracePt t="245245" x="7661275" y="4340225"/>
          <p14:tracePt t="245260" x="7491413" y="4411663"/>
          <p14:tracePt t="245276" x="7286625" y="4491038"/>
          <p14:tracePt t="245293" x="7126288" y="4554538"/>
          <p14:tracePt t="245294" x="7037388" y="4581525"/>
          <p14:tracePt t="245310" x="7000875" y="4589463"/>
          <p14:tracePt t="245326" x="6973888" y="4598988"/>
          <p14:tracePt t="245343" x="6956425" y="4598988"/>
          <p14:tracePt t="245360" x="6938963" y="4598988"/>
          <p14:tracePt t="245377" x="6929438" y="4598988"/>
          <p14:tracePt t="245393" x="6911975" y="4608513"/>
          <p14:tracePt t="245416" x="6902450" y="4608513"/>
          <p14:tracePt t="246605" x="6902450" y="4616450"/>
          <p14:tracePt t="246665" x="6911975" y="4581525"/>
          <p14:tracePt t="246678" x="6938963" y="4527550"/>
          <p14:tracePt t="246694" x="6965950" y="4473575"/>
          <p14:tracePt t="246704" x="6983413" y="4429125"/>
          <p14:tracePt t="246715" x="6991350" y="4394200"/>
          <p14:tracePt t="246727" x="7010400" y="4348163"/>
          <p14:tracePt t="246744" x="7018338" y="4295775"/>
          <p14:tracePt t="246760" x="7027863" y="4268788"/>
          <p14:tracePt t="246777" x="7037388" y="4170363"/>
          <p14:tracePt t="246794" x="7037388" y="4116388"/>
          <p14:tracePt t="246812" x="7037388" y="4071938"/>
          <p14:tracePt t="246827" x="7037388" y="3990975"/>
          <p14:tracePt t="246844" x="7037388" y="3965575"/>
          <p14:tracePt t="246860" x="7037388" y="3938588"/>
          <p14:tracePt t="246877" x="7027863" y="3884613"/>
          <p14:tracePt t="246894" x="7027863" y="3857625"/>
          <p14:tracePt t="246910" x="7010400" y="3813175"/>
          <p14:tracePt t="246927" x="6983413" y="3768725"/>
          <p14:tracePt t="246944" x="6973888" y="3759200"/>
          <p14:tracePt t="246960" x="6956425" y="3751263"/>
          <p14:tracePt t="246977" x="6946900" y="3751263"/>
          <p14:tracePt t="246994" x="6938963" y="3751263"/>
          <p14:tracePt t="247010" x="6919913" y="3751263"/>
          <p14:tracePt t="247027" x="6911975" y="3741738"/>
          <p14:tracePt t="247044" x="6902450" y="3741738"/>
          <p14:tracePt t="247060" x="6884988" y="3705225"/>
          <p14:tracePt t="247077" x="6867525" y="3679825"/>
          <p14:tracePt t="247094" x="6858000" y="3652838"/>
          <p14:tracePt t="247110" x="6848475" y="3625850"/>
          <p14:tracePt t="247127" x="6840538" y="3625850"/>
          <p14:tracePt t="247389" x="6840538" y="3616325"/>
          <p14:tracePt t="247401" x="6831013" y="3616325"/>
          <p14:tracePt t="247414" x="6823075" y="3616325"/>
          <p14:tracePt t="247426" x="6813550" y="3608388"/>
          <p14:tracePt t="247439" x="6796088" y="3608388"/>
          <p14:tracePt t="247449" x="6777038" y="3608388"/>
          <p14:tracePt t="247463" x="6769100" y="3608388"/>
          <p14:tracePt t="247477" x="6751638" y="3608388"/>
          <p14:tracePt t="247494" x="6742113" y="3608388"/>
          <p14:tracePt t="247511" x="6724650" y="3608388"/>
          <p14:tracePt t="247527" x="6715125" y="3608388"/>
          <p14:tracePt t="247544" x="6705600" y="3608388"/>
          <p14:tracePt t="247561" x="6680200" y="3608388"/>
          <p14:tracePt t="247577" x="6670675" y="3608388"/>
          <p14:tracePt t="247594" x="6661150" y="3608388"/>
          <p14:tracePt t="247611" x="6634163" y="3608388"/>
          <p14:tracePt t="247627" x="6616700" y="3608388"/>
          <p14:tracePt t="247644" x="6608763" y="3608388"/>
          <p14:tracePt t="247661" x="6589713" y="3608388"/>
          <p14:tracePt t="247683" x="6581775" y="3608388"/>
          <p14:tracePt t="247699" x="6572250" y="3608388"/>
          <p14:tracePt t="247710" x="6554788" y="3625850"/>
          <p14:tracePt t="247732" x="6537325" y="3633788"/>
          <p14:tracePt t="247745" x="6537325" y="3643313"/>
          <p14:tracePt t="247760" x="6527800" y="3652838"/>
          <p14:tracePt t="247777" x="6527800" y="3660775"/>
          <p14:tracePt t="247794" x="6527800" y="3687763"/>
          <p14:tracePt t="247812" x="6518275" y="3697288"/>
          <p14:tracePt t="247827" x="6518275" y="3705225"/>
          <p14:tracePt t="247844" x="6510338" y="3741738"/>
          <p14:tracePt t="247861" x="6510338" y="3751263"/>
          <p14:tracePt t="247877" x="6510338" y="3759200"/>
          <p14:tracePt t="247894" x="6510338" y="3776663"/>
          <p14:tracePt t="247911" x="6510338" y="3786188"/>
          <p14:tracePt t="247927" x="6510338" y="3813175"/>
          <p14:tracePt t="247944" x="6510338" y="3822700"/>
          <p14:tracePt t="247961" x="6510338" y="3840163"/>
          <p14:tracePt t="247977" x="6510338" y="3848100"/>
          <p14:tracePt t="247978" x="6510338" y="3857625"/>
          <p14:tracePt t="247994" x="6510338" y="3867150"/>
          <p14:tracePt t="248014" x="6518275" y="3875088"/>
          <p14:tracePt t="248027" x="6527800" y="3875088"/>
          <p14:tracePt t="248050" x="6537325" y="3875088"/>
          <p14:tracePt t="248062" x="6545263" y="3875088"/>
          <p14:tracePt t="248077" x="6554788" y="3875088"/>
          <p14:tracePt t="248094" x="6562725" y="3875088"/>
          <p14:tracePt t="248111" x="6581775" y="3875088"/>
          <p14:tracePt t="248127" x="6589713" y="3875088"/>
          <p14:tracePt t="248144" x="6599238" y="3875088"/>
          <p14:tracePt t="248161" x="6608763" y="3875088"/>
          <p14:tracePt t="248177" x="6616700" y="3875088"/>
          <p14:tracePt t="248194" x="6626225" y="3875088"/>
          <p14:tracePt t="248212" x="6634163" y="3875088"/>
          <p14:tracePt t="248228" x="6653213" y="3875088"/>
          <p14:tracePt t="248244" x="6670675" y="3875088"/>
          <p14:tracePt t="248261" x="6697663" y="3857625"/>
          <p14:tracePt t="248282" x="6705600" y="3857625"/>
          <p14:tracePt t="248319" x="6705600" y="3848100"/>
          <p14:tracePt t="248381" x="6715125" y="3840163"/>
          <p14:tracePt t="248394" x="6715125" y="3830638"/>
          <p14:tracePt t="248405" x="6715125" y="3822700"/>
          <p14:tracePt t="248418" x="6715125" y="3813175"/>
          <p14:tracePt t="248431" x="6715125" y="3803650"/>
          <p14:tracePt t="248444" x="6715125" y="3795713"/>
          <p14:tracePt t="248461" x="6724650" y="3776663"/>
          <p14:tracePt t="248477" x="6724650" y="3768725"/>
          <p14:tracePt t="248494" x="6724650" y="3741738"/>
          <p14:tracePt t="248528" x="6724650" y="3732213"/>
          <p14:tracePt t="248553" x="6724650" y="3724275"/>
          <p14:tracePt t="248565" x="6724650" y="3714750"/>
          <p14:tracePt t="248576" x="6724650" y="3705225"/>
          <p14:tracePt t="248590" x="6715125" y="3687763"/>
          <p14:tracePt t="248614" x="6705600" y="3670300"/>
          <p14:tracePt t="248638" x="6705600" y="3660775"/>
          <p14:tracePt t="248652" x="6688138" y="3660775"/>
          <p14:tracePt t="248663" x="6688138" y="3652838"/>
          <p14:tracePt t="248675" x="6680200" y="3643313"/>
          <p14:tracePt t="248687" x="6670675" y="3643313"/>
          <p14:tracePt t="248701" x="6661150" y="3643313"/>
          <p14:tracePt t="248724" x="6653213" y="3643313"/>
          <p14:tracePt t="248749" x="6643688" y="3643313"/>
          <p14:tracePt t="248773" x="6634163" y="3643313"/>
          <p14:tracePt t="248797" x="6626225" y="3643313"/>
          <p14:tracePt t="248810" x="6608763" y="3643313"/>
          <p14:tracePt t="248823" x="6599238" y="3643313"/>
          <p14:tracePt t="248834" x="6589713" y="3652838"/>
          <p14:tracePt t="248860" x="6581775" y="3660775"/>
          <p14:tracePt t="248872" x="6572250" y="3660775"/>
          <p14:tracePt t="248883" x="6572250" y="3670300"/>
          <p14:tracePt t="248896" x="6562725" y="3670300"/>
          <p14:tracePt t="248911" x="6562725" y="3679825"/>
          <p14:tracePt t="248932" x="6554788" y="3697288"/>
          <p14:tracePt t="248957" x="6545263" y="3705225"/>
          <p14:tracePt t="248982" x="6545263" y="3724275"/>
          <p14:tracePt t="248994" x="6545263" y="3732213"/>
          <p14:tracePt t="249006" x="6545263" y="3741738"/>
          <p14:tracePt t="249019" x="6545263" y="3759200"/>
          <p14:tracePt t="249043" x="6545263" y="3768725"/>
          <p14:tracePt t="249054" x="6545263" y="3776663"/>
          <p14:tracePt t="249068" x="6545263" y="3786188"/>
          <p14:tracePt t="249092" x="6545263" y="3795713"/>
          <p14:tracePt t="249128" x="6545263" y="3803650"/>
          <p14:tracePt t="249239" x="6554788" y="3803650"/>
          <p14:tracePt t="249251" x="6562725" y="3803650"/>
          <p14:tracePt t="249275" x="6572250" y="3803650"/>
          <p14:tracePt t="249300" x="6581775" y="3803650"/>
          <p14:tracePt t="249338" x="6581775" y="3813175"/>
          <p14:tracePt t="249410" x="6589713" y="3813175"/>
          <p14:tracePt t="249459" x="6599238" y="3813175"/>
          <p14:tracePt t="249471" x="6616700" y="3813175"/>
          <p14:tracePt t="249484" x="6634163" y="3803650"/>
          <p14:tracePt t="249496" x="6680200" y="3803650"/>
          <p14:tracePt t="249511" x="6742113" y="3803650"/>
          <p14:tracePt t="249528" x="6804025" y="3803650"/>
          <p14:tracePt t="249545" x="6867525" y="3803650"/>
          <p14:tracePt t="249561" x="6929438" y="3803650"/>
          <p14:tracePt t="249578" x="6956425" y="3803650"/>
          <p14:tracePt t="249595" x="6965950" y="3803650"/>
          <p14:tracePt t="249618" x="6973888" y="3803650"/>
          <p14:tracePt t="249644" x="6983413" y="3803650"/>
          <p14:tracePt t="249693" x="6991350" y="3803650"/>
          <p14:tracePt t="249704" x="7000875" y="3803650"/>
          <p14:tracePt t="249719" x="7010400" y="3803650"/>
          <p14:tracePt t="249730" x="7027863" y="3803650"/>
          <p14:tracePt t="249745" x="7045325" y="3803650"/>
          <p14:tracePt t="249766" x="7062788" y="3803650"/>
          <p14:tracePt t="249790" x="7081838" y="3795713"/>
          <p14:tracePt t="249803" x="7089775" y="3795713"/>
          <p14:tracePt t="249815" x="7099300" y="3795713"/>
          <p14:tracePt t="249828" x="7126288" y="3786188"/>
          <p14:tracePt t="249845" x="7134225" y="3786188"/>
          <p14:tracePt t="249861" x="7134225" y="3776663"/>
          <p14:tracePt t="249878" x="7143750" y="3776663"/>
          <p14:tracePt t="249961" x="7143750" y="3768725"/>
          <p14:tracePt t="249975" x="7143750" y="3759200"/>
          <p14:tracePt t="249987" x="7143750" y="3751263"/>
          <p14:tracePt t="249999" x="7143750" y="3741738"/>
          <p14:tracePt t="250023" x="7143750" y="3732213"/>
          <p14:tracePt t="250035" x="7143750" y="3724275"/>
          <p14:tracePt t="250048" x="7143750" y="3714750"/>
          <p14:tracePt t="250072" x="7143750" y="3705225"/>
          <p14:tracePt t="250084" x="7134225" y="3697288"/>
          <p14:tracePt t="250097" x="7134225" y="3687763"/>
          <p14:tracePt t="250111" x="7126288" y="3687763"/>
          <p14:tracePt t="250128" x="7116763" y="3670300"/>
          <p14:tracePt t="250145" x="7108825" y="3660775"/>
          <p14:tracePt t="250170" x="7099300" y="3660775"/>
          <p14:tracePt t="250183" x="7089775" y="3652838"/>
          <p14:tracePt t="250194" x="7081838" y="3652838"/>
          <p14:tracePt t="250212" x="7072313" y="3643313"/>
          <p14:tracePt t="250228" x="7062788" y="3643313"/>
          <p14:tracePt t="250245" x="7045325" y="3643313"/>
          <p14:tracePt t="250268" x="7037388" y="3643313"/>
          <p14:tracePt t="250280" x="7027863" y="3643313"/>
          <p14:tracePt t="250295" x="7018338" y="3643313"/>
          <p14:tracePt t="250311" x="7010400" y="3643313"/>
          <p14:tracePt t="250328" x="7000875" y="3643313"/>
          <p14:tracePt t="250345" x="6991350" y="3643313"/>
          <p14:tracePt t="250366" x="6983413" y="3643313"/>
          <p14:tracePt t="250378" x="6983413" y="3652838"/>
          <p14:tracePt t="250395" x="6973888" y="3660775"/>
          <p14:tracePt t="250411" x="6965950" y="3670300"/>
          <p14:tracePt t="250428" x="6956425" y="3697288"/>
          <p14:tracePt t="250451" x="6946900" y="3705225"/>
          <p14:tracePt t="250463" x="6938963" y="3724275"/>
          <p14:tracePt t="250478" x="6938963" y="3732213"/>
          <p14:tracePt t="250495" x="6929438" y="3751263"/>
          <p14:tracePt t="250511" x="6919913" y="3768725"/>
          <p14:tracePt t="250528" x="6919913" y="3795713"/>
          <p14:tracePt t="250545" x="6919913" y="3803650"/>
          <p14:tracePt t="250561" x="6919913" y="3822700"/>
          <p14:tracePt t="250578" x="6919913" y="3830638"/>
          <p14:tracePt t="250595" x="6919913" y="3848100"/>
          <p14:tracePt t="250611" x="6956425" y="3857625"/>
          <p14:tracePt t="250628" x="6973888" y="3867150"/>
          <p14:tracePt t="250645" x="7000875" y="3867150"/>
          <p14:tracePt t="250662" x="7054850" y="3867150"/>
          <p14:tracePt t="250678" x="7099300" y="3867150"/>
          <p14:tracePt t="250695" x="7116763" y="3867150"/>
          <p14:tracePt t="250711" x="7161213" y="3867150"/>
          <p14:tracePt t="250728" x="7188200" y="3867150"/>
          <p14:tracePt t="250745" x="7205663" y="3867150"/>
          <p14:tracePt t="250761" x="7251700" y="3848100"/>
          <p14:tracePt t="250778" x="7269163" y="3848100"/>
          <p14:tracePt t="250795" x="7286625" y="3840163"/>
          <p14:tracePt t="250812" x="7323138" y="3830638"/>
          <p14:tracePt t="250828" x="7331075" y="3830638"/>
          <p14:tracePt t="250845" x="7367588" y="3822700"/>
          <p14:tracePt t="250862" x="7375525" y="3822700"/>
          <p14:tracePt t="250878" x="7385050" y="3822700"/>
          <p14:tracePt t="250895" x="7412038" y="3813175"/>
          <p14:tracePt t="250912" x="7419975" y="3813175"/>
          <p14:tracePt t="250928" x="7429500" y="3813175"/>
          <p14:tracePt t="251090" x="7419975" y="3813175"/>
          <p14:tracePt t="251113" x="7412038" y="3813175"/>
          <p14:tracePt t="251138" x="7402513" y="3813175"/>
          <p14:tracePt t="251150" x="7394575" y="3813175"/>
          <p14:tracePt t="251162" x="7375525" y="3813175"/>
          <p14:tracePt t="251176" x="7358063" y="3813175"/>
          <p14:tracePt t="251187" x="7340600" y="3803650"/>
          <p14:tracePt t="251199" x="7323138" y="3803650"/>
          <p14:tracePt t="251213" x="7296150" y="3803650"/>
          <p14:tracePt t="251228" x="7277100" y="3803650"/>
          <p14:tracePt t="251245" x="7251700" y="3803650"/>
          <p14:tracePt t="251262" x="7224713" y="3803650"/>
          <p14:tracePt t="251278" x="7205663" y="3803650"/>
          <p14:tracePt t="251295" x="7180263" y="3795713"/>
          <p14:tracePt t="251312" x="7153275" y="3795713"/>
          <p14:tracePt t="251328" x="7143750" y="3795713"/>
          <p14:tracePt t="251345" x="7134225" y="3795713"/>
          <p14:tracePt t="251362" x="7126288" y="3786188"/>
          <p14:tracePt t="251555" x="7134225" y="3776663"/>
          <p14:tracePt t="251579" x="7143750" y="3776663"/>
          <p14:tracePt t="251591" x="7161213" y="3776663"/>
          <p14:tracePt t="251603" x="7170738" y="3776663"/>
          <p14:tracePt t="251617" x="7188200" y="3776663"/>
          <p14:tracePt t="251629" x="7205663" y="3776663"/>
          <p14:tracePt t="251645" x="7232650" y="3776663"/>
          <p14:tracePt t="251662" x="7251700" y="3776663"/>
          <p14:tracePt t="251678" x="7296150" y="3776663"/>
          <p14:tracePt t="251695" x="7313613" y="3776663"/>
          <p14:tracePt t="251712" x="7331075" y="3776663"/>
          <p14:tracePt t="251728" x="7340600" y="3776663"/>
          <p14:tracePt t="251745" x="7348538" y="3776663"/>
          <p14:tracePt t="251763" x="7358063" y="3776663"/>
          <p14:tracePt t="251923" x="7348538" y="3776663"/>
          <p14:tracePt t="251947" x="7340600" y="3776663"/>
          <p14:tracePt t="251959" x="7331075" y="3776663"/>
          <p14:tracePt t="251970" x="7313613" y="3776663"/>
          <p14:tracePt t="251983" x="7286625" y="3776663"/>
          <p14:tracePt t="251996" x="7242175" y="3776663"/>
          <p14:tracePt t="252012" x="7188200" y="3776663"/>
          <p14:tracePt t="252029" x="7134225" y="3776663"/>
          <p14:tracePt t="252045" x="7089775" y="3776663"/>
          <p14:tracePt t="252062" x="7081838" y="3776663"/>
          <p14:tracePt t="252079" x="7072313" y="3768725"/>
          <p14:tracePt t="252095" x="7072313" y="3759200"/>
          <p14:tracePt t="252216" x="7081838" y="3759200"/>
          <p14:tracePt t="252231" x="7089775" y="3759200"/>
          <p14:tracePt t="252241" x="7108825" y="3759200"/>
          <p14:tracePt t="252254" x="7126288" y="3759200"/>
          <p14:tracePt t="252265" x="7161213" y="3759200"/>
          <p14:tracePt t="252279" x="7188200" y="3759200"/>
          <p14:tracePt t="252295" x="7232650" y="3759200"/>
          <p14:tracePt t="252312" x="7269163" y="3759200"/>
          <p14:tracePt t="252329" x="7358063" y="3759200"/>
          <p14:tracePt t="252345" x="7375525" y="3759200"/>
          <p14:tracePt t="252362" x="7394575" y="3759200"/>
          <p14:tracePt t="252866" x="7419975" y="3768725"/>
          <p14:tracePt t="252878" x="7466013" y="3786188"/>
          <p14:tracePt t="252890" x="7527925" y="3803650"/>
          <p14:tracePt t="252902" x="7599363" y="3803650"/>
          <p14:tracePt t="252914" x="7670800" y="3803650"/>
          <p14:tracePt t="252929" x="7732713" y="3803650"/>
          <p14:tracePt t="252946" x="7786688" y="3803650"/>
          <p14:tracePt t="252962" x="7823200" y="3803650"/>
          <p14:tracePt t="252979" x="7885113" y="3803650"/>
          <p14:tracePt t="252996" x="7912100" y="3803650"/>
          <p14:tracePt t="253012" x="7991475" y="3803650"/>
          <p14:tracePt t="253029" x="8027988" y="3822700"/>
          <p14:tracePt t="253046" x="8054975" y="3830638"/>
          <p14:tracePt t="253062" x="8108950" y="3857625"/>
          <p14:tracePt t="253079" x="8116888" y="3867150"/>
          <p14:tracePt t="253096" x="8143875" y="3884613"/>
          <p14:tracePt t="253112" x="8170863" y="3902075"/>
          <p14:tracePt t="253129" x="8188325" y="3911600"/>
          <p14:tracePt t="253146" x="8188325" y="3919538"/>
          <p14:tracePt t="253162" x="8205788" y="3929063"/>
          <p14:tracePt t="253184" x="8215313" y="3929063"/>
          <p14:tracePt t="253197" x="8224838" y="3929063"/>
          <p14:tracePt t="253212" x="8232775" y="3938588"/>
          <p14:tracePt t="253229" x="8242300" y="3938588"/>
          <p14:tracePt t="253246" x="8269288" y="3946525"/>
          <p14:tracePt t="253263" x="8277225" y="3946525"/>
          <p14:tracePt t="253279" x="8296275" y="3946525"/>
          <p14:tracePt t="253296" x="8323263" y="3956050"/>
          <p14:tracePt t="253312" x="8331200" y="3965575"/>
          <p14:tracePt t="253329" x="8348663" y="3965575"/>
          <p14:tracePt t="253346" x="8358188" y="3965575"/>
          <p14:tracePt t="253362" x="8358188" y="3973513"/>
          <p14:tracePt t="253393" x="8367713" y="3983038"/>
          <p14:tracePt t="253404" x="8367713" y="3990975"/>
          <p14:tracePt t="253430" x="8367713" y="4000500"/>
          <p14:tracePt t="253441" x="8367713" y="4017963"/>
          <p14:tracePt t="253466" x="8367713" y="4037013"/>
          <p14:tracePt t="253479" x="8367713" y="4044950"/>
          <p14:tracePt t="253490" x="8367713" y="4054475"/>
          <p14:tracePt t="253503" x="8367713" y="4062413"/>
          <p14:tracePt t="253514" x="8367713" y="4081463"/>
          <p14:tracePt t="253529" x="8367713" y="4098925"/>
          <p14:tracePt t="253546" x="8367713" y="4125913"/>
          <p14:tracePt t="253562" x="8367713" y="4143375"/>
          <p14:tracePt t="253579" x="8358188" y="4197350"/>
          <p14:tracePt t="253596" x="8358188" y="4214813"/>
          <p14:tracePt t="253612" x="8340725" y="4232275"/>
          <p14:tracePt t="253629" x="8331200" y="4268788"/>
          <p14:tracePt t="253646" x="8313738" y="4276725"/>
          <p14:tracePt t="253663" x="8304213" y="4295775"/>
          <p14:tracePt t="253679" x="8304213" y="4303713"/>
          <p14:tracePt t="253698" x="8296275" y="4303713"/>
          <p14:tracePt t="253723" x="8296275" y="4313238"/>
          <p14:tracePt t="253772" x="8286750" y="4313238"/>
          <p14:tracePt t="253797" x="8259763" y="4322763"/>
          <p14:tracePt t="253809" x="8242300" y="4322763"/>
          <p14:tracePt t="253859" x="8224838" y="4322763"/>
          <p14:tracePt t="253870" x="8215313" y="4322763"/>
          <p14:tracePt t="253883" x="8205788" y="4322763"/>
          <p14:tracePt t="253893" x="8188325" y="4322763"/>
          <p14:tracePt t="253907" x="8170863" y="4322763"/>
          <p14:tracePt t="253919" x="8161338" y="4322763"/>
          <p14:tracePt t="253931" x="8134350" y="4322763"/>
          <p14:tracePt t="253956" x="8126413" y="4322763"/>
          <p14:tracePt t="254004" x="8116888" y="4313238"/>
          <p14:tracePt t="254018" x="8108950" y="4313238"/>
          <p14:tracePt t="254030" x="8099425" y="4295775"/>
          <p14:tracePt t="254053" x="8099425" y="4286250"/>
          <p14:tracePt t="254079" x="8089900" y="4286250"/>
          <p14:tracePt t="254092" x="8089900" y="4276725"/>
          <p14:tracePt t="254104" x="8089900" y="4268788"/>
          <p14:tracePt t="254115" x="8089900" y="4259263"/>
          <p14:tracePt t="254129" x="8089900" y="4251325"/>
          <p14:tracePt t="254146" x="8089900" y="4241800"/>
          <p14:tracePt t="254163" x="8081963" y="4232275"/>
          <p14:tracePt t="254179" x="8081963" y="4224338"/>
          <p14:tracePt t="254196" x="8081963" y="4214813"/>
          <p14:tracePt t="254213" x="8081963" y="4197350"/>
          <p14:tracePt t="254229" x="8081963" y="4187825"/>
          <p14:tracePt t="254246" x="8081963" y="4179888"/>
          <p14:tracePt t="254263" x="8081963" y="4152900"/>
          <p14:tracePt t="254279" x="8099425" y="4133850"/>
          <p14:tracePt t="254296" x="8116888" y="4116388"/>
          <p14:tracePt t="254313" x="8153400" y="4081463"/>
          <p14:tracePt t="254329" x="8170863" y="4071938"/>
          <p14:tracePt t="254346" x="8197850" y="4062413"/>
          <p14:tracePt t="254363" x="8232775" y="4054475"/>
          <p14:tracePt t="254379" x="8242300" y="4054475"/>
          <p14:tracePt t="254396" x="8259763" y="4054475"/>
          <p14:tracePt t="254413" x="8269288" y="4054475"/>
          <p14:tracePt t="254826" x="8251825" y="4054475"/>
          <p14:tracePt t="254837" x="8232775" y="4071938"/>
          <p14:tracePt t="254850" x="8180388" y="4116388"/>
          <p14:tracePt t="254863" x="8099425" y="4197350"/>
          <p14:tracePt t="254874" x="8027988" y="4276725"/>
          <p14:tracePt t="254888" x="7947025" y="4357688"/>
          <p14:tracePt t="254899" x="7885113" y="4429125"/>
          <p14:tracePt t="254913" x="7831138" y="4500563"/>
          <p14:tracePt t="254929" x="7769225" y="4554538"/>
          <p14:tracePt t="254946" x="7732713" y="4598988"/>
          <p14:tracePt t="254963" x="7688263" y="4643438"/>
          <p14:tracePt t="254979" x="7680325" y="4660900"/>
          <p14:tracePt t="254996" x="7670800" y="4670425"/>
          <p14:tracePt t="255013" x="7653338" y="4679950"/>
          <p14:tracePt t="255034" x="7643813" y="4687888"/>
          <p14:tracePt t="255083" x="7634288" y="4687888"/>
          <p14:tracePt t="255096" x="7626350" y="4687888"/>
          <p14:tracePt t="255108" x="7616825" y="4687888"/>
          <p14:tracePt t="255120" x="7608888" y="4697413"/>
          <p14:tracePt t="255132" x="7589838" y="4697413"/>
          <p14:tracePt t="255157" x="7581900" y="4697413"/>
          <p14:tracePt t="255181" x="7572375" y="4697413"/>
          <p14:tracePt t="255304" x="7581900" y="4697413"/>
          <p14:tracePt t="255317" x="7581900" y="4705350"/>
          <p14:tracePt t="255328" x="7599363" y="4714875"/>
          <p14:tracePt t="255340" x="7608888" y="4724400"/>
          <p14:tracePt t="255353" x="7626350" y="4759325"/>
          <p14:tracePt t="255364" x="7653338" y="4786313"/>
          <p14:tracePt t="255380" x="7680325" y="4830763"/>
          <p14:tracePt t="255396" x="7705725" y="4867275"/>
          <p14:tracePt t="255413" x="7742238" y="4911725"/>
          <p14:tracePt t="255430" x="7804150" y="5010150"/>
          <p14:tracePt t="255446" x="7840663" y="5045075"/>
          <p14:tracePt t="255463" x="7858125" y="5081588"/>
          <p14:tracePt t="255480" x="7894638" y="5126038"/>
          <p14:tracePt t="255496" x="7902575" y="5133975"/>
          <p14:tracePt t="255513" x="7902575" y="5153025"/>
          <p14:tracePt t="255530" x="7912100" y="5153025"/>
          <p14:tracePt t="255672" x="7912100" y="5143500"/>
          <p14:tracePt t="255683" x="7912100" y="5133975"/>
          <p14:tracePt t="255695" x="7902575" y="5126038"/>
          <p14:tracePt t="255708" x="7894638" y="5108575"/>
          <p14:tracePt t="255721" x="7885113" y="5089525"/>
          <p14:tracePt t="255732" x="7885113" y="5062538"/>
          <p14:tracePt t="255746" x="7875588" y="5045075"/>
          <p14:tracePt t="255763" x="7858125" y="5010150"/>
          <p14:tracePt t="255780" x="7848600" y="4983163"/>
          <p14:tracePt t="255796" x="7831138" y="4938713"/>
          <p14:tracePt t="255814" x="7804150" y="4902200"/>
          <p14:tracePt t="255830" x="7759700" y="4822825"/>
          <p14:tracePt t="255846" x="7724775" y="4776788"/>
          <p14:tracePt t="255863" x="7688263" y="4732338"/>
          <p14:tracePt t="255880" x="7643813" y="4687888"/>
          <p14:tracePt t="255896" x="7634288" y="4679950"/>
          <p14:tracePt t="255913" x="7626350" y="4679950"/>
          <p14:tracePt t="255930" x="7616825" y="4679950"/>
          <p14:tracePt t="256039" x="7626350" y="4679950"/>
          <p14:tracePt t="256052" x="7634288" y="4679950"/>
          <p14:tracePt t="256063" x="7643813" y="4679950"/>
          <p14:tracePt t="256076" x="7653338" y="4679950"/>
          <p14:tracePt t="256088" x="7680325" y="4679950"/>
          <p14:tracePt t="256100" x="7688263" y="4670425"/>
          <p14:tracePt t="256113" x="7697788" y="4660900"/>
          <p14:tracePt t="256130" x="7705725" y="4652963"/>
          <p14:tracePt t="256147" x="7724775" y="4643438"/>
          <p14:tracePt t="256163" x="7732713" y="4625975"/>
          <p14:tracePt t="256180" x="7742238" y="4616450"/>
          <p14:tracePt t="256196" x="7759700" y="4598988"/>
          <p14:tracePt t="256214" x="7796213" y="4572000"/>
          <p14:tracePt t="256230" x="7831138" y="4562475"/>
          <p14:tracePt t="256247" x="7858125" y="4537075"/>
          <p14:tracePt t="256263" x="7912100" y="4510088"/>
          <p14:tracePt t="256280" x="7929563" y="4500563"/>
          <p14:tracePt t="256297" x="7974013" y="4465638"/>
          <p14:tracePt t="256313" x="7991475" y="4456113"/>
          <p14:tracePt t="256330" x="8001000" y="4429125"/>
          <p14:tracePt t="256347" x="8037513" y="4402138"/>
          <p14:tracePt t="256363" x="8054975" y="4384675"/>
          <p14:tracePt t="256380" x="8054975" y="4375150"/>
          <p14:tracePt t="256397" x="8054975" y="4348163"/>
          <p14:tracePt t="256414" x="8054975" y="4340225"/>
          <p14:tracePt t="256430" x="8072438" y="4303713"/>
          <p14:tracePt t="256447" x="8089900" y="4276725"/>
          <p14:tracePt t="256463" x="8089900" y="4259263"/>
          <p14:tracePt t="256480" x="8108950" y="4232275"/>
          <p14:tracePt t="256497" x="8108950" y="4224338"/>
          <p14:tracePt t="256513" x="8108950" y="4214813"/>
          <p14:tracePt t="256530" x="8126413" y="4187825"/>
          <p14:tracePt t="256547" x="8126413" y="4170363"/>
          <p14:tracePt t="256563" x="8143875" y="4152900"/>
          <p14:tracePt t="256580" x="8153400" y="4116388"/>
          <p14:tracePt t="256597" x="8153400" y="4108450"/>
          <p14:tracePt t="256613" x="8153400" y="4098925"/>
          <p14:tracePt t="256630" x="8153400" y="4081463"/>
          <p14:tracePt t="256651" x="8153400" y="4062413"/>
          <p14:tracePt t="256676" x="8153400" y="4054475"/>
          <p14:tracePt t="256688" x="8153400" y="4027488"/>
          <p14:tracePt t="256699" x="8153400" y="4017963"/>
          <p14:tracePt t="256713" x="8153400" y="4010025"/>
          <p14:tracePt t="256730" x="8143875" y="3990975"/>
          <p14:tracePt t="256750" x="8126413" y="3990975"/>
          <p14:tracePt t="256765" x="8116888" y="3983038"/>
          <p14:tracePt t="256780" x="8099425" y="3983038"/>
          <p14:tracePt t="256797" x="8081963" y="3973513"/>
          <p14:tracePt t="256814" x="8054975" y="3965575"/>
          <p14:tracePt t="256831" x="8045450" y="3956050"/>
          <p14:tracePt t="256896" x="8037513" y="3956050"/>
          <p14:tracePt t="256908" x="8027988" y="3965575"/>
          <p14:tracePt t="256921" x="8027988" y="3973513"/>
          <p14:tracePt t="256933" x="8018463" y="3973513"/>
          <p14:tracePt t="256947" x="8018463" y="3990975"/>
          <p14:tracePt t="256970" x="8001000" y="4010025"/>
          <p14:tracePt t="256983" x="7991475" y="4027488"/>
          <p14:tracePt t="256997" x="7983538" y="4037013"/>
          <p14:tracePt t="257014" x="7966075" y="4054475"/>
          <p14:tracePt t="257030" x="7966075" y="4071938"/>
          <p14:tracePt t="257047" x="7956550" y="4089400"/>
          <p14:tracePt t="257069" x="7956550" y="4108450"/>
          <p14:tracePt t="257092" x="7956550" y="4116388"/>
          <p14:tracePt t="257104" x="7956550" y="4125913"/>
          <p14:tracePt t="257117" x="7974013" y="4133850"/>
          <p14:tracePt t="257130" x="7983538" y="4143375"/>
          <p14:tracePt t="257147" x="8001000" y="4152900"/>
          <p14:tracePt t="257163" x="8010525" y="4152900"/>
          <p14:tracePt t="257180" x="8037513" y="4170363"/>
          <p14:tracePt t="257197" x="8045450" y="4170363"/>
          <p14:tracePt t="257214" x="8054975" y="4170363"/>
          <p14:tracePt t="257230" x="8062913" y="4170363"/>
          <p14:tracePt t="257247" x="8072438" y="4170363"/>
          <p14:tracePt t="257264" x="8081963" y="4170363"/>
          <p14:tracePt t="257280" x="8089900" y="4170363"/>
          <p14:tracePt t="257297" x="8099425" y="4170363"/>
          <p14:tracePt t="257314" x="8116888" y="4152900"/>
          <p14:tracePt t="257330" x="8126413" y="4152900"/>
          <p14:tracePt t="257347" x="8143875" y="4143375"/>
          <p14:tracePt t="257364" x="8143875" y="4133850"/>
          <p14:tracePt t="257424" x="8143875" y="4125913"/>
          <p14:tracePt t="257435" x="8143875" y="4116388"/>
          <p14:tracePt t="257448" x="8153400" y="4108450"/>
          <p14:tracePt t="257460" x="8153400" y="4098925"/>
          <p14:tracePt t="257485" x="8153400" y="4089400"/>
          <p14:tracePt t="257497" x="8153400" y="4081463"/>
          <p14:tracePt t="257521" x="8153400" y="4071938"/>
          <p14:tracePt t="257546" x="8153400" y="4062413"/>
          <p14:tracePt t="257557" x="8153400" y="4054475"/>
          <p14:tracePt t="257569" x="8153400" y="4044950"/>
          <p14:tracePt t="257594" x="8153400" y="4037013"/>
          <p14:tracePt t="257607" x="8153400" y="4027488"/>
          <p14:tracePt t="257631" x="8143875" y="4017963"/>
          <p14:tracePt t="257656" x="8126413" y="4017963"/>
          <p14:tracePt t="257668" x="8108950" y="4010025"/>
          <p14:tracePt t="257682" x="8081963" y="4010025"/>
          <p14:tracePt t="257692" x="8072438" y="4000500"/>
          <p14:tracePt t="257705" x="8045450" y="4000500"/>
          <p14:tracePt t="257730" x="8037513" y="4000500"/>
          <p14:tracePt t="257753" x="8027988" y="4000500"/>
          <p14:tracePt t="257769" x="8018463" y="4000500"/>
          <p14:tracePt t="257790" x="8010525" y="4000500"/>
          <p14:tracePt t="257816" x="8001000" y="4010025"/>
          <p14:tracePt t="257841" x="8001000" y="4017963"/>
          <p14:tracePt t="257864" x="7991475" y="4027488"/>
          <p14:tracePt t="257877" x="7991475" y="4037013"/>
          <p14:tracePt t="257890" x="7983538" y="4044950"/>
          <p14:tracePt t="257902" x="7983538" y="4062413"/>
          <p14:tracePt t="257914" x="7983538" y="4071938"/>
          <p14:tracePt t="257930" x="7983538" y="4098925"/>
          <p14:tracePt t="257947" x="7983538" y="4116388"/>
          <p14:tracePt t="257964" x="7983538" y="4170363"/>
          <p14:tracePt t="257981" x="7983538" y="4214813"/>
          <p14:tracePt t="257997" x="7983538" y="4268788"/>
          <p14:tracePt t="258014" x="8001000" y="4419600"/>
          <p14:tracePt t="258030" x="8001000" y="4491038"/>
          <p14:tracePt t="258047" x="8001000" y="4581525"/>
          <p14:tracePt t="258064" x="8001000" y="4724400"/>
          <p14:tracePt t="258080" x="8001000" y="4786313"/>
          <p14:tracePt t="258097" x="7974013" y="4894263"/>
          <p14:tracePt t="258114" x="7956550" y="4946650"/>
          <p14:tracePt t="258130" x="7956550" y="4983163"/>
          <p14:tracePt t="258147" x="7939088" y="5062538"/>
          <p14:tracePt t="258164" x="7920038" y="5108575"/>
          <p14:tracePt t="258180" x="7912100" y="5143500"/>
          <p14:tracePt t="258198" x="7885113" y="5259388"/>
          <p14:tracePt t="258214" x="7885113" y="5313363"/>
          <p14:tracePt t="258230" x="7885113" y="5357813"/>
          <p14:tracePt t="258247" x="7875588" y="5483225"/>
          <p14:tracePt t="258264" x="7875588" y="5537200"/>
          <p14:tracePt t="258280" x="7875588" y="5581650"/>
          <p14:tracePt t="258297" x="7875588" y="5626100"/>
          <p14:tracePt t="258314" x="7875588" y="5653088"/>
          <p14:tracePt t="258330" x="7875588" y="5670550"/>
          <p14:tracePt t="258347" x="7875588" y="5680075"/>
          <p14:tracePt t="258366" x="7875588" y="5688013"/>
          <p14:tracePt t="258381" x="7875588" y="5697538"/>
          <p14:tracePt t="258440" x="7885113" y="5697538"/>
          <p14:tracePt t="258452" x="7885113" y="5705475"/>
          <p14:tracePt t="258464" x="7902575" y="5705475"/>
          <p14:tracePt t="258477" x="7912100" y="5705475"/>
          <p14:tracePt t="258489" x="7920038" y="5715000"/>
          <p14:tracePt t="258501" x="7947025" y="5724525"/>
          <p14:tracePt t="258514" x="7956550" y="5724525"/>
          <p14:tracePt t="258531" x="7974013" y="5724525"/>
          <p14:tracePt t="258547" x="7983538" y="5724525"/>
          <p14:tracePt t="258564" x="8010525" y="5724525"/>
          <p14:tracePt t="258581" x="8018463" y="5724525"/>
          <p14:tracePt t="258612" x="8027988" y="5715000"/>
          <p14:tracePt t="258624" x="8037513" y="5697538"/>
          <p14:tracePt t="258635" x="8045450" y="5680075"/>
          <p14:tracePt t="258649" x="8062913" y="5661025"/>
          <p14:tracePt t="258664" x="8062913" y="5634038"/>
          <p14:tracePt t="258697" x="8062913" y="5626100"/>
          <p14:tracePt t="258772" x="8062913" y="5616575"/>
          <p14:tracePt t="258832" x="8062913" y="5608638"/>
          <p14:tracePt t="258844" x="8062913" y="5599113"/>
          <p14:tracePt t="258857" x="8072438" y="5572125"/>
          <p14:tracePt t="258869" x="8072438" y="5554663"/>
          <p14:tracePt t="258881" x="8081963" y="5537200"/>
          <p14:tracePt t="258897" x="8081963" y="5527675"/>
          <p14:tracePt t="258918" x="8081963" y="5518150"/>
          <p14:tracePt t="258942" x="8081963" y="5510213"/>
          <p14:tracePt t="258966" x="8072438" y="5491163"/>
          <p14:tracePt t="258980" x="8054975" y="5483225"/>
          <p14:tracePt t="258991" x="8037513" y="5456238"/>
          <p14:tracePt t="259004" x="8018463" y="5456238"/>
          <p14:tracePt t="259015" x="8001000" y="5438775"/>
          <p14:tracePt t="259040" x="7991475" y="5429250"/>
          <p14:tracePt t="259066" x="7974013" y="5419725"/>
          <p14:tracePt t="259090" x="7966075" y="5419725"/>
          <p14:tracePt t="259102" x="7956550" y="5419725"/>
          <p14:tracePt t="259114" x="7947025" y="5419725"/>
          <p14:tracePt t="259139" x="7939088" y="5419725"/>
          <p14:tracePt t="259162" x="7929563" y="5419725"/>
          <p14:tracePt t="259188" x="7920038" y="5419725"/>
          <p14:tracePt t="259261" x="7912100" y="5419725"/>
          <p14:tracePt t="259297" x="7912100" y="5429250"/>
          <p14:tracePt t="259310" x="7912100" y="5438775"/>
          <p14:tracePt t="259334" x="7912100" y="5446713"/>
          <p14:tracePt t="259346" x="7912100" y="5456238"/>
          <p14:tracePt t="259372" x="7912100" y="5465763"/>
          <p14:tracePt t="259384" x="7912100" y="5483225"/>
          <p14:tracePt t="259396" x="7912100" y="5491163"/>
          <p14:tracePt t="259408" x="7912100" y="5510213"/>
          <p14:tracePt t="259420" x="7912100" y="5527675"/>
          <p14:tracePt t="259433" x="7912100" y="5545138"/>
          <p14:tracePt t="259447" x="7912100" y="5554663"/>
          <p14:tracePt t="259465" x="7920038" y="5572125"/>
          <p14:tracePt t="259481" x="7939088" y="5589588"/>
          <p14:tracePt t="259498" x="7939088" y="5608638"/>
          <p14:tracePt t="259514" x="7947025" y="5608638"/>
          <p14:tracePt t="259531" x="7956550" y="5626100"/>
          <p14:tracePt t="259548" x="7966075" y="5626100"/>
          <p14:tracePt t="259564" x="7974013" y="5626100"/>
          <p14:tracePt t="259581" x="7983538" y="5626100"/>
          <p14:tracePt t="259598" x="8001000" y="5626100"/>
          <p14:tracePt t="259616" x="8018463" y="5626100"/>
          <p14:tracePt t="259631" x="8037513" y="5626100"/>
          <p14:tracePt t="259647" x="8045450" y="5626100"/>
          <p14:tracePt t="259664" x="8062913" y="5626100"/>
          <p14:tracePt t="259681" x="8089900" y="5608638"/>
          <p14:tracePt t="259697" x="8108950" y="5599113"/>
          <p14:tracePt t="259714" x="8108950" y="5581650"/>
          <p14:tracePt t="259731" x="8108950" y="5572125"/>
          <p14:tracePt t="259748" x="8116888" y="5562600"/>
          <p14:tracePt t="259764" x="8116888" y="5554663"/>
          <p14:tracePt t="259790" x="8116888" y="5545138"/>
          <p14:tracePt t="259800" x="8116888" y="5527675"/>
          <p14:tracePt t="259824" x="8116888" y="5518150"/>
          <p14:tracePt t="259838" x="8116888" y="5510213"/>
          <p14:tracePt t="259850" x="8108950" y="5500688"/>
          <p14:tracePt t="259875" x="8099425" y="5491163"/>
          <p14:tracePt t="259886" x="8089900" y="5483225"/>
          <p14:tracePt t="259910" x="8081963" y="5483225"/>
          <p14:tracePt t="259923" x="8081963" y="5473700"/>
          <p14:tracePt t="259948" x="8072438" y="5465763"/>
          <p14:tracePt t="259960" x="8062913" y="5465763"/>
          <p14:tracePt t="259971" x="8062913" y="5446713"/>
          <p14:tracePt t="259984" x="8054975" y="5438775"/>
          <p14:tracePt t="259998" x="8045450" y="5419725"/>
          <p14:tracePt t="260015" x="8045450" y="5402263"/>
          <p14:tracePt t="260031" x="8027988" y="5384800"/>
          <p14:tracePt t="260048" x="8010525" y="5322888"/>
          <p14:tracePt t="260064" x="8001000" y="5286375"/>
          <p14:tracePt t="260081" x="7983538" y="5241925"/>
          <p14:tracePt t="260098" x="7974013" y="5170488"/>
          <p14:tracePt t="260114" x="7966075" y="5126038"/>
          <p14:tracePt t="260131" x="7947025" y="5045075"/>
          <p14:tracePt t="260148" x="7947025" y="5018088"/>
          <p14:tracePt t="260164" x="7947025" y="4991100"/>
          <p14:tracePt t="260181" x="7947025" y="4938713"/>
          <p14:tracePt t="260198" x="7939088" y="4911725"/>
          <p14:tracePt t="260215" x="7939088" y="4884738"/>
          <p14:tracePt t="260231" x="7920038" y="4840288"/>
          <p14:tracePt t="260248" x="7920038" y="4830763"/>
          <p14:tracePt t="260264" x="7912100" y="4813300"/>
          <p14:tracePt t="260281" x="7902575" y="4786313"/>
          <p14:tracePt t="260298" x="7894638" y="4776788"/>
          <p14:tracePt t="260315" x="7885113" y="4741863"/>
          <p14:tracePt t="260331" x="7875588" y="4724400"/>
          <p14:tracePt t="260348" x="7875588" y="4714875"/>
          <p14:tracePt t="260365" x="7875588" y="4705350"/>
          <p14:tracePt t="260622" x="7867650" y="4687888"/>
          <p14:tracePt t="260633" x="7858125" y="4687888"/>
          <p14:tracePt t="260646" x="7848600" y="4670425"/>
          <p14:tracePt t="260657" x="7840663" y="4670425"/>
          <p14:tracePt t="260670" x="7831138" y="4652963"/>
          <p14:tracePt t="260683" x="7813675" y="4643438"/>
          <p14:tracePt t="260698" x="7804150" y="4625975"/>
          <p14:tracePt t="260714" x="7796213" y="4625975"/>
          <p14:tracePt t="260731" x="7769225" y="4598988"/>
          <p14:tracePt t="260748" x="7769225" y="4581525"/>
          <p14:tracePt t="260765" x="7742238" y="4562475"/>
          <p14:tracePt t="260781" x="7705725" y="4527550"/>
          <p14:tracePt t="260798" x="7670800" y="4510088"/>
          <p14:tracePt t="260815" x="7643813" y="4491038"/>
          <p14:tracePt t="260831" x="7608888" y="4473575"/>
          <p14:tracePt t="260848" x="7589838" y="4456113"/>
          <p14:tracePt t="260865" x="7572375" y="4446588"/>
          <p14:tracePt t="260881" x="7527925" y="4446588"/>
          <p14:tracePt t="260898" x="7500938" y="4446588"/>
          <p14:tracePt t="260915" x="7483475" y="4446588"/>
          <p14:tracePt t="260931" x="7456488" y="4446588"/>
          <p14:tracePt t="260948" x="7446963" y="4446588"/>
          <p14:tracePt t="260965" x="7419975" y="4446588"/>
          <p14:tracePt t="260981" x="7412038" y="4446588"/>
          <p14:tracePt t="260998" x="7402513" y="4446588"/>
          <p14:tracePt t="261015" x="7375525" y="4446588"/>
          <p14:tracePt t="261031" x="7367588" y="4456113"/>
          <p14:tracePt t="261074" x="7358063" y="4456113"/>
          <p14:tracePt t="261087" x="7358063" y="4473575"/>
          <p14:tracePt t="261099" x="7348538" y="4483100"/>
          <p14:tracePt t="261112" x="7331075" y="4500563"/>
          <p14:tracePt t="261123" x="7323138" y="4527550"/>
          <p14:tracePt t="261135" x="7313613" y="4545013"/>
          <p14:tracePt t="261148" x="7304088" y="4554538"/>
          <p14:tracePt t="261165" x="7304088" y="4572000"/>
          <p14:tracePt t="261184" x="7304088" y="4581525"/>
          <p14:tracePt t="261198" x="7304088" y="4589463"/>
          <p14:tracePt t="261215" x="7304088" y="4598988"/>
          <p14:tracePt t="261231" x="7304088" y="4625975"/>
          <p14:tracePt t="261248" x="7304088" y="4660900"/>
          <p14:tracePt t="261265" x="7304088" y="4679950"/>
          <p14:tracePt t="261281" x="7304088" y="4697413"/>
          <p14:tracePt t="261298" x="7323138" y="4732338"/>
          <p14:tracePt t="261315" x="7323138" y="4741863"/>
          <p14:tracePt t="261331" x="7340600" y="4768850"/>
          <p14:tracePt t="261348" x="7367588" y="4795838"/>
          <p14:tracePt t="261365" x="7385050" y="4822825"/>
          <p14:tracePt t="261381" x="7412038" y="4857750"/>
          <p14:tracePt t="261399" x="7439025" y="4867275"/>
          <p14:tracePt t="261415" x="7466013" y="4884738"/>
          <p14:tracePt t="261432" x="7500938" y="4902200"/>
          <p14:tracePt t="261448" x="7537450" y="4911725"/>
          <p14:tracePt t="261465" x="7554913" y="4919663"/>
          <p14:tracePt t="261481" x="7581900" y="4929188"/>
          <p14:tracePt t="261498" x="7599363" y="4938713"/>
          <p14:tracePt t="261515" x="7616825" y="4938713"/>
          <p14:tracePt t="261686" x="7608888" y="4938713"/>
          <p14:tracePt t="261700" x="7599363" y="4938713"/>
          <p14:tracePt t="261711" x="7581900" y="4938713"/>
          <p14:tracePt t="261725" x="7562850" y="4938713"/>
          <p14:tracePt t="261735" x="7554913" y="4938713"/>
          <p14:tracePt t="261748" x="7545388" y="4938713"/>
          <p14:tracePt t="261765" x="7527925" y="4938713"/>
          <p14:tracePt t="261782" x="7518400" y="4938713"/>
          <p14:tracePt t="261798" x="7510463" y="4938713"/>
          <p14:tracePt t="261815" x="7491413" y="4938713"/>
          <p14:tracePt t="261832" x="7473950" y="4929188"/>
          <p14:tracePt t="261848" x="7446963" y="4911725"/>
          <p14:tracePt t="261865" x="7429500" y="4902200"/>
          <p14:tracePt t="261883" x="7419975" y="4894263"/>
          <p14:tracePt t="261898" x="7385050" y="4857750"/>
          <p14:tracePt t="261915" x="7375525" y="4840288"/>
          <p14:tracePt t="261932" x="7367588" y="4822825"/>
          <p14:tracePt t="261948" x="7340600" y="4795838"/>
          <p14:tracePt t="261965" x="7331075" y="4776788"/>
          <p14:tracePt t="261982" x="7323138" y="4759325"/>
          <p14:tracePt t="261998" x="7323138" y="4732338"/>
          <p14:tracePt t="262015" x="7323138" y="4697413"/>
          <p14:tracePt t="262032" x="7348538" y="4589463"/>
          <p14:tracePt t="262048" x="7358063" y="4554538"/>
          <p14:tracePt t="262065" x="7367588" y="4527550"/>
          <p14:tracePt t="262082" x="7375525" y="4500563"/>
          <p14:tracePt t="262104" x="7385050" y="4491038"/>
          <p14:tracePt t="262117" x="7394575" y="4483100"/>
          <p14:tracePt t="262132" x="7412038" y="4483100"/>
          <p14:tracePt t="262148" x="7429500" y="4473575"/>
          <p14:tracePt t="262165" x="7466013" y="4465638"/>
          <p14:tracePt t="262182" x="7483475" y="4465638"/>
          <p14:tracePt t="262199" x="7510463" y="4465638"/>
          <p14:tracePt t="262215" x="7572375" y="4465638"/>
          <p14:tracePt t="262232" x="7626350" y="4483100"/>
          <p14:tracePt t="262248" x="7661275" y="4491038"/>
          <p14:tracePt t="262265" x="7732713" y="4510088"/>
          <p14:tracePt t="262282" x="7759700" y="4527550"/>
          <p14:tracePt t="262298" x="7777163" y="4537075"/>
          <p14:tracePt t="262315" x="7804150" y="4554538"/>
          <p14:tracePt t="262332" x="7813675" y="4562475"/>
          <p14:tracePt t="262348" x="7831138" y="4572000"/>
          <p14:tracePt t="262365" x="7831138" y="4581525"/>
          <p14:tracePt t="262382" x="7840663" y="4589463"/>
          <p14:tracePt t="262398" x="7840663" y="4598988"/>
          <p14:tracePt t="262594" x="7858125" y="4581525"/>
          <p14:tracePt t="262606" x="7875588" y="4545013"/>
          <p14:tracePt t="262618" x="7912100" y="4491038"/>
          <p14:tracePt t="262630" x="7974013" y="4419600"/>
          <p14:tracePt t="262642" x="8018463" y="4357688"/>
          <p14:tracePt t="262655" x="8045450" y="4313238"/>
          <p14:tracePt t="262667" x="8072438" y="4295775"/>
          <p14:tracePt t="262682" x="8072438" y="4286250"/>
          <p14:tracePt t="262704" x="8081963" y="4286250"/>
          <p14:tracePt t="262804" x="8089900" y="4286250"/>
          <p14:tracePt t="262815" x="8099425" y="4286250"/>
          <p14:tracePt t="262838" x="8108950" y="4286250"/>
          <p14:tracePt t="263083" x="8099425" y="4286250"/>
          <p14:tracePt t="263095" x="8089900" y="4286250"/>
          <p14:tracePt t="263107" x="8089900" y="4295775"/>
          <p14:tracePt t="263120" x="8081963" y="4303713"/>
          <p14:tracePt t="263134" x="8072438" y="4313238"/>
          <p14:tracePt t="263149" x="8054975" y="4330700"/>
          <p14:tracePt t="263165" x="8037513" y="4357688"/>
          <p14:tracePt t="263182" x="7974013" y="4429125"/>
          <p14:tracePt t="263199" x="7939088" y="4473575"/>
          <p14:tracePt t="263216" x="7902575" y="4518025"/>
          <p14:tracePt t="263232" x="7858125" y="4589463"/>
          <p14:tracePt t="263249" x="7840663" y="4625975"/>
          <p14:tracePt t="263265" x="7831138" y="4633913"/>
          <p14:tracePt t="263282" x="7823200" y="4643438"/>
          <p14:tracePt t="263904" x="7831138" y="4643438"/>
          <p14:tracePt t="263916" x="7840663" y="4633913"/>
          <p14:tracePt t="263928" x="7867650" y="4616450"/>
          <p14:tracePt t="263942" x="7894638" y="4598988"/>
          <p14:tracePt t="263953" x="7920038" y="4562475"/>
          <p14:tracePt t="263966" x="7956550" y="4518025"/>
          <p14:tracePt t="263982" x="7991475" y="4491038"/>
          <p14:tracePt t="263999" x="8027988" y="4446588"/>
          <p14:tracePt t="264016" x="8081963" y="4367213"/>
          <p14:tracePt t="264032" x="8099425" y="4340225"/>
          <p14:tracePt t="264049" x="8126413" y="4303713"/>
          <p14:tracePt t="264066" x="8161338" y="4241800"/>
          <p14:tracePt t="264082" x="8170863" y="4232275"/>
          <p14:tracePt t="264099" x="8180388" y="4224338"/>
          <p14:tracePt t="264116" x="8197850" y="4205288"/>
          <p14:tracePt t="264132" x="8205788" y="4187825"/>
          <p14:tracePt t="264149" x="8224838" y="4170363"/>
          <p14:tracePt t="264149" x="8232775" y="4160838"/>
          <p14:tracePt t="264166" x="8242300" y="4152900"/>
          <p14:tracePt t="264182" x="8242300" y="4143375"/>
          <p14:tracePt t="264199" x="8242300" y="4133850"/>
          <p14:tracePt t="264775" x="8242300" y="4143375"/>
          <p14:tracePt t="264933" x="8242300" y="4152900"/>
          <p14:tracePt t="264982" x="8242300" y="4160838"/>
          <p14:tracePt t="264995" x="8232775" y="4170363"/>
          <p14:tracePt t="265007" x="8215313" y="4187825"/>
          <p14:tracePt t="265019" x="8205788" y="4224338"/>
          <p14:tracePt t="265033" x="8180388" y="4251325"/>
          <p14:tracePt t="265049" x="8143875" y="4303713"/>
          <p14:tracePt t="265066" x="8099425" y="4367213"/>
          <p14:tracePt t="265083" x="8001000" y="4500563"/>
          <p14:tracePt t="265099" x="7956550" y="4545013"/>
          <p14:tracePt t="265116" x="7920038" y="4589463"/>
          <p14:tracePt t="265133" x="7894638" y="4616450"/>
          <p14:tracePt t="265149" x="7885113" y="4625975"/>
          <p14:tracePt t="265166" x="7885113" y="4633913"/>
          <p14:tracePt t="265240" x="7885113" y="4625975"/>
          <p14:tracePt t="265265" x="7885113" y="4616450"/>
          <p14:tracePt t="265289" x="7894638" y="4608513"/>
          <p14:tracePt t="265302" x="7902575" y="4598988"/>
          <p14:tracePt t="265313" x="7920038" y="4589463"/>
          <p14:tracePt t="265328" x="7947025" y="4572000"/>
          <p14:tracePt t="265338" x="8001000" y="4518025"/>
          <p14:tracePt t="265349" x="8062913" y="4473575"/>
          <p14:tracePt t="265366" x="8143875" y="4429125"/>
          <p14:tracePt t="265383" x="8205788" y="4375150"/>
          <p14:tracePt t="265399" x="8367713" y="4259263"/>
          <p14:tracePt t="265416" x="8420100" y="4187825"/>
          <p14:tracePt t="265433" x="8483600" y="4125913"/>
          <p14:tracePt t="265450" x="8528050" y="4017963"/>
          <p14:tracePt t="265466" x="8528050" y="4000500"/>
          <p14:tracePt t="265483" x="8528050" y="3973513"/>
          <p14:tracePt t="265499" x="8510588" y="3956050"/>
          <p14:tracePt t="265516" x="8491538" y="3946525"/>
          <p14:tracePt t="265533" x="8474075" y="3929063"/>
          <p14:tracePt t="265549" x="8429625" y="3929063"/>
          <p14:tracePt t="265566" x="8412163" y="3929063"/>
          <p14:tracePt t="265583" x="8402638" y="3929063"/>
          <p14:tracePt t="265599" x="8367713" y="3929063"/>
          <p14:tracePt t="265620" x="8358188" y="3929063"/>
          <p14:tracePt t="265633" x="8348663" y="3929063"/>
          <p14:tracePt t="265669" x="8348663" y="3938588"/>
          <p14:tracePt t="265680" x="8340725" y="3946525"/>
          <p14:tracePt t="265694" x="8331200" y="3956050"/>
          <p14:tracePt t="265705" x="8313738" y="3973513"/>
          <p14:tracePt t="265717" x="8304213" y="3990975"/>
          <p14:tracePt t="265733" x="8296275" y="4010025"/>
          <p14:tracePt t="265749" x="8286750" y="4017963"/>
          <p14:tracePt t="265766" x="8277225" y="4054475"/>
          <p14:tracePt t="265783" x="8277225" y="4071938"/>
          <p14:tracePt t="265799" x="8269288" y="4098925"/>
          <p14:tracePt t="265816" x="8259763" y="4179888"/>
          <p14:tracePt t="265833" x="8259763" y="4205288"/>
          <p14:tracePt t="265850" x="8259763" y="4232275"/>
          <p14:tracePt t="265866" x="8259763" y="4259263"/>
          <p14:tracePt t="265890" x="8259763" y="4268788"/>
          <p14:tracePt t="265902" x="8259763" y="4276725"/>
          <p14:tracePt t="265926" x="8269288" y="4286250"/>
          <p14:tracePt t="265937" x="8277225" y="4286250"/>
          <p14:tracePt t="265951" x="8277225" y="4295775"/>
          <p14:tracePt t="265975" x="8286750" y="4295775"/>
          <p14:tracePt t="265988" x="8286750" y="4303713"/>
          <p14:tracePt t="266111" x="8286750" y="4313238"/>
          <p14:tracePt t="266146" x="8286750" y="4322763"/>
          <p14:tracePt t="266158" x="8286750" y="4330700"/>
          <p14:tracePt t="266220" x="8286750" y="4340225"/>
          <p14:tracePt t="267505" x="8259763" y="4340225"/>
          <p14:tracePt t="267519" x="8232775" y="4357688"/>
          <p14:tracePt t="267531" x="8197850" y="4375150"/>
          <p14:tracePt t="267543" x="8153400" y="4402138"/>
          <p14:tracePt t="267555" x="8072438" y="4438650"/>
          <p14:tracePt t="267568" x="7991475" y="4491038"/>
          <p14:tracePt t="267583" x="7894638" y="4562475"/>
          <p14:tracePt t="267600" x="7777163" y="4625975"/>
          <p14:tracePt t="267616" x="7634288" y="4714875"/>
          <p14:tracePt t="267633" x="7599363" y="4724400"/>
          <p14:tracePt t="267650" x="7589838" y="4724400"/>
          <p14:tracePt t="267667" x="7581900" y="4732338"/>
          <p14:tracePt t="267811" x="7581900" y="4751388"/>
          <p14:tracePt t="267836" x="7589838" y="4768850"/>
          <p14:tracePt t="267852" x="7589838" y="4776788"/>
          <p14:tracePt t="267862" x="7589838" y="4786313"/>
          <p14:tracePt t="267874" x="7589838" y="4795838"/>
          <p14:tracePt t="267885" x="7589838" y="4822825"/>
          <p14:tracePt t="267900" x="7589838" y="4840288"/>
          <p14:tracePt t="267917" x="7608888" y="4848225"/>
          <p14:tracePt t="267933" x="7616825" y="4875213"/>
          <p14:tracePt t="267950" x="7643813" y="4902200"/>
          <p14:tracePt t="267967" x="7661275" y="4919663"/>
          <p14:tracePt t="267983" x="7688263" y="4946650"/>
          <p14:tracePt t="268000" x="7697788" y="4965700"/>
          <p14:tracePt t="268017" x="7724775" y="4991100"/>
          <p14:tracePt t="268033" x="7759700" y="5037138"/>
          <p14:tracePt t="268050" x="7786688" y="5062538"/>
          <p14:tracePt t="268067" x="7804150" y="5072063"/>
          <p14:tracePt t="268084" x="7831138" y="5099050"/>
          <p14:tracePt t="268100" x="7840663" y="5108575"/>
          <p14:tracePt t="268117" x="7848600" y="5116513"/>
          <p14:tracePt t="268134" x="7858125" y="5126038"/>
          <p14:tracePt t="268315" x="7858125" y="5133975"/>
          <p14:tracePt t="268683" x="7858125" y="5153025"/>
          <p14:tracePt t="268695" x="7875588" y="5170488"/>
          <p14:tracePt t="268707" x="7885113" y="5187950"/>
          <p14:tracePt t="268720" x="7894638" y="5224463"/>
          <p14:tracePt t="268734" x="7912100" y="5259388"/>
          <p14:tracePt t="268750" x="7929563" y="5313363"/>
          <p14:tracePt t="268767" x="7956550" y="5357813"/>
          <p14:tracePt t="268784" x="7991475" y="5465763"/>
          <p14:tracePt t="268801" x="8010525" y="5500688"/>
          <p14:tracePt t="268817" x="8037513" y="5589588"/>
          <p14:tracePt t="268834" x="8054975" y="5608638"/>
          <p14:tracePt t="268850" x="8062913" y="5616575"/>
          <p14:tracePt t="268867" x="8072438" y="5634038"/>
          <p14:tracePt t="269932" x="8072438" y="5626100"/>
          <p14:tracePt t="269956" x="8072438" y="5608638"/>
          <p14:tracePt t="269968" x="8062913" y="5589588"/>
          <p14:tracePt t="269981" x="8062913" y="5562600"/>
          <p14:tracePt t="269993" x="8062913" y="5527675"/>
          <p14:tracePt t="270006" x="8054975" y="5473700"/>
          <p14:tracePt t="270018" x="8045450" y="5419725"/>
          <p14:tracePt t="270034" x="8037513" y="5375275"/>
          <p14:tracePt t="270051" x="8027988" y="5330825"/>
          <p14:tracePt t="270067" x="8010525" y="5286375"/>
          <p14:tracePt t="270084" x="7991475" y="5259388"/>
          <p14:tracePt t="270101" x="7974013" y="5232400"/>
          <p14:tracePt t="270117" x="7947025" y="5197475"/>
          <p14:tracePt t="270134" x="7939088" y="5170488"/>
          <p14:tracePt t="270151" x="7929563" y="5160963"/>
          <p14:tracePt t="270167" x="7920038" y="5153025"/>
          <p14:tracePt t="270336" x="7912100" y="5153025"/>
          <p14:tracePt t="270374" x="7912100" y="5143500"/>
          <p14:tracePt t="271966" x="7902575" y="5133975"/>
          <p14:tracePt t="271977" x="7894638" y="5126038"/>
          <p14:tracePt t="271990" x="7894638" y="5116513"/>
          <p14:tracePt t="272002" x="7875588" y="5099050"/>
          <p14:tracePt t="272019" x="7848600" y="5081588"/>
          <p14:tracePt t="272035" x="7813675" y="5054600"/>
          <p14:tracePt t="272052" x="7653338" y="4956175"/>
          <p14:tracePt t="272068" x="7537450" y="4911725"/>
          <p14:tracePt t="272085" x="7394575" y="4857750"/>
          <p14:tracePt t="272101" x="7099300" y="4741863"/>
          <p14:tracePt t="272118" x="7000875" y="4687888"/>
          <p14:tracePt t="272135" x="6919913" y="4652963"/>
          <p14:tracePt t="272151" x="6858000" y="4616450"/>
          <p14:tracePt t="272168" x="6831013" y="4608513"/>
          <p14:tracePt t="272185" x="6786563" y="4589463"/>
          <p14:tracePt t="272201" x="6769100" y="4589463"/>
          <p14:tracePt t="272223" x="6751638" y="4589463"/>
          <p14:tracePt t="272236" x="6732588" y="4589463"/>
          <p14:tracePt t="272252" x="6715125" y="4581525"/>
          <p14:tracePt t="272268" x="6697663" y="4572000"/>
          <p14:tracePt t="272285" x="6680200" y="4562475"/>
          <p14:tracePt t="272302" x="6680200" y="4554538"/>
          <p14:tracePt t="272318" x="6670675" y="4554538"/>
          <p14:tracePt t="272335" x="6661150" y="4554538"/>
          <p14:tracePt t="272358" x="6643688" y="4545013"/>
          <p14:tracePt t="272370" x="6634163" y="4537075"/>
          <p14:tracePt t="272385" x="6626225" y="4518025"/>
          <p14:tracePt t="272401" x="6608763" y="4510088"/>
          <p14:tracePt t="272418" x="6608763" y="4500563"/>
          <p14:tracePt t="272435" x="6608763" y="4491038"/>
          <p14:tracePt t="272689" x="6608763" y="4500563"/>
          <p14:tracePt t="279733" x="6634163" y="4500563"/>
          <p14:tracePt t="279745" x="6680200" y="4491038"/>
          <p14:tracePt t="279757" x="6715125" y="4483100"/>
          <p14:tracePt t="279770" x="6777038" y="4483100"/>
          <p14:tracePt t="279782" x="6823075" y="4483100"/>
          <p14:tracePt t="279793" x="6875463" y="4483100"/>
          <p14:tracePt t="279806" x="6902450" y="4483100"/>
          <p14:tracePt t="279820" x="6938963" y="4483100"/>
          <p14:tracePt t="279837" x="6956425" y="4473575"/>
          <p14:tracePt t="279854" x="6983413" y="4473575"/>
          <p14:tracePt t="279871" x="7037388" y="4429125"/>
          <p14:tracePt t="279887" x="7072313" y="4411663"/>
          <p14:tracePt t="279904" x="7108825" y="4357688"/>
          <p14:tracePt t="279920" x="7126288" y="4330700"/>
          <p14:tracePt t="279937" x="7134225" y="4313238"/>
          <p14:tracePt t="279954" x="7134225" y="4286250"/>
          <p14:tracePt t="279970" x="7134225" y="4276725"/>
          <p14:tracePt t="279990" x="7134225" y="4268788"/>
          <p14:tracePt t="280004" x="7134225" y="4259263"/>
          <p14:tracePt t="280020" x="7126288" y="4251325"/>
          <p14:tracePt t="280037" x="7099300" y="4232275"/>
          <p14:tracePt t="280054" x="7062788" y="4205288"/>
          <p14:tracePt t="280070" x="7037388" y="4187825"/>
          <p14:tracePt t="280087" x="7018338" y="4170363"/>
          <p14:tracePt t="280104" x="6973888" y="4143375"/>
          <p14:tracePt t="280121" x="6956425" y="4133850"/>
          <p14:tracePt t="280137" x="6919913" y="4108450"/>
          <p14:tracePt t="280154" x="6911975" y="4098925"/>
          <p14:tracePt t="280170" x="6894513" y="4089400"/>
          <p14:tracePt t="280187" x="6858000" y="4071938"/>
          <p14:tracePt t="280204" x="6840538" y="4071938"/>
          <p14:tracePt t="280221" x="6823075" y="4071938"/>
          <p14:tracePt t="280237" x="6769100" y="4071938"/>
          <p14:tracePt t="280254" x="6751638" y="4081463"/>
          <p14:tracePt t="280271" x="6724650" y="4089400"/>
          <p14:tracePt t="280287" x="6661150" y="4125913"/>
          <p14:tracePt t="280304" x="6634163" y="4133850"/>
          <p14:tracePt t="280321" x="6545263" y="4187825"/>
          <p14:tracePt t="280337" x="6500813" y="4224338"/>
          <p14:tracePt t="280354" x="6456363" y="4259263"/>
          <p14:tracePt t="280371" x="6375400" y="4330700"/>
          <p14:tracePt t="280387" x="6357938" y="4357688"/>
          <p14:tracePt t="280404" x="6340475" y="4375150"/>
          <p14:tracePt t="280421" x="6323013" y="4419600"/>
          <p14:tracePt t="280437" x="6313488" y="4456113"/>
          <p14:tracePt t="280454" x="6313488" y="4491038"/>
          <p14:tracePt t="280471" x="6313488" y="4581525"/>
          <p14:tracePt t="280487" x="6313488" y="4616450"/>
          <p14:tracePt t="280504" x="6323013" y="4660900"/>
          <p14:tracePt t="280521" x="6367463" y="4732338"/>
          <p14:tracePt t="280537" x="6402388" y="4776788"/>
          <p14:tracePt t="280554" x="6473825" y="4867275"/>
          <p14:tracePt t="280571" x="6510338" y="4902200"/>
          <p14:tracePt t="280587" x="6545263" y="4919663"/>
          <p14:tracePt t="280604" x="6599238" y="4929188"/>
          <p14:tracePt t="280621" x="6626225" y="4929188"/>
          <p14:tracePt t="280637" x="6661150" y="4919663"/>
          <p14:tracePt t="280654" x="6813550" y="4822825"/>
          <p14:tracePt t="280671" x="6902450" y="4759325"/>
          <p14:tracePt t="280687" x="6973888" y="4687888"/>
          <p14:tracePt t="280704" x="7062788" y="4589463"/>
          <p14:tracePt t="280721" x="7089775" y="4554538"/>
          <p14:tracePt t="280737" x="7099300" y="4537075"/>
          <p14:tracePt t="280754" x="7099300" y="4518025"/>
          <p14:tracePt t="280771" x="7099300" y="4500563"/>
          <p14:tracePt t="280787" x="7072313" y="4446588"/>
          <p14:tracePt t="280804" x="7054850" y="4429125"/>
          <p14:tracePt t="280821" x="7010400" y="4394200"/>
          <p14:tracePt t="280837" x="6919913" y="4340225"/>
          <p14:tracePt t="280854" x="6875463" y="4322763"/>
          <p14:tracePt t="280871" x="6840538" y="4303713"/>
          <p14:tracePt t="280887" x="6769100" y="4241800"/>
          <p14:tracePt t="280904" x="6751638" y="4214813"/>
          <p14:tracePt t="280921" x="6724650" y="4179888"/>
          <p14:tracePt t="280937" x="6688138" y="4116388"/>
          <p14:tracePt t="280954" x="6670675" y="4108450"/>
          <p14:tracePt t="280971" x="6643688" y="4089400"/>
          <p14:tracePt t="281008" x="6634163" y="4089400"/>
          <p14:tracePt t="281043" x="6626225" y="4089400"/>
          <p14:tracePt t="281055" x="6616700" y="4089400"/>
          <p14:tracePt t="281068" x="6608763" y="4089400"/>
          <p14:tracePt t="281081" x="6599238" y="4098925"/>
          <p14:tracePt t="281092" x="6572250" y="4116388"/>
          <p14:tracePt t="281105" x="6554788" y="4152900"/>
          <p14:tracePt t="281121" x="6537325" y="4179888"/>
          <p14:tracePt t="281138" x="6510338" y="4214813"/>
          <p14:tracePt t="281154" x="6483350" y="4268788"/>
          <p14:tracePt t="281171" x="6465888" y="4303713"/>
          <p14:tracePt t="281187" x="6456363" y="4330700"/>
          <p14:tracePt t="281204" x="6456363" y="4367213"/>
          <p14:tracePt t="281221" x="6456363" y="4394200"/>
          <p14:tracePt t="281238" x="6456363" y="4419600"/>
          <p14:tracePt t="281254" x="6510338" y="4500563"/>
          <p14:tracePt t="281271" x="6537325" y="4545013"/>
          <p14:tracePt t="281287" x="6562725" y="4598988"/>
          <p14:tracePt t="281304" x="6599238" y="4660900"/>
          <p14:tracePt t="281321" x="6616700" y="4679950"/>
          <p14:tracePt t="281337" x="6643688" y="4705350"/>
          <p14:tracePt t="281354" x="6653213" y="4705350"/>
          <p14:tracePt t="281371" x="6661150" y="4705350"/>
          <p14:tracePt t="281388" x="6705600" y="4687888"/>
          <p14:tracePt t="281404" x="6732588" y="4670425"/>
          <p14:tracePt t="281421" x="6759575" y="4643438"/>
          <p14:tracePt t="281438" x="6786563" y="4616450"/>
          <p14:tracePt t="281454" x="6796088" y="4581525"/>
          <p14:tracePt t="281471" x="6823075" y="4562475"/>
          <p14:tracePt t="281488" x="6848475" y="4510088"/>
          <p14:tracePt t="281504" x="6858000" y="4500563"/>
          <p14:tracePt t="281521" x="6867525" y="4465638"/>
          <p14:tracePt t="281538" x="6867525" y="4446588"/>
          <p14:tracePt t="281554" x="6867525" y="4429125"/>
          <p14:tracePt t="281571" x="6848475" y="4384675"/>
          <p14:tracePt t="281588" x="6831013" y="4367213"/>
          <p14:tracePt t="281604" x="6823075" y="4357688"/>
          <p14:tracePt t="281621" x="6813550" y="4348163"/>
          <p14:tracePt t="284756" x="6796088" y="4340225"/>
          <p14:tracePt t="284768" x="6786563" y="4330700"/>
          <p14:tracePt t="284779" x="6777038" y="4330700"/>
          <p14:tracePt t="284793" x="6751638" y="4330700"/>
          <p14:tracePt t="284805" x="6715125" y="4322763"/>
          <p14:tracePt t="284822" x="6670675" y="4322763"/>
          <p14:tracePt t="284839" x="6616700" y="4322763"/>
          <p14:tracePt t="284855" x="6491288" y="4313238"/>
          <p14:tracePt t="284872" x="6429375" y="4303713"/>
          <p14:tracePt t="284889" x="6375400" y="4276725"/>
          <p14:tracePt t="284906" x="6296025" y="4224338"/>
          <p14:tracePt t="284922" x="6269038" y="4179888"/>
          <p14:tracePt t="284939" x="6205538" y="4089400"/>
          <p14:tracePt t="284955" x="6197600" y="4054475"/>
          <p14:tracePt t="284972" x="6188075" y="4000500"/>
          <p14:tracePt t="284989" x="6188075" y="3919538"/>
          <p14:tracePt t="285006" x="6188075" y="3884613"/>
          <p14:tracePt t="285022" x="6197600" y="3848100"/>
          <p14:tracePt t="285039" x="6224588" y="3795713"/>
          <p14:tracePt t="285055" x="6242050" y="3776663"/>
          <p14:tracePt t="285075" x="6242050" y="3768725"/>
          <p14:tracePt t="285148" x="6259513" y="3751263"/>
          <p14:tracePt t="285161" x="6286500" y="3741738"/>
          <p14:tracePt t="285173" x="6296025" y="3732213"/>
          <p14:tracePt t="285184" x="6303963" y="3724275"/>
          <p14:tracePt t="285197" x="6313488" y="3714750"/>
          <p14:tracePt t="285209" x="6323013" y="3697288"/>
          <p14:tracePt t="285222" x="6340475" y="3670300"/>
          <p14:tracePt t="285239" x="6357938" y="3652838"/>
          <p14:tracePt t="285255" x="6375400" y="3633788"/>
          <p14:tracePt t="285272" x="6411913" y="3608388"/>
          <p14:tracePt t="285289" x="6429375" y="3608388"/>
          <p14:tracePt t="285306" x="6456363" y="3608388"/>
          <p14:tracePt t="285322" x="6510338" y="3608388"/>
          <p14:tracePt t="285339" x="6554788" y="3608388"/>
          <p14:tracePt t="285356" x="6599238" y="3608388"/>
          <p14:tracePt t="285372" x="6732588" y="3625850"/>
          <p14:tracePt t="285389" x="6796088" y="3633788"/>
          <p14:tracePt t="285406" x="6919913" y="3643313"/>
          <p14:tracePt t="285422" x="6991350" y="3643313"/>
          <p14:tracePt t="285439" x="7062788" y="3643313"/>
          <p14:tracePt t="285455" x="7224713" y="3643313"/>
          <p14:tracePt t="285473" x="7304088" y="3643313"/>
          <p14:tracePt t="285489" x="7385050" y="3652838"/>
          <p14:tracePt t="285506" x="7545388" y="3679825"/>
          <p14:tracePt t="285522" x="7599363" y="3697288"/>
          <p14:tracePt t="285539" x="7688263" y="3714750"/>
          <p14:tracePt t="285556" x="7742238" y="3741738"/>
          <p14:tracePt t="285572" x="7804150" y="3776663"/>
          <p14:tracePt t="285589" x="7912100" y="3822700"/>
          <p14:tracePt t="285605" x="7966075" y="3848100"/>
          <p14:tracePt t="285622" x="8001000" y="3857625"/>
          <p14:tracePt t="285639" x="8072438" y="3919538"/>
          <p14:tracePt t="285656" x="8108950" y="3938588"/>
          <p14:tracePt t="285672" x="8126413" y="3973513"/>
          <p14:tracePt t="285689" x="8197850" y="4054475"/>
          <p14:tracePt t="285706" x="8224838" y="4089400"/>
          <p14:tracePt t="285722" x="8251825" y="4125913"/>
          <p14:tracePt t="285739" x="8259763" y="4197350"/>
          <p14:tracePt t="285756" x="8269288" y="4232275"/>
          <p14:tracePt t="285772" x="8277225" y="4303713"/>
          <p14:tracePt t="285789" x="8277225" y="4330700"/>
          <p14:tracePt t="285806" x="8277225" y="4340225"/>
          <p14:tracePt t="285823" x="8277225" y="4357688"/>
          <p14:tracePt t="286470" x="8286750" y="4357688"/>
          <p14:tracePt t="286486" x="8286750" y="4375150"/>
          <p14:tracePt t="286508" x="8286750" y="4394200"/>
          <p14:tracePt t="286520" x="8277225" y="4411663"/>
          <p14:tracePt t="286533" x="8259763" y="4446588"/>
          <p14:tracePt t="286544" x="8205788" y="4491038"/>
          <p14:tracePt t="286558" x="8153400" y="4537075"/>
          <p14:tracePt t="286572" x="8089900" y="4598988"/>
          <p14:tracePt t="286589" x="7991475" y="4670425"/>
          <p14:tracePt t="286606" x="7804150" y="4795838"/>
          <p14:tracePt t="286622" x="7688263" y="4848225"/>
          <p14:tracePt t="286639" x="7589838" y="4902200"/>
          <p14:tracePt t="286656" x="7385050" y="4938713"/>
          <p14:tracePt t="286673" x="7286625" y="4946650"/>
          <p14:tracePt t="286689" x="7205663" y="4946650"/>
          <p14:tracePt t="286706" x="7045325" y="4946650"/>
          <p14:tracePt t="286723" x="6973888" y="4946650"/>
          <p14:tracePt t="286739" x="6884988" y="4946650"/>
          <p14:tracePt t="286756" x="6732588" y="4911725"/>
          <p14:tracePt t="286773" x="6661150" y="4894263"/>
          <p14:tracePt t="286790" x="6581775" y="4875213"/>
          <p14:tracePt t="286790" x="6510338" y="4857750"/>
          <p14:tracePt t="286806" x="6429375" y="4840288"/>
          <p14:tracePt t="286823" x="6367463" y="4803775"/>
          <p14:tracePt t="286839" x="6259513" y="4732338"/>
          <p14:tracePt t="286856" x="6224588" y="4679950"/>
          <p14:tracePt t="286873" x="6197600" y="4589463"/>
          <p14:tracePt t="286889" x="6170613" y="4402138"/>
          <p14:tracePt t="286906" x="6170613" y="4330700"/>
          <p14:tracePt t="286923" x="6161088" y="4276725"/>
          <p14:tracePt t="286939" x="6161088" y="4170363"/>
          <p14:tracePt t="286956" x="6180138" y="4116388"/>
          <p14:tracePt t="286973" x="6224588" y="4037013"/>
          <p14:tracePt t="286989" x="6330950" y="3911600"/>
          <p14:tracePt t="287006" x="6384925" y="3857625"/>
          <p14:tracePt t="287023" x="6465888" y="3759200"/>
          <p14:tracePt t="287039" x="6500813" y="3724275"/>
          <p14:tracePt t="287056" x="6537325" y="3687763"/>
          <p14:tracePt t="287073" x="6643688" y="3608388"/>
          <p14:tracePt t="287089" x="6680200" y="3581400"/>
          <p14:tracePt t="287106" x="6742113" y="3544888"/>
          <p14:tracePt t="287123" x="6848475" y="3465513"/>
          <p14:tracePt t="287139" x="6902450" y="3429000"/>
          <p14:tracePt t="287156" x="6956425" y="3375025"/>
          <p14:tracePt t="287173" x="7089775" y="3322638"/>
          <p14:tracePt t="287190" x="7143750" y="3303588"/>
          <p14:tracePt t="287206" x="7259638" y="3286125"/>
          <p14:tracePt t="287223" x="7304088" y="3286125"/>
          <p14:tracePt t="287240" x="7358063" y="3295650"/>
          <p14:tracePt t="287256" x="7500938" y="3357563"/>
          <p14:tracePt t="287273" x="7581900" y="3384550"/>
          <p14:tracePt t="287289" x="7653338" y="3419475"/>
          <p14:tracePt t="287306" x="7823200" y="3517900"/>
          <p14:tracePt t="287323" x="7894638" y="3581400"/>
          <p14:tracePt t="287339" x="7947025" y="3643313"/>
          <p14:tracePt t="287356" x="8045450" y="3795713"/>
          <p14:tracePt t="287373" x="8072438" y="3857625"/>
          <p14:tracePt t="287389" x="8108950" y="3919538"/>
          <p14:tracePt t="287406" x="8116888" y="4037013"/>
          <p14:tracePt t="287423" x="8116888" y="4089400"/>
          <p14:tracePt t="287439" x="8089900" y="4205288"/>
          <p14:tracePt t="287456" x="8037513" y="4259263"/>
          <p14:tracePt t="287473" x="7991475" y="4303713"/>
          <p14:tracePt t="287490" x="7885113" y="4411663"/>
          <p14:tracePt t="287506" x="7804150" y="4456113"/>
          <p14:tracePt t="287523" x="7724775" y="4491038"/>
          <p14:tracePt t="287539" x="7554913" y="4572000"/>
          <p14:tracePt t="287556" x="7456488" y="4608513"/>
          <p14:tracePt t="287573" x="7286625" y="4625975"/>
          <p14:tracePt t="287589" x="7197725" y="4625975"/>
          <p14:tracePt t="287606" x="7126288" y="4625975"/>
          <p14:tracePt t="287623" x="6965950" y="4608513"/>
          <p14:tracePt t="287639" x="6884988" y="4581525"/>
          <p14:tracePt t="287656" x="6823075" y="4562475"/>
          <p14:tracePt t="287673" x="6705600" y="4491038"/>
          <p14:tracePt t="287690" x="6661150" y="4456113"/>
          <p14:tracePt t="287706" x="6626225" y="4419600"/>
          <p14:tracePt t="287723" x="6554788" y="4348163"/>
          <p14:tracePt t="287740" x="6518275" y="4303713"/>
          <p14:tracePt t="287756" x="6483350" y="4251325"/>
          <p14:tracePt t="287773" x="6429375" y="4160838"/>
          <p14:tracePt t="287790" x="6419850" y="4133850"/>
          <p14:tracePt t="287806" x="6394450" y="4071938"/>
          <p14:tracePt t="287823" x="6394450" y="4054475"/>
          <p14:tracePt t="287840" x="6394450" y="4037013"/>
          <p14:tracePt t="287856" x="6384925" y="3990975"/>
          <p14:tracePt t="287873" x="6375400" y="3973513"/>
          <p14:tracePt t="287890" x="6375400" y="3946525"/>
          <p14:tracePt t="287906" x="6375400" y="3884613"/>
          <p14:tracePt t="287923" x="6375400" y="3867150"/>
          <p14:tracePt t="287940" x="6375400" y="3840163"/>
          <p14:tracePt t="287956" x="6375400" y="3822700"/>
          <p14:tracePt t="287973" x="6375400" y="3813175"/>
          <p14:tracePt t="287992" x="6375400" y="3803650"/>
          <p14:tracePt t="289521" x="6375400" y="3795713"/>
          <p14:tracePt t="289546" x="6375400" y="3786188"/>
          <p14:tracePt t="289558" x="6367463" y="3786188"/>
          <p14:tracePt t="289570" x="6357938" y="3776663"/>
          <p14:tracePt t="289583" x="6357938" y="3768725"/>
          <p14:tracePt t="289594" x="6348413" y="3768725"/>
          <p14:tracePt t="289608" x="6348413" y="3759200"/>
          <p14:tracePt t="289623" x="6340475" y="3751263"/>
          <p14:tracePt t="289640" x="6330950" y="3741738"/>
          <p14:tracePt t="289657" x="6330950" y="3724275"/>
          <p14:tracePt t="289680" x="6330950" y="3714750"/>
          <p14:tracePt t="301467" x="6323013" y="3714750"/>
          <p14:tracePt t="301492" x="6303963" y="3714750"/>
          <p14:tracePt t="301505" x="6296025" y="3714750"/>
          <p14:tracePt t="301516" x="6286500" y="3714750"/>
          <p14:tracePt t="301528" x="6276975" y="3714750"/>
          <p14:tracePt t="301553" x="6276975" y="3705225"/>
          <p14:tracePt t="301567" x="6276975" y="3697288"/>
          <p14:tracePt t="301592" x="6276975" y="3687763"/>
          <p14:tracePt t="301603" x="6276975" y="3679825"/>
          <p14:tracePt t="301613" x="6276975" y="3670300"/>
          <p14:tracePt t="301664" x="6276975" y="3660775"/>
          <p14:tracePt t="301676" x="6303963" y="3660775"/>
          <p14:tracePt t="301688" x="6313488" y="3660775"/>
          <p14:tracePt t="301700" x="6330950" y="3660775"/>
          <p14:tracePt t="301713" x="6357938" y="3660775"/>
          <p14:tracePt t="301727" x="6375400" y="3652838"/>
          <p14:tracePt t="301744" x="6402388" y="3652838"/>
          <p14:tracePt t="301760" x="6419850" y="3652838"/>
          <p14:tracePt t="301778" x="6438900" y="3652838"/>
          <p14:tracePt t="301798" x="6446838" y="3652838"/>
          <p14:tracePt t="301835" x="6446838" y="3660775"/>
          <p14:tracePt t="301847" x="6446838" y="3670300"/>
          <p14:tracePt t="301859" x="6456363" y="3670300"/>
          <p14:tracePt t="301871" x="6456363" y="3679825"/>
          <p14:tracePt t="301884" x="6456363" y="3687763"/>
          <p14:tracePt t="301909" x="6456363" y="3697288"/>
          <p14:tracePt t="301921" x="6456363" y="3705225"/>
          <p14:tracePt t="301933" x="6456363" y="3714750"/>
          <p14:tracePt t="301958" x="6456363" y="3724275"/>
          <p14:tracePt t="301969" x="6456363" y="3741738"/>
          <p14:tracePt t="301980" x="6456363" y="3759200"/>
          <p14:tracePt t="301995" x="6456363" y="3768725"/>
          <p14:tracePt t="302011" x="6456363" y="3795713"/>
          <p14:tracePt t="302027" x="6456363" y="3803650"/>
          <p14:tracePt t="302044" x="6446838" y="3830638"/>
          <p14:tracePt t="302061" x="6438900" y="3840163"/>
          <p14:tracePt t="302077" x="6429375" y="3848100"/>
          <p14:tracePt t="302094" x="6411913" y="3857625"/>
          <p14:tracePt t="302111" x="6394450" y="3867150"/>
          <p14:tracePt t="302127" x="6375400" y="3867150"/>
          <p14:tracePt t="302144" x="6348413" y="3867150"/>
          <p14:tracePt t="302167" x="6340475" y="3867150"/>
          <p14:tracePt t="302191" x="6330950" y="3867150"/>
          <p14:tracePt t="302202" x="6323013" y="3857625"/>
          <p14:tracePt t="302215" x="6313488" y="3840163"/>
          <p14:tracePt t="302227" x="6296025" y="3813175"/>
          <p14:tracePt t="302244" x="6286500" y="3795713"/>
          <p14:tracePt t="302261" x="6286500" y="3768725"/>
          <p14:tracePt t="302277" x="6276975" y="3759200"/>
          <p14:tracePt t="302294" x="6276975" y="3741738"/>
          <p14:tracePt t="302313" x="6276975" y="3732213"/>
          <p14:tracePt t="302337" x="6276975" y="3724275"/>
          <p14:tracePt t="302351" x="6276975" y="3714750"/>
          <p14:tracePt t="302362" x="6286500" y="3705225"/>
          <p14:tracePt t="302377" x="6296025" y="3705225"/>
          <p14:tracePt t="302394" x="6296025" y="3697288"/>
          <p14:tracePt t="302411" x="6303963" y="3697288"/>
          <p14:tracePt t="302427" x="6313488" y="3697288"/>
          <p14:tracePt t="302447" x="6330950" y="3697288"/>
          <p14:tracePt t="302472" x="6340475" y="3697288"/>
          <p14:tracePt t="302483" x="6348413" y="3697288"/>
          <p14:tracePt t="302497" x="6357938" y="3697288"/>
          <p14:tracePt t="302511" x="6367463" y="3697288"/>
          <p14:tracePt t="302528" x="6375400" y="3697288"/>
          <p14:tracePt t="302544" x="6384925" y="3697288"/>
          <p14:tracePt t="302561" x="6411913" y="3697288"/>
          <p14:tracePt t="302577" x="6419850" y="3697288"/>
          <p14:tracePt t="302594" x="6438900" y="3697288"/>
          <p14:tracePt t="302611" x="6446838" y="3705225"/>
          <p14:tracePt t="302631" x="6465888" y="3705225"/>
          <p14:tracePt t="302656" x="6473825" y="3705225"/>
          <p14:tracePt t="302668" x="6491288" y="3705225"/>
          <p14:tracePt t="302680" x="6500813" y="3714750"/>
          <p14:tracePt t="302694" x="6510338" y="3714750"/>
          <p14:tracePt t="302711" x="6518275" y="3724275"/>
          <p14:tracePt t="302727" x="6527800" y="3724275"/>
          <p14:tracePt t="302744" x="6554788" y="3724275"/>
          <p14:tracePt t="302761" x="6572250" y="3724275"/>
          <p14:tracePt t="302778" x="6608763" y="3724275"/>
          <p14:tracePt t="302794" x="6626225" y="3732213"/>
          <p14:tracePt t="302811" x="6643688" y="3732213"/>
          <p14:tracePt t="302828" x="6680200" y="3741738"/>
          <p14:tracePt t="302844" x="6697663" y="3741738"/>
          <p14:tracePt t="302861" x="6705600" y="3741738"/>
          <p14:tracePt t="302877" x="6742113" y="3741738"/>
          <p14:tracePt t="302894" x="6751638" y="3741738"/>
          <p14:tracePt t="302911" x="6759575" y="3741738"/>
          <p14:tracePt t="302928" x="6777038" y="3751263"/>
          <p14:tracePt t="302974" x="6777038" y="3759200"/>
          <p14:tracePt t="303415" x="6786563" y="3751263"/>
          <p14:tracePt t="303427" x="6813550" y="3751263"/>
          <p14:tracePt t="303441" x="6840538" y="3751263"/>
          <p14:tracePt t="303452" x="6867525" y="3741738"/>
          <p14:tracePt t="303464" x="6894513" y="3741738"/>
          <p14:tracePt t="303478" x="6911975" y="3741738"/>
          <p14:tracePt t="303494" x="6938963" y="3741738"/>
          <p14:tracePt t="303511" x="6973888" y="3741738"/>
          <p14:tracePt t="303528" x="7045325" y="3741738"/>
          <p14:tracePt t="303544" x="7072313" y="3741738"/>
          <p14:tracePt t="303561" x="7108825" y="3741738"/>
          <p14:tracePt t="303578" x="7180263" y="3751263"/>
          <p14:tracePt t="303594" x="7205663" y="3751263"/>
          <p14:tracePt t="303611" x="7232650" y="3751263"/>
          <p14:tracePt t="303628" x="7277100" y="3751263"/>
          <p14:tracePt t="303644" x="7296150" y="3751263"/>
          <p14:tracePt t="303661" x="7340600" y="3751263"/>
          <p14:tracePt t="303678" x="7348538" y="3751263"/>
          <p14:tracePt t="303695" x="7367588" y="3751263"/>
          <p14:tracePt t="303711" x="7402513" y="3751263"/>
          <p14:tracePt t="303728" x="7429500" y="3751263"/>
          <p14:tracePt t="303744" x="7446963" y="3751263"/>
          <p14:tracePt t="303761" x="7483475" y="3751263"/>
          <p14:tracePt t="303778" x="7491413" y="3751263"/>
          <p14:tracePt t="303794" x="7527925" y="3751263"/>
          <p14:tracePt t="303811" x="7545388" y="3751263"/>
          <p14:tracePt t="303828" x="7562850" y="3751263"/>
          <p14:tracePt t="303845" x="7599363" y="3751263"/>
          <p14:tracePt t="303861" x="7608888" y="3751263"/>
          <p14:tracePt t="303878" x="7616825" y="3751263"/>
          <p14:tracePt t="303895" x="7643813" y="3751263"/>
          <p14:tracePt t="303911" x="7653338" y="3751263"/>
          <p14:tracePt t="303928" x="7680325" y="3751263"/>
          <p14:tracePt t="303945" x="7705725" y="3751263"/>
          <p14:tracePt t="303961" x="7715250" y="3751263"/>
          <p14:tracePt t="303978" x="7732713" y="3751263"/>
          <p14:tracePt t="303994" x="7751763" y="3751263"/>
          <p14:tracePt t="304011" x="7751763" y="3759200"/>
          <p14:tracePt t="304028" x="7759700" y="3759200"/>
          <p14:tracePt t="304045" x="7777163" y="3768725"/>
          <p14:tracePt t="304061" x="7786688" y="3768725"/>
          <p14:tracePt t="304078" x="7796213" y="3776663"/>
          <p14:tracePt t="304095" x="7804150" y="3776663"/>
          <p14:tracePt t="304128" x="7804150" y="3786188"/>
          <p14:tracePt t="304236" x="7804150" y="3776663"/>
          <p14:tracePt t="304249" x="7796213" y="3776663"/>
          <p14:tracePt t="304260" x="7777163" y="3768725"/>
          <p14:tracePt t="304273" x="7742238" y="3768725"/>
          <p14:tracePt t="304285" x="7705725" y="3768725"/>
          <p14:tracePt t="304298" x="7661275" y="3768725"/>
          <p14:tracePt t="304311" x="7626350" y="3768725"/>
          <p14:tracePt t="304328" x="7581900" y="3768725"/>
          <p14:tracePt t="304345" x="7545388" y="3768725"/>
          <p14:tracePt t="304361" x="7456488" y="3768725"/>
          <p14:tracePt t="304378" x="7394575" y="3768725"/>
          <p14:tracePt t="304395" x="7323138" y="3768725"/>
          <p14:tracePt t="304411" x="7153275" y="3768725"/>
          <p14:tracePt t="304428" x="7062788" y="3776663"/>
          <p14:tracePt t="304445" x="6956425" y="3776663"/>
          <p14:tracePt t="304461" x="6938963" y="3776663"/>
          <p14:tracePt t="304478" x="6919913" y="3776663"/>
          <p14:tracePt t="304495" x="6894513" y="3776663"/>
          <p14:tracePt t="304511" x="6875463" y="3776663"/>
          <p14:tracePt t="304528" x="6858000" y="3776663"/>
          <p14:tracePt t="304545" x="6804025" y="3776663"/>
          <p14:tracePt t="304562" x="6777038" y="3768725"/>
          <p14:tracePt t="304579" x="6759575" y="3759200"/>
          <p14:tracePt t="304595" x="6732588" y="3759200"/>
          <p14:tracePt t="304611" x="6715125" y="3751263"/>
          <p14:tracePt t="304628" x="6697663" y="3741738"/>
          <p14:tracePt t="304645" x="6643688" y="3732213"/>
          <p14:tracePt t="304661" x="6616700" y="3724275"/>
          <p14:tracePt t="304678" x="6599238" y="3714750"/>
          <p14:tracePt t="304800" x="6599238" y="3705225"/>
          <p14:tracePt t="304836" x="6616700" y="3705225"/>
          <p14:tracePt t="304849" x="6634163" y="3705225"/>
          <p14:tracePt t="304861" x="6643688" y="3705225"/>
          <p14:tracePt t="304874" x="6670675" y="3705225"/>
          <p14:tracePt t="304885" x="6697663" y="3705225"/>
          <p14:tracePt t="304897" x="6751638" y="3705225"/>
          <p14:tracePt t="304911" x="6786563" y="3714750"/>
          <p14:tracePt t="304928" x="6840538" y="3714750"/>
          <p14:tracePt t="304945" x="6884988" y="3714750"/>
          <p14:tracePt t="304961" x="7000875" y="3724275"/>
          <p14:tracePt t="304978" x="7062788" y="3732213"/>
          <p14:tracePt t="304995" x="7116763" y="3732213"/>
          <p14:tracePt t="305011" x="7188200" y="3741738"/>
          <p14:tracePt t="305028" x="7224713" y="3741738"/>
          <p14:tracePt t="305045" x="7286625" y="3751263"/>
          <p14:tracePt t="305062" x="7313613" y="3751263"/>
          <p14:tracePt t="305078" x="7340600" y="3751263"/>
          <p14:tracePt t="305095" x="7402513" y="3759200"/>
          <p14:tracePt t="305111" x="7439025" y="3768725"/>
          <p14:tracePt t="305128" x="7473950" y="3768725"/>
          <p14:tracePt t="305145" x="7527925" y="3776663"/>
          <p14:tracePt t="305161" x="7562850" y="3776663"/>
          <p14:tracePt t="305179" x="7589838" y="3786188"/>
          <p14:tracePt t="305195" x="7661275" y="3786188"/>
          <p14:tracePt t="305212" x="7688263" y="3795713"/>
          <p14:tracePt t="305228" x="7742238" y="3822700"/>
          <p14:tracePt t="305245" x="7759700" y="3822700"/>
          <p14:tracePt t="305262" x="7777163" y="3830638"/>
          <p14:tracePt t="305278" x="7796213" y="3848100"/>
          <p14:tracePt t="305295" x="7804150" y="3857625"/>
          <p14:tracePt t="305314" x="7813675" y="3857625"/>
          <p14:tracePt t="305328" x="7813675" y="3867150"/>
          <p14:tracePt t="305345" x="7823200" y="3867150"/>
          <p14:tracePt t="305362" x="7831138" y="3884613"/>
          <p14:tracePt t="305378" x="7848600" y="3902075"/>
          <p14:tracePt t="305400" x="7858125" y="3919538"/>
          <p14:tracePt t="305425" x="7858125" y="3929063"/>
          <p14:tracePt t="305449" x="7867650" y="3929063"/>
          <p14:tracePt t="305768" x="7858125" y="3929063"/>
          <p14:tracePt t="305780" x="7831138" y="3919538"/>
          <p14:tracePt t="305793" x="7813675" y="3902075"/>
          <p14:tracePt t="305804" x="7777163" y="3884613"/>
          <p14:tracePt t="305817" x="7732713" y="3857625"/>
          <p14:tracePt t="305829" x="7680325" y="3830638"/>
          <p14:tracePt t="305845" x="7589838" y="3813175"/>
          <p14:tracePt t="305862" x="7491413" y="3786188"/>
          <p14:tracePt t="305879" x="7269163" y="3732213"/>
          <p14:tracePt t="305895" x="7153275" y="3714750"/>
          <p14:tracePt t="305912" x="7054850" y="3705225"/>
          <p14:tracePt t="305928" x="6875463" y="3687763"/>
          <p14:tracePt t="305945" x="6786563" y="3679825"/>
          <p14:tracePt t="305962" x="6688138" y="3679825"/>
          <p14:tracePt t="305979" x="6527800" y="3679825"/>
          <p14:tracePt t="305995" x="6456363" y="3670300"/>
          <p14:tracePt t="306012" x="6411913" y="3670300"/>
          <p14:tracePt t="306029" x="6348413" y="3660775"/>
          <p14:tracePt t="306045" x="6340475" y="3660775"/>
          <p14:tracePt t="306062" x="6313488" y="3660775"/>
          <p14:tracePt t="306078" x="6286500" y="3660775"/>
          <p14:tracePt t="306095" x="6276975" y="3660775"/>
          <p14:tracePt t="306112" x="6269038" y="3660775"/>
          <p14:tracePt t="306129" x="6259513" y="3660775"/>
          <p14:tracePt t="306295" x="6259513" y="3652838"/>
          <p14:tracePt t="306307" x="6259513" y="3643313"/>
          <p14:tracePt t="306318" x="6269038" y="3633788"/>
          <p14:tracePt t="306344" x="6276975" y="3633788"/>
          <p14:tracePt t="306368" x="6276975" y="3625850"/>
          <p14:tracePt t="306380" x="6286500" y="3625850"/>
          <p14:tracePt t="306393" x="6296025" y="3625850"/>
          <p14:tracePt t="306406" x="6303963" y="3625850"/>
          <p14:tracePt t="306417" x="6330950" y="3625850"/>
          <p14:tracePt t="306429" x="6340475" y="3625850"/>
          <p14:tracePt t="306445" x="6357938" y="3633788"/>
          <p14:tracePt t="306462" x="6375400" y="3633788"/>
          <p14:tracePt t="306479" x="6394450" y="3652838"/>
          <p14:tracePt t="306503" x="6402388" y="3652838"/>
          <p14:tracePt t="306515" x="6402388" y="3660775"/>
          <p14:tracePt t="306529" x="6411913" y="3660775"/>
          <p14:tracePt t="306545" x="6411913" y="3670300"/>
          <p14:tracePt t="306562" x="6419850" y="3679825"/>
          <p14:tracePt t="306579" x="6429375" y="3697288"/>
          <p14:tracePt t="306595" x="6438900" y="3705225"/>
          <p14:tracePt t="306612" x="6438900" y="3724275"/>
          <p14:tracePt t="306629" x="6438900" y="3741738"/>
          <p14:tracePt t="306645" x="6438900" y="3751263"/>
          <p14:tracePt t="306662" x="6438900" y="3759200"/>
          <p14:tracePt t="306679" x="6438900" y="3768725"/>
          <p14:tracePt t="306695" x="6438900" y="3776663"/>
          <p14:tracePt t="306712" x="6438900" y="3786188"/>
          <p14:tracePt t="306729" x="6438900" y="3795713"/>
          <p14:tracePt t="306745" x="6438900" y="3803650"/>
          <p14:tracePt t="306762" x="6429375" y="3813175"/>
          <p14:tracePt t="306779" x="6429375" y="3822700"/>
          <p14:tracePt t="306795" x="6419850" y="3822700"/>
          <p14:tracePt t="306812" x="6411913" y="3840163"/>
          <p14:tracePt t="306834" x="6402388" y="3840163"/>
          <p14:tracePt t="306846" x="6402388" y="3848100"/>
          <p14:tracePt t="306862" x="6394450" y="3848100"/>
          <p14:tracePt t="306896" x="6384925" y="3848100"/>
          <p14:tracePt t="306907" x="6375400" y="3848100"/>
          <p14:tracePt t="306920" x="6367463" y="3848100"/>
          <p14:tracePt t="306932" x="6357938" y="3848100"/>
          <p14:tracePt t="306957" x="6340475" y="3848100"/>
          <p14:tracePt t="306981" x="6330950" y="3848100"/>
          <p14:tracePt t="306993" x="6323013" y="3848100"/>
          <p14:tracePt t="307005" x="6313488" y="3848100"/>
          <p14:tracePt t="307018" x="6303963" y="3848100"/>
          <p14:tracePt t="307030" x="6296025" y="3840163"/>
          <p14:tracePt t="307045" x="6286500" y="3830638"/>
          <p14:tracePt t="307062" x="6286500" y="3822700"/>
          <p14:tracePt t="307079" x="6276975" y="3803650"/>
          <p14:tracePt t="307096" x="6269038" y="3803650"/>
          <p14:tracePt t="307112" x="6269038" y="3786188"/>
          <p14:tracePt t="307129" x="6269038" y="3776663"/>
          <p14:tracePt t="307153" x="6269038" y="3768725"/>
          <p14:tracePt t="307165" x="6276975" y="3759200"/>
          <p14:tracePt t="307179" x="6276975" y="3741738"/>
          <p14:tracePt t="307195" x="6286500" y="3724275"/>
          <p14:tracePt t="307212" x="6296025" y="3714750"/>
          <p14:tracePt t="307229" x="6303963" y="3705225"/>
          <p14:tracePt t="307246" x="6313488" y="3705225"/>
          <p14:tracePt t="307262" x="6323013" y="3705225"/>
          <p14:tracePt t="307288" x="6340475" y="3697288"/>
          <p14:tracePt t="307299" x="6348413" y="3697288"/>
          <p14:tracePt t="307312" x="6367463" y="3697288"/>
          <p14:tracePt t="307329" x="6375400" y="3697288"/>
          <p14:tracePt t="307346" x="6384925" y="3697288"/>
          <p14:tracePt t="307362" x="6394450" y="3697288"/>
          <p14:tracePt t="307379" x="6402388" y="3697288"/>
          <p14:tracePt t="307398" x="6411913" y="3697288"/>
          <p14:tracePt t="307421" x="6419850" y="3697288"/>
          <p14:tracePt t="307434" x="6429375" y="3705225"/>
          <p14:tracePt t="307459" x="6429375" y="3714750"/>
          <p14:tracePt t="307470" x="6429375" y="3724275"/>
          <p14:tracePt t="307483" x="6438900" y="3732213"/>
          <p14:tracePt t="307496" x="6438900" y="3751263"/>
          <p14:tracePt t="307512" x="6438900" y="3759200"/>
          <p14:tracePt t="307529" x="6438900" y="3768725"/>
          <p14:tracePt t="307546" x="6438900" y="3776663"/>
          <p14:tracePt t="307562" x="6438900" y="3786188"/>
          <p14:tracePt t="307579" x="6438900" y="3795713"/>
          <p14:tracePt t="307596" x="6438900" y="3803650"/>
          <p14:tracePt t="307618" x="6438900" y="3813175"/>
          <p14:tracePt t="307630" x="6429375" y="3813175"/>
          <p14:tracePt t="307655" x="6419850" y="3822700"/>
          <p14:tracePt t="307667" x="6411913" y="3822700"/>
          <p14:tracePt t="307679" x="6402388" y="3830638"/>
          <p14:tracePt t="307696" x="6394450" y="3830638"/>
          <p14:tracePt t="307712" x="6384925" y="3830638"/>
          <p14:tracePt t="307729" x="6367463" y="3830638"/>
          <p14:tracePt t="307752" x="6357938" y="3830638"/>
          <p14:tracePt t="307765" x="6348413" y="3830638"/>
          <p14:tracePt t="307779" x="6340475" y="3830638"/>
          <p14:tracePt t="307796" x="6330950" y="3822700"/>
          <p14:tracePt t="307812" x="6323013" y="3822700"/>
          <p14:tracePt t="307829" x="6313488" y="3803650"/>
          <p14:tracePt t="307846" x="6313488" y="3795713"/>
          <p14:tracePt t="307863" x="6313488" y="3776663"/>
          <p14:tracePt t="307879" x="6313488" y="3768725"/>
          <p14:tracePt t="307896" x="6313488" y="3759200"/>
          <p14:tracePt t="307912" x="6313488" y="3751263"/>
          <p14:tracePt t="307929" x="6313488" y="3741738"/>
          <p14:tracePt t="307946" x="6313488" y="3732213"/>
          <p14:tracePt t="307962" x="6323013" y="3697288"/>
          <p14:tracePt t="307979" x="6323013" y="3687763"/>
          <p14:tracePt t="307996" x="6330950" y="3670300"/>
          <p14:tracePt t="308012" x="6367463" y="3652838"/>
          <p14:tracePt t="308029" x="6375400" y="3643313"/>
          <p14:tracePt t="308046" x="6394450" y="3643313"/>
          <p14:tracePt t="308062" x="6402388" y="3643313"/>
          <p14:tracePt t="308079" x="6419850" y="3643313"/>
          <p14:tracePt t="308096" x="6429375" y="3643313"/>
          <p14:tracePt t="308120" x="6429375" y="3652838"/>
          <p14:tracePt t="308149" x="6429375" y="3660775"/>
          <p14:tracePt t="308182" x="6429375" y="3670300"/>
          <p14:tracePt t="308194" x="6429375" y="3679825"/>
          <p14:tracePt t="308218" x="6429375" y="3687763"/>
          <p14:tracePt t="308243" x="6429375" y="3697288"/>
          <p14:tracePt t="308256" x="6429375" y="3705225"/>
          <p14:tracePt t="308267" x="6429375" y="3724275"/>
          <p14:tracePt t="308279" x="6429375" y="3751263"/>
          <p14:tracePt t="308291" x="6429375" y="3759200"/>
          <p14:tracePt t="308305" x="6429375" y="3776663"/>
          <p14:tracePt t="308316" x="6429375" y="3786188"/>
          <p14:tracePt t="308329" x="6429375" y="3795713"/>
          <p14:tracePt t="308346" x="6429375" y="3803650"/>
          <p14:tracePt t="308362" x="6419850" y="3813175"/>
          <p14:tracePt t="308389" x="6411913" y="3813175"/>
          <p14:tracePt t="308402" x="6411913" y="3822700"/>
          <p14:tracePt t="308427" x="6402388" y="3822700"/>
          <p14:tracePt t="308463" x="6394450" y="3822700"/>
          <p14:tracePt t="308476" x="6384925" y="3822700"/>
          <p14:tracePt t="308488" x="6375400" y="3822700"/>
          <p14:tracePt t="308499" x="6367463" y="3822700"/>
          <p14:tracePt t="308513" x="6348413" y="3813175"/>
          <p14:tracePt t="308529" x="6348413" y="3795713"/>
          <p14:tracePt t="308546" x="6330950" y="3776663"/>
          <p14:tracePt t="308563" x="6323013" y="3751263"/>
          <p14:tracePt t="308684" x="6323013" y="3741738"/>
          <p14:tracePt t="311208" x="6323013" y="3751263"/>
          <p14:tracePt t="311219" x="6323013" y="3759200"/>
          <p14:tracePt t="311256" x="6323013" y="3768725"/>
          <p14:tracePt t="311268" x="6323013" y="3776663"/>
          <p14:tracePt t="311282" x="6323013" y="3786188"/>
          <p14:tracePt t="311294" x="6323013" y="3795713"/>
          <p14:tracePt t="311306" x="6330950" y="3803650"/>
          <p14:tracePt t="311317" x="6348413" y="3813175"/>
          <p14:tracePt t="311330" x="6357938" y="3822700"/>
          <p14:tracePt t="311347" x="6375400" y="3822700"/>
          <p14:tracePt t="311363" x="6394450" y="3822700"/>
          <p14:tracePt t="311380" x="6411913" y="3822700"/>
          <p14:tracePt t="311397" x="6429375" y="3822700"/>
          <p14:tracePt t="311413" x="6438900" y="3822700"/>
          <p14:tracePt t="311430" x="6456363" y="3813175"/>
          <p14:tracePt t="311447" x="6456363" y="3803650"/>
          <p14:tracePt t="311465" x="6456363" y="3795713"/>
          <p14:tracePt t="311480" x="6456363" y="3786188"/>
          <p14:tracePt t="311497" x="6456363" y="3776663"/>
          <p14:tracePt t="311514" x="6456363" y="3759200"/>
          <p14:tracePt t="311530" x="6456363" y="3741738"/>
          <p14:tracePt t="311547" x="6456363" y="3724275"/>
          <p14:tracePt t="311564" x="6456363" y="3705225"/>
          <p14:tracePt t="311580" x="6456363" y="3697288"/>
          <p14:tracePt t="311597" x="6456363" y="3687763"/>
          <p14:tracePt t="311614" x="6456363" y="3679825"/>
          <p14:tracePt t="311630" x="6446838" y="3670300"/>
          <p14:tracePt t="311647" x="6446838" y="3660775"/>
          <p14:tracePt t="311663" x="6429375" y="3652838"/>
          <p14:tracePt t="311681" x="6419850" y="3643313"/>
          <p14:tracePt t="311697" x="6411913" y="3643313"/>
          <p14:tracePt t="311714" x="6384925" y="3625850"/>
          <p14:tracePt t="311730" x="6375400" y="3616325"/>
          <p14:tracePt t="311747" x="6367463" y="3616325"/>
          <p14:tracePt t="311764" x="6357938" y="3616325"/>
          <p14:tracePt t="311780" x="6348413" y="3616325"/>
          <p14:tracePt t="311821" x="6340475" y="3616325"/>
          <p14:tracePt t="311832" x="6330950" y="3616325"/>
          <p14:tracePt t="311843" x="6323013" y="3633788"/>
          <p14:tracePt t="311858" x="6323013" y="3643313"/>
          <p14:tracePt t="311868" x="6313488" y="3652838"/>
          <p14:tracePt t="311882" x="6303963" y="3660775"/>
          <p14:tracePt t="311897" x="6303963" y="3670300"/>
          <p14:tracePt t="311914" x="6296025" y="3687763"/>
          <p14:tracePt t="311930" x="6286500" y="3705225"/>
          <p14:tracePt t="311955" x="6286500" y="3714750"/>
          <p14:tracePt t="311992" x="6286500" y="3732213"/>
          <p14:tracePt t="312005" x="6286500" y="3741738"/>
          <p14:tracePt t="312016" x="6286500" y="3751263"/>
          <p14:tracePt t="312029" x="6286500" y="3759200"/>
          <p14:tracePt t="312041" x="6296025" y="3768725"/>
          <p14:tracePt t="312054" x="6303963" y="3786188"/>
          <p14:tracePt t="312065" x="6313488" y="3786188"/>
          <p14:tracePt t="312080" x="6323013" y="3803650"/>
          <p14:tracePt t="312097" x="6340475" y="3803650"/>
          <p14:tracePt t="312114" x="6357938" y="3803650"/>
          <p14:tracePt t="312130" x="6384925" y="3803650"/>
          <p14:tracePt t="312147" x="6411913" y="3803650"/>
          <p14:tracePt t="312164" x="6429375" y="3803650"/>
          <p14:tracePt t="312180" x="6446838" y="3803650"/>
          <p14:tracePt t="312197" x="6446838" y="3795713"/>
          <p14:tracePt t="312214" x="6446838" y="3786188"/>
          <p14:tracePt t="312231" x="6446838" y="3776663"/>
          <p14:tracePt t="312247" x="6446838" y="3768725"/>
          <p14:tracePt t="312274" x="6446838" y="3759200"/>
          <p14:tracePt t="312667" x="6429375" y="3759200"/>
          <p14:tracePt t="312681" x="6419850" y="3759200"/>
          <p14:tracePt t="312691" x="6411913" y="3751263"/>
          <p14:tracePt t="312703" x="6384925" y="3751263"/>
          <p14:tracePt t="312715" x="6384925" y="3741738"/>
          <p14:tracePt t="312731" x="6367463" y="3732213"/>
          <p14:tracePt t="312751" x="6367463" y="3724275"/>
          <p14:tracePt t="312776" x="6367463" y="3714750"/>
          <p14:tracePt t="314724" x="6375400" y="3705225"/>
          <p14:tracePt t="314737" x="6384925" y="3705225"/>
          <p14:tracePt t="314749" x="6394450" y="3705225"/>
          <p14:tracePt t="314761" x="6411913" y="3697288"/>
          <p14:tracePt t="314773" x="6419850" y="3697288"/>
          <p14:tracePt t="314785" x="6438900" y="3697288"/>
          <p14:tracePt t="314798" x="6456363" y="3697288"/>
          <p14:tracePt t="314814" x="6483350" y="3697288"/>
          <p14:tracePt t="314831" x="6500813" y="3697288"/>
          <p14:tracePt t="314848" x="6562725" y="3697288"/>
          <p14:tracePt t="314864" x="6599238" y="3697288"/>
          <p14:tracePt t="314881" x="6653213" y="3687763"/>
          <p14:tracePt t="314898" x="6742113" y="3687763"/>
          <p14:tracePt t="314914" x="6786563" y="3687763"/>
          <p14:tracePt t="314931" x="6823075" y="3687763"/>
          <p14:tracePt t="314948" x="6902450" y="3687763"/>
          <p14:tracePt t="314965" x="6938963" y="3687763"/>
          <p14:tracePt t="314982" x="6973888" y="3687763"/>
          <p14:tracePt t="314998" x="7054850" y="3687763"/>
          <p14:tracePt t="315015" x="7089775" y="3687763"/>
          <p14:tracePt t="315031" x="7143750" y="3687763"/>
          <p14:tracePt t="315048" x="7170738" y="3687763"/>
          <p14:tracePt t="315065" x="7197725" y="3687763"/>
          <p14:tracePt t="315082" x="7251700" y="3687763"/>
          <p14:tracePt t="315098" x="7286625" y="3697288"/>
          <p14:tracePt t="315114" x="7323138" y="3705225"/>
          <p14:tracePt t="315131" x="7394575" y="3705225"/>
          <p14:tracePt t="315148" x="7439025" y="3705225"/>
          <p14:tracePt t="315165" x="7483475" y="3705225"/>
          <p14:tracePt t="315182" x="7562850" y="3705225"/>
          <p14:tracePt t="315198" x="7589838" y="3705225"/>
          <p14:tracePt t="315215" x="7643813" y="3705225"/>
          <p14:tracePt t="315232" x="7661275" y="3705225"/>
          <p14:tracePt t="315248" x="7680325" y="3705225"/>
          <p14:tracePt t="315265" x="7724775" y="3705225"/>
          <p14:tracePt t="315281" x="7742238" y="3705225"/>
          <p14:tracePt t="315298" x="7759700" y="3705225"/>
          <p14:tracePt t="315315" x="7796213" y="3705225"/>
          <p14:tracePt t="315331" x="7813675" y="3724275"/>
          <p14:tracePt t="315348" x="7831138" y="3741738"/>
          <p14:tracePt t="315365" x="7858125" y="3768725"/>
          <p14:tracePt t="315382" x="7875588" y="3786188"/>
          <p14:tracePt t="315398" x="7902575" y="3813175"/>
          <p14:tracePt t="315415" x="7912100" y="3840163"/>
          <p14:tracePt t="315431" x="7939088" y="3867150"/>
          <p14:tracePt t="315448" x="7974013" y="3929063"/>
          <p14:tracePt t="315465" x="8001000" y="3956050"/>
          <p14:tracePt t="315482" x="8010525" y="3973513"/>
          <p14:tracePt t="315498" x="8037513" y="4000500"/>
          <p14:tracePt t="315515" x="8037513" y="4010025"/>
          <p14:tracePt t="315531" x="8045450" y="4017963"/>
          <p14:tracePt t="315548" x="8045450" y="4037013"/>
          <p14:tracePt t="315565" x="8045450" y="4044950"/>
          <p14:tracePt t="315582" x="8045450" y="4071938"/>
          <p14:tracePt t="315598" x="8045450" y="4081463"/>
          <p14:tracePt t="315615" x="8045450" y="4098925"/>
          <p14:tracePt t="315631" x="8045450" y="4133850"/>
          <p14:tracePt t="315648" x="8045450" y="4152900"/>
          <p14:tracePt t="315665" x="8027988" y="4179888"/>
          <p14:tracePt t="315681" x="8001000" y="4232275"/>
          <p14:tracePt t="315698" x="7974013" y="4268788"/>
          <p14:tracePt t="315715" x="7956550" y="4295775"/>
          <p14:tracePt t="315732" x="7885113" y="4375150"/>
          <p14:tracePt t="315748" x="7848600" y="4402138"/>
          <p14:tracePt t="315765" x="7823200" y="4429125"/>
          <p14:tracePt t="315765" x="7786688" y="4465638"/>
          <p14:tracePt t="315781" x="7769225" y="4483100"/>
          <p14:tracePt t="315798" x="7742238" y="4510088"/>
          <p14:tracePt t="315815" x="7724775" y="4537075"/>
          <p14:tracePt t="315862" x="7724775" y="4545013"/>
          <p14:tracePt t="315876" x="7724775" y="4554538"/>
          <p14:tracePt t="315887" x="7715250" y="4572000"/>
          <p14:tracePt t="315900" x="7705725" y="4581525"/>
          <p14:tracePt t="315912" x="7697788" y="4598988"/>
          <p14:tracePt t="315924" x="7697788" y="4625975"/>
          <p14:tracePt t="315938" x="7688263" y="4643438"/>
          <p14:tracePt t="315950" x="7680325" y="4652963"/>
          <p14:tracePt t="315965" x="7670800" y="4670425"/>
          <p14:tracePt t="316415" x="7670800" y="4679950"/>
          <p14:tracePt t="316427" x="7661275" y="4679950"/>
          <p14:tracePt t="316770" x="7653338" y="4679950"/>
          <p14:tracePt t="316807" x="7634288" y="4670425"/>
          <p14:tracePt t="316819" x="7616825" y="4652963"/>
          <p14:tracePt t="316832" x="7581900" y="4625975"/>
          <p14:tracePt t="316843" x="7554913" y="4581525"/>
          <p14:tracePt t="316856" x="7491413" y="4537075"/>
          <p14:tracePt t="316868" x="7439025" y="4465638"/>
          <p14:tracePt t="316882" x="7367588" y="4384675"/>
          <p14:tracePt t="316899" x="7304088" y="4295775"/>
          <p14:tracePt t="316915" x="7232650" y="4187825"/>
          <p14:tracePt t="316932" x="7089775" y="4000500"/>
          <p14:tracePt t="316948" x="7027863" y="3919538"/>
          <p14:tracePt t="316965" x="6973888" y="3840163"/>
          <p14:tracePt t="316982" x="6858000" y="3714750"/>
          <p14:tracePt t="316999" x="6813550" y="3679825"/>
          <p14:tracePt t="317015" x="6724650" y="3616325"/>
          <p14:tracePt t="317032" x="6705600" y="3608388"/>
          <p14:tracePt t="317049" x="6688138" y="3598863"/>
          <p14:tracePt t="317065" x="6680200" y="3589338"/>
          <p14:tracePt t="317082" x="6670675" y="3589338"/>
          <p14:tracePt t="317456" x="6661150" y="3589338"/>
          <p14:tracePt t="317480" x="6643688" y="3589338"/>
          <p14:tracePt t="317494" x="6626225" y="3598863"/>
          <p14:tracePt t="317506" x="6616700" y="3608388"/>
          <p14:tracePt t="317518" x="6599238" y="3616325"/>
          <p14:tracePt t="317532" x="6581775" y="3616325"/>
          <p14:tracePt t="317555" x="6562725" y="3616325"/>
          <p14:tracePt t="317567" x="6554788" y="3616325"/>
          <p14:tracePt t="317582" x="6545263" y="3616325"/>
          <p14:tracePt t="317599" x="6527800" y="3616325"/>
          <p14:tracePt t="317615" x="6500813" y="3616325"/>
          <p14:tracePt t="317632" x="6483350" y="3616325"/>
          <p14:tracePt t="317649" x="6465888" y="3616325"/>
          <p14:tracePt t="317665" x="6456363" y="3616325"/>
          <p14:tracePt t="317682" x="6446838" y="3608388"/>
          <p14:tracePt t="317699" x="6438900" y="3608388"/>
          <p14:tracePt t="317716" x="6429375" y="3608388"/>
          <p14:tracePt t="317732" x="6419850" y="3608388"/>
          <p14:tracePt t="317749" x="6411913" y="3608388"/>
          <p14:tracePt t="317765" x="6402388" y="3608388"/>
          <p14:tracePt t="317782" x="6384925" y="3608388"/>
          <p14:tracePt t="317800" x="6375400" y="3608388"/>
          <p14:tracePt t="317835" x="6357938" y="3608388"/>
          <p14:tracePt t="317861" x="6348413" y="3608388"/>
          <p14:tracePt t="317909" x="6340475" y="3608388"/>
          <p14:tracePt t="317934" x="6330950" y="3616325"/>
          <p14:tracePt t="317946" x="6323013" y="3625850"/>
          <p14:tracePt t="317958" x="6313488" y="3633788"/>
          <p14:tracePt t="317970" x="6313488" y="3652838"/>
          <p14:tracePt t="317983" x="6296025" y="3652838"/>
          <p14:tracePt t="317999" x="6296025" y="3670300"/>
          <p14:tracePt t="318016" x="6286500" y="3679825"/>
          <p14:tracePt t="318032" x="6276975" y="3705225"/>
          <p14:tracePt t="318057" x="6269038" y="3714750"/>
          <p14:tracePt t="318068" x="6269038" y="3724275"/>
          <p14:tracePt t="318105" x="6259513" y="3741738"/>
          <p14:tracePt t="318119" x="6259513" y="3751263"/>
          <p14:tracePt t="318129" x="6259513" y="3768725"/>
          <p14:tracePt t="318143" x="6259513" y="3776663"/>
          <p14:tracePt t="318154" x="6259513" y="3803650"/>
          <p14:tracePt t="318167" x="6269038" y="3822700"/>
          <p14:tracePt t="318182" x="6276975" y="3830638"/>
          <p14:tracePt t="318199" x="6276975" y="3848100"/>
          <p14:tracePt t="318216" x="6286500" y="3857625"/>
          <p14:tracePt t="318232" x="6303963" y="3875088"/>
          <p14:tracePt t="318249" x="6313488" y="3884613"/>
          <p14:tracePt t="318266" x="6330950" y="3884613"/>
          <p14:tracePt t="318282" x="6348413" y="3884613"/>
          <p14:tracePt t="318299" x="6367463" y="3884613"/>
          <p14:tracePt t="318316" x="6402388" y="3884613"/>
          <p14:tracePt t="318332" x="6419850" y="3884613"/>
          <p14:tracePt t="318349" x="6438900" y="3884613"/>
          <p14:tracePt t="318366" x="6456363" y="3884613"/>
          <p14:tracePt t="318382" x="6465888" y="3875088"/>
          <p14:tracePt t="318399" x="6473825" y="3875088"/>
          <p14:tracePt t="318416" x="6473825" y="3867150"/>
          <p14:tracePt t="318432" x="6483350" y="3857625"/>
          <p14:tracePt t="318449" x="6500813" y="3822700"/>
          <p14:tracePt t="318466" x="6510338" y="3803650"/>
          <p14:tracePt t="318483" x="6510338" y="3795713"/>
          <p14:tracePt t="318499" x="6510338" y="3786188"/>
          <p14:tracePt t="318516" x="6510338" y="3776663"/>
          <p14:tracePt t="318532" x="6510338" y="3768725"/>
          <p14:tracePt t="318549" x="6510338" y="3759200"/>
          <p14:tracePt t="318566" x="6510338" y="3741738"/>
          <p14:tracePt t="318583" x="6510338" y="3732213"/>
          <p14:tracePt t="318599" x="6510338" y="3714750"/>
          <p14:tracePt t="318616" x="6500813" y="3705225"/>
          <p14:tracePt t="318632" x="6473825" y="3679825"/>
          <p14:tracePt t="318649" x="6465888" y="3660775"/>
          <p14:tracePt t="318666" x="6456363" y="3652838"/>
          <p14:tracePt t="318682" x="6429375" y="3633788"/>
          <p14:tracePt t="318699" x="6419850" y="3625850"/>
          <p14:tracePt t="318716" x="6411913" y="3616325"/>
          <p14:tracePt t="318732" x="6394450" y="3616325"/>
          <p14:tracePt t="318749" x="6384925" y="3616325"/>
          <p14:tracePt t="318767" x="6375400" y="3616325"/>
          <p14:tracePt t="318783" x="6367463" y="3616325"/>
          <p14:tracePt t="318799" x="6357938" y="3616325"/>
          <p14:tracePt t="318816" x="6340475" y="3616325"/>
          <p14:tracePt t="318833" x="6330950" y="3616325"/>
          <p14:tracePt t="318853" x="6313488" y="3625850"/>
          <p14:tracePt t="318878" x="6303963" y="3633788"/>
          <p14:tracePt t="318890" x="6303963" y="3643313"/>
          <p14:tracePt t="318903" x="6296025" y="3652838"/>
          <p14:tracePt t="318916" x="6286500" y="3660775"/>
          <p14:tracePt t="318932" x="6276975" y="3670300"/>
          <p14:tracePt t="318949" x="6269038" y="3687763"/>
          <p14:tracePt t="318966" x="6259513" y="3705225"/>
          <p14:tracePt t="318983" x="6251575" y="3724275"/>
          <p14:tracePt t="318999" x="6251575" y="3732213"/>
          <p14:tracePt t="319016" x="6242050" y="3759200"/>
          <p14:tracePt t="319033" x="6242050" y="3768725"/>
          <p14:tracePt t="319049" x="6242050" y="3776663"/>
          <p14:tracePt t="319086" x="6259513" y="3786188"/>
          <p14:tracePt t="319097" x="6276975" y="3795713"/>
          <p14:tracePt t="319110" x="6296025" y="3795713"/>
          <p14:tracePt t="319122" x="6323013" y="3803650"/>
          <p14:tracePt t="319134" x="6340475" y="3803650"/>
          <p14:tracePt t="319149" x="6357938" y="3803650"/>
          <p14:tracePt t="319166" x="6375400" y="3803650"/>
          <p14:tracePt t="319182" x="6384925" y="3803650"/>
          <p14:tracePt t="319199" x="6411913" y="3803650"/>
          <p14:tracePt t="319216" x="6411913" y="3795713"/>
          <p14:tracePt t="319246" x="6411913" y="3786188"/>
          <p14:tracePt t="319294" x="6411913" y="3776663"/>
          <p14:tracePt t="319331" x="6411913" y="3768725"/>
          <p14:tracePt t="328301" x="6411913" y="3759200"/>
          <p14:tracePt t="328322" x="6419850" y="3741738"/>
          <p14:tracePt t="328335" x="6446838" y="3732213"/>
          <p14:tracePt t="328346" x="6473825" y="3714750"/>
          <p14:tracePt t="328359" x="6500813" y="3705225"/>
          <p14:tracePt t="328371" x="6537325" y="3705225"/>
          <p14:tracePt t="328385" x="6589713" y="3705225"/>
          <p14:tracePt t="328402" x="6643688" y="3705225"/>
          <p14:tracePt t="328419" x="6724650" y="3705225"/>
          <p14:tracePt t="328436" x="6911975" y="3724275"/>
          <p14:tracePt t="328452" x="7037388" y="3751263"/>
          <p14:tracePt t="328469" x="7259638" y="3840163"/>
          <p14:tracePt t="328485" x="7375525" y="3884613"/>
          <p14:tracePt t="328502" x="7466013" y="3946525"/>
          <p14:tracePt t="328519" x="7616825" y="4071938"/>
          <p14:tracePt t="328535" x="7680325" y="4133850"/>
          <p14:tracePt t="328552" x="7751763" y="4205288"/>
          <p14:tracePt t="328569" x="7858125" y="4330700"/>
          <p14:tracePt t="328585" x="7902575" y="4384675"/>
          <p14:tracePt t="328602" x="7947025" y="4446588"/>
          <p14:tracePt t="328619" x="8018463" y="4537075"/>
          <p14:tracePt t="328635" x="8045450" y="4572000"/>
          <p14:tracePt t="328652" x="8054975" y="4598988"/>
          <p14:tracePt t="328669" x="8081963" y="4633913"/>
          <p14:tracePt t="328690" x="8081963" y="4643438"/>
          <p14:tracePt t="328727" x="8081963" y="4652963"/>
          <p14:tracePt t="329241" x="8072438" y="4652963"/>
          <p14:tracePt t="329252" x="8062913" y="4660900"/>
          <p14:tracePt t="329266" x="8054975" y="4670425"/>
          <p14:tracePt t="329277" x="8045450" y="4679950"/>
          <p14:tracePt t="329290" x="8037513" y="4687888"/>
          <p14:tracePt t="329306" x="8027988" y="4687888"/>
          <p14:tracePt t="329319" x="8018463" y="4697413"/>
          <p14:tracePt t="329336" x="8018463" y="4705350"/>
          <p14:tracePt t="329352" x="8010525" y="4705350"/>
          <p14:tracePt t="329369" x="8001000" y="4705350"/>
          <p14:tracePt t="329386" x="7991475" y="4714875"/>
          <p14:tracePt t="329402" x="7983538" y="4714875"/>
          <p14:tracePt t="329419" x="7966075" y="4714875"/>
          <p14:tracePt t="329438" x="7947025" y="4714875"/>
          <p14:tracePt t="329461" x="7939088" y="4714875"/>
          <p14:tracePt t="329474" x="7939088" y="4705350"/>
          <p14:tracePt t="329487" x="7929563" y="4705350"/>
          <p14:tracePt t="329502" x="7920038" y="4697413"/>
          <p14:tracePt t="329519" x="7912100" y="4697413"/>
          <p14:tracePt t="329536" x="7885113" y="4679950"/>
          <p14:tracePt t="329552" x="7885113" y="4670425"/>
          <p14:tracePt t="329569" x="7867650" y="4660900"/>
          <p14:tracePt t="329586" x="7848600" y="4633913"/>
          <p14:tracePt t="329602" x="7840663" y="4625975"/>
          <p14:tracePt t="329619" x="7831138" y="4616450"/>
          <p14:tracePt t="329636" x="7823200" y="4608513"/>
          <p14:tracePt t="329652" x="7823200" y="4598988"/>
          <p14:tracePt t="329669" x="7813675" y="4598988"/>
          <p14:tracePt t="330111" x="7813675" y="4608513"/>
          <p14:tracePt t="330135" x="7813675" y="4616450"/>
          <p14:tracePt t="330160" x="7813675" y="4633913"/>
          <p14:tracePt t="330172" x="7813675" y="4643438"/>
          <p14:tracePt t="330185" x="7813675" y="4652963"/>
          <p14:tracePt t="330197" x="7813675" y="4679950"/>
          <p14:tracePt t="330209" x="7813675" y="4687888"/>
          <p14:tracePt t="330222" x="7813675" y="4697413"/>
          <p14:tracePt t="330236" x="7813675" y="4714875"/>
          <p14:tracePt t="330258" x="7813675" y="4724400"/>
          <p14:tracePt t="330282" x="7804150" y="4724400"/>
          <p14:tracePt t="331117" x="7804150" y="4732338"/>
          <p14:tracePt t="331129" x="7804150" y="4751388"/>
          <p14:tracePt t="331140" x="7804150" y="4786313"/>
          <p14:tracePt t="331153" x="7804150" y="4822825"/>
          <p14:tracePt t="331170" x="7804150" y="4884738"/>
          <p14:tracePt t="331186" x="7804150" y="4938713"/>
          <p14:tracePt t="331203" x="7804150" y="5027613"/>
          <p14:tracePt t="331220" x="7804150" y="5054600"/>
          <p14:tracePt t="331236" x="7804150" y="5062538"/>
          <p14:tracePt t="331253" x="7813675" y="5072063"/>
          <p14:tracePt t="331287" x="7823200" y="5062538"/>
          <p14:tracePt t="331300" x="7848600" y="5010150"/>
          <p14:tracePt t="331314" x="7929563" y="4857750"/>
          <p14:tracePt t="331325" x="8027988" y="4554538"/>
          <p14:tracePt t="331337" x="8054975" y="4411663"/>
          <p14:tracePt t="331353" x="8072438" y="4340225"/>
          <p14:tracePt t="331370" x="8072438" y="4286250"/>
          <p14:tracePt t="331386" x="8062913" y="4241800"/>
          <p14:tracePt t="331403" x="8045450" y="4232275"/>
          <p14:tracePt t="331420" x="8018463" y="4224338"/>
          <p14:tracePt t="331436" x="7947025" y="4232275"/>
          <p14:tracePt t="331453" x="7894638" y="4259263"/>
          <p14:tracePt t="331470" x="7840663" y="4286250"/>
          <p14:tracePt t="331486" x="7751763" y="4348163"/>
          <p14:tracePt t="331503" x="7715250" y="4384675"/>
          <p14:tracePt t="331520" x="7653338" y="4483100"/>
          <p14:tracePt t="331536" x="7626350" y="4554538"/>
          <p14:tracePt t="331553" x="7608888" y="4633913"/>
          <p14:tracePt t="331570" x="7589838" y="4776788"/>
          <p14:tracePt t="331586" x="7581900" y="4830763"/>
          <p14:tracePt t="331603" x="7581900" y="4867275"/>
          <p14:tracePt t="331620" x="7581900" y="4938713"/>
          <p14:tracePt t="331636" x="7581900" y="4956175"/>
          <p14:tracePt t="331653" x="7589838" y="4973638"/>
          <p14:tracePt t="331670" x="7634288" y="5018088"/>
          <p14:tracePt t="331686" x="7653338" y="5027613"/>
          <p14:tracePt t="331703" x="7670800" y="5027613"/>
          <p14:tracePt t="331720" x="7705725" y="5027613"/>
          <p14:tracePt t="331736" x="7724775" y="5018088"/>
          <p14:tracePt t="331754" x="7769225" y="4946650"/>
          <p14:tracePt t="331770" x="7777163" y="4902200"/>
          <p14:tracePt t="331786" x="7777163" y="4875213"/>
          <p14:tracePt t="331803" x="7732713" y="4795838"/>
          <p14:tracePt t="331820" x="7697788" y="4759325"/>
          <p14:tracePt t="331837" x="7661275" y="4741863"/>
          <p14:tracePt t="331853" x="7589838" y="4705350"/>
          <p14:tracePt t="331870" x="7554913" y="4697413"/>
          <p14:tracePt t="331887" x="7537450" y="4697413"/>
          <p14:tracePt t="331903" x="7500938" y="4697413"/>
          <p14:tracePt t="331920" x="7491413" y="4697413"/>
          <p14:tracePt t="331936" x="7483475" y="4714875"/>
          <p14:tracePt t="331960" x="7483475" y="4724400"/>
          <p14:tracePt t="331973" x="7483475" y="4732338"/>
          <p14:tracePt t="331987" x="7483475" y="4741863"/>
          <p14:tracePt t="332010" x="7500938" y="4751388"/>
          <p14:tracePt t="332021" x="7527925" y="4759325"/>
          <p14:tracePt t="332037" x="7562850" y="4759325"/>
          <p14:tracePt t="332053" x="7599363" y="4759325"/>
          <p14:tracePt t="332070" x="7653338" y="4751388"/>
          <p14:tracePt t="332087" x="7742238" y="4679950"/>
          <p14:tracePt t="332103" x="7759700" y="4652963"/>
          <p14:tracePt t="332120" x="7769225" y="4625975"/>
          <p14:tracePt t="332136" x="7769225" y="4598988"/>
          <p14:tracePt t="332153" x="7769225" y="4589463"/>
          <p14:tracePt t="332170" x="7705725" y="4572000"/>
          <p14:tracePt t="332187" x="7680325" y="4572000"/>
          <p14:tracePt t="332203" x="7643813" y="4572000"/>
          <p14:tracePt t="332220" x="7589838" y="4572000"/>
          <p14:tracePt t="332237" x="7581900" y="4581525"/>
          <p14:tracePt t="332253" x="7572375" y="4589463"/>
          <p14:tracePt t="332270" x="7562850" y="4598988"/>
          <p14:tracePt t="333492" x="7545388" y="4589463"/>
          <p14:tracePt t="333505" x="7518400" y="4527550"/>
          <p14:tracePt t="333516" x="7483475" y="4446588"/>
          <p14:tracePt t="333529" x="7429500" y="4348163"/>
          <p14:tracePt t="333541" x="7367588" y="4232275"/>
          <p14:tracePt t="333554" x="7286625" y="4108450"/>
          <p14:tracePt t="333570" x="7205663" y="3983038"/>
          <p14:tracePt t="333587" x="7143750" y="3894138"/>
          <p14:tracePt t="333604" x="7037388" y="3759200"/>
          <p14:tracePt t="333620" x="6991350" y="3687763"/>
          <p14:tracePt t="333637" x="6965950" y="3660775"/>
          <p14:tracePt t="333654" x="6929438" y="3616325"/>
          <p14:tracePt t="333670" x="6919913" y="3608388"/>
          <p14:tracePt t="333687" x="6919913" y="3598863"/>
          <p14:tracePt t="333909" x="6911975" y="3598863"/>
          <p14:tracePt t="333982" x="6902450" y="3598863"/>
          <p14:tracePt t="334006" x="6884988" y="3598863"/>
          <p14:tracePt t="334019" x="6867525" y="3598863"/>
          <p14:tracePt t="334032" x="6848475" y="3598863"/>
          <p14:tracePt t="334043" x="6831013" y="3598863"/>
          <p14:tracePt t="334057" x="6804025" y="3589338"/>
          <p14:tracePt t="334071" x="6796088" y="3589338"/>
          <p14:tracePt t="334087" x="6777038" y="3589338"/>
          <p14:tracePt t="334104" x="6769100" y="3589338"/>
          <p14:tracePt t="334120" x="6751638" y="3589338"/>
          <p14:tracePt t="334137" x="6742113" y="3589338"/>
          <p14:tracePt t="334154" x="6732588" y="3589338"/>
          <p14:tracePt t="334170" x="6724650" y="3589338"/>
          <p14:tracePt t="334187" x="6715125" y="3589338"/>
          <p14:tracePt t="334204" x="6697663" y="3589338"/>
          <p14:tracePt t="334220" x="6688138" y="3598863"/>
          <p14:tracePt t="334239" x="6680200" y="3598863"/>
          <p14:tracePt t="334254" x="6680200" y="3608388"/>
          <p14:tracePt t="334270" x="6670675" y="3608388"/>
          <p14:tracePt t="334287" x="6661150" y="3608388"/>
          <p14:tracePt t="334304" x="6653213" y="3625850"/>
          <p14:tracePt t="334321" x="6643688" y="3633788"/>
          <p14:tracePt t="334337" x="6626225" y="3643313"/>
          <p14:tracePt t="334354" x="6616700" y="3643313"/>
          <p14:tracePt t="334371" x="6616700" y="3652838"/>
          <p14:tracePt t="334387" x="6608763" y="3652838"/>
          <p14:tracePt t="334404" x="6599238" y="3660775"/>
          <p14:tracePt t="334421" x="6589713" y="3679825"/>
          <p14:tracePt t="334437" x="6572250" y="3705225"/>
          <p14:tracePt t="334454" x="6562725" y="3714750"/>
          <p14:tracePt t="334471" x="6554788" y="3724275"/>
          <p14:tracePt t="334487" x="6554788" y="3732213"/>
          <p14:tracePt t="334504" x="6554788" y="3741738"/>
          <p14:tracePt t="334521" x="6554788" y="3751263"/>
          <p14:tracePt t="334545" x="6554788" y="3759200"/>
          <p14:tracePt t="334558" x="6554788" y="3768725"/>
          <p14:tracePt t="334571" x="6554788" y="3776663"/>
          <p14:tracePt t="334607" x="6554788" y="3786188"/>
          <p14:tracePt t="334632" x="6554788" y="3795713"/>
          <p14:tracePt t="334669" x="6554788" y="3803650"/>
          <p14:tracePt t="334692" x="6554788" y="3813175"/>
          <p14:tracePt t="334718" x="6562725" y="3813175"/>
          <p14:tracePt t="334729" x="6562725" y="3822700"/>
          <p14:tracePt t="334741" x="6572250" y="3822700"/>
          <p14:tracePt t="334754" x="6572250" y="3830638"/>
          <p14:tracePt t="334767" x="6589713" y="3830638"/>
          <p14:tracePt t="334778" x="6599238" y="3830638"/>
          <p14:tracePt t="334791" x="6608763" y="3830638"/>
          <p14:tracePt t="334804" x="6626225" y="3840163"/>
          <p14:tracePt t="334827" x="6634163" y="3840163"/>
          <p14:tracePt t="334839" x="6643688" y="3840163"/>
          <p14:tracePt t="334854" x="6653213" y="3840163"/>
          <p14:tracePt t="334871" x="6670675" y="3840163"/>
          <p14:tracePt t="334889" x="6680200" y="3840163"/>
          <p14:tracePt t="334904" x="6688138" y="3840163"/>
          <p14:tracePt t="334938" x="6688138" y="3830638"/>
          <p14:tracePt t="334949" x="6697663" y="3830638"/>
          <p14:tracePt t="334962" x="6697663" y="3822700"/>
          <p14:tracePt t="334974" x="6697663" y="3813175"/>
          <p14:tracePt t="334987" x="6705600" y="3803650"/>
          <p14:tracePt t="335004" x="6715125" y="3786188"/>
          <p14:tracePt t="335021" x="6715125" y="3768725"/>
          <p14:tracePt t="335038" x="6724650" y="3751263"/>
          <p14:tracePt t="335054" x="6724650" y="3732213"/>
          <p14:tracePt t="335085" x="6724650" y="3724275"/>
          <p14:tracePt t="335109" x="6724650" y="3714750"/>
          <p14:tracePt t="335122" x="6724650" y="3705225"/>
          <p14:tracePt t="335134" x="6724650" y="3697288"/>
          <p14:tracePt t="335158" x="6724650" y="3687763"/>
          <p14:tracePt t="335183" x="6724650" y="3679825"/>
          <p14:tracePt t="335195" x="6715125" y="3670300"/>
          <p14:tracePt t="335207" x="6715125" y="3660775"/>
          <p14:tracePt t="335220" x="6705600" y="3660775"/>
          <p14:tracePt t="335231" x="6697663" y="3643313"/>
          <p14:tracePt t="335260" x="6688138" y="3625850"/>
          <p14:tracePt t="335280" x="6670675" y="3616325"/>
          <p14:tracePt t="335305" x="6661150" y="3616325"/>
          <p14:tracePt t="335329" x="6653213" y="3616325"/>
          <p14:tracePt t="335344" x="6643688" y="3616325"/>
          <p14:tracePt t="335367" x="6634163" y="3616325"/>
          <p14:tracePt t="335403" x="6626225" y="3616325"/>
          <p14:tracePt t="335428" x="6626225" y="3625850"/>
          <p14:tracePt t="335452" x="6616700" y="3633788"/>
          <p14:tracePt t="335476" x="6608763" y="3643313"/>
          <p14:tracePt t="335502" x="6599238" y="3660775"/>
          <p14:tracePt t="335525" x="6589713" y="3670300"/>
          <p14:tracePt t="335538" x="6581775" y="3687763"/>
          <p14:tracePt t="335550" x="6572250" y="3697288"/>
          <p14:tracePt t="335562" x="6572250" y="3705225"/>
          <p14:tracePt t="335574" x="6562725" y="3705225"/>
          <p14:tracePt t="335587" x="6562725" y="3714750"/>
          <p14:tracePt t="335604" x="6562725" y="3724275"/>
          <p14:tracePt t="335624" x="6562725" y="3732213"/>
          <p14:tracePt t="335637" x="6562725" y="3741738"/>
          <p14:tracePt t="335654" x="6562725" y="3759200"/>
          <p14:tracePt t="335671" x="6562725" y="3768725"/>
          <p14:tracePt t="335688" x="6562725" y="3786188"/>
          <p14:tracePt t="335704" x="6562725" y="3795713"/>
          <p14:tracePt t="335721" x="6562725" y="3813175"/>
          <p14:tracePt t="335738" x="6562725" y="3822700"/>
          <p14:tracePt t="335758" x="6562725" y="3830638"/>
          <p14:tracePt t="335807" x="6572250" y="3830638"/>
          <p14:tracePt t="335819" x="6581775" y="3830638"/>
          <p14:tracePt t="335846" x="6589713" y="3830638"/>
          <p14:tracePt t="335869" x="6599238" y="3830638"/>
          <p14:tracePt t="335918" x="6599238" y="3822700"/>
          <p14:tracePt t="335930" x="6608763" y="3822700"/>
          <p14:tracePt t="335955" x="6616700" y="3822700"/>
          <p14:tracePt t="335967" x="6634163" y="3813175"/>
          <p14:tracePt t="335978" x="6653213" y="3803650"/>
          <p14:tracePt t="335991" x="6661150" y="3803650"/>
          <p14:tracePt t="336005" x="6670675" y="3795713"/>
          <p14:tracePt t="336021" x="6680200" y="3795713"/>
          <p14:tracePt t="336038" x="6680200" y="3786188"/>
          <p14:tracePt t="336054" x="6688138" y="3786188"/>
          <p14:tracePt t="336071" x="6688138" y="3776663"/>
          <p14:tracePt t="336090" x="6697663" y="3776663"/>
          <p14:tracePt t="336104" x="6697663" y="3768725"/>
          <p14:tracePt t="336121" x="6697663" y="3759200"/>
          <p14:tracePt t="336138" x="6697663" y="3751263"/>
          <p14:tracePt t="336154" x="6697663" y="3732213"/>
          <p14:tracePt t="336174" x="6697663" y="3724275"/>
          <p14:tracePt t="336212" x="6697663" y="3714750"/>
          <p14:tracePt t="336261" x="6688138" y="3714750"/>
          <p14:tracePt t="338159" x="6688138" y="3724275"/>
          <p14:tracePt t="338171" x="6705600" y="3724275"/>
          <p14:tracePt t="338183" x="6724650" y="3741738"/>
          <p14:tracePt t="338196" x="6742113" y="3751263"/>
          <p14:tracePt t="338208" x="6759575" y="3768725"/>
          <p14:tracePt t="338222" x="6786563" y="3776663"/>
          <p14:tracePt t="338239" x="6813550" y="3786188"/>
          <p14:tracePt t="338255" x="6840538" y="3786188"/>
          <p14:tracePt t="338272" x="6875463" y="3795713"/>
          <p14:tracePt t="338288" x="6894513" y="3795713"/>
          <p14:tracePt t="338305" x="6911975" y="3795713"/>
          <p14:tracePt t="338322" x="6938963" y="3795713"/>
          <p14:tracePt t="338338" x="6956425" y="3795713"/>
          <p14:tracePt t="338355" x="6973888" y="3795713"/>
          <p14:tracePt t="338372" x="7010400" y="3795713"/>
          <p14:tracePt t="338388" x="7027863" y="3795713"/>
          <p14:tracePt t="338405" x="7054850" y="3795713"/>
          <p14:tracePt t="338422" x="7062788" y="3795713"/>
          <p14:tracePt t="338438" x="7081838" y="3795713"/>
          <p14:tracePt t="338455" x="7099300" y="3795713"/>
          <p14:tracePt t="338472" x="7116763" y="3795713"/>
          <p14:tracePt t="338488" x="7126288" y="3786188"/>
          <p14:tracePt t="338505" x="7134225" y="3776663"/>
          <p14:tracePt t="338522" x="7143750" y="3776663"/>
          <p14:tracePt t="338551" x="7153275" y="3768725"/>
          <p14:tracePt t="338576" x="7161213" y="3759200"/>
          <p14:tracePt t="338587" x="7170738" y="3741738"/>
          <p14:tracePt t="338600" x="7180263" y="3714750"/>
          <p14:tracePt t="338611" x="7188200" y="3705225"/>
          <p14:tracePt t="338639" x="7188200" y="3697288"/>
          <p14:tracePt t="338687" x="7188200" y="3687763"/>
          <p14:tracePt t="338723" x="7170738" y="3679825"/>
          <p14:tracePt t="338736" x="7170738" y="3670300"/>
          <p14:tracePt t="338748" x="7161213" y="3670300"/>
          <p14:tracePt t="338773" x="7143750" y="3670300"/>
          <p14:tracePt t="338785" x="7134225" y="3660775"/>
          <p14:tracePt t="338796" x="7126288" y="3652838"/>
          <p14:tracePt t="338808" x="7108825" y="3652838"/>
          <p14:tracePt t="338822" x="7099300" y="3652838"/>
          <p14:tracePt t="338839" x="7089775" y="3652838"/>
          <p14:tracePt t="338855" x="7072313" y="3652838"/>
          <p14:tracePt t="338872" x="7062788" y="3652838"/>
          <p14:tracePt t="338889" x="7054850" y="3652838"/>
          <p14:tracePt t="338905" x="7045325" y="3652838"/>
          <p14:tracePt t="338922" x="7027863" y="3652838"/>
          <p14:tracePt t="338955" x="7018338" y="3652838"/>
          <p14:tracePt t="338993" x="7010400" y="3652838"/>
          <p14:tracePt t="339004" x="7000875" y="3652838"/>
          <p14:tracePt t="339016" x="6991350" y="3652838"/>
          <p14:tracePt t="339041" x="6983413" y="3660775"/>
          <p14:tracePt t="339078" x="6973888" y="3670300"/>
          <p14:tracePt t="339103" x="6965950" y="3687763"/>
          <p14:tracePt t="339115" x="6956425" y="3697288"/>
          <p14:tracePt t="339127" x="6946900" y="3705225"/>
          <p14:tracePt t="339139" x="6938963" y="3724275"/>
          <p14:tracePt t="339151" x="6938963" y="3732213"/>
          <p14:tracePt t="339164" x="6938963" y="3751263"/>
          <p14:tracePt t="339176" x="6938963" y="3759200"/>
          <p14:tracePt t="339189" x="6929438" y="3759200"/>
          <p14:tracePt t="339205" x="6929438" y="3776663"/>
          <p14:tracePt t="339226" x="6929438" y="3786188"/>
          <p14:tracePt t="339250" x="6929438" y="3795713"/>
          <p14:tracePt t="339263" x="6929438" y="3803650"/>
          <p14:tracePt t="339275" x="6929438" y="3813175"/>
          <p14:tracePt t="339299" x="6929438" y="3830638"/>
          <p14:tracePt t="339311" x="6938963" y="3830638"/>
          <p14:tracePt t="339335" x="6946900" y="3840163"/>
          <p14:tracePt t="339347" x="6956425" y="3840163"/>
          <p14:tracePt t="339360" x="6965950" y="3848100"/>
          <p14:tracePt t="339385" x="6983413" y="3848100"/>
          <p14:tracePt t="339397" x="6991350" y="3857625"/>
          <p14:tracePt t="339409" x="7000875" y="3857625"/>
          <p14:tracePt t="339422" x="7018338" y="3857625"/>
          <p14:tracePt t="339444" x="7027863" y="3857625"/>
          <p14:tracePt t="339458" x="7037388" y="3857625"/>
          <p14:tracePt t="339472" x="7045325" y="3857625"/>
          <p14:tracePt t="339489" x="7054850" y="3857625"/>
          <p14:tracePt t="339505" x="7062788" y="3857625"/>
          <p14:tracePt t="339522" x="7081838" y="3857625"/>
          <p14:tracePt t="339539" x="7089775" y="3857625"/>
          <p14:tracePt t="339556" x="7099300" y="3840163"/>
          <p14:tracePt t="339572" x="7108825" y="3840163"/>
          <p14:tracePt t="339592" x="7108825" y="3830638"/>
          <p14:tracePt t="339606" x="7116763" y="3830638"/>
          <p14:tracePt t="339622" x="7116763" y="3822700"/>
          <p14:tracePt t="339639" x="7116763" y="3813175"/>
          <p14:tracePt t="339655" x="7116763" y="3795713"/>
          <p14:tracePt t="339672" x="7126288" y="3786188"/>
          <p14:tracePt t="339689" x="7126288" y="3776663"/>
          <p14:tracePt t="339705" x="7134225" y="3768725"/>
          <p14:tracePt t="339722" x="7134225" y="3759200"/>
          <p14:tracePt t="339739" x="7134225" y="3741738"/>
          <p14:tracePt t="339755" x="7134225" y="3714750"/>
          <p14:tracePt t="339772" x="7134225" y="3697288"/>
          <p14:tracePt t="339789" x="7134225" y="3679825"/>
          <p14:tracePt t="339805" x="7134225" y="3670300"/>
          <p14:tracePt t="339837" x="7126288" y="3660775"/>
          <p14:tracePt t="339850" x="7126288" y="3652838"/>
          <p14:tracePt t="339862" x="7116763" y="3652838"/>
          <p14:tracePt t="339876" x="7108825" y="3643313"/>
          <p14:tracePt t="339889" x="7099300" y="3643313"/>
          <p14:tracePt t="339905" x="7099300" y="3633788"/>
          <p14:tracePt t="339922" x="7089775" y="3625850"/>
          <p14:tracePt t="339939" x="7072313" y="3625850"/>
          <p14:tracePt t="339960" x="7062788" y="3625850"/>
          <p14:tracePt t="339985" x="7054850" y="3625850"/>
          <p14:tracePt t="340010" x="7045325" y="3625850"/>
          <p14:tracePt t="340022" x="7037388" y="3625850"/>
          <p14:tracePt t="340059" x="7027863" y="3625850"/>
          <p14:tracePt t="340083" x="7027863" y="3633788"/>
          <p14:tracePt t="340094" x="7018338" y="3633788"/>
          <p14:tracePt t="340107" x="7010400" y="3643313"/>
          <p14:tracePt t="340131" x="7000875" y="3652838"/>
          <p14:tracePt t="340156" x="7000875" y="3660775"/>
          <p14:tracePt t="340168" x="6991350" y="3670300"/>
          <p14:tracePt t="340193" x="6991350" y="3679825"/>
          <p14:tracePt t="340204" x="6983413" y="3687763"/>
          <p14:tracePt t="340217" x="6983413" y="3697288"/>
          <p14:tracePt t="340230" x="6973888" y="3705225"/>
          <p14:tracePt t="340241" x="6973888" y="3714750"/>
          <p14:tracePt t="340256" x="6973888" y="3732213"/>
          <p14:tracePt t="340272" x="6973888" y="3741738"/>
          <p14:tracePt t="340289" x="6973888" y="3751263"/>
          <p14:tracePt t="340306" x="6973888" y="3776663"/>
          <p14:tracePt t="340328" x="6973888" y="3786188"/>
          <p14:tracePt t="340341" x="6973888" y="3795713"/>
          <p14:tracePt t="340377" x="6973888" y="3803650"/>
          <p14:tracePt t="340401" x="6973888" y="3813175"/>
          <p14:tracePt t="340425" x="6973888" y="3822700"/>
          <p14:tracePt t="340450" x="6983413" y="3822700"/>
          <p14:tracePt t="340462" x="6991350" y="3822700"/>
          <p14:tracePt t="340475" x="7000875" y="3830638"/>
          <p14:tracePt t="340486" x="7018338" y="3830638"/>
          <p14:tracePt t="340498" x="7027863" y="3830638"/>
          <p14:tracePt t="340510" x="7045325" y="3830638"/>
          <p14:tracePt t="340524" x="7054850" y="3830638"/>
          <p14:tracePt t="340539" x="7062788" y="3830638"/>
          <p14:tracePt t="340556" x="7072313" y="3830638"/>
          <p14:tracePt t="340572" x="7089775" y="3830638"/>
          <p14:tracePt t="340589" x="7108825" y="3830638"/>
          <p14:tracePt t="340606" x="7126288" y="3830638"/>
          <p14:tracePt t="340622" x="7134225" y="3830638"/>
          <p14:tracePt t="340639" x="7143750" y="3822700"/>
          <p14:tracePt t="340670" x="7143750" y="3813175"/>
          <p14:tracePt t="340681" x="7153275" y="3813175"/>
          <p14:tracePt t="340707" x="7153275" y="3803650"/>
          <p14:tracePt t="340732" x="7161213" y="3795713"/>
          <p14:tracePt t="340758" x="7161213" y="3786188"/>
          <p14:tracePt t="340768" x="7161213" y="3776663"/>
          <p14:tracePt t="340793" x="7161213" y="3768725"/>
          <p14:tracePt t="340818" x="7161213" y="3751263"/>
          <p14:tracePt t="340829" x="7161213" y="3732213"/>
          <p14:tracePt t="340842" x="7161213" y="3724275"/>
          <p14:tracePt t="340855" x="7153275" y="3697288"/>
          <p14:tracePt t="340867" x="7143750" y="3697288"/>
          <p14:tracePt t="340878" x="7143750" y="3687763"/>
          <p14:tracePt t="340903" x="7134225" y="3679825"/>
          <p14:tracePt t="340927" x="7134225" y="3670300"/>
          <p14:tracePt t="340940" x="7126288" y="3660775"/>
          <p14:tracePt t="340952" x="7116763" y="3660775"/>
          <p14:tracePt t="340964" x="7108825" y="3652838"/>
          <p14:tracePt t="340977" x="7099300" y="3652838"/>
          <p14:tracePt t="340989" x="7081838" y="3643313"/>
          <p14:tracePt t="341006" x="7081838" y="3633788"/>
          <p14:tracePt t="341022" x="7072313" y="3633788"/>
          <p14:tracePt t="341039" x="7054850" y="3633788"/>
          <p14:tracePt t="341063" x="7045325" y="3633788"/>
          <p14:tracePt t="341086" x="7037388" y="3633788"/>
          <p14:tracePt t="341125" x="7037388" y="3643313"/>
          <p14:tracePt t="341135" x="7027863" y="3652838"/>
          <p14:tracePt t="341149" x="7018338" y="3652838"/>
          <p14:tracePt t="341160" x="7018338" y="3660775"/>
          <p14:tracePt t="341173" x="7010400" y="3670300"/>
          <p14:tracePt t="341189" x="7010400" y="3679825"/>
          <p14:tracePt t="341206" x="7000875" y="3697288"/>
          <p14:tracePt t="341223" x="6991350" y="3705225"/>
          <p14:tracePt t="341240" x="6991350" y="3714750"/>
          <p14:tracePt t="341256" x="6991350" y="3724275"/>
          <p14:tracePt t="341273" x="6991350" y="3741738"/>
          <p14:tracePt t="341289" x="6983413" y="3751263"/>
          <p14:tracePt t="341308" x="6983413" y="3759200"/>
          <p14:tracePt t="341323" x="6983413" y="3768725"/>
          <p14:tracePt t="341339" x="6983413" y="3776663"/>
          <p14:tracePt t="341356" x="6983413" y="3795713"/>
          <p14:tracePt t="341373" x="6983413" y="3803650"/>
          <p14:tracePt t="341389" x="6983413" y="3813175"/>
          <p14:tracePt t="341406" x="6983413" y="3830638"/>
          <p14:tracePt t="341423" x="6991350" y="3840163"/>
          <p14:tracePt t="341440" x="7000875" y="3848100"/>
          <p14:tracePt t="341456" x="7010400" y="3857625"/>
          <p14:tracePt t="341473" x="7027863" y="3867150"/>
          <p14:tracePt t="341491" x="7037388" y="3867150"/>
          <p14:tracePt t="341506" x="7045325" y="3867150"/>
          <p14:tracePt t="341523" x="7054850" y="3867150"/>
          <p14:tracePt t="341539" x="7062788" y="3867150"/>
          <p14:tracePt t="341556" x="7081838" y="3867150"/>
          <p14:tracePt t="341577" x="7081838" y="3857625"/>
          <p14:tracePt t="341589" x="7089775" y="3848100"/>
          <p14:tracePt t="341606" x="7099300" y="3840163"/>
          <p14:tracePt t="341623" x="7099300" y="3830638"/>
          <p14:tracePt t="341639" x="7099300" y="3803650"/>
          <p14:tracePt t="343769" x="7116763" y="3803650"/>
          <p14:tracePt t="343782" x="7126288" y="3803650"/>
          <p14:tracePt t="343794" x="7134225" y="3803650"/>
          <p14:tracePt t="343806" x="7143750" y="3803650"/>
          <p14:tracePt t="343818" x="7153275" y="3803650"/>
          <p14:tracePt t="343830" x="7161213" y="3803650"/>
          <p14:tracePt t="343842" x="7170738" y="3803650"/>
          <p14:tracePt t="343857" x="7180263" y="3803650"/>
          <p14:tracePt t="343873" x="7197725" y="3803650"/>
          <p14:tracePt t="343890" x="7215188" y="3803650"/>
          <p14:tracePt t="343907" x="7251700" y="3803650"/>
          <p14:tracePt t="343924" x="7269163" y="3803650"/>
          <p14:tracePt t="343940" x="7296150" y="3803650"/>
          <p14:tracePt t="343941" x="7313613" y="3803650"/>
          <p14:tracePt t="343957" x="7331075" y="3803650"/>
          <p14:tracePt t="343973" x="7348538" y="3803650"/>
          <p14:tracePt t="343990" x="7394575" y="3803650"/>
          <p14:tracePt t="344007" x="7419975" y="3803650"/>
          <p14:tracePt t="344023" x="7439025" y="3803650"/>
          <p14:tracePt t="344040" x="7483475" y="3803650"/>
          <p14:tracePt t="344057" x="7500938" y="3803650"/>
          <p14:tracePt t="344073" x="7518400" y="3803650"/>
          <p14:tracePt t="344090" x="7537450" y="3795713"/>
          <p14:tracePt t="344107" x="7554913" y="3795713"/>
          <p14:tracePt t="344137" x="7562850" y="3795713"/>
          <p14:tracePt t="344162" x="7562850" y="3786188"/>
          <p14:tracePt t="344186" x="7572375" y="3786188"/>
          <p14:tracePt t="344211" x="7581900" y="3776663"/>
          <p14:tracePt t="344259" x="7581900" y="3768725"/>
          <p14:tracePt t="344271" x="7589838" y="3768725"/>
          <p14:tracePt t="344283" x="7589838" y="3759200"/>
          <p14:tracePt t="344308" x="7589838" y="3751263"/>
          <p14:tracePt t="344357" x="7589838" y="3741738"/>
          <p14:tracePt t="344382" x="7589838" y="3724275"/>
          <p14:tracePt t="344407" x="7589838" y="3714750"/>
          <p14:tracePt t="344420" x="7589838" y="3705225"/>
          <p14:tracePt t="344431" x="7589838" y="3697288"/>
          <p14:tracePt t="344442" x="7581900" y="3697288"/>
          <p14:tracePt t="344457" x="7581900" y="3687763"/>
          <p14:tracePt t="344474" x="7581900" y="3679825"/>
          <p14:tracePt t="344490" x="7572375" y="3670300"/>
          <p14:tracePt t="344507" x="7562850" y="3660775"/>
          <p14:tracePt t="344524" x="7554913" y="3652838"/>
          <p14:tracePt t="344540" x="7554913" y="3643313"/>
          <p14:tracePt t="344557" x="7545388" y="3633788"/>
          <p14:tracePt t="344574" x="7537450" y="3633788"/>
          <p14:tracePt t="344590" x="7518400" y="3625850"/>
          <p14:tracePt t="344607" x="7500938" y="3616325"/>
          <p14:tracePt t="344624" x="7483475" y="3616325"/>
          <p14:tracePt t="344640" x="7456488" y="3616325"/>
          <p14:tracePt t="344657" x="7446963" y="3616325"/>
          <p14:tracePt t="344674" x="7439025" y="3616325"/>
          <p14:tracePt t="344691" x="7419975" y="3616325"/>
          <p14:tracePt t="344707" x="7412038" y="3616325"/>
          <p14:tracePt t="344725" x="7402513" y="3616325"/>
          <p14:tracePt t="344740" x="7394575" y="3616325"/>
          <p14:tracePt t="344757" x="7375525" y="3625850"/>
          <p14:tracePt t="344774" x="7367588" y="3643313"/>
          <p14:tracePt t="344790" x="7358063" y="3652838"/>
          <p14:tracePt t="344807" x="7348538" y="3660775"/>
          <p14:tracePt t="344824" x="7340600" y="3679825"/>
          <p14:tracePt t="344840" x="7340600" y="3697288"/>
          <p14:tracePt t="344857" x="7331075" y="3705225"/>
          <p14:tracePt t="344874" x="7331075" y="3732213"/>
          <p14:tracePt t="344896" x="7331075" y="3741738"/>
          <p14:tracePt t="344909" x="7331075" y="3751263"/>
          <p14:tracePt t="344924" x="7331075" y="3759200"/>
          <p14:tracePt t="344940" x="7331075" y="3768725"/>
          <p14:tracePt t="344957" x="7331075" y="3786188"/>
          <p14:tracePt t="344974" x="7340600" y="3803650"/>
          <p14:tracePt t="344990" x="7358063" y="3822700"/>
          <p14:tracePt t="345007" x="7394575" y="3848100"/>
          <p14:tracePt t="345024" x="7419975" y="3857625"/>
          <p14:tracePt t="345040" x="7439025" y="3857625"/>
          <p14:tracePt t="345057" x="7491413" y="3857625"/>
          <p14:tracePt t="345074" x="7518400" y="3857625"/>
          <p14:tracePt t="345090" x="7545388" y="3857625"/>
          <p14:tracePt t="345107" x="7599363" y="3857625"/>
          <p14:tracePt t="345124" x="7616825" y="3848100"/>
          <p14:tracePt t="345140" x="7653338" y="3822700"/>
          <p14:tracePt t="345157" x="7661275" y="3813175"/>
          <p14:tracePt t="345174" x="7670800" y="3803650"/>
          <p14:tracePt t="345190" x="7670800" y="3795713"/>
          <p14:tracePt t="345207" x="7680325" y="3786188"/>
          <p14:tracePt t="345227" x="7680325" y="3776663"/>
          <p14:tracePt t="345241" x="7680325" y="3768725"/>
          <p14:tracePt t="345277" x="7680325" y="3759200"/>
          <p14:tracePt t="345300" x="7680325" y="3751263"/>
          <p14:tracePt t="345326" x="7680325" y="3732213"/>
          <p14:tracePt t="345351" x="7680325" y="3714750"/>
          <p14:tracePt t="345361" x="7670800" y="3714750"/>
          <p14:tracePt t="345375" x="7661275" y="3705225"/>
          <p14:tracePt t="345387" x="7653338" y="3705225"/>
          <p14:tracePt t="345411" x="7634288" y="3697288"/>
          <p14:tracePt t="345425" x="7616825" y="3687763"/>
          <p14:tracePt t="345436" x="7608888" y="3687763"/>
          <p14:tracePt t="345449" x="7599363" y="3679825"/>
          <p14:tracePt t="345460" x="7599363" y="3670300"/>
          <p14:tracePt t="345474" x="7589838" y="3670300"/>
          <p14:tracePt t="345491" x="7581900" y="3670300"/>
          <p14:tracePt t="345507" x="7572375" y="3670300"/>
          <p14:tracePt t="345524" x="7554913" y="3660775"/>
          <p14:tracePt t="345541" x="7545388" y="3660775"/>
          <p14:tracePt t="345557" x="7537450" y="3660775"/>
          <p14:tracePt t="345574" x="7527925" y="3660775"/>
          <p14:tracePt t="345607" x="7518400" y="3660775"/>
          <p14:tracePt t="345655" x="7510463" y="3670300"/>
          <p14:tracePt t="345668" x="7500938" y="3679825"/>
          <p14:tracePt t="345693" x="7500938" y="3687763"/>
          <p14:tracePt t="345705" x="7491413" y="3697288"/>
          <p14:tracePt t="345718" x="7491413" y="3705225"/>
          <p14:tracePt t="345731" x="7491413" y="3714750"/>
          <p14:tracePt t="345754" x="7491413" y="3724275"/>
          <p14:tracePt t="345766" x="7491413" y="3732213"/>
          <p14:tracePt t="345779" x="7491413" y="3751263"/>
          <p14:tracePt t="345791" x="7491413" y="3759200"/>
          <p14:tracePt t="345807" x="7491413" y="3768725"/>
          <p14:tracePt t="345824" x="7491413" y="3786188"/>
          <p14:tracePt t="345842" x="7491413" y="3795713"/>
          <p14:tracePt t="345858" x="7491413" y="3803650"/>
          <p14:tracePt t="345874" x="7491413" y="3813175"/>
          <p14:tracePt t="345891" x="7491413" y="3822700"/>
          <p14:tracePt t="345907" x="7510463" y="3830638"/>
          <p14:tracePt t="345924" x="7518400" y="3830638"/>
          <p14:tracePt t="345941" x="7545388" y="3840163"/>
          <p14:tracePt t="345957" x="7562850" y="3840163"/>
          <p14:tracePt t="345974" x="7589838" y="3840163"/>
          <p14:tracePt t="345991" x="7634288" y="3830638"/>
          <p14:tracePt t="346007" x="7661275" y="3822700"/>
          <p14:tracePt t="346024" x="7688263" y="3795713"/>
          <p14:tracePt t="346041" x="7697788" y="3786188"/>
          <p14:tracePt t="346057" x="7705725" y="3776663"/>
          <p14:tracePt t="346074" x="7705725" y="3768725"/>
          <p14:tracePt t="346091" x="7705725" y="3759200"/>
          <p14:tracePt t="346108" x="7705725" y="3751263"/>
          <p14:tracePt t="346124" x="7705725" y="3732213"/>
          <p14:tracePt t="346141" x="7705725" y="3724275"/>
          <p14:tracePt t="346157" x="7715250" y="3724275"/>
          <p14:tracePt t="346158" x="7715250" y="3714750"/>
          <p14:tracePt t="346174" x="7715250" y="3705225"/>
          <p14:tracePt t="346191" x="7715250" y="3697288"/>
          <p14:tracePt t="346208" x="7715250" y="3670300"/>
          <p14:tracePt t="346224" x="7715250" y="3652838"/>
          <p14:tracePt t="346241" x="7705725" y="3643313"/>
          <p14:tracePt t="346258" x="7697788" y="3633788"/>
          <p14:tracePt t="346274" x="7688263" y="3625850"/>
          <p14:tracePt t="346291" x="7680325" y="3616325"/>
          <p14:tracePt t="346307" x="7643813" y="3589338"/>
          <p14:tracePt t="346324" x="7626350" y="3571875"/>
          <p14:tracePt t="346341" x="7608888" y="3571875"/>
          <p14:tracePt t="346357" x="7589838" y="3562350"/>
          <p14:tracePt t="346378" x="7572375" y="3562350"/>
          <p14:tracePt t="346415" x="7562850" y="3562350"/>
          <p14:tracePt t="346464" x="7562850" y="3571875"/>
          <p14:tracePt t="346501" x="7562850" y="3581400"/>
          <p14:tracePt t="346538" x="7562850" y="3589338"/>
          <p14:tracePt t="346551" x="7562850" y="3598863"/>
          <p14:tracePt t="346575" x="7562850" y="3608388"/>
          <p14:tracePt t="346894" x="7562850" y="3616325"/>
          <p14:tracePt t="346905" x="7572375" y="3625850"/>
          <p14:tracePt t="346917" x="7572375" y="3633788"/>
          <p14:tracePt t="346930" x="7581900" y="3633788"/>
          <p14:tracePt t="346942" x="7581900" y="3643313"/>
          <p14:tracePt t="346958" x="7589838" y="3652838"/>
          <p14:tracePt t="346974" x="7589838" y="3660775"/>
          <p14:tracePt t="346991" x="7599363" y="3670300"/>
          <p14:tracePt t="347016" x="7608888" y="3679825"/>
          <p14:tracePt t="349062" x="7616825" y="3679825"/>
          <p14:tracePt t="349111" x="7626350" y="3679825"/>
          <p14:tracePt t="349136" x="7634288" y="3687763"/>
          <p14:tracePt t="349148" x="7643813" y="3687763"/>
          <p14:tracePt t="349159" x="7653338" y="3705225"/>
          <p14:tracePt t="349173" x="7661275" y="3705225"/>
          <p14:tracePt t="349184" x="7680325" y="3724275"/>
          <p14:tracePt t="349195" x="7688263" y="3732213"/>
          <p14:tracePt t="349208" x="7705725" y="3751263"/>
          <p14:tracePt t="349225" x="7715250" y="3759200"/>
          <p14:tracePt t="349242" x="7732713" y="3776663"/>
          <p14:tracePt t="349258" x="7751763" y="3795713"/>
          <p14:tracePt t="349275" x="7769225" y="3803650"/>
          <p14:tracePt t="349292" x="7777163" y="3813175"/>
          <p14:tracePt t="349309" x="7786688" y="3813175"/>
          <p14:tracePt t="349325" x="7796213" y="3813175"/>
          <p14:tracePt t="349342" x="7804150" y="3813175"/>
          <p14:tracePt t="349358" x="7813675" y="3822700"/>
          <p14:tracePt t="349375" x="7823200" y="3822700"/>
          <p14:tracePt t="349392" x="7848600" y="3830638"/>
          <p14:tracePt t="349408" x="7867650" y="3830638"/>
          <p14:tracePt t="349425" x="7875588" y="3830638"/>
          <p14:tracePt t="349442" x="7912100" y="3830638"/>
          <p14:tracePt t="349458" x="7929563" y="3830638"/>
          <p14:tracePt t="349475" x="7939088" y="3830638"/>
          <p14:tracePt t="349492" x="7974013" y="3830638"/>
          <p14:tracePt t="349508" x="7983538" y="3830638"/>
          <p14:tracePt t="349526" x="8010525" y="3830638"/>
          <p14:tracePt t="349542" x="8027988" y="3830638"/>
          <p14:tracePt t="349559" x="8037513" y="3830638"/>
          <p14:tracePt t="349576" x="8072438" y="3830638"/>
          <p14:tracePt t="349592" x="8081963" y="3830638"/>
          <p14:tracePt t="349609" x="8081963" y="3840163"/>
          <p14:tracePt t="349625" x="8108950" y="3840163"/>
          <p14:tracePt t="349642" x="8116888" y="3848100"/>
          <p14:tracePt t="349658" x="8126413" y="3848100"/>
          <p14:tracePt t="349675" x="8143875" y="3857625"/>
          <p14:tracePt t="349692" x="8143875" y="3867150"/>
          <p14:tracePt t="349709" x="8161338" y="3875088"/>
          <p14:tracePt t="349725" x="8188325" y="3902075"/>
          <p14:tracePt t="349742" x="8188325" y="3911600"/>
          <p14:tracePt t="349758" x="8197850" y="3929063"/>
          <p14:tracePt t="349775" x="8215313" y="3946525"/>
          <p14:tracePt t="349792" x="8224838" y="3965575"/>
          <p14:tracePt t="349809" x="8242300" y="3983038"/>
          <p14:tracePt t="349825" x="8251825" y="4010025"/>
          <p14:tracePt t="349844" x="8259763" y="4027488"/>
          <p14:tracePt t="349859" x="8277225" y="4062413"/>
          <p14:tracePt t="349875" x="8277225" y="4081463"/>
          <p14:tracePt t="349892" x="8286750" y="4089400"/>
          <p14:tracePt t="349909" x="8296275" y="4116388"/>
          <p14:tracePt t="349925" x="8296275" y="4125913"/>
          <p14:tracePt t="349942" x="8296275" y="4143375"/>
          <p14:tracePt t="349958" x="8296275" y="4152900"/>
          <p14:tracePt t="349975" x="8296275" y="4170363"/>
          <p14:tracePt t="349992" x="8296275" y="4187825"/>
          <p14:tracePt t="350009" x="8296275" y="4205288"/>
          <p14:tracePt t="350025" x="8296275" y="4214813"/>
          <p14:tracePt t="350042" x="8296275" y="4224338"/>
          <p14:tracePt t="350059" x="8296275" y="4232275"/>
          <p14:tracePt t="350127" x="8296275" y="4241800"/>
          <p14:tracePt t="350140" x="8296275" y="4251325"/>
          <p14:tracePt t="350165" x="8296275" y="4259263"/>
          <p14:tracePt t="350226" x="8277225" y="4268788"/>
          <p14:tracePt t="350237" x="8259763" y="4268788"/>
          <p14:tracePt t="350249" x="8251825" y="4276725"/>
          <p14:tracePt t="350261" x="8242300" y="4276725"/>
          <p14:tracePt t="350275" x="8224838" y="4276725"/>
          <p14:tracePt t="350292" x="8215313" y="4276725"/>
          <p14:tracePt t="350309" x="8205788" y="4276725"/>
          <p14:tracePt t="350325" x="8143875" y="4286250"/>
          <p14:tracePt t="350342" x="8116888" y="4286250"/>
          <p14:tracePt t="350359" x="8089900" y="4286250"/>
          <p14:tracePt t="350375" x="8081963" y="4286250"/>
          <p14:tracePt t="350397" x="8072438" y="4286250"/>
          <p14:tracePt t="350409" x="8054975" y="4286250"/>
          <p14:tracePt t="350425" x="8037513" y="4286250"/>
          <p14:tracePt t="350442" x="8018463" y="4276725"/>
          <p14:tracePt t="350459" x="8010525" y="4268788"/>
          <p14:tracePt t="350476" x="7991475" y="4251325"/>
          <p14:tracePt t="350492" x="7983538" y="4251325"/>
          <p14:tracePt t="350509" x="7974013" y="4232275"/>
          <p14:tracePt t="350526" x="7956550" y="4224338"/>
          <p14:tracePt t="350542" x="7947025" y="4205288"/>
          <p14:tracePt t="350559" x="7912100" y="4179888"/>
          <p14:tracePt t="350576" x="7894638" y="4170363"/>
          <p14:tracePt t="350592" x="7885113" y="4160838"/>
          <p14:tracePt t="350609" x="7875588" y="4143375"/>
          <p14:tracePt t="350625" x="7867650" y="4133850"/>
          <p14:tracePt t="350642" x="7858125" y="4108450"/>
          <p14:tracePt t="350659" x="7848600" y="4098925"/>
          <p14:tracePt t="350676" x="7848600" y="4089400"/>
          <p14:tracePt t="350692" x="7840663" y="4081463"/>
          <p14:tracePt t="350715" x="7840663" y="4071938"/>
          <p14:tracePt t="350727" x="7840663" y="4062413"/>
          <p14:tracePt t="350764" x="7840663" y="4054475"/>
          <p14:tracePt t="350776" x="7848600" y="4044950"/>
          <p14:tracePt t="350789" x="7858125" y="4037013"/>
          <p14:tracePt t="350801" x="7875588" y="4027488"/>
          <p14:tracePt t="350814" x="7902575" y="4010025"/>
          <p14:tracePt t="350826" x="7912100" y="4000500"/>
          <p14:tracePt t="350842" x="7929563" y="3983038"/>
          <p14:tracePt t="350859" x="7947025" y="3983038"/>
          <p14:tracePt t="350876" x="7974013" y="3956050"/>
          <p14:tracePt t="350892" x="8001000" y="3938588"/>
          <p14:tracePt t="350909" x="8001000" y="3929063"/>
          <p14:tracePt t="350926" x="8037513" y="3929063"/>
          <p14:tracePt t="350942" x="8045450" y="3919538"/>
          <p14:tracePt t="350959" x="8062913" y="3911600"/>
          <p14:tracePt t="350976" x="8081963" y="3911600"/>
          <p14:tracePt t="350992" x="8099425" y="3911600"/>
          <p14:tracePt t="351009" x="8108950" y="3911600"/>
          <p14:tracePt t="351026" x="8126413" y="3911600"/>
          <p14:tracePt t="351042" x="8134350" y="3911600"/>
          <p14:tracePt t="351059" x="8170863" y="3911600"/>
          <p14:tracePt t="351076" x="8188325" y="3919538"/>
          <p14:tracePt t="351092" x="8205788" y="3929063"/>
          <p14:tracePt t="351109" x="8232775" y="3938588"/>
          <p14:tracePt t="351126" x="8242300" y="3946525"/>
          <p14:tracePt t="351142" x="8269288" y="3946525"/>
          <p14:tracePt t="351159" x="8277225" y="3956050"/>
          <p14:tracePt t="351176" x="8286750" y="3965575"/>
          <p14:tracePt t="351192" x="8296275" y="3965575"/>
          <p14:tracePt t="351193" x="8296275" y="3983038"/>
          <p14:tracePt t="351209" x="8304213" y="3983038"/>
          <p14:tracePt t="351226" x="8313738" y="4000500"/>
          <p14:tracePt t="351243" x="8323263" y="4017963"/>
          <p14:tracePt t="351259" x="8323263" y="4037013"/>
          <p14:tracePt t="351276" x="8331200" y="4044950"/>
          <p14:tracePt t="351292" x="8331200" y="4071938"/>
          <p14:tracePt t="351309" x="8331200" y="4081463"/>
          <p14:tracePt t="351326" x="8331200" y="4089400"/>
          <p14:tracePt t="351342" x="8331200" y="4116388"/>
          <p14:tracePt t="351359" x="8331200" y="4125913"/>
          <p14:tracePt t="351376" x="8331200" y="4143375"/>
          <p14:tracePt t="351377" x="8331200" y="4152900"/>
          <p14:tracePt t="351393" x="8331200" y="4160838"/>
          <p14:tracePt t="351409" x="8331200" y="4179888"/>
          <p14:tracePt t="351426" x="8323263" y="4214813"/>
          <p14:tracePt t="351443" x="8313738" y="4232275"/>
          <p14:tracePt t="351459" x="8313738" y="4241800"/>
          <p14:tracePt t="351476" x="8304213" y="4251325"/>
          <p14:tracePt t="351493" x="8304213" y="4259263"/>
          <p14:tracePt t="351560" x="8286750" y="4259263"/>
          <p14:tracePt t="351586" x="8277225" y="4259263"/>
          <p14:tracePt t="351597" x="8259763" y="4259263"/>
          <p14:tracePt t="351608" x="8251825" y="4259263"/>
          <p14:tracePt t="351622" x="8242300" y="4259263"/>
          <p14:tracePt t="351634" x="8215313" y="4259263"/>
          <p14:tracePt t="351647" x="8197850" y="4259263"/>
          <p14:tracePt t="351659" x="8170863" y="4259263"/>
          <p14:tracePt t="351676" x="8126413" y="4259263"/>
          <p14:tracePt t="351692" x="8072438" y="4241800"/>
          <p14:tracePt t="351709" x="7920038" y="4179888"/>
          <p14:tracePt t="351726" x="7885113" y="4152900"/>
          <p14:tracePt t="351742" x="7867650" y="4152900"/>
          <p14:tracePt t="351759" x="7858125" y="4143375"/>
          <p14:tracePt t="357159" x="7848600" y="4143375"/>
          <p14:tracePt t="357183" x="7840663" y="4143375"/>
          <p14:tracePt t="357197" x="7831138" y="4143375"/>
          <p14:tracePt t="357209" x="7813675" y="4160838"/>
          <p14:tracePt t="357221" x="7769225" y="4214813"/>
          <p14:tracePt t="357232" x="7705725" y="4295775"/>
          <p14:tracePt t="357244" x="7653338" y="4375150"/>
          <p14:tracePt t="357261" x="7626350" y="4429125"/>
          <p14:tracePt t="357278" x="7626350" y="4456113"/>
          <p14:tracePt t="357294" x="7626350" y="4491038"/>
          <p14:tracePt t="357311" x="7653338" y="4518025"/>
          <p14:tracePt t="357328" x="7680325" y="4527550"/>
          <p14:tracePt t="357344" x="7724775" y="4554538"/>
          <p14:tracePt t="357361" x="7732713" y="4562475"/>
          <p14:tracePt t="357378" x="7742238" y="4562475"/>
          <p14:tracePt t="357394" x="7751763" y="4562475"/>
          <p14:tracePt t="357411" x="7759700" y="4562475"/>
          <p14:tracePt t="357428" x="7769225" y="4562475"/>
          <p14:tracePt t="357444" x="7813675" y="4562475"/>
          <p14:tracePt t="357461" x="7823200" y="4545013"/>
          <p14:tracePt t="357478" x="7840663" y="4527550"/>
          <p14:tracePt t="357503" x="7840663" y="4518025"/>
          <p14:tracePt t="357526" x="7840663" y="4510088"/>
          <p14:tracePt t="357539" x="7840663" y="4500563"/>
          <p14:tracePt t="357552" x="7840663" y="4483100"/>
          <p14:tracePt t="357563" x="7858125" y="4465638"/>
          <p14:tracePt t="357578" x="7867650" y="4446588"/>
          <p14:tracePt t="357594" x="7867650" y="4429125"/>
          <p14:tracePt t="357612" x="7885113" y="4375150"/>
          <p14:tracePt t="357628" x="7894638" y="4340225"/>
          <p14:tracePt t="357644" x="7902575" y="4313238"/>
          <p14:tracePt t="357661" x="7920038" y="4241800"/>
          <p14:tracePt t="357678" x="7929563" y="4224338"/>
          <p14:tracePt t="357694" x="7929563" y="4205288"/>
          <p14:tracePt t="357711" x="7939088" y="4187825"/>
          <p14:tracePt t="357728" x="7947025" y="4187825"/>
          <p14:tracePt t="357744" x="7966075" y="4170363"/>
          <p14:tracePt t="357761" x="8037513" y="4125913"/>
          <p14:tracePt t="357778" x="8054975" y="4108450"/>
          <p14:tracePt t="357794" x="8072438" y="4108450"/>
          <p14:tracePt t="357811" x="8072438" y="4098925"/>
          <p14:tracePt t="357893" x="8072438" y="4108450"/>
          <p14:tracePt t="357906" x="8072438" y="4116388"/>
          <p14:tracePt t="357918" x="8062913" y="4143375"/>
          <p14:tracePt t="357931" x="8045450" y="4179888"/>
          <p14:tracePt t="357944" x="8001000" y="4224338"/>
          <p14:tracePt t="357961" x="7947025" y="4295775"/>
          <p14:tracePt t="357978" x="7902575" y="4367213"/>
          <p14:tracePt t="357995" x="7786688" y="4527550"/>
          <p14:tracePt t="358011" x="7751763" y="4581525"/>
          <p14:tracePt t="358028" x="7724775" y="4625975"/>
          <p14:tracePt t="358044" x="7715250" y="4652963"/>
          <p14:tracePt t="358200" x="7751763" y="4625975"/>
          <p14:tracePt t="358213" x="7813675" y="4545013"/>
          <p14:tracePt t="358224" x="7885113" y="4438650"/>
          <p14:tracePt t="358237" x="7939088" y="4357688"/>
          <p14:tracePt t="358248" x="7974013" y="4303713"/>
          <p14:tracePt t="358261" x="7991475" y="4276725"/>
          <p14:tracePt t="358278" x="8001000" y="4259263"/>
          <p14:tracePt t="358495" x="8001000" y="4268788"/>
          <p14:tracePt t="358507" x="7991475" y="4286250"/>
          <p14:tracePt t="358522" x="7983538" y="4295775"/>
          <p14:tracePt t="358532" x="7966075" y="4313238"/>
          <p14:tracePt t="358545" x="7956550" y="4340225"/>
          <p14:tracePt t="358561" x="7929563" y="4367213"/>
          <p14:tracePt t="358578" x="7902575" y="4411663"/>
          <p14:tracePt t="358595" x="7848600" y="4500563"/>
          <p14:tracePt t="358611" x="7823200" y="4537075"/>
          <p14:tracePt t="358628" x="7813675" y="4545013"/>
          <p14:tracePt t="358645" x="7804150" y="4562475"/>
          <p14:tracePt t="358666" x="7796213" y="4572000"/>
          <p14:tracePt t="358678" x="7796213" y="4581525"/>
          <p14:tracePt t="366285" x="7786688" y="4581525"/>
          <p14:tracePt t="366309" x="7777163" y="4581525"/>
          <p14:tracePt t="366323" x="7769225" y="4572000"/>
          <p14:tracePt t="366347" x="7759700" y="4572000"/>
          <p14:tracePt t="366360" x="7751763" y="4562475"/>
          <p14:tracePt t="366371" x="7742238" y="4554538"/>
          <p14:tracePt t="366384" x="7715250" y="4537075"/>
          <p14:tracePt t="366397" x="7688263" y="4527550"/>
          <p14:tracePt t="366414" x="7643813" y="4491038"/>
          <p14:tracePt t="366430" x="7589838" y="4446588"/>
          <p14:tracePt t="366447" x="7402513" y="4295775"/>
          <p14:tracePt t="366464" x="7286625" y="4179888"/>
          <p14:tracePt t="366480" x="7170738" y="4071938"/>
          <p14:tracePt t="366497" x="7037388" y="3938588"/>
          <p14:tracePt t="366514" x="6991350" y="3902075"/>
          <p14:tracePt t="366530" x="6946900" y="3884613"/>
          <p14:tracePt t="366547" x="6902450" y="3867150"/>
          <p14:tracePt t="366564" x="6875463" y="3848100"/>
          <p14:tracePt t="366581" x="6848475" y="3840163"/>
          <p14:tracePt t="366597" x="6786563" y="3813175"/>
          <p14:tracePt t="366614" x="6769100" y="3803650"/>
          <p14:tracePt t="366630" x="6697663" y="3768725"/>
          <p14:tracePt t="366647" x="6670675" y="3751263"/>
          <p14:tracePt t="366664" x="6626225" y="3741738"/>
          <p14:tracePt t="366681" x="6545263" y="3724275"/>
          <p14:tracePt t="366698" x="6510338" y="3714750"/>
          <p14:tracePt t="366714" x="6429375" y="3697288"/>
          <p14:tracePt t="366730" x="6411913" y="3697288"/>
          <p14:tracePt t="366747" x="6384925" y="3687763"/>
          <p14:tracePt t="366764" x="6357938" y="3687763"/>
          <p14:tracePt t="366781" x="6330950" y="3687763"/>
          <p14:tracePt t="366797" x="6313488" y="3687763"/>
          <p14:tracePt t="366814" x="6259513" y="3687763"/>
          <p14:tracePt t="366831" x="6251575" y="3687763"/>
          <p14:tracePt t="366848" x="6242050" y="3687763"/>
          <p14:tracePt t="366864" x="6224588" y="3687763"/>
          <p14:tracePt t="366898" x="6215063" y="3687763"/>
          <p14:tracePt t="367019" x="6215063" y="3714750"/>
          <p14:tracePt t="367032" x="6215063" y="3741738"/>
          <p14:tracePt t="367045" x="6215063" y="3776663"/>
          <p14:tracePt t="367058" x="6215063" y="3795713"/>
          <p14:tracePt t="367070" x="6215063" y="3822700"/>
          <p14:tracePt t="367083" x="6215063" y="3840163"/>
          <p14:tracePt t="367097" x="6224588" y="3867150"/>
          <p14:tracePt t="367114" x="6242050" y="3884613"/>
          <p14:tracePt t="367130" x="6303963" y="3902075"/>
          <p14:tracePt t="367147" x="6330950" y="3902075"/>
          <p14:tracePt t="367164" x="6348413" y="3902075"/>
          <p14:tracePt t="367181" x="6367463" y="3902075"/>
          <p14:tracePt t="367241" x="6367463" y="3894138"/>
          <p14:tracePt t="367253" x="6375400" y="3875088"/>
          <p14:tracePt t="367266" x="6384925" y="3848100"/>
          <p14:tracePt t="367278" x="6402388" y="3813175"/>
          <p14:tracePt t="367289" x="6419850" y="3786188"/>
          <p14:tracePt t="367302" x="6419850" y="3759200"/>
          <p14:tracePt t="367315" x="6419850" y="3751263"/>
          <p14:tracePt t="367331" x="6429375" y="3732213"/>
          <p14:tracePt t="367352" x="6429375" y="3724275"/>
          <p14:tracePt t="367364" x="6429375" y="3714750"/>
          <p14:tracePt t="367449" x="6429375" y="3705225"/>
          <p14:tracePt t="367474" x="6419850" y="3705225"/>
          <p14:tracePt t="367486" x="6411913" y="3705225"/>
          <p14:tracePt t="367498" x="6394450" y="3697288"/>
          <p14:tracePt t="367511" x="6375400" y="3687763"/>
          <p14:tracePt t="367523" x="6367463" y="3687763"/>
          <p14:tracePt t="367535" x="6357938" y="3687763"/>
          <p14:tracePt t="367547" x="6340475" y="3687763"/>
          <p14:tracePt t="367564" x="6330950" y="3687763"/>
          <p14:tracePt t="367586" x="6323013" y="3687763"/>
          <p14:tracePt t="367597" x="6313488" y="3687763"/>
          <p14:tracePt t="367614" x="6303963" y="3697288"/>
          <p14:tracePt t="367631" x="6296025" y="3714750"/>
          <p14:tracePt t="367647" x="6269038" y="3741738"/>
          <p14:tracePt t="367664" x="6259513" y="3759200"/>
          <p14:tracePt t="367681" x="6251575" y="3776663"/>
          <p14:tracePt t="367698" x="6242050" y="3803650"/>
          <p14:tracePt t="367714" x="6242050" y="3813175"/>
          <p14:tracePt t="367731" x="6242050" y="3822700"/>
          <p14:tracePt t="367755" x="6242050" y="3830638"/>
          <p14:tracePt t="367780" x="6242050" y="3848100"/>
          <p14:tracePt t="367792" x="6259513" y="3848100"/>
          <p14:tracePt t="367805" x="6286500" y="3867150"/>
          <p14:tracePt t="367816" x="6313488" y="3875088"/>
          <p14:tracePt t="367831" x="6340475" y="3875088"/>
          <p14:tracePt t="367848" x="6375400" y="3875088"/>
          <p14:tracePt t="367864" x="6402388" y="3875088"/>
          <p14:tracePt t="367881" x="6456363" y="3875088"/>
          <p14:tracePt t="367898" x="6483350" y="3867150"/>
          <p14:tracePt t="367914" x="6510338" y="3857625"/>
          <p14:tracePt t="367931" x="6537325" y="3803650"/>
          <p14:tracePt t="367948" x="6545263" y="3786188"/>
          <p14:tracePt t="367964" x="6545263" y="3724275"/>
          <p14:tracePt t="367981" x="6545263" y="3697288"/>
          <p14:tracePt t="367997" x="6545263" y="3687763"/>
          <p14:tracePt t="368014" x="6537325" y="3652838"/>
          <p14:tracePt t="368031" x="6518275" y="3643313"/>
          <p14:tracePt t="368048" x="6510338" y="3625850"/>
          <p14:tracePt t="368064" x="6473825" y="3616325"/>
          <p14:tracePt t="368081" x="6465888" y="3608388"/>
          <p14:tracePt t="368098" x="6446838" y="3608388"/>
          <p14:tracePt t="368114" x="6394450" y="3608388"/>
          <p14:tracePt t="368131" x="6357938" y="3608388"/>
          <p14:tracePt t="368148" x="6303963" y="3608388"/>
          <p14:tracePt t="368164" x="6296025" y="3608388"/>
          <p14:tracePt t="368181" x="6286500" y="3608388"/>
          <p14:tracePt t="368198" x="6269038" y="3616325"/>
          <p14:tracePt t="368214" x="6259513" y="3616325"/>
          <p14:tracePt t="368231" x="6251575" y="3633788"/>
          <p14:tracePt t="368248" x="6242050" y="3652838"/>
          <p14:tracePt t="368264" x="6232525" y="3670300"/>
          <p14:tracePt t="368281" x="6224588" y="3679825"/>
          <p14:tracePt t="368298" x="6215063" y="3714750"/>
          <p14:tracePt t="368314" x="6205538" y="3732213"/>
          <p14:tracePt t="368331" x="6205538" y="3751263"/>
          <p14:tracePt t="368331" x="6205538" y="3759200"/>
          <p14:tracePt t="368348" x="6197600" y="3786188"/>
          <p14:tracePt t="368364" x="6197600" y="3795713"/>
          <p14:tracePt t="368381" x="6197600" y="3822700"/>
          <p14:tracePt t="368398" x="6197600" y="3848100"/>
          <p14:tracePt t="368414" x="6197600" y="3857625"/>
          <p14:tracePt t="368431" x="6205538" y="3884613"/>
          <p14:tracePt t="368448" x="6215063" y="3884613"/>
          <p14:tracePt t="368464" x="6224588" y="3894138"/>
          <p14:tracePt t="368481" x="6269038" y="3902075"/>
          <p14:tracePt t="368498" x="6286500" y="3902075"/>
          <p14:tracePt t="368514" x="6303963" y="3902075"/>
          <p14:tracePt t="368531" x="6340475" y="3902075"/>
          <p14:tracePt t="368548" x="6348413" y="3902075"/>
          <p14:tracePt t="368564" x="6375400" y="3875088"/>
          <p14:tracePt t="368581" x="6384925" y="3875088"/>
          <p14:tracePt t="368598" x="6384925" y="3867150"/>
          <p14:tracePt t="368615" x="6384925" y="3848100"/>
          <p14:tracePt t="368631" x="6384925" y="3840163"/>
          <p14:tracePt t="368648" x="6384925" y="3830638"/>
          <p14:tracePt t="368664" x="6384925" y="3795713"/>
          <p14:tracePt t="368681" x="6384925" y="3786188"/>
          <p14:tracePt t="368698" x="6384925" y="3776663"/>
          <p14:tracePt t="368723" x="6384925" y="3768725"/>
          <p14:tracePt t="368798" x="6384925" y="3759200"/>
          <p14:tracePt t="368821" x="6384925" y="3751263"/>
          <p14:tracePt t="368846" x="6375400" y="3741738"/>
          <p14:tracePt t="368870" x="6357938" y="3732213"/>
          <p14:tracePt t="368881" x="6340475" y="3724275"/>
          <p14:tracePt t="368895" x="6330950" y="3714750"/>
          <p14:tracePt t="368908" x="6323013" y="3714750"/>
          <p14:tracePt t="368919" x="6313488" y="3714750"/>
          <p14:tracePt t="368932" x="6303963" y="3714750"/>
          <p14:tracePt t="368948" x="6296025" y="3714750"/>
          <p14:tracePt t="368969" x="6286500" y="3714750"/>
          <p14:tracePt t="368981" x="6276975" y="3714750"/>
          <p14:tracePt t="369005" x="6276975" y="3724275"/>
          <p14:tracePt t="369017" x="6269038" y="3732213"/>
          <p14:tracePt t="369031" x="6269038" y="3751263"/>
          <p14:tracePt t="369048" x="6259513" y="3759200"/>
          <p14:tracePt t="369065" x="6251575" y="3776663"/>
          <p14:tracePt t="369081" x="6242050" y="3795713"/>
          <p14:tracePt t="369098" x="6242050" y="3813175"/>
          <p14:tracePt t="369115" x="6242050" y="3822700"/>
          <p14:tracePt t="369131" x="6242050" y="3830638"/>
          <p14:tracePt t="369148" x="6242050" y="3840163"/>
          <p14:tracePt t="369165" x="6251575" y="3848100"/>
          <p14:tracePt t="369181" x="6269038" y="3848100"/>
          <p14:tracePt t="369198" x="6276975" y="3848100"/>
          <p14:tracePt t="369215" x="6323013" y="3840163"/>
          <p14:tracePt t="369231" x="6348413" y="3830638"/>
          <p14:tracePt t="369248" x="6375400" y="3822700"/>
          <p14:tracePt t="369265" x="6411913" y="3795713"/>
          <p14:tracePt t="369281" x="6429375" y="3776663"/>
          <p14:tracePt t="369298" x="6438900" y="3724275"/>
          <p14:tracePt t="369315" x="6446838" y="3697288"/>
          <p14:tracePt t="369331" x="6446838" y="3670300"/>
          <p14:tracePt t="369348" x="6446838" y="3633788"/>
          <p14:tracePt t="369374" x="6438900" y="3633788"/>
          <p14:tracePt t="369384" x="6429375" y="3633788"/>
          <p14:tracePt t="369398" x="6419850" y="3633788"/>
          <p14:tracePt t="369415" x="6411913" y="3633788"/>
          <p14:tracePt t="369431" x="6394450" y="3633788"/>
          <p14:tracePt t="369448" x="6367463" y="3633788"/>
          <p14:tracePt t="369465" x="6340475" y="3652838"/>
          <p14:tracePt t="369481" x="6323013" y="3660775"/>
          <p14:tracePt t="369498" x="6286500" y="3687763"/>
          <p14:tracePt t="369515" x="6276975" y="3697288"/>
          <p14:tracePt t="369531" x="6251575" y="3724275"/>
          <p14:tracePt t="369548" x="6232525" y="3741738"/>
          <p14:tracePt t="369565" x="6215063" y="3759200"/>
          <p14:tracePt t="369581" x="6197600" y="3786188"/>
          <p14:tracePt t="369598" x="6188075" y="3803650"/>
          <p14:tracePt t="369615" x="6180138" y="3822700"/>
          <p14:tracePt t="369631" x="6180138" y="3857625"/>
          <p14:tracePt t="369648" x="6180138" y="3875088"/>
          <p14:tracePt t="369665" x="6180138" y="3894138"/>
          <p14:tracePt t="369681" x="6180138" y="3929063"/>
          <p14:tracePt t="369698" x="6188075" y="3938588"/>
          <p14:tracePt t="369715" x="6197600" y="3946525"/>
          <p14:tracePt t="369731" x="6215063" y="3946525"/>
          <p14:tracePt t="369748" x="6224588" y="3946525"/>
          <p14:tracePt t="369765" x="6259513" y="3946525"/>
          <p14:tracePt t="369782" x="6340475" y="3902075"/>
          <p14:tracePt t="369798" x="6367463" y="3884613"/>
          <p14:tracePt t="369815" x="6394450" y="3875088"/>
          <p14:tracePt t="369831" x="6402388" y="3857625"/>
          <p14:tracePt t="369848" x="6411913" y="3857625"/>
          <p14:tracePt t="369865" x="6411913" y="3830638"/>
          <p14:tracePt t="369882" x="6411913" y="3822700"/>
          <p14:tracePt t="369898" x="6402388" y="3795713"/>
          <p14:tracePt t="369915" x="6394450" y="3795713"/>
          <p14:tracePt t="369931" x="6367463" y="3776663"/>
          <p14:tracePt t="369948" x="6330950" y="3759200"/>
          <p14:tracePt t="369965" x="6313488" y="3751263"/>
          <p14:tracePt t="369981" x="6286500" y="3741738"/>
          <p14:tracePt t="369998" x="6251575" y="3741738"/>
          <p14:tracePt t="370015" x="6242050" y="3741738"/>
          <p14:tracePt t="370032" x="6224588" y="3741738"/>
          <p14:tracePt t="370048" x="6215063" y="3741738"/>
          <p14:tracePt t="370072" x="6205538" y="3759200"/>
          <p14:tracePt t="370082" x="6197600" y="3776663"/>
          <p14:tracePt t="370098" x="6188075" y="3795713"/>
          <p14:tracePt t="370115" x="6180138" y="3813175"/>
          <p14:tracePt t="370132" x="6170613" y="3840163"/>
          <p14:tracePt t="370132" x="6161088" y="3857625"/>
          <p14:tracePt t="370148" x="6161088" y="3867150"/>
          <p14:tracePt t="370165" x="6161088" y="3884613"/>
          <p14:tracePt t="370182" x="6161088" y="3911600"/>
          <p14:tracePt t="370198" x="6161088" y="3919538"/>
          <p14:tracePt t="370215" x="6161088" y="3938588"/>
          <p14:tracePt t="370232" x="6170613" y="3956050"/>
          <p14:tracePt t="370249" x="6188075" y="3965575"/>
          <p14:tracePt t="370266" x="6205538" y="3965575"/>
          <p14:tracePt t="370282" x="6251575" y="3965575"/>
          <p14:tracePt t="370298" x="6276975" y="3965575"/>
          <p14:tracePt t="370315" x="6340475" y="3919538"/>
          <p14:tracePt t="370332" x="6357938" y="3902075"/>
          <p14:tracePt t="370348" x="6375400" y="3894138"/>
          <p14:tracePt t="370365" x="6384925" y="3875088"/>
          <p14:tracePt t="370382" x="6384925" y="3857625"/>
          <p14:tracePt t="370398" x="6384925" y="3830638"/>
          <p14:tracePt t="370415" x="6384925" y="3786188"/>
          <p14:tracePt t="370432" x="6384925" y="3759200"/>
          <p14:tracePt t="370448" x="6375400" y="3741738"/>
          <p14:tracePt t="370465" x="6348413" y="3714750"/>
          <p14:tracePt t="370482" x="6340475" y="3705225"/>
          <p14:tracePt t="370499" x="6330950" y="3705225"/>
          <p14:tracePt t="370515" x="6303963" y="3705225"/>
          <p14:tracePt t="370532" x="6296025" y="3705225"/>
          <p14:tracePt t="370548" x="6269038" y="3705225"/>
          <p14:tracePt t="370565" x="6242050" y="3705225"/>
          <p14:tracePt t="370582" x="6224588" y="3724275"/>
          <p14:tracePt t="370598" x="6188075" y="3751263"/>
          <p14:tracePt t="370615" x="6180138" y="3768725"/>
          <p14:tracePt t="370632" x="6161088" y="3776663"/>
          <p14:tracePt t="370648" x="6153150" y="3803650"/>
          <p14:tracePt t="370665" x="6153150" y="3822700"/>
          <p14:tracePt t="370682" x="6143625" y="3830638"/>
          <p14:tracePt t="370699" x="6143625" y="3848100"/>
          <p14:tracePt t="370715" x="6143625" y="3857625"/>
          <p14:tracePt t="370732" x="6143625" y="3867150"/>
          <p14:tracePt t="370732" x="6143625" y="3884613"/>
          <p14:tracePt t="370748" x="6143625" y="3902075"/>
          <p14:tracePt t="370765" x="6143625" y="3911600"/>
          <p14:tracePt t="370782" x="6180138" y="3946525"/>
          <p14:tracePt t="370798" x="6215063" y="3965575"/>
          <p14:tracePt t="370815" x="6232525" y="3965575"/>
          <p14:tracePt t="370832" x="6286500" y="3965575"/>
          <p14:tracePt t="370849" x="6323013" y="3946525"/>
          <p14:tracePt t="370865" x="6357938" y="3919538"/>
          <p14:tracePt t="370882" x="6429375" y="3848100"/>
          <p14:tracePt t="370899" x="6438900" y="3822700"/>
          <p14:tracePt t="370915" x="6446838" y="3768725"/>
          <p14:tracePt t="370932" x="6446838" y="3741738"/>
          <p14:tracePt t="370948" x="6446838" y="3705225"/>
          <p14:tracePt t="370965" x="6429375" y="3660775"/>
          <p14:tracePt t="370982" x="6419850" y="3652838"/>
          <p14:tracePt t="370998" x="6394450" y="3633788"/>
          <p14:tracePt t="371015" x="6375400" y="3633788"/>
          <p14:tracePt t="371038" x="6367463" y="3633788"/>
          <p14:tracePt t="371064" x="6357938" y="3633788"/>
          <p14:tracePt t="371076" x="6348413" y="3633788"/>
          <p14:tracePt t="371088" x="6330950" y="3633788"/>
          <p14:tracePt t="371099" x="6323013" y="3652838"/>
          <p14:tracePt t="371115" x="6303963" y="3679825"/>
          <p14:tracePt t="371132" x="6296025" y="3687763"/>
          <p14:tracePt t="371149" x="6276975" y="3724275"/>
          <p14:tracePt t="371165" x="6276975" y="3732213"/>
          <p14:tracePt t="371182" x="6269038" y="3751263"/>
          <p14:tracePt t="371199" x="6259513" y="3768725"/>
          <p14:tracePt t="371215" x="6259513" y="3795713"/>
          <p14:tracePt t="371232" x="6259513" y="3813175"/>
          <p14:tracePt t="371248" x="6259513" y="3848100"/>
          <p14:tracePt t="371265" x="6269038" y="3867150"/>
          <p14:tracePt t="371282" x="6286500" y="3875088"/>
          <p14:tracePt t="371299" x="6323013" y="3884613"/>
          <p14:tracePt t="371315" x="6348413" y="3884613"/>
          <p14:tracePt t="371332" x="6429375" y="3857625"/>
          <p14:tracePt t="371349" x="6456363" y="3848100"/>
          <p14:tracePt t="371365" x="6465888" y="3840163"/>
          <p14:tracePt t="371382" x="6473825" y="3813175"/>
          <p14:tracePt t="371398" x="6473825" y="3803650"/>
          <p14:tracePt t="371415" x="6473825" y="3786188"/>
          <p14:tracePt t="371432" x="6473825" y="3741738"/>
          <p14:tracePt t="371449" x="6473825" y="3705225"/>
          <p14:tracePt t="371465" x="6465888" y="3697288"/>
          <p14:tracePt t="371482" x="6438900" y="3679825"/>
          <p14:tracePt t="371500" x="6429375" y="3679825"/>
          <p14:tracePt t="371515" x="6419850" y="3679825"/>
          <p14:tracePt t="371532" x="6411913" y="3679825"/>
          <p14:tracePt t="371564" x="6402388" y="3679825"/>
          <p14:tracePt t="371577" x="6394450" y="3679825"/>
          <p14:tracePt t="371590" x="6394450" y="3687763"/>
          <p14:tracePt t="371602" x="6375400" y="3697288"/>
          <p14:tracePt t="371629" x="6375400" y="3705225"/>
          <p14:tracePt t="371724" x="6375400" y="3714750"/>
          <p14:tracePt t="371835" x="6367463" y="3714750"/>
          <p14:tracePt t="371896" x="6367463" y="3724275"/>
          <p14:tracePt t="371932" x="6367463" y="3732213"/>
          <p14:tracePt t="371944" x="6357938" y="3732213"/>
          <p14:tracePt t="371957" x="6357938" y="3741738"/>
          <p14:tracePt t="371970" x="6348413" y="3751263"/>
          <p14:tracePt t="371982" x="6348413" y="3759200"/>
          <p14:tracePt t="371999" x="6340475" y="3768725"/>
          <p14:tracePt t="372015" x="6340475" y="3776663"/>
          <p14:tracePt t="372032" x="6323013" y="3803650"/>
          <p14:tracePt t="372049" x="6323013" y="3813175"/>
          <p14:tracePt t="372065" x="6323013" y="3822700"/>
          <p14:tracePt t="372082" x="6323013" y="3830638"/>
          <p14:tracePt t="372103" x="6323013" y="3840163"/>
          <p14:tracePt t="372177" x="6330950" y="3840163"/>
          <p14:tracePt t="372202" x="6348413" y="3840163"/>
          <p14:tracePt t="372240" x="6357938" y="3840163"/>
          <p14:tracePt t="374603" x="6367463" y="3830638"/>
          <p14:tracePt t="374615" x="6375400" y="3830638"/>
          <p14:tracePt t="374627" x="6375400" y="3822700"/>
          <p14:tracePt t="374641" x="6384925" y="3822700"/>
          <p14:tracePt t="374652" x="6402388" y="3822700"/>
          <p14:tracePt t="374666" x="6411913" y="3813175"/>
          <p14:tracePt t="374683" x="6429375" y="3813175"/>
          <p14:tracePt t="374700" x="6446838" y="3813175"/>
          <p14:tracePt t="374716" x="6465888" y="3813175"/>
          <p14:tracePt t="374733" x="6483350" y="3813175"/>
          <p14:tracePt t="374750" x="6518275" y="3813175"/>
          <p14:tracePt t="374766" x="6527800" y="3813175"/>
          <p14:tracePt t="374783" x="6545263" y="3813175"/>
          <p14:tracePt t="374800" x="6554788" y="3813175"/>
          <p14:tracePt t="374872" x="6554788" y="3803650"/>
          <p14:tracePt t="381512" x="6537325" y="3795713"/>
          <p14:tracePt t="381524" x="6500813" y="3786188"/>
          <p14:tracePt t="381535" x="6446838" y="3776663"/>
          <p14:tracePt t="381548" x="6411913" y="3768725"/>
          <p14:tracePt t="381561" x="6367463" y="3759200"/>
          <p14:tracePt t="381572" x="6340475" y="3759200"/>
          <p14:tracePt t="381585" x="6323013" y="3751263"/>
          <p14:tracePt t="381602" x="6303963" y="3741738"/>
          <p14:tracePt t="381618" x="6286500" y="3732213"/>
          <p14:tracePt t="381635" x="6276975" y="3714750"/>
          <p14:tracePt t="381652" x="6269038" y="3714750"/>
          <p14:tracePt t="381708" x="6259513" y="3714750"/>
          <p14:tracePt t="381745" x="6259513" y="3705225"/>
          <p14:tracePt t="383263" x="6269038" y="3705225"/>
          <p14:tracePt t="383288" x="6276975" y="3705225"/>
          <p14:tracePt t="383300" x="6286500" y="3705225"/>
          <p14:tracePt t="383325" x="6303963" y="3705225"/>
          <p14:tracePt t="383350" x="6313488" y="3705225"/>
          <p14:tracePt t="383361" x="6330950" y="3705225"/>
          <p14:tracePt t="383374" x="6340475" y="3705225"/>
          <p14:tracePt t="383385" x="6357938" y="3705225"/>
          <p14:tracePt t="383398" x="6375400" y="3705225"/>
          <p14:tracePt t="383410" x="6394450" y="3705225"/>
          <p14:tracePt t="383422" x="6419850" y="3705225"/>
          <p14:tracePt t="383436" x="6438900" y="3705225"/>
          <p14:tracePt t="383452" x="6456363" y="3714750"/>
          <p14:tracePt t="383469" x="6483350" y="3714750"/>
          <p14:tracePt t="383486" x="6518275" y="3724275"/>
          <p14:tracePt t="383502" x="6537325" y="3724275"/>
          <p14:tracePt t="383519" x="6554788" y="3732213"/>
          <p14:tracePt t="383520" x="6581775" y="3732213"/>
          <p14:tracePt t="383536" x="6589713" y="3732213"/>
          <p14:tracePt t="383552" x="6599238" y="3741738"/>
          <p14:tracePt t="383569" x="6608763" y="3741738"/>
          <p14:tracePt t="383586" x="6616700" y="3741738"/>
          <p14:tracePt t="383607" x="6626225" y="3741738"/>
          <p14:tracePt t="383619" x="6626225" y="3751263"/>
          <p14:tracePt t="383655" x="6634163" y="3751263"/>
          <p14:tracePt t="383668" x="6643688" y="3751263"/>
          <p14:tracePt t="383681" x="6653213" y="3759200"/>
          <p14:tracePt t="383693" x="6661150" y="3768725"/>
          <p14:tracePt t="383708" x="6670675" y="3768725"/>
          <p14:tracePt t="383719" x="6680200" y="3776663"/>
          <p14:tracePt t="383741" x="6688138" y="3776663"/>
          <p14:tracePt t="383753" x="6697663" y="3776663"/>
          <p14:tracePt t="383778" x="6697663" y="3786188"/>
          <p14:tracePt t="384257" x="6697663" y="3776663"/>
          <p14:tracePt t="384305" x="6697663" y="3768725"/>
          <p14:tracePt t="384354" x="6697663" y="3759200"/>
          <p14:tracePt t="384390" x="6697663" y="3751263"/>
          <p14:tracePt t="384439" x="6697663" y="3741738"/>
          <p14:tracePt t="384475" x="6697663" y="3732213"/>
          <p14:tracePt t="384500" x="6697663" y="3724275"/>
          <p14:tracePt t="384512" x="6697663" y="3714750"/>
          <p14:tracePt t="384537" x="6697663" y="3705225"/>
          <p14:tracePt t="384550" x="6697663" y="3697288"/>
          <p14:tracePt t="384586" x="6697663" y="3687763"/>
          <p14:tracePt t="384624" x="6697663" y="3679825"/>
          <p14:tracePt t="384647" x="6688138" y="3670300"/>
          <p14:tracePt t="384659" x="6688138" y="3660775"/>
          <p14:tracePt t="384671" x="6680200" y="3660775"/>
          <p14:tracePt t="384685" x="6680200" y="3652838"/>
          <p14:tracePt t="384711" x="6670675" y="3652838"/>
          <p14:tracePt t="384722" x="6661150" y="3652838"/>
          <p14:tracePt t="384733" x="6653213" y="3652838"/>
          <p14:tracePt t="384757" x="6643688" y="3652838"/>
          <p14:tracePt t="384770" x="6634163" y="3652838"/>
          <p14:tracePt t="384806" x="6626225" y="3652838"/>
          <p14:tracePt t="384857" x="6616700" y="3652838"/>
          <p14:tracePt t="384881" x="6608763" y="3652838"/>
          <p14:tracePt t="384893" x="6599238" y="3652838"/>
          <p14:tracePt t="384930" x="6589713" y="3652838"/>
          <p14:tracePt t="384953" x="6581775" y="3652838"/>
          <p14:tracePt t="384967" x="6572250" y="3660775"/>
          <p14:tracePt t="384991" x="6562725" y="3670300"/>
          <p14:tracePt t="385002" x="6554788" y="3670300"/>
          <p14:tracePt t="385015" x="6545263" y="3679825"/>
          <p14:tracePt t="385039" x="6537325" y="3687763"/>
          <p14:tracePt t="385065" x="6537325" y="3697288"/>
          <p14:tracePt t="385077" x="6527800" y="3705225"/>
          <p14:tracePt t="385101" x="6518275" y="3714750"/>
          <p14:tracePt t="385125" x="6518275" y="3732213"/>
          <p14:tracePt t="385138" x="6510338" y="3732213"/>
          <p14:tracePt t="385150" x="6510338" y="3741738"/>
          <p14:tracePt t="385173" x="6510338" y="3751263"/>
          <p14:tracePt t="385186" x="6510338" y="3759200"/>
          <p14:tracePt t="385199" x="6510338" y="3768725"/>
          <p14:tracePt t="385224" x="6510338" y="3776663"/>
          <p14:tracePt t="385235" x="6510338" y="3786188"/>
          <p14:tracePt t="385272" x="6510338" y="3795713"/>
          <p14:tracePt t="385286" x="6518275" y="3795713"/>
          <p14:tracePt t="385310" x="6527800" y="3803650"/>
          <p14:tracePt t="385321" x="6537325" y="3813175"/>
          <p14:tracePt t="385334" x="6545263" y="3813175"/>
          <p14:tracePt t="385346" x="6554788" y="3813175"/>
          <p14:tracePt t="385358" x="6562725" y="3822700"/>
          <p14:tracePt t="385370" x="6581775" y="3822700"/>
          <p14:tracePt t="385386" x="6589713" y="3830638"/>
          <p14:tracePt t="385403" x="6599238" y="3830638"/>
          <p14:tracePt t="385420" x="6616700" y="3830638"/>
          <p14:tracePt t="385437" x="6626225" y="3830638"/>
          <p14:tracePt t="385453" x="6643688" y="3830638"/>
          <p14:tracePt t="385470" x="6670675" y="3830638"/>
          <p14:tracePt t="385486" x="6688138" y="3830638"/>
          <p14:tracePt t="385503" x="6724650" y="3830638"/>
          <p14:tracePt t="385520" x="6759575" y="3803650"/>
          <p14:tracePt t="385536" x="6777038" y="3803650"/>
          <p14:tracePt t="385553" x="6777038" y="3795713"/>
          <p14:tracePt t="385570" x="6786563" y="3786188"/>
          <p14:tracePt t="385586" x="6796088" y="3786188"/>
          <p14:tracePt t="385603" x="6796088" y="3776663"/>
          <p14:tracePt t="385620" x="6804025" y="3759200"/>
          <p14:tracePt t="385636" x="6813550" y="3741738"/>
          <p14:tracePt t="385653" x="6831013" y="3705225"/>
          <p14:tracePt t="385670" x="6831013" y="3679825"/>
          <p14:tracePt t="385686" x="6831013" y="3652838"/>
          <p14:tracePt t="385703" x="6831013" y="3625850"/>
          <p14:tracePt t="385720" x="6831013" y="3616325"/>
          <p14:tracePt t="385736" x="6831013" y="3598863"/>
          <p14:tracePt t="385753" x="6831013" y="3581400"/>
          <p14:tracePt t="385770" x="6823075" y="3562350"/>
          <p14:tracePt t="385786" x="6813550" y="3554413"/>
          <p14:tracePt t="385803" x="6786563" y="3527425"/>
          <p14:tracePt t="385820" x="6769100" y="3517900"/>
          <p14:tracePt t="385837" x="6732588" y="3509963"/>
          <p14:tracePt t="385853" x="6715125" y="3500438"/>
          <p14:tracePt t="385870" x="6705600" y="3500438"/>
          <p14:tracePt t="385886" x="6680200" y="3490913"/>
          <p14:tracePt t="385903" x="6670675" y="3490913"/>
          <p14:tracePt t="385920" x="6653213" y="3490913"/>
          <p14:tracePt t="385936" x="6643688" y="3490913"/>
          <p14:tracePt t="385958" x="6634163" y="3490913"/>
          <p14:tracePt t="385983" x="6616700" y="3500438"/>
          <p14:tracePt t="386007" x="6599238" y="3509963"/>
          <p14:tracePt t="386019" x="6589713" y="3527425"/>
          <p14:tracePt t="386031" x="6581775" y="3527425"/>
          <p14:tracePt t="386043" x="6581775" y="3536950"/>
          <p14:tracePt t="386057" x="6572250" y="3536950"/>
          <p14:tracePt t="386070" x="6562725" y="3554413"/>
          <p14:tracePt t="386086" x="6554788" y="3554413"/>
          <p14:tracePt t="386103" x="6554788" y="3562350"/>
          <p14:tracePt t="386120" x="6527800" y="3598863"/>
          <p14:tracePt t="386136" x="6527800" y="3616325"/>
          <p14:tracePt t="386153" x="6527800" y="3652838"/>
          <p14:tracePt t="386170" x="6510338" y="3697288"/>
          <p14:tracePt t="386186" x="6510338" y="3714750"/>
          <p14:tracePt t="386203" x="6510338" y="3759200"/>
          <p14:tracePt t="386220" x="6510338" y="3786188"/>
          <p14:tracePt t="386237" x="6510338" y="3813175"/>
          <p14:tracePt t="386253" x="6518275" y="3848100"/>
          <p14:tracePt t="386270" x="6518275" y="3857625"/>
          <p14:tracePt t="386287" x="6527800" y="3884613"/>
          <p14:tracePt t="386303" x="6537325" y="3902075"/>
          <p14:tracePt t="386320" x="6554788" y="3902075"/>
          <p14:tracePt t="386336" x="6554788" y="3919538"/>
          <p14:tracePt t="386353" x="6572250" y="3919538"/>
          <p14:tracePt t="386370" x="6581775" y="3919538"/>
          <p14:tracePt t="386386" x="6589713" y="3919538"/>
          <p14:tracePt t="386403" x="6616700" y="3919538"/>
          <p14:tracePt t="386420" x="6626225" y="3919538"/>
          <p14:tracePt t="386437" x="6634163" y="3919538"/>
          <p14:tracePt t="386453" x="6643688" y="3919538"/>
          <p14:tracePt t="386470" x="6661150" y="3911600"/>
          <p14:tracePt t="386487" x="6697663" y="3884613"/>
          <p14:tracePt t="386503" x="6715125" y="3848100"/>
          <p14:tracePt t="386520" x="6742113" y="3830638"/>
          <p14:tracePt t="386536" x="6759575" y="3795713"/>
          <p14:tracePt t="386553" x="6769100" y="3776663"/>
          <p14:tracePt t="386570" x="6777038" y="3768725"/>
          <p14:tracePt t="386587" x="6786563" y="3751263"/>
          <p14:tracePt t="386603" x="6786563" y="3741738"/>
          <p14:tracePt t="386620" x="6786563" y="3732213"/>
          <p14:tracePt t="386657" x="6786563" y="3724275"/>
          <p14:tracePt t="386681" x="6786563" y="3705225"/>
          <p14:tracePt t="386694" x="6786563" y="3687763"/>
          <p14:tracePt t="386705" x="6786563" y="3670300"/>
          <p14:tracePt t="386719" x="6786563" y="3652838"/>
          <p14:tracePt t="386732" x="6786563" y="3633788"/>
          <p14:tracePt t="386755" x="6786563" y="3625850"/>
          <p14:tracePt t="386767" x="6786563" y="3616325"/>
          <p14:tracePt t="386778" x="6786563" y="3608388"/>
          <p14:tracePt t="386804" x="6786563" y="3598863"/>
          <p14:tracePt t="386828" x="6777038" y="3589338"/>
          <p14:tracePt t="386841" x="6769100" y="3589338"/>
          <p14:tracePt t="386853" x="6751638" y="3589338"/>
          <p14:tracePt t="386866" x="6742113" y="3589338"/>
          <p14:tracePt t="386878" x="6732588" y="3589338"/>
          <p14:tracePt t="386889" x="6724650" y="3589338"/>
          <p14:tracePt t="386903" x="6715125" y="3589338"/>
          <p14:tracePt t="386920" x="6705600" y="3589338"/>
          <p14:tracePt t="386937" x="6688138" y="3589338"/>
          <p14:tracePt t="386953" x="6670675" y="3589338"/>
          <p14:tracePt t="386970" x="6661150" y="3598863"/>
          <p14:tracePt t="386987" x="6653213" y="3608388"/>
          <p14:tracePt t="387003" x="6626225" y="3625850"/>
          <p14:tracePt t="387020" x="6616700" y="3643313"/>
          <p14:tracePt t="387037" x="6608763" y="3652838"/>
          <p14:tracePt t="387053" x="6589713" y="3660775"/>
          <p14:tracePt t="387070" x="6589713" y="3670300"/>
          <p14:tracePt t="387087" x="6572250" y="3687763"/>
          <p14:tracePt t="387104" x="6562725" y="3705225"/>
          <p14:tracePt t="387120" x="6554788" y="3714750"/>
          <p14:tracePt t="387137" x="6545263" y="3732213"/>
          <p14:tracePt t="387153" x="6545263" y="3741738"/>
          <p14:tracePt t="387170" x="6545263" y="3751263"/>
          <p14:tracePt t="387187" x="6537325" y="3768725"/>
          <p14:tracePt t="387208" x="6537325" y="3776663"/>
          <p14:tracePt t="387220" x="6537325" y="3786188"/>
          <p14:tracePt t="387256" x="6537325" y="3795713"/>
          <p14:tracePt t="387281" x="6537325" y="3803650"/>
          <p14:tracePt t="387319" x="6545263" y="3813175"/>
          <p14:tracePt t="387331" x="6554788" y="3813175"/>
          <p14:tracePt t="387342" x="6554788" y="3822700"/>
          <p14:tracePt t="387354" x="6572250" y="3822700"/>
          <p14:tracePt t="387370" x="6581775" y="3822700"/>
          <p14:tracePt t="387387" x="6589713" y="3822700"/>
          <p14:tracePt t="387403" x="6616700" y="3822700"/>
          <p14:tracePt t="387420" x="6634163" y="3822700"/>
          <p14:tracePt t="387437" x="6653213" y="3822700"/>
          <p14:tracePt t="387454" x="6661150" y="3822700"/>
          <p14:tracePt t="387470" x="6670675" y="3822700"/>
          <p14:tracePt t="387490" x="6705600" y="3803650"/>
          <p14:tracePt t="387504" x="6705600" y="3786188"/>
          <p14:tracePt t="387520" x="6715125" y="3786188"/>
          <p14:tracePt t="387537" x="6715125" y="3776663"/>
          <p14:tracePt t="387554" x="6715125" y="3759200"/>
          <p14:tracePt t="387570" x="6715125" y="3751263"/>
          <p14:tracePt t="387587" x="6715125" y="3741738"/>
          <p14:tracePt t="387604" x="6697663" y="3724275"/>
          <p14:tracePt t="387620" x="6697663" y="3714750"/>
          <p14:tracePt t="387637" x="6661150" y="3705225"/>
          <p14:tracePt t="387653" x="6643688" y="3705225"/>
          <p14:tracePt t="387670" x="6626225" y="3705225"/>
          <p14:tracePt t="387687" x="6589713" y="3705225"/>
          <p14:tracePt t="387711" x="6581775" y="3705225"/>
          <p14:tracePt t="387738" x="6572250" y="3705225"/>
          <p14:tracePt t="387748" x="6562725" y="3705225"/>
          <p14:tracePt t="387771" x="6554788" y="3705225"/>
          <p14:tracePt t="387796" x="6554788" y="3714750"/>
          <p14:tracePt t="387808" x="6545263" y="3724275"/>
          <p14:tracePt t="387820" x="6537325" y="3732213"/>
          <p14:tracePt t="387833" x="6537325" y="3741738"/>
          <p14:tracePt t="387845" x="6537325" y="3751263"/>
          <p14:tracePt t="387858" x="6537325" y="3759200"/>
          <p14:tracePt t="387871" x="6537325" y="3768725"/>
          <p14:tracePt t="387887" x="6537325" y="3776663"/>
          <p14:tracePt t="387904" x="6537325" y="3786188"/>
          <p14:tracePt t="387920" x="6537325" y="3795713"/>
          <p14:tracePt t="387942" x="6545263" y="3795713"/>
          <p14:tracePt t="387956" x="6545263" y="3803650"/>
          <p14:tracePt t="387970" x="6554788" y="3803650"/>
          <p14:tracePt t="387993" x="6572250" y="3803650"/>
          <p14:tracePt t="388017" x="6581775" y="3803650"/>
          <p14:tracePt t="388030" x="6589713" y="3803650"/>
          <p14:tracePt t="388041" x="6599238" y="3803650"/>
          <p14:tracePt t="388054" x="6616700" y="3803650"/>
          <p14:tracePt t="388070" x="6626225" y="3803650"/>
          <p14:tracePt t="388087" x="6643688" y="3803650"/>
          <p14:tracePt t="388104" x="6680200" y="3803650"/>
          <p14:tracePt t="388120" x="6688138" y="3795713"/>
          <p14:tracePt t="388137" x="6697663" y="3795713"/>
          <p14:tracePt t="388154" x="6715125" y="3776663"/>
          <p14:tracePt t="388170" x="6732588" y="3768725"/>
          <p14:tracePt t="388187" x="6751638" y="3741738"/>
          <p14:tracePt t="388212" x="6751638" y="3732213"/>
          <p14:tracePt t="388241" x="6751638" y="3724275"/>
          <p14:tracePt t="388275" x="6751638" y="3714750"/>
          <p14:tracePt t="388286" x="6742113" y="3714750"/>
          <p14:tracePt t="388298" x="6724650" y="3705225"/>
          <p14:tracePt t="388310" x="6705600" y="3697288"/>
          <p14:tracePt t="388323" x="6697663" y="3697288"/>
          <p14:tracePt t="388337" x="6688138" y="3697288"/>
          <p14:tracePt t="388354" x="6680200" y="3697288"/>
          <p14:tracePt t="388370" x="6653213" y="3697288"/>
          <p14:tracePt t="388387" x="6643688" y="3697288"/>
          <p14:tracePt t="388404" x="6634163" y="3697288"/>
          <p14:tracePt t="388420" x="6616700" y="3697288"/>
          <p14:tracePt t="388445" x="6608763" y="3697288"/>
          <p14:tracePt t="388457" x="6599238" y="3697288"/>
          <p14:tracePt t="388482" x="6599238" y="3705225"/>
          <p14:tracePt t="388508" x="6589713" y="3724275"/>
          <p14:tracePt t="388519" x="6589713" y="3732213"/>
          <p14:tracePt t="388530" x="6589713" y="3741738"/>
          <p14:tracePt t="388543" x="6589713" y="3751263"/>
          <p14:tracePt t="388567" x="6589713" y="3759200"/>
          <p14:tracePt t="388579" x="6589713" y="3768725"/>
          <p14:tracePt t="388592" x="6589713" y="3776663"/>
          <p14:tracePt t="388618" x="6589713" y="3786188"/>
          <p14:tracePt t="388629" x="6589713" y="3795713"/>
          <p14:tracePt t="388642" x="6608763" y="3795713"/>
          <p14:tracePt t="388654" x="6616700" y="3795713"/>
          <p14:tracePt t="388671" x="6626225" y="3803650"/>
          <p14:tracePt t="388687" x="6643688" y="3803650"/>
          <p14:tracePt t="388704" x="6653213" y="3813175"/>
          <p14:tracePt t="388721" x="6661150" y="3813175"/>
          <p14:tracePt t="388738" x="6670675" y="3813175"/>
          <p14:tracePt t="388754" x="6688138" y="3813175"/>
          <p14:tracePt t="388771" x="6697663" y="3813175"/>
          <p14:tracePt t="388787" x="6705600" y="3813175"/>
          <p14:tracePt t="388804" x="6715125" y="3803650"/>
          <p14:tracePt t="388821" x="6715125" y="3795713"/>
          <p14:tracePt t="388837" x="6715125" y="3751263"/>
          <p14:tracePt t="388854" x="6724650" y="3732213"/>
          <p14:tracePt t="388871" x="6724650" y="3724275"/>
          <p14:tracePt t="388887" x="6724650" y="3705225"/>
          <p14:tracePt t="388912" x="6724650" y="3697288"/>
          <p14:tracePt t="389245" x="6715125" y="3697288"/>
          <p14:tracePt t="389265" x="6705600" y="3697288"/>
          <p14:tracePt t="389290" x="6688138" y="3714750"/>
          <p14:tracePt t="389304" x="6661150" y="3714750"/>
          <p14:tracePt t="389315" x="6634163" y="3732213"/>
          <p14:tracePt t="389327" x="6608763" y="3751263"/>
          <p14:tracePt t="389340" x="6572250" y="3759200"/>
          <p14:tracePt t="389354" x="6537325" y="3768725"/>
          <p14:tracePt t="389371" x="6510338" y="3776663"/>
          <p14:tracePt t="389387" x="6483350" y="3786188"/>
          <p14:tracePt t="389404" x="6446838" y="3803650"/>
          <p14:tracePt t="389421" x="6438900" y="3803650"/>
          <p14:tracePt t="389437" x="6419850" y="3813175"/>
          <p14:tracePt t="389454" x="6402388" y="3813175"/>
          <p14:tracePt t="389475" x="6394450" y="3822700"/>
          <p14:tracePt t="389524" x="6384925" y="3822700"/>
          <p14:tracePt t="389695" x="6394450" y="3822700"/>
          <p14:tracePt t="389707" x="6402388" y="3822700"/>
          <p14:tracePt t="389719" x="6419850" y="3822700"/>
          <p14:tracePt t="389732" x="6438900" y="3822700"/>
          <p14:tracePt t="389746" x="6456363" y="3822700"/>
          <p14:tracePt t="389757" x="6473825" y="3822700"/>
          <p14:tracePt t="389771" x="6483350" y="3822700"/>
          <p14:tracePt t="389788" x="6500813" y="3822700"/>
          <p14:tracePt t="389804" x="6510338" y="3822700"/>
          <p14:tracePt t="389977" x="6500813" y="3822700"/>
          <p14:tracePt t="389989" x="6491288" y="3822700"/>
          <p14:tracePt t="390014" x="6483350" y="3822700"/>
          <p14:tracePt t="390026" x="6465888" y="3822700"/>
          <p14:tracePt t="390039" x="6456363" y="3822700"/>
          <p14:tracePt t="390051" x="6446838" y="3822700"/>
          <p14:tracePt t="390062" x="6438900" y="3822700"/>
          <p14:tracePt t="390075" x="6429375" y="3822700"/>
          <p14:tracePt t="390208" x="6438900" y="3822700"/>
          <p14:tracePt t="390222" x="6456363" y="3822700"/>
          <p14:tracePt t="390233" x="6473825" y="3822700"/>
          <p14:tracePt t="390245" x="6483350" y="3822700"/>
          <p14:tracePt t="390259" x="6491288" y="3822700"/>
          <p14:tracePt t="390271" x="6510338" y="3822700"/>
          <p14:tracePt t="390454" x="6491288" y="3822700"/>
          <p14:tracePt t="390466" x="6483350" y="3822700"/>
          <p14:tracePt t="390479" x="6473825" y="3822700"/>
          <p14:tracePt t="390505" x="6465888" y="3822700"/>
          <p14:tracePt t="390663" x="6473825" y="3813175"/>
          <p14:tracePt t="390676" x="6483350" y="3813175"/>
          <p14:tracePt t="390688" x="6491288" y="3813175"/>
          <p14:tracePt t="390700" x="6500813" y="3813175"/>
          <p14:tracePt t="390736" x="6510338" y="3813175"/>
          <p14:tracePt t="392023" x="6500813" y="3813175"/>
          <p14:tracePt t="392415" x="6500813" y="3822700"/>
          <p14:tracePt t="392427" x="6491288" y="3822700"/>
          <p14:tracePt t="392438" x="6483350" y="3822700"/>
          <p14:tracePt t="392451" x="6483350" y="3830638"/>
          <p14:tracePt t="392475" x="6473825" y="3840163"/>
          <p14:tracePt t="392513" x="6465888" y="3840163"/>
          <p14:tracePt t="392525" x="6465888" y="3848100"/>
          <p14:tracePt t="395404" x="6465888" y="3840163"/>
          <p14:tracePt t="395416" x="6465888" y="3830638"/>
          <p14:tracePt t="395453" x="6465888" y="3822700"/>
          <p14:tracePt t="395478" x="6473825" y="3822700"/>
          <p14:tracePt t="395490" x="6491288" y="3822700"/>
          <p14:tracePt t="395502" x="6510338" y="3822700"/>
          <p14:tracePt t="395515" x="6527800" y="3822700"/>
          <p14:tracePt t="395527" x="6554788" y="3813175"/>
          <p14:tracePt t="395539" x="6572250" y="3813175"/>
          <p14:tracePt t="395556" x="6581775" y="3813175"/>
          <p14:tracePt t="395573" x="6589713" y="3813175"/>
          <p14:tracePt t="395589" x="6599238" y="3813175"/>
          <p14:tracePt t="395606" x="6599238" y="3803650"/>
          <p14:tracePt t="395711" x="6599238" y="3795713"/>
          <p14:tracePt t="395723" x="6599238" y="3786188"/>
          <p14:tracePt t="395734" x="6599238" y="3776663"/>
          <p14:tracePt t="395747" x="6608763" y="3776663"/>
          <p14:tracePt t="395760" x="6616700" y="3759200"/>
          <p14:tracePt t="395783" x="6616700" y="3751263"/>
          <p14:tracePt t="395799" x="6626225" y="3751263"/>
          <p14:tracePt t="395809" x="6634163" y="3741738"/>
          <p14:tracePt t="395823" x="6653213" y="3741738"/>
          <p14:tracePt t="395840" x="6670675" y="3741738"/>
          <p14:tracePt t="395856" x="6688138" y="3751263"/>
          <p14:tracePt t="395873" x="6705600" y="3759200"/>
          <p14:tracePt t="395889" x="6705600" y="3768725"/>
          <p14:tracePt t="396005" x="6715125" y="3768725"/>
          <p14:tracePt t="396029" x="6724650" y="3759200"/>
          <p14:tracePt t="396053" x="6724650" y="3741738"/>
          <p14:tracePt t="396078" x="6724650" y="3724275"/>
          <p14:tracePt t="396102" x="6724650" y="3714750"/>
          <p14:tracePt t="396114" x="6715125" y="3705225"/>
          <p14:tracePt t="396126" x="6705600" y="3697288"/>
          <p14:tracePt t="396140" x="6697663" y="3697288"/>
          <p14:tracePt t="396151" x="6680200" y="3687763"/>
          <p14:tracePt t="396165" x="6670675" y="3679825"/>
          <p14:tracePt t="396175" x="6661150" y="3679825"/>
          <p14:tracePt t="396189" x="6653213" y="3679825"/>
          <p14:tracePt t="396206" x="6643688" y="3679825"/>
          <p14:tracePt t="396237" x="6634163" y="3679825"/>
          <p14:tracePt t="396287" x="6626225" y="3679825"/>
          <p14:tracePt t="396311" x="6616700" y="3697288"/>
          <p14:tracePt t="396323" x="6608763" y="3697288"/>
          <p14:tracePt t="396334" x="6608763" y="3714750"/>
          <p14:tracePt t="396347" x="6599238" y="3714750"/>
          <p14:tracePt t="396359" x="6599238" y="3724275"/>
          <p14:tracePt t="396373" x="6589713" y="3751263"/>
          <p14:tracePt t="396390" x="6589713" y="3759200"/>
          <p14:tracePt t="396406" x="6581775" y="3768725"/>
          <p14:tracePt t="396423" x="6572250" y="3786188"/>
          <p14:tracePt t="396440" x="6572250" y="3795713"/>
          <p14:tracePt t="396456" x="6572250" y="3803650"/>
          <p14:tracePt t="396473" x="6581775" y="3813175"/>
          <p14:tracePt t="396490" x="6599238" y="3822700"/>
          <p14:tracePt t="396506" x="6608763" y="3822700"/>
          <p14:tracePt t="396523" x="6626225" y="3822700"/>
          <p14:tracePt t="396764" x="6626225" y="3813175"/>
          <p14:tracePt t="396874" x="6634163" y="3813175"/>
          <p14:tracePt t="396898" x="6643688" y="3813175"/>
          <p14:tracePt t="396912" x="6653213" y="3813175"/>
          <p14:tracePt t="396936" x="6661150" y="3813175"/>
          <p14:tracePt t="396960" x="6670675" y="3803650"/>
          <p14:tracePt t="396971" x="6680200" y="3803650"/>
          <p14:tracePt t="396984" x="6688138" y="3803650"/>
          <p14:tracePt t="396996" x="6697663" y="3803650"/>
          <p14:tracePt t="397009" x="6705600" y="3795713"/>
          <p14:tracePt t="397023" x="6732588" y="3795713"/>
          <p14:tracePt t="397040" x="6751638" y="3786188"/>
          <p14:tracePt t="397056" x="6786563" y="3786188"/>
          <p14:tracePt t="397073" x="6848475" y="3776663"/>
          <p14:tracePt t="397090" x="6902450" y="3776663"/>
          <p14:tracePt t="397107" x="6956425" y="3776663"/>
          <p14:tracePt t="397123" x="6991350" y="3776663"/>
          <p14:tracePt t="397140" x="7010400" y="3776663"/>
          <p14:tracePt t="397157" x="7027863" y="3776663"/>
          <p14:tracePt t="397180" x="7027863" y="3786188"/>
          <p14:tracePt t="397205" x="7037388" y="3786188"/>
          <p14:tracePt t="397229" x="7037388" y="3795713"/>
          <p14:tracePt t="397254" x="7045325" y="3795713"/>
          <p14:tracePt t="397265" x="7045325" y="3803650"/>
          <p14:tracePt t="397278" x="7054850" y="3803650"/>
          <p14:tracePt t="397290" x="7062788" y="3803650"/>
          <p14:tracePt t="397305" x="7081838" y="3803650"/>
          <p14:tracePt t="397315" x="7089775" y="3803650"/>
          <p14:tracePt t="397328" x="7099300" y="3813175"/>
          <p14:tracePt t="397340" x="7108825" y="3813175"/>
          <p14:tracePt t="397357" x="7116763" y="3813175"/>
          <p14:tracePt t="397373" x="7116763" y="3822700"/>
          <p14:tracePt t="397390" x="7134225" y="3822700"/>
          <p14:tracePt t="397407" x="7143750" y="3822700"/>
          <p14:tracePt t="397450" x="7153275" y="3822700"/>
          <p14:tracePt t="397819" x="7143750" y="3822700"/>
          <p14:tracePt t="397953" x="7134225" y="3822700"/>
          <p14:tracePt t="399630" x="7134225" y="3813175"/>
          <p14:tracePt t="399643" x="7134225" y="3803650"/>
          <p14:tracePt t="399667" x="7134225" y="3795713"/>
          <p14:tracePt t="399678" x="7134225" y="3776663"/>
          <p14:tracePt t="399692" x="7134225" y="3768725"/>
          <p14:tracePt t="399704" x="7134225" y="3759200"/>
          <p14:tracePt t="399716" x="7134225" y="3751263"/>
          <p14:tracePt t="399729" x="7134225" y="3741738"/>
          <p14:tracePt t="399765" x="7134225" y="3732213"/>
          <p14:tracePt t="399814" x="7134225" y="3724275"/>
          <p14:tracePt t="399828" x="7126288" y="3724275"/>
          <p14:tracePt t="399850" x="7126288" y="3705225"/>
          <p14:tracePt t="399863" x="7116763" y="3705225"/>
          <p14:tracePt t="399876" x="7108825" y="3697288"/>
          <p14:tracePt t="399887" x="7099300" y="3697288"/>
          <p14:tracePt t="399912" x="7089775" y="3697288"/>
          <p14:tracePt t="399924" x="7081838" y="3687763"/>
          <p14:tracePt t="399949" x="7072313" y="3687763"/>
          <p14:tracePt t="399961" x="7062788" y="3687763"/>
          <p14:tracePt t="399974" x="7054850" y="3687763"/>
          <p14:tracePt t="399986" x="7045325" y="3687763"/>
          <p14:tracePt t="399998" x="7037388" y="3687763"/>
          <p14:tracePt t="400010" x="7027863" y="3687763"/>
          <p14:tracePt t="400035" x="7018338" y="3687763"/>
          <p14:tracePt t="400064" x="7010400" y="3687763"/>
          <p14:tracePt t="400072" x="7000875" y="3687763"/>
          <p14:tracePt t="400095" x="6991350" y="3687763"/>
          <p14:tracePt t="400132" x="6983413" y="3697288"/>
          <p14:tracePt t="400144" x="6973888" y="3705225"/>
          <p14:tracePt t="400157" x="6973888" y="3714750"/>
          <p14:tracePt t="400181" x="6965950" y="3724275"/>
          <p14:tracePt t="400194" x="6965950" y="3732213"/>
          <p14:tracePt t="400206" x="6965950" y="3741738"/>
          <p14:tracePt t="400218" x="6956425" y="3759200"/>
          <p14:tracePt t="400242" x="6956425" y="3768725"/>
          <p14:tracePt t="400255" x="6956425" y="3776663"/>
          <p14:tracePt t="400266" x="6956425" y="3786188"/>
          <p14:tracePt t="400279" x="6956425" y="3795713"/>
          <p14:tracePt t="400292" x="6956425" y="3803650"/>
          <p14:tracePt t="400307" x="6956425" y="3822700"/>
          <p14:tracePt t="400329" x="6956425" y="3830638"/>
          <p14:tracePt t="400341" x="6956425" y="3840163"/>
          <p14:tracePt t="400358" x="6956425" y="3848100"/>
          <p14:tracePt t="400374" x="6965950" y="3848100"/>
          <p14:tracePt t="400391" x="6983413" y="3857625"/>
          <p14:tracePt t="400415" x="6991350" y="3857625"/>
          <p14:tracePt t="400426" x="6991350" y="3867150"/>
          <p14:tracePt t="400441" x="7000875" y="3867150"/>
          <p14:tracePt t="400463" x="7018338" y="3867150"/>
          <p14:tracePt t="400476" x="7027863" y="3867150"/>
          <p14:tracePt t="400491" x="7045325" y="3867150"/>
          <p14:tracePt t="400508" x="7054850" y="3867150"/>
          <p14:tracePt t="400524" x="7081838" y="3867150"/>
          <p14:tracePt t="400541" x="7089775" y="3867150"/>
          <p14:tracePt t="400794" x="7089775" y="3857625"/>
          <p14:tracePt t="401259" x="7116763" y="3857625"/>
          <p14:tracePt t="401272" x="7134225" y="3840163"/>
          <p14:tracePt t="401284" x="7170738" y="3830638"/>
          <p14:tracePt t="401296" x="7188200" y="3830638"/>
          <p14:tracePt t="401309" x="7215188" y="3822700"/>
          <p14:tracePt t="401324" x="7242175" y="3813175"/>
          <p14:tracePt t="401341" x="7259638" y="3803650"/>
          <p14:tracePt t="401358" x="7304088" y="3803650"/>
          <p14:tracePt t="401374" x="7313613" y="3803650"/>
          <p14:tracePt t="401391" x="7323138" y="3803650"/>
          <p14:tracePt t="401408" x="7331075" y="3803650"/>
          <p14:tracePt t="401424" x="7340600" y="3803650"/>
          <p14:tracePt t="401441" x="7348538" y="3803650"/>
          <p14:tracePt t="401458" x="7367588" y="3803650"/>
          <p14:tracePt t="401475" x="7385050" y="3803650"/>
          <p14:tracePt t="401491" x="7394575" y="3803650"/>
          <p14:tracePt t="401508" x="7402513" y="3803650"/>
          <p14:tracePt t="402681" x="7394575" y="3803650"/>
          <p14:tracePt t="402693" x="7375525" y="3803650"/>
          <p14:tracePt t="402705" x="7358063" y="3803650"/>
          <p14:tracePt t="402717" x="7323138" y="3803650"/>
          <p14:tracePt t="402730" x="7296150" y="3803650"/>
          <p14:tracePt t="402742" x="7269163" y="3803650"/>
          <p14:tracePt t="402758" x="7224713" y="3803650"/>
          <p14:tracePt t="402775" x="7197725" y="3803650"/>
          <p14:tracePt t="402791" x="7143750" y="3795713"/>
          <p14:tracePt t="402808" x="7116763" y="3795713"/>
          <p14:tracePt t="402825" x="7108825" y="3795713"/>
          <p14:tracePt t="402842" x="7081838" y="3795713"/>
          <p14:tracePt t="402877" x="7072313" y="3786188"/>
          <p14:tracePt t="402901" x="7062788" y="3786188"/>
          <p14:tracePt t="402975" x="7062788" y="3776663"/>
          <p14:tracePt t="403183" x="7072313" y="3776663"/>
          <p14:tracePt t="403208" x="7089775" y="3776663"/>
          <p14:tracePt t="403220" x="7099300" y="3776663"/>
          <p14:tracePt t="403231" x="7126288" y="3776663"/>
          <p14:tracePt t="403244" x="7153275" y="3776663"/>
          <p14:tracePt t="403259" x="7170738" y="3776663"/>
          <p14:tracePt t="403275" x="7197725" y="3776663"/>
          <p14:tracePt t="403292" x="7215188" y="3776663"/>
          <p14:tracePt t="403308" x="7251700" y="3776663"/>
          <p14:tracePt t="403325" x="7277100" y="3776663"/>
          <p14:tracePt t="403342" x="7304088" y="3776663"/>
          <p14:tracePt t="403358" x="7313613" y="3776663"/>
          <p14:tracePt t="403375" x="7323138" y="3776663"/>
          <p14:tracePt t="403392" x="7348538" y="3768725"/>
          <p14:tracePt t="403408" x="7358063" y="3768725"/>
          <p14:tracePt t="403425" x="7367588" y="3768725"/>
          <p14:tracePt t="403442" x="7394575" y="3768725"/>
          <p14:tracePt t="403919" x="7385050" y="3768725"/>
          <p14:tracePt t="403930" x="7375525" y="3768725"/>
          <p14:tracePt t="403942" x="7367588" y="3768725"/>
          <p14:tracePt t="403955" x="7348538" y="3768725"/>
          <p14:tracePt t="403968" x="7331075" y="3776663"/>
          <p14:tracePt t="403979" x="7296150" y="3776663"/>
          <p14:tracePt t="403992" x="7242175" y="3776663"/>
          <p14:tracePt t="404009" x="7180263" y="3786188"/>
          <p14:tracePt t="404025" x="7116763" y="3795713"/>
          <p14:tracePt t="404042" x="7062788" y="3795713"/>
          <p14:tracePt t="404059" x="7054850" y="3803650"/>
          <p14:tracePt t="404075" x="7037388" y="3803650"/>
          <p14:tracePt t="404092" x="7027863" y="3813175"/>
          <p14:tracePt t="404113" x="7018338" y="3813175"/>
          <p14:tracePt t="405302" x="7018338" y="3803650"/>
          <p14:tracePt t="405596" x="7027863" y="3795713"/>
          <p14:tracePt t="405608" x="7045325" y="3786188"/>
          <p14:tracePt t="405620" x="7089775" y="3759200"/>
          <p14:tracePt t="405633" x="7161213" y="3732213"/>
          <p14:tracePt t="405645" x="7251700" y="3714750"/>
          <p14:tracePt t="405659" x="7340600" y="3714750"/>
          <p14:tracePt t="405676" x="7419975" y="3714750"/>
          <p14:tracePt t="405692" x="7483475" y="3714750"/>
          <p14:tracePt t="405709" x="7572375" y="3714750"/>
          <p14:tracePt t="405726" x="7581900" y="3724275"/>
          <p14:tracePt t="405742" x="7599363" y="3732213"/>
          <p14:tracePt t="405767" x="7599363" y="3741738"/>
          <p14:tracePt t="405989" x="7589838" y="3741738"/>
          <p14:tracePt t="406012" x="7581900" y="3741738"/>
          <p14:tracePt t="406026" x="7572375" y="3741738"/>
          <p14:tracePt t="406038" x="7562850" y="3741738"/>
          <p14:tracePt t="406049" x="7554913" y="3741738"/>
          <p14:tracePt t="406061" x="7545388" y="3741738"/>
          <p14:tracePt t="406076" x="7527925" y="3741738"/>
          <p14:tracePt t="406098" x="7518400" y="3741738"/>
          <p14:tracePt t="406111" x="7510463" y="3741738"/>
          <p14:tracePt t="407373" x="7491413" y="3741738"/>
          <p14:tracePt t="407385" x="7466013" y="3751263"/>
          <p14:tracePt t="407398" x="7419975" y="3759200"/>
          <p14:tracePt t="407409" x="7385050" y="3768725"/>
          <p14:tracePt t="407420" x="7331075" y="3776663"/>
          <p14:tracePt t="407434" x="7286625" y="3776663"/>
          <p14:tracePt t="407446" x="7224713" y="3786188"/>
          <p14:tracePt t="407460" x="7170738" y="3786188"/>
          <p14:tracePt t="407476" x="7116763" y="3786188"/>
          <p14:tracePt t="407493" x="7081838" y="3786188"/>
          <p14:tracePt t="407510" x="7027863" y="3786188"/>
          <p14:tracePt t="407526" x="6991350" y="3786188"/>
          <p14:tracePt t="407543" x="6965950" y="3786188"/>
          <p14:tracePt t="407560" x="6911975" y="3768725"/>
          <p14:tracePt t="407576" x="6884988" y="3768725"/>
          <p14:tracePt t="407593" x="6848475" y="3751263"/>
          <p14:tracePt t="407610" x="6840538" y="3741738"/>
          <p14:tracePt t="407627" x="6831013" y="3741738"/>
          <p14:tracePt t="407643" x="6813550" y="3732213"/>
          <p14:tracePt t="407667" x="6813550" y="3724275"/>
          <p14:tracePt t="407691" x="6804025" y="3724275"/>
          <p14:tracePt t="407764" x="6786563" y="3724275"/>
          <p14:tracePt t="407777" x="6769100" y="3724275"/>
          <p14:tracePt t="407789" x="6759575" y="3724275"/>
          <p14:tracePt t="407813" x="6751638" y="3724275"/>
          <p14:tracePt t="407826" x="6742113" y="3724275"/>
          <p14:tracePt t="407973" x="6751638" y="3724275"/>
          <p14:tracePt t="407997" x="6759575" y="3724275"/>
          <p14:tracePt t="408011" x="6769100" y="3724275"/>
          <p14:tracePt t="408021" x="6777038" y="3724275"/>
          <p14:tracePt t="408034" x="6786563" y="3732213"/>
          <p14:tracePt t="408045" x="6796088" y="3732213"/>
          <p14:tracePt t="408060" x="6813550" y="3732213"/>
          <p14:tracePt t="408077" x="6831013" y="3741738"/>
          <p14:tracePt t="408093" x="6840538" y="3751263"/>
          <p14:tracePt t="408110" x="6867525" y="3759200"/>
          <p14:tracePt t="408126" x="6875463" y="3759200"/>
          <p14:tracePt t="408230" x="6867525" y="3759200"/>
          <p14:tracePt t="408242" x="6848475" y="3759200"/>
          <p14:tracePt t="408254" x="6823075" y="3759200"/>
          <p14:tracePt t="408267" x="6804025" y="3759200"/>
          <p14:tracePt t="408279" x="6777038" y="3759200"/>
          <p14:tracePt t="408293" x="6751638" y="3759200"/>
          <p14:tracePt t="408310" x="6732588" y="3759200"/>
          <p14:tracePt t="408327" x="6715125" y="3759200"/>
          <p14:tracePt t="408328" x="6697663" y="3759200"/>
          <p14:tracePt t="408524" x="6697663" y="3751263"/>
          <p14:tracePt t="408758" x="6705600" y="3751263"/>
          <p14:tracePt t="408782" x="6715125" y="3751263"/>
          <p14:tracePt t="408806" x="6724650" y="3768725"/>
          <p14:tracePt t="408817" x="6732588" y="3776663"/>
          <p14:tracePt t="408830" x="6751638" y="3803650"/>
          <p14:tracePt t="408843" x="6769100" y="3830638"/>
          <p14:tracePt t="408854" x="6777038" y="3857625"/>
          <p14:tracePt t="408867" x="6796088" y="3884613"/>
          <p14:tracePt t="408878" x="6804025" y="3911600"/>
          <p14:tracePt t="408894" x="6804025" y="3919538"/>
          <p14:tracePt t="408910" x="6813550" y="3929063"/>
          <p14:tracePt t="408928" x="6813550" y="3938588"/>
          <p14:tracePt t="409295" x="6813550" y="3929063"/>
          <p14:tracePt t="409344" x="6813550" y="3919538"/>
          <p14:tracePt t="409397" x="6813550" y="3911600"/>
          <p14:tracePt t="409431" x="6813550" y="3902075"/>
          <p14:tracePt t="409480" x="6813550" y="3894138"/>
          <p14:tracePt t="409493" x="6813550" y="3884613"/>
          <p14:tracePt t="411231" x="6813550" y="3894138"/>
          <p14:tracePt t="411292" x="6813550" y="3902075"/>
          <p14:tracePt t="411610" x="6804025" y="3902075"/>
          <p14:tracePt t="411636" x="6786563" y="3902075"/>
          <p14:tracePt t="411647" x="6777038" y="3894138"/>
          <p14:tracePt t="411659" x="6759575" y="3875088"/>
          <p14:tracePt t="411671" x="6751638" y="3857625"/>
          <p14:tracePt t="411684" x="6732588" y="3840163"/>
          <p14:tracePt t="411696" x="6715125" y="3803650"/>
          <p14:tracePt t="411711" x="6697663" y="3786188"/>
          <p14:tracePt t="411728" x="6688138" y="3768725"/>
          <p14:tracePt t="411745" x="6670675" y="3751263"/>
          <p14:tracePt t="411761" x="6661150" y="3732213"/>
          <p14:tracePt t="411778" x="6653213" y="3732213"/>
          <p14:tracePt t="411794" x="6653213" y="3724275"/>
          <p14:tracePt t="411811" x="6643688" y="3714750"/>
          <p14:tracePt t="411828" x="6634163" y="3705225"/>
          <p14:tracePt t="411844" x="6626225" y="3705225"/>
          <p14:tracePt t="411861" x="6626225" y="3697288"/>
          <p14:tracePt t="411878" x="6616700" y="3687763"/>
          <p14:tracePt t="411918" x="6608763" y="3687763"/>
          <p14:tracePt t="411941" x="6599238" y="3687763"/>
          <p14:tracePt t="411967" x="6599238" y="3679825"/>
          <p14:tracePt t="411978" x="6589713" y="3679825"/>
          <p14:tracePt t="412003" x="6581775" y="3679825"/>
          <p14:tracePt t="412026" x="6572250" y="3679825"/>
          <p14:tracePt t="412038" x="6562725" y="3679825"/>
          <p14:tracePt t="412064" x="6554788" y="3679825"/>
          <p14:tracePt t="412126" x="6545263" y="3687763"/>
          <p14:tracePt t="412137" x="6545263" y="3697288"/>
          <p14:tracePt t="412162" x="6545263" y="3705225"/>
          <p14:tracePt t="412175" x="6537325" y="3714750"/>
          <p14:tracePt t="412186" x="6537325" y="3724275"/>
          <p14:tracePt t="412199" x="6537325" y="3732213"/>
          <p14:tracePt t="412211" x="6537325" y="3751263"/>
          <p14:tracePt t="412228" x="6537325" y="3759200"/>
          <p14:tracePt t="412245" x="6537325" y="3768725"/>
          <p14:tracePt t="412261" x="6537325" y="3795713"/>
          <p14:tracePt t="412278" x="6537325" y="3803650"/>
          <p14:tracePt t="412295" x="6554788" y="3813175"/>
          <p14:tracePt t="412311" x="6562725" y="3822700"/>
          <p14:tracePt t="412328" x="6581775" y="3830638"/>
          <p14:tracePt t="412345" x="6589713" y="3840163"/>
          <p14:tracePt t="412361" x="6616700" y="3848100"/>
          <p14:tracePt t="412378" x="6634163" y="3848100"/>
          <p14:tracePt t="412395" x="6661150" y="3857625"/>
          <p14:tracePt t="412411" x="6670675" y="3857625"/>
          <p14:tracePt t="412428" x="6680200" y="3857625"/>
          <p14:tracePt t="412445" x="6705600" y="3857625"/>
          <p14:tracePt t="412461" x="6724650" y="3848100"/>
          <p14:tracePt t="412480" x="6732588" y="3840163"/>
          <p14:tracePt t="412506" x="6732588" y="3822700"/>
          <p14:tracePt t="412529" x="6732588" y="3813175"/>
          <p14:tracePt t="412566" x="6732588" y="3803650"/>
          <p14:tracePt t="412603" x="6732588" y="3795713"/>
          <p14:tracePt t="412762" x="6742113" y="3795713"/>
          <p14:tracePt t="412774" x="6751638" y="3803650"/>
          <p14:tracePt t="412788" x="6769100" y="3813175"/>
          <p14:tracePt t="412799" x="6786563" y="3830638"/>
          <p14:tracePt t="412811" x="6804025" y="3830638"/>
          <p14:tracePt t="412828" x="6823075" y="3848100"/>
          <p14:tracePt t="412848" x="6831013" y="3857625"/>
          <p14:tracePt t="412924" x="6831013" y="3867150"/>
          <p14:tracePt t="413302" x="6848475" y="3867150"/>
          <p14:tracePt t="413314" x="6858000" y="3867150"/>
          <p14:tracePt t="413325" x="6867525" y="3867150"/>
          <p14:tracePt t="413338" x="6884988" y="3867150"/>
          <p14:tracePt t="413349" x="6911975" y="3867150"/>
          <p14:tracePt t="413362" x="6938963" y="3867150"/>
          <p14:tracePt t="413378" x="6973888" y="3867150"/>
          <p14:tracePt t="413395" x="6991350" y="3867150"/>
          <p14:tracePt t="413412" x="7018338" y="3867150"/>
          <p14:tracePt t="413428" x="7037388" y="3867150"/>
          <p14:tracePt t="413448" x="7045325" y="3867150"/>
          <p14:tracePt t="413509" x="7054850" y="3867150"/>
          <p14:tracePt t="413558" x="7062788" y="3857625"/>
          <p14:tracePt t="413571" x="7072313" y="3857625"/>
          <p14:tracePt t="413583" x="7072313" y="3840163"/>
          <p14:tracePt t="413595" x="7081838" y="3840163"/>
          <p14:tracePt t="413607" x="7081838" y="3830638"/>
          <p14:tracePt t="413632" x="7089775" y="3830638"/>
          <p14:tracePt t="413643" x="7089775" y="3822700"/>
          <p14:tracePt t="413657" x="7099300" y="3822700"/>
          <p14:tracePt t="413669" x="7099300" y="3803650"/>
          <p14:tracePt t="413692" x="7108825" y="3786188"/>
          <p14:tracePt t="413706" x="7116763" y="3776663"/>
          <p14:tracePt t="413717" x="7116763" y="3768725"/>
          <p14:tracePt t="413742" x="7116763" y="3759200"/>
          <p14:tracePt t="413755" x="7116763" y="3751263"/>
          <p14:tracePt t="413766" x="7116763" y="3741738"/>
          <p14:tracePt t="413779" x="7116763" y="3724275"/>
          <p14:tracePt t="413795" x="7116763" y="3714750"/>
          <p14:tracePt t="413812" x="7116763" y="3705225"/>
          <p14:tracePt t="413828" x="7116763" y="3679825"/>
          <p14:tracePt t="413852" x="7108825" y="3660775"/>
          <p14:tracePt t="413878" x="7108825" y="3652838"/>
          <p14:tracePt t="413890" x="7099300" y="3652838"/>
          <p14:tracePt t="413901" x="7089775" y="3643313"/>
          <p14:tracePt t="413913" x="7081838" y="3633788"/>
          <p14:tracePt t="413939" x="7072313" y="3633788"/>
          <p14:tracePt t="413950" x="7062788" y="3633788"/>
          <p14:tracePt t="413963" x="7062788" y="3625850"/>
          <p14:tracePt t="413978" x="7054850" y="3625850"/>
          <p14:tracePt t="413995" x="7045325" y="3625850"/>
          <p14:tracePt t="414012" x="7037388" y="3625850"/>
          <p14:tracePt t="414037" x="7027863" y="3625850"/>
          <p14:tracePt t="414072" x="7018338" y="3625850"/>
          <p14:tracePt t="414099" x="7000875" y="3625850"/>
          <p14:tracePt t="414111" x="6991350" y="3643313"/>
          <p14:tracePt t="414122" x="6983413" y="3643313"/>
          <p14:tracePt t="414134" x="6973888" y="3643313"/>
          <p14:tracePt t="414145" x="6965950" y="3652838"/>
          <p14:tracePt t="414162" x="6965950" y="3660775"/>
          <p14:tracePt t="414183" x="6956425" y="3670300"/>
          <p14:tracePt t="414208" x="6946900" y="3670300"/>
          <p14:tracePt t="414219" x="6938963" y="3687763"/>
          <p14:tracePt t="414245" x="6938963" y="3697288"/>
          <p14:tracePt t="414257" x="6929438" y="3705225"/>
          <p14:tracePt t="414280" x="6929438" y="3714750"/>
          <p14:tracePt t="414294" x="6919913" y="3714750"/>
          <p14:tracePt t="414305" x="6919913" y="3724275"/>
          <p14:tracePt t="414330" x="6919913" y="3732213"/>
          <p14:tracePt t="414342" x="6919913" y="3741738"/>
          <p14:tracePt t="414367" x="6919913" y="3751263"/>
          <p14:tracePt t="414379" x="6919913" y="3759200"/>
          <p14:tracePt t="414391" x="6919913" y="3768725"/>
          <p14:tracePt t="414403" x="6919913" y="3795713"/>
          <p14:tracePt t="414416" x="6938963" y="3803650"/>
          <p14:tracePt t="414430" x="6946900" y="3813175"/>
          <p14:tracePt t="414445" x="6956425" y="3813175"/>
          <p14:tracePt t="414462" x="6956425" y="3822700"/>
          <p14:tracePt t="414538" x="6911975" y="3830638"/>
          <p14:tracePt t="414552" x="6823075" y="3840163"/>
          <p14:tracePt t="414563" x="6697663" y="3857625"/>
          <p14:tracePt t="414576" x="6572250" y="3867150"/>
          <p14:tracePt t="414587" x="6419850" y="3867150"/>
          <p14:tracePt t="414600" x="6215063" y="3884613"/>
          <p14:tracePt t="414612" x="6037263" y="3884613"/>
          <p14:tracePt t="414629" x="5884863" y="3884613"/>
          <p14:tracePt t="414645" x="5715000" y="3884613"/>
          <p14:tracePt t="414662" x="5375275" y="3894138"/>
          <p14:tracePt t="414679" x="5224463" y="3902075"/>
          <p14:tracePt t="414695" x="5099050" y="3919538"/>
          <p14:tracePt t="414712" x="4840288" y="3938588"/>
          <p14:tracePt t="414728" x="4705350" y="3946525"/>
          <p14:tracePt t="414745" x="4581525" y="3956050"/>
          <p14:tracePt t="414762" x="4367213" y="3965575"/>
          <p14:tracePt t="414779" x="4268788" y="3973513"/>
          <p14:tracePt t="414795" x="4170363" y="3983038"/>
          <p14:tracePt t="414812" x="3983038" y="4000500"/>
          <p14:tracePt t="414829" x="3911600" y="4017963"/>
          <p14:tracePt t="414845" x="3768725" y="4027488"/>
          <p14:tracePt t="414862" x="3724275" y="4027488"/>
          <p14:tracePt t="414879" x="3679825" y="4037013"/>
          <p14:tracePt t="414895" x="3589338" y="4054475"/>
          <p14:tracePt t="414912" x="3527425" y="4089400"/>
          <p14:tracePt t="414929" x="3455988" y="4133850"/>
          <p14:tracePt t="414945" x="3295650" y="4214813"/>
          <p14:tracePt t="414962" x="3214688" y="4259263"/>
          <p14:tracePt t="414979" x="3036888" y="4322763"/>
          <p14:tracePt t="414995" x="2982913" y="4340225"/>
          <p14:tracePt t="415012" x="2928938" y="4348163"/>
          <p14:tracePt t="415029" x="2894013" y="4348163"/>
          <p14:tracePt t="415029" x="2874963" y="4348163"/>
          <p14:tracePt t="415045" x="2867025" y="4348163"/>
          <p14:tracePt t="415138" x="2867025" y="4340225"/>
          <p14:tracePt t="415152" x="2867025" y="4330700"/>
          <p14:tracePt t="415164" x="2867025" y="4322763"/>
          <p14:tracePt t="415175" x="2884488" y="4295775"/>
          <p14:tracePt t="415187" x="2911475" y="4251325"/>
          <p14:tracePt t="415201" x="2938463" y="4205288"/>
          <p14:tracePt t="415212" x="2965450" y="4160838"/>
          <p14:tracePt t="415229" x="2973388" y="4133850"/>
          <p14:tracePt t="415245" x="2982913" y="4125913"/>
          <p14:tracePt t="415262" x="2990850" y="4116388"/>
          <p14:tracePt t="415346" x="3009900" y="4098925"/>
          <p14:tracePt t="415359" x="3036888" y="4089400"/>
          <p14:tracePt t="415372" x="3054350" y="4089400"/>
          <p14:tracePt t="415383" x="3062288" y="4089400"/>
          <p14:tracePt t="415396" x="3081338" y="4089400"/>
          <p14:tracePt t="415412" x="3098800" y="4089400"/>
          <p14:tracePt t="415429" x="3116263" y="4089400"/>
          <p14:tracePt t="415446" x="3143250" y="4089400"/>
          <p14:tracePt t="415468" x="3152775" y="4089400"/>
          <p14:tracePt t="415482" x="3160713" y="4089400"/>
          <p14:tracePt t="415861" x="3187700" y="4081463"/>
          <p14:tracePt t="415874" x="3205163" y="4081463"/>
          <p14:tracePt t="415885" x="3241675" y="4071938"/>
          <p14:tracePt t="415898" x="3303588" y="4062413"/>
          <p14:tracePt t="415912" x="3394075" y="4062413"/>
          <p14:tracePt t="415929" x="3509963" y="4054475"/>
          <p14:tracePt t="415946" x="3660775" y="4044950"/>
          <p14:tracePt t="415962" x="4322763" y="4010025"/>
          <p14:tracePt t="415979" x="4697413" y="3990975"/>
          <p14:tracePt t="415996" x="5116513" y="3983038"/>
          <p14:tracePt t="416012" x="5919788" y="3946525"/>
          <p14:tracePt t="416029" x="6296025" y="3946525"/>
          <p14:tracePt t="416046" x="6875463" y="3902075"/>
          <p14:tracePt t="416062" x="7081838" y="3884613"/>
          <p14:tracePt t="416079" x="7269163" y="3875088"/>
          <p14:tracePt t="416096" x="7545388" y="3857625"/>
          <p14:tracePt t="416112" x="7653338" y="3840163"/>
          <p14:tracePt t="416129" x="7742238" y="3840163"/>
          <p14:tracePt t="416146" x="7840663" y="3830638"/>
          <p14:tracePt t="416162" x="7894638" y="3830638"/>
          <p14:tracePt t="416179" x="7956550" y="3830638"/>
          <p14:tracePt t="416196" x="7983538" y="3840163"/>
          <p14:tracePt t="416212" x="8001000" y="3848100"/>
          <p14:tracePt t="416230" x="8010525" y="3848100"/>
          <p14:tracePt t="416246" x="8010525" y="3857625"/>
          <p14:tracePt t="416262" x="8027988" y="3857625"/>
          <p14:tracePt t="416279" x="8045450" y="3867150"/>
          <p14:tracePt t="416296" x="8054975" y="3875088"/>
          <p14:tracePt t="416312" x="8062913" y="3875088"/>
          <p14:tracePt t="416329" x="8062913" y="3894138"/>
          <p14:tracePt t="416363" x="8062913" y="3902075"/>
          <p14:tracePt t="416389" x="8045450" y="3911600"/>
          <p14:tracePt t="416401" x="7991475" y="3929063"/>
          <p14:tracePt t="416412" x="7929563" y="3938588"/>
          <p14:tracePt t="416426" x="7867650" y="3946525"/>
          <p14:tracePt t="416436" x="7823200" y="3956050"/>
          <p14:tracePt t="416450" x="7796213" y="3956050"/>
          <p14:tracePt t="416463" x="7777163" y="3956050"/>
          <p14:tracePt t="416479" x="7759700" y="3956050"/>
          <p14:tracePt t="416496" x="7742238" y="3956050"/>
          <p14:tracePt t="416512" x="7643813" y="3965575"/>
          <p14:tracePt t="416529" x="7518400" y="3990975"/>
          <p14:tracePt t="416546" x="7286625" y="4071938"/>
          <p14:tracePt t="416562" x="6911975" y="4143375"/>
          <p14:tracePt t="416579" x="6848475" y="4143375"/>
          <p14:tracePt t="416596" x="6804025" y="4143375"/>
          <p14:tracePt t="416612" x="6786563" y="4143375"/>
          <p14:tracePt t="416632" x="6777038" y="4133850"/>
          <p14:tracePt t="416646" x="6777038" y="4125913"/>
          <p14:tracePt t="416706" x="6777038" y="4116388"/>
          <p14:tracePt t="416926" x="6777038" y="4108450"/>
          <p14:tracePt t="416939" x="6786563" y="4108450"/>
          <p14:tracePt t="416955" x="6796088" y="4108450"/>
          <p14:tracePt t="416965" x="6813550" y="4098925"/>
          <p14:tracePt t="416977" x="6858000" y="4081463"/>
          <p14:tracePt t="416989" x="6929438" y="4054475"/>
          <p14:tracePt t="417000" x="7018338" y="4027488"/>
          <p14:tracePt t="417013" x="7134225" y="3990975"/>
          <p14:tracePt t="417029" x="7259638" y="3965575"/>
          <p14:tracePt t="417046" x="7367588" y="3929063"/>
          <p14:tracePt t="417062" x="7537450" y="3902075"/>
          <p14:tracePt t="417079" x="7581900" y="3894138"/>
          <p14:tracePt t="417096" x="7599363" y="3894138"/>
          <p14:tracePt t="417113" x="7616825" y="3884613"/>
          <p14:tracePt t="417129" x="7626350" y="3884613"/>
          <p14:tracePt t="417245" x="7626350" y="3867150"/>
          <p14:tracePt t="417258" x="7634288" y="3857625"/>
          <p14:tracePt t="417270" x="7634288" y="3830638"/>
          <p14:tracePt t="417282" x="7643813" y="3813175"/>
          <p14:tracePt t="417296" x="7643813" y="3795713"/>
          <p14:tracePt t="417313" x="7643813" y="3786188"/>
          <p14:tracePt t="417329" x="7643813" y="3776663"/>
          <p14:tracePt t="417346" x="7643813" y="3751263"/>
          <p14:tracePt t="417363" x="7643813" y="3724275"/>
          <p14:tracePt t="417379" x="7589838" y="3679825"/>
          <p14:tracePt t="417396" x="7510463" y="3652838"/>
          <p14:tracePt t="417413" x="7419975" y="3633788"/>
          <p14:tracePt t="417429" x="7205663" y="3625850"/>
          <p14:tracePt t="417446" x="7116763" y="3625850"/>
          <p14:tracePt t="417463" x="7010400" y="3625850"/>
          <p14:tracePt t="417479" x="6769100" y="3633788"/>
          <p14:tracePt t="417496" x="6608763" y="3670300"/>
          <p14:tracePt t="417513" x="6394450" y="3705225"/>
          <p14:tracePt t="417529" x="5911850" y="3867150"/>
          <p14:tracePt t="417546" x="5634038" y="3983038"/>
          <p14:tracePt t="417563" x="5348288" y="4108450"/>
          <p14:tracePt t="417580" x="4857750" y="4295775"/>
          <p14:tracePt t="417596" x="4705350" y="4340225"/>
          <p14:tracePt t="417613" x="4581525" y="4384675"/>
          <p14:tracePt t="417613" x="4465638" y="4419600"/>
          <p14:tracePt t="417630" x="4357688" y="4446588"/>
          <p14:tracePt t="417646" x="4251325" y="4491038"/>
          <p14:tracePt t="417663" x="4054475" y="4581525"/>
          <p14:tracePt t="417679" x="3946525" y="4625975"/>
          <p14:tracePt t="417696" x="3875088" y="4660900"/>
          <p14:tracePt t="417713" x="3759200" y="4687888"/>
          <p14:tracePt t="417730" x="3714750" y="4697413"/>
          <p14:tracePt t="417746" x="3679825" y="4697413"/>
          <p14:tracePt t="417763" x="3598863" y="4705350"/>
          <p14:tracePt t="417779" x="3581400" y="4714875"/>
          <p14:tracePt t="417796" x="3562350" y="4724400"/>
          <p14:tracePt t="417822" x="3562350" y="4732338"/>
          <p14:tracePt t="418042" x="3554413" y="4732338"/>
          <p14:tracePt t="418055" x="3536950" y="4732338"/>
          <p14:tracePt t="418067" x="3500438" y="4724400"/>
          <p14:tracePt t="418078" x="3446463" y="4697413"/>
          <p14:tracePt t="418092" x="3394075" y="4660900"/>
          <p14:tracePt t="418103" x="3322638" y="4616450"/>
          <p14:tracePt t="418115" x="3276600" y="4572000"/>
          <p14:tracePt t="418130" x="3259138" y="4545013"/>
          <p14:tracePt t="418147" x="3232150" y="4518025"/>
          <p14:tracePt t="418163" x="3232150" y="4500563"/>
          <p14:tracePt t="418180" x="3224213" y="4500563"/>
          <p14:tracePt t="418196" x="3224213" y="4491038"/>
          <p14:tracePt t="418421" x="3232150" y="4491038"/>
          <p14:tracePt t="418434" x="3259138" y="4491038"/>
          <p14:tracePt t="418446" x="3295650" y="4491038"/>
          <p14:tracePt t="418461" x="3357563" y="4491038"/>
          <p14:tracePt t="418471" x="3455988" y="4491038"/>
          <p14:tracePt t="418483" x="3616325" y="4491038"/>
          <p14:tracePt t="418497" x="3956050" y="4473575"/>
          <p14:tracePt t="418513" x="4411663" y="4384675"/>
          <p14:tracePt t="418530" x="4946650" y="4286250"/>
          <p14:tracePt t="418546" x="5965825" y="4125913"/>
          <p14:tracePt t="418563" x="6402388" y="4054475"/>
          <p14:tracePt t="418580" x="6732588" y="4027488"/>
          <p14:tracePt t="418596" x="7242175" y="4000500"/>
          <p14:tracePt t="418613" x="7402513" y="3983038"/>
          <p14:tracePt t="418630" x="7545388" y="3983038"/>
          <p14:tracePt t="418646" x="7562850" y="3983038"/>
          <p14:tracePt t="418663" x="7572375" y="3983038"/>
          <p14:tracePt t="418789" x="7572375" y="3990975"/>
          <p14:tracePt t="418802" x="7581900" y="4017963"/>
          <p14:tracePt t="418814" x="7599363" y="4044950"/>
          <p14:tracePt t="418826" x="7634288" y="4071938"/>
          <p14:tracePt t="418837" x="7661275" y="4098925"/>
          <p14:tracePt t="418851" x="7715250" y="4116388"/>
          <p14:tracePt t="418863" x="7759700" y="4133850"/>
          <p14:tracePt t="418880" x="7786688" y="4143375"/>
          <p14:tracePt t="418897" x="7796213" y="4143375"/>
          <p14:tracePt t="418913" x="7804150" y="4143375"/>
          <p14:tracePt t="418962" x="7796213" y="4133850"/>
          <p14:tracePt t="418973" x="7751763" y="4116388"/>
          <p14:tracePt t="418985" x="7688263" y="4062413"/>
          <p14:tracePt t="418997" x="7599363" y="4017963"/>
          <p14:tracePt t="419013" x="7510463" y="3973513"/>
          <p14:tracePt t="419030" x="7446963" y="3946525"/>
          <p14:tracePt t="419047" x="7402513" y="3919538"/>
          <p14:tracePt t="419063" x="7394575" y="3911600"/>
          <p14:tracePt t="420811" x="7402513" y="3911600"/>
          <p14:tracePt t="420822" x="7412038" y="3911600"/>
          <p14:tracePt t="420835" x="7429500" y="3911600"/>
          <p14:tracePt t="420847" x="7439025" y="3911600"/>
          <p14:tracePt t="420859" x="7456488" y="3919538"/>
          <p14:tracePt t="420873" x="7473950" y="3929063"/>
          <p14:tracePt t="420883" x="7483475" y="3929063"/>
          <p14:tracePt t="420897" x="7500938" y="3929063"/>
          <p14:tracePt t="420914" x="7510463" y="3938588"/>
          <p14:tracePt t="420931" x="7527925" y="3946525"/>
          <p14:tracePt t="420947" x="7554913" y="3956050"/>
          <p14:tracePt t="420964" x="7572375" y="3973513"/>
          <p14:tracePt t="420981" x="7581900" y="3973513"/>
          <p14:tracePt t="420997" x="7608888" y="3990975"/>
          <p14:tracePt t="421014" x="7616825" y="4000500"/>
          <p14:tracePt t="421031" x="7634288" y="4010025"/>
          <p14:tracePt t="421047" x="7643813" y="4010025"/>
          <p14:tracePt t="421288" x="7653338" y="4010025"/>
          <p14:tracePt t="421337" x="7653338" y="4000500"/>
          <p14:tracePt t="421349" x="7661275" y="3990975"/>
          <p14:tracePt t="421374" x="7661275" y="3983038"/>
          <p14:tracePt t="421399" x="7670800" y="3965575"/>
          <p14:tracePt t="421423" x="7670800" y="3946525"/>
          <p14:tracePt t="421434" x="7670800" y="3938588"/>
          <p14:tracePt t="421448" x="7670800" y="3929063"/>
          <p14:tracePt t="421460" x="7670800" y="3911600"/>
          <p14:tracePt t="421471" x="7670800" y="3884613"/>
          <p14:tracePt t="421485" x="7661275" y="3867150"/>
          <p14:tracePt t="421497" x="7634288" y="3848100"/>
          <p14:tracePt t="421514" x="7626350" y="3830638"/>
          <p14:tracePt t="421531" x="7608888" y="3830638"/>
          <p14:tracePt t="421547" x="7599363" y="3822700"/>
          <p14:tracePt t="421668" x="7608888" y="3822700"/>
          <p14:tracePt t="421680" x="7616825" y="3822700"/>
          <p14:tracePt t="421693" x="7626350" y="3822700"/>
          <p14:tracePt t="421705" x="7634288" y="3822700"/>
          <p14:tracePt t="421717" x="7653338" y="3822700"/>
          <p14:tracePt t="421731" x="7670800" y="3822700"/>
          <p14:tracePt t="421747" x="7680325" y="3822700"/>
          <p14:tracePt t="421764" x="7697788" y="3822700"/>
          <p14:tracePt t="421781" x="7732713" y="3822700"/>
          <p14:tracePt t="421797" x="7751763" y="3830638"/>
          <p14:tracePt t="421814" x="7786688" y="3830638"/>
          <p14:tracePt t="421831" x="7804150" y="3830638"/>
          <p14:tracePt t="421847" x="7823200" y="3840163"/>
          <p14:tracePt t="421864" x="7848600" y="3840163"/>
          <p14:tracePt t="421881" x="7875588" y="3840163"/>
          <p14:tracePt t="421897" x="7885113" y="3840163"/>
          <p14:tracePt t="421914" x="7912100" y="3840163"/>
          <p14:tracePt t="421931" x="7920038" y="3848100"/>
          <p14:tracePt t="421947" x="7929563" y="3848100"/>
          <p14:tracePt t="421965" x="7966075" y="3848100"/>
          <p14:tracePt t="421981" x="7974013" y="3848100"/>
          <p14:tracePt t="421997" x="7991475" y="3848100"/>
          <p14:tracePt t="422014" x="8037513" y="3848100"/>
          <p14:tracePt t="422031" x="8054975" y="3848100"/>
          <p14:tracePt t="422047" x="8099425" y="3867150"/>
          <p14:tracePt t="422064" x="8126413" y="3875088"/>
          <p14:tracePt t="422081" x="8143875" y="3884613"/>
          <p14:tracePt t="422097" x="8170863" y="3884613"/>
          <p14:tracePt t="422114" x="8188325" y="3894138"/>
          <p14:tracePt t="422131" x="8197850" y="3902075"/>
          <p14:tracePt t="422147" x="8215313" y="3919538"/>
          <p14:tracePt t="422164" x="8232775" y="3929063"/>
          <p14:tracePt t="422181" x="8232775" y="3938588"/>
          <p14:tracePt t="422198" x="8242300" y="3956050"/>
          <p14:tracePt t="422214" x="8251825" y="3973513"/>
          <p14:tracePt t="422231" x="8259763" y="4000500"/>
          <p14:tracePt t="422247" x="8259763" y="4017963"/>
          <p14:tracePt t="422264" x="8259763" y="4027488"/>
          <p14:tracePt t="422281" x="8259763" y="4044950"/>
          <p14:tracePt t="422298" x="8259763" y="4054475"/>
          <p14:tracePt t="422314" x="8259763" y="4062413"/>
          <p14:tracePt t="422331" x="8259763" y="4089400"/>
          <p14:tracePt t="422348" x="8259763" y="4098925"/>
          <p14:tracePt t="422364" x="8259763" y="4116388"/>
          <p14:tracePt t="422381" x="8259763" y="4179888"/>
          <p14:tracePt t="422398" x="8251825" y="4205288"/>
          <p14:tracePt t="422414" x="8251825" y="4224338"/>
          <p14:tracePt t="422431" x="8224838" y="4268788"/>
          <p14:tracePt t="422448" x="8224838" y="4286250"/>
          <p14:tracePt t="422465" x="8205788" y="4303713"/>
          <p14:tracePt t="422492" x="8197850" y="4322763"/>
          <p14:tracePt t="422502" x="8188325" y="4330700"/>
          <p14:tracePt t="422515" x="8180388" y="4340225"/>
          <p14:tracePt t="422531" x="8161338" y="4348163"/>
          <p14:tracePt t="422548" x="8153400" y="4367213"/>
          <p14:tracePt t="422564" x="8134350" y="4375150"/>
          <p14:tracePt t="422581" x="8126413" y="4384675"/>
          <p14:tracePt t="422598" x="8116888" y="4384675"/>
          <p14:tracePt t="422614" x="8089900" y="4384675"/>
          <p14:tracePt t="422631" x="8072438" y="4384675"/>
          <p14:tracePt t="422648" x="8027988" y="4384675"/>
          <p14:tracePt t="422664" x="8018463" y="4384675"/>
          <p14:tracePt t="422681" x="8010525" y="4384675"/>
          <p14:tracePt t="422698" x="7983538" y="4375150"/>
          <p14:tracePt t="422715" x="7956550" y="4367213"/>
          <p14:tracePt t="422731" x="7947025" y="4357688"/>
          <p14:tracePt t="422748" x="7920038" y="4340225"/>
          <p14:tracePt t="422764" x="7912100" y="4330700"/>
          <p14:tracePt t="422781" x="7902575" y="4330700"/>
          <p14:tracePt t="422798" x="7894638" y="4313238"/>
          <p14:tracePt t="422814" x="7885113" y="4295775"/>
          <p14:tracePt t="422831" x="7858125" y="4268788"/>
          <p14:tracePt t="422848" x="7848600" y="4259263"/>
          <p14:tracePt t="422864" x="7840663" y="4251325"/>
          <p14:tracePt t="422881" x="7831138" y="4232275"/>
          <p14:tracePt t="422898" x="7831138" y="4214813"/>
          <p14:tracePt t="422914" x="7823200" y="4197350"/>
          <p14:tracePt t="422931" x="7813675" y="4160838"/>
          <p14:tracePt t="422948" x="7813675" y="4133850"/>
          <p14:tracePt t="422964" x="7813675" y="4125913"/>
          <p14:tracePt t="422981" x="7813675" y="4108450"/>
          <p14:tracePt t="422998" x="7813675" y="4098925"/>
          <p14:tracePt t="423014" x="7813675" y="4071938"/>
          <p14:tracePt t="423031" x="7823200" y="4062413"/>
          <p14:tracePt t="423048" x="7831138" y="4044950"/>
          <p14:tracePt t="423065" x="7858125" y="4027488"/>
          <p14:tracePt t="423081" x="7875588" y="4027488"/>
          <p14:tracePt t="423098" x="7875588" y="4017963"/>
          <p14:tracePt t="423115" x="7912100" y="4010025"/>
          <p14:tracePt t="423131" x="7947025" y="4000500"/>
          <p14:tracePt t="423148" x="7983538" y="3983038"/>
          <p14:tracePt t="423164" x="8062913" y="3965575"/>
          <p14:tracePt t="423181" x="8108950" y="3956050"/>
          <p14:tracePt t="423198" x="8153400" y="3946525"/>
          <p14:tracePt t="423214" x="8170863" y="3946525"/>
          <p14:tracePt t="423231" x="8180388" y="3946525"/>
          <p14:tracePt t="423248" x="8188325" y="3946525"/>
          <p14:tracePt t="423265" x="8205788" y="3946525"/>
          <p14:tracePt t="423281" x="8215313" y="3946525"/>
          <p14:tracePt t="423298" x="8232775" y="3956050"/>
          <p14:tracePt t="423315" x="8242300" y="3973513"/>
          <p14:tracePt t="423331" x="8251825" y="3983038"/>
          <p14:tracePt t="423348" x="8259763" y="4017963"/>
          <p14:tracePt t="423364" x="8259763" y="4037013"/>
          <p14:tracePt t="423381" x="8269288" y="4044950"/>
          <p14:tracePt t="423398" x="8269288" y="4081463"/>
          <p14:tracePt t="423414" x="8277225" y="4098925"/>
          <p14:tracePt t="423431" x="8277225" y="4116388"/>
          <p14:tracePt t="423448" x="8277225" y="4160838"/>
          <p14:tracePt t="423465" x="8277225" y="4170363"/>
          <p14:tracePt t="423481" x="8259763" y="4197350"/>
          <p14:tracePt t="423506" x="8251825" y="4214813"/>
          <p14:tracePt t="423518" x="8242300" y="4214813"/>
          <p14:tracePt t="423531" x="8232775" y="4224338"/>
          <p14:tracePt t="423548" x="8215313" y="4241800"/>
          <p14:tracePt t="423565" x="8205788" y="4251325"/>
          <p14:tracePt t="423581" x="8188325" y="4268788"/>
          <p14:tracePt t="423598" x="8180388" y="4268788"/>
          <p14:tracePt t="423615" x="8170863" y="4268788"/>
          <p14:tracePt t="423631" x="8153400" y="4268788"/>
          <p14:tracePt t="423648" x="8153400" y="4276725"/>
          <p14:tracePt t="423665" x="8134350" y="4276725"/>
          <p14:tracePt t="423681" x="8126413" y="4276725"/>
          <p14:tracePt t="423698" x="8116888" y="4276725"/>
          <p14:tracePt t="429741" x="8108950" y="4276725"/>
          <p14:tracePt t="429752" x="8089900" y="4276725"/>
          <p14:tracePt t="429766" x="8072438" y="4276725"/>
          <p14:tracePt t="429778" x="8062913" y="4276725"/>
          <p14:tracePt t="429790" x="8054975" y="4268788"/>
          <p14:tracePt t="429802" x="8045450" y="4268788"/>
          <p14:tracePt t="429817" x="8037513" y="4268788"/>
          <p14:tracePt t="429833" x="8027988" y="4259263"/>
          <p14:tracePt t="429850" x="8018463" y="4251325"/>
          <p14:tracePt t="429867" x="8018463" y="4232275"/>
          <p14:tracePt t="429883" x="8010525" y="4224338"/>
          <p14:tracePt t="429900" x="8010525" y="4205288"/>
          <p14:tracePt t="429900" x="8010525" y="4197350"/>
          <p14:tracePt t="429917" x="8010525" y="4187825"/>
          <p14:tracePt t="429974" x="8010525" y="4179888"/>
          <p14:tracePt t="429999" x="8018463" y="4179888"/>
          <p14:tracePt t="430011" x="8027988" y="4179888"/>
          <p14:tracePt t="430022" x="8045450" y="4179888"/>
          <p14:tracePt t="430050" x="8054975" y="4179888"/>
          <p14:tracePt t="430146" x="8054975" y="4170363"/>
          <p14:tracePt t="430157" x="8054975" y="4160838"/>
          <p14:tracePt t="430170" x="8037513" y="4152900"/>
          <p14:tracePt t="430182" x="8018463" y="4133850"/>
          <p14:tracePt t="430194" x="8010525" y="4133850"/>
          <p14:tracePt t="430206" x="7983538" y="4116388"/>
          <p14:tracePt t="430220" x="7974013" y="4108450"/>
          <p14:tracePt t="430233" x="7966075" y="4098925"/>
          <p14:tracePt t="430317" x="7974013" y="4098925"/>
          <p14:tracePt t="430330" x="7983538" y="4098925"/>
          <p14:tracePt t="430342" x="7991475" y="4098925"/>
          <p14:tracePt t="430354" x="8001000" y="4098925"/>
          <p14:tracePt t="432498" x="8001000" y="4089400"/>
          <p14:tracePt t="432510" x="8001000" y="4081463"/>
          <p14:tracePt t="432522" x="8001000" y="4062413"/>
          <p14:tracePt t="432548" x="8001000" y="4054475"/>
          <p14:tracePt t="432560" x="8001000" y="4044950"/>
          <p14:tracePt t="432572" x="7991475" y="4044950"/>
          <p14:tracePt t="432584" x="7983538" y="4044950"/>
          <p14:tracePt t="432601" x="7966075" y="4037013"/>
          <p14:tracePt t="432618" x="7956550" y="4027488"/>
          <p14:tracePt t="432634" x="7902575" y="3990975"/>
          <p14:tracePt t="432651" x="7885113" y="3990975"/>
          <p14:tracePt t="432667" x="7867650" y="3965575"/>
          <p14:tracePt t="432684" x="7840663" y="3938588"/>
          <p14:tracePt t="432701" x="7823200" y="3919538"/>
          <p14:tracePt t="432717" x="7813675" y="3911600"/>
          <p14:tracePt t="432734" x="7804150" y="3894138"/>
          <p14:tracePt t="432751" x="7796213" y="3894138"/>
          <p14:tracePt t="432792" x="7813675" y="3902075"/>
          <p14:tracePt t="432803" x="7831138" y="3929063"/>
          <p14:tracePt t="432817" x="7858125" y="3965575"/>
          <p14:tracePt t="432828" x="7885113" y="3990975"/>
          <p14:tracePt t="432841" x="7920038" y="4017963"/>
          <p14:tracePt t="432852" x="7947025" y="4054475"/>
          <p14:tracePt t="432867" x="7956550" y="4071938"/>
          <p14:tracePt t="432884" x="7966075" y="4089400"/>
          <p14:tracePt t="432950" x="7939088" y="4062413"/>
          <p14:tracePt t="432963" x="7912100" y="4044950"/>
          <p14:tracePt t="432976" x="7885113" y="4017963"/>
          <p14:tracePt t="432988" x="7867650" y="4000500"/>
          <p14:tracePt t="433001" x="7858125" y="3983038"/>
          <p14:tracePt t="433018" x="7848600" y="3973513"/>
          <p14:tracePt t="433034" x="7840663" y="3973513"/>
          <p14:tracePt t="433051" x="7840663" y="3965575"/>
          <p14:tracePt t="433123" x="7840663" y="3973513"/>
          <p14:tracePt t="433134" x="7848600" y="3973513"/>
          <p14:tracePt t="433159" x="7848600" y="3983038"/>
          <p14:tracePt t="433919" x="7858125" y="3983038"/>
          <p14:tracePt t="433968" x="7867650" y="3990975"/>
          <p14:tracePt t="434030" x="7875588" y="3990975"/>
          <p14:tracePt t="434053" x="7885113" y="3990975"/>
          <p14:tracePt t="434177" x="7867650" y="3990975"/>
          <p14:tracePt t="434187" x="7858125" y="3983038"/>
          <p14:tracePt t="434201" x="7840663" y="3973513"/>
          <p14:tracePt t="434213" x="7831138" y="3956050"/>
          <p14:tracePt t="434311" x="7848600" y="3956050"/>
          <p14:tracePt t="434323" x="7867650" y="3973513"/>
          <p14:tracePt t="434336" x="7885113" y="3983038"/>
          <p14:tracePt t="434348" x="7902575" y="4000500"/>
          <p14:tracePt t="434360" x="7929563" y="4010025"/>
          <p14:tracePt t="434372" x="7956550" y="4027488"/>
          <p14:tracePt t="434385" x="7966075" y="4037013"/>
          <p14:tracePt t="434401" x="7983538" y="4054475"/>
          <p14:tracePt t="434421" x="7983538" y="4062413"/>
          <p14:tracePt t="434507" x="7956550" y="4062413"/>
          <p14:tracePt t="434519" x="7929563" y="4054475"/>
          <p14:tracePt t="434532" x="7902575" y="4044950"/>
          <p14:tracePt t="434543" x="7885113" y="4017963"/>
          <p14:tracePt t="434556" x="7848600" y="4010025"/>
          <p14:tracePt t="434569" x="7831138" y="3983038"/>
          <p14:tracePt t="434585" x="7813675" y="3965575"/>
          <p14:tracePt t="434601" x="7804150" y="3946525"/>
          <p14:tracePt t="434618" x="7796213" y="3938588"/>
          <p14:tracePt t="434715" x="7804150" y="3946525"/>
          <p14:tracePt t="434727" x="7823200" y="3965575"/>
          <p14:tracePt t="434739" x="7831138" y="3965575"/>
          <p14:tracePt t="434751" x="7848600" y="3983038"/>
          <p14:tracePt t="434763" x="7867650" y="3990975"/>
          <p14:tracePt t="434776" x="7875588" y="4000500"/>
          <p14:tracePt t="434789" x="7885113" y="4010025"/>
          <p14:tracePt t="434801" x="7894638" y="4010025"/>
          <p14:tracePt t="434836" x="7894638" y="4017963"/>
          <p14:tracePt t="434886" x="7875588" y="4017963"/>
          <p14:tracePt t="434899" x="7858125" y="4010025"/>
          <p14:tracePt t="434911" x="7840663" y="4010025"/>
          <p14:tracePt t="434923" x="7823200" y="4000500"/>
          <p14:tracePt t="434936" x="7804150" y="3990975"/>
          <p14:tracePt t="435119" x="7804150" y="3983038"/>
          <p14:tracePt t="435230" x="7804150" y="3973513"/>
          <p14:tracePt t="435952" x="7796213" y="3973513"/>
          <p14:tracePt t="436026" x="7796213" y="3965575"/>
          <p14:tracePt t="436051" x="7777163" y="3946525"/>
          <p14:tracePt t="436063" x="7777163" y="3938588"/>
          <p14:tracePt t="436075" x="7759700" y="3929063"/>
          <p14:tracePt t="436090" x="7751763" y="3911600"/>
          <p14:tracePt t="436102" x="7742238" y="3902075"/>
          <p14:tracePt t="436118" x="7724775" y="3875088"/>
          <p14:tracePt t="436135" x="7724775" y="3857625"/>
          <p14:tracePt t="436152" x="7705725" y="3822700"/>
          <p14:tracePt t="436169" x="7705725" y="3803650"/>
          <p14:tracePt t="436186" x="7705725" y="3795713"/>
          <p14:tracePt t="436209" x="7705725" y="3786188"/>
          <p14:tracePt t="436357" x="7715250" y="3786188"/>
          <p14:tracePt t="436381" x="7732713" y="3786188"/>
          <p14:tracePt t="436394" x="7742238" y="3786188"/>
          <p14:tracePt t="436405" x="7751763" y="3786188"/>
          <p14:tracePt t="436418" x="7769225" y="3786188"/>
          <p14:tracePt t="436442" x="7786688" y="3776663"/>
          <p14:tracePt t="436479" x="7796213" y="3776663"/>
          <p14:tracePt t="436528" x="7804150" y="3776663"/>
          <p14:tracePt t="436541" x="7804150" y="3768725"/>
          <p14:tracePt t="436650" x="7804150" y="3759200"/>
          <p14:tracePt t="436664" x="7796213" y="3759200"/>
          <p14:tracePt t="436675" x="7777163" y="3751263"/>
          <p14:tracePt t="436688" x="7751763" y="3741738"/>
          <p14:tracePt t="436702" x="7724775" y="3732213"/>
          <p14:tracePt t="436719" x="7697788" y="3714750"/>
          <p14:tracePt t="436735" x="7634288" y="3687763"/>
          <p14:tracePt t="436752" x="7616825" y="3670300"/>
          <p14:tracePt t="436769" x="7599363" y="3660775"/>
          <p14:tracePt t="436785" x="7589838" y="3652838"/>
          <p14:tracePt t="436907" x="7599363" y="3652838"/>
          <p14:tracePt t="436921" x="7608888" y="3652838"/>
          <p14:tracePt t="436932" x="7634288" y="3652838"/>
          <p14:tracePt t="436944" x="7653338" y="3660775"/>
          <p14:tracePt t="436957" x="7680325" y="3670300"/>
          <p14:tracePt t="436969" x="7705725" y="3670300"/>
          <p14:tracePt t="436985" x="7724775" y="3679825"/>
          <p14:tracePt t="437002" x="7759700" y="3687763"/>
          <p14:tracePt t="437019" x="7823200" y="3697288"/>
          <p14:tracePt t="437035" x="7848600" y="3697288"/>
          <p14:tracePt t="437052" x="7875588" y="3697288"/>
          <p14:tracePt t="437069" x="7912100" y="3697288"/>
          <p14:tracePt t="437094" x="7920038" y="3705225"/>
          <p14:tracePt t="437202" x="7920038" y="3714750"/>
          <p14:tracePt t="437325" x="7912100" y="3714750"/>
          <p14:tracePt t="437337" x="7902575" y="3714750"/>
          <p14:tracePt t="437349" x="7894638" y="3714750"/>
          <p14:tracePt t="437360" x="7885113" y="3714750"/>
          <p14:tracePt t="437373" x="7867650" y="3714750"/>
          <p14:tracePt t="437386" x="7858125" y="3705225"/>
          <p14:tracePt t="437402" x="7840663" y="3697288"/>
          <p14:tracePt t="437419" x="7813675" y="3687763"/>
          <p14:tracePt t="437436" x="7759700" y="3670300"/>
          <p14:tracePt t="437452" x="7742238" y="3660775"/>
          <p14:tracePt t="437469" x="7724775" y="3652838"/>
          <p14:tracePt t="437486" x="7705725" y="3643313"/>
          <p14:tracePt t="437557" x="7705725" y="3633788"/>
          <p14:tracePt t="437655" x="7724775" y="3633788"/>
          <p14:tracePt t="437680" x="7742238" y="3652838"/>
          <p14:tracePt t="437691" x="7751763" y="3652838"/>
          <p14:tracePt t="437703" x="7769225" y="3670300"/>
          <p14:tracePt t="437717" x="7786688" y="3679825"/>
          <p14:tracePt t="437728" x="7796213" y="3679825"/>
          <p14:tracePt t="437742" x="7804150" y="3687763"/>
          <p14:tracePt t="437752" x="7823200" y="3697288"/>
          <p14:tracePt t="437769" x="7831138" y="3705225"/>
          <p14:tracePt t="437786" x="7840663" y="3705225"/>
          <p14:tracePt t="437962" x="7831138" y="3705225"/>
          <p14:tracePt t="437986" x="7813675" y="3705225"/>
          <p14:tracePt t="437998" x="7804150" y="3705225"/>
          <p14:tracePt t="438011" x="7796213" y="3705225"/>
          <p14:tracePt t="438022" x="7769225" y="3697288"/>
          <p14:tracePt t="438036" x="7751763" y="3687763"/>
          <p14:tracePt t="438052" x="7732713" y="3687763"/>
          <p14:tracePt t="438069" x="7715250" y="3679825"/>
          <p14:tracePt t="438086" x="7715250" y="3670300"/>
          <p14:tracePt t="438170" x="7724775" y="3670300"/>
          <p14:tracePt t="438182" x="7742238" y="3670300"/>
          <p14:tracePt t="438194" x="7751763" y="3670300"/>
          <p14:tracePt t="438207" x="7769225" y="3687763"/>
          <p14:tracePt t="438219" x="7777163" y="3697288"/>
          <p14:tracePt t="438236" x="7796213" y="3705225"/>
          <p14:tracePt t="438252" x="7804150" y="3714750"/>
          <p14:tracePt t="438269" x="7831138" y="3751263"/>
          <p14:tracePt t="438286" x="7840663" y="3759200"/>
          <p14:tracePt t="438303" x="7840663" y="3768725"/>
          <p14:tracePt t="438319" x="7840663" y="3776663"/>
          <p14:tracePt t="438336" x="7840663" y="3786188"/>
          <p14:tracePt t="438364" x="7840663" y="3795713"/>
          <p14:tracePt t="438378" x="7840663" y="3803650"/>
          <p14:tracePt t="438390" x="7831138" y="3822700"/>
          <p14:tracePt t="438402" x="7813675" y="3840163"/>
          <p14:tracePt t="438419" x="7796213" y="3857625"/>
          <p14:tracePt t="438436" x="7777163" y="3875088"/>
          <p14:tracePt t="438452" x="7759700" y="3919538"/>
          <p14:tracePt t="438469" x="7751763" y="3929063"/>
          <p14:tracePt t="438486" x="7751763" y="3938588"/>
          <p14:tracePt t="438513" x="7751763" y="3946525"/>
          <p14:tracePt t="438537" x="7751763" y="3956050"/>
          <p14:tracePt t="438549" x="7751763" y="3965575"/>
          <p14:tracePt t="438709" x="7759700" y="3973513"/>
          <p14:tracePt t="438720" x="7769225" y="3973513"/>
          <p14:tracePt t="438734" x="7786688" y="3973513"/>
          <p14:tracePt t="438746" x="7796213" y="3983038"/>
          <p14:tracePt t="438758" x="7804150" y="3990975"/>
          <p14:tracePt t="438769" x="7840663" y="4000500"/>
          <p14:tracePt t="438786" x="7867650" y="4017963"/>
          <p14:tracePt t="438803" x="7912100" y="4037013"/>
          <p14:tracePt t="438819" x="8027988" y="4071938"/>
          <p14:tracePt t="438836" x="8099425" y="4081463"/>
          <p14:tracePt t="438853" x="8170863" y="4081463"/>
          <p14:tracePt t="438869" x="8242300" y="4089400"/>
          <p14:tracePt t="438887" x="8259763" y="4089400"/>
          <p14:tracePt t="438904" x="8269288" y="4089400"/>
          <p14:tracePt t="438967" x="8269288" y="4081463"/>
          <p14:tracePt t="438977" x="8269288" y="4062413"/>
          <p14:tracePt t="438990" x="8259763" y="4044950"/>
          <p14:tracePt t="439003" x="8259763" y="4027488"/>
          <p14:tracePt t="439019" x="8242300" y="4017963"/>
          <p14:tracePt t="439036" x="8232775" y="3990975"/>
          <p14:tracePt t="439053" x="8224838" y="3965575"/>
          <p14:tracePt t="439069" x="8215313" y="3946525"/>
          <p14:tracePt t="439086" x="8215313" y="3938588"/>
          <p14:tracePt t="439103" x="8205788" y="3919538"/>
          <p14:tracePt t="439126" x="8197850" y="3911600"/>
          <p14:tracePt t="439187" x="8215313" y="3902075"/>
          <p14:tracePt t="439199" x="8259763" y="3884613"/>
          <p14:tracePt t="439211" x="8323263" y="3867150"/>
          <p14:tracePt t="439223" x="8385175" y="3857625"/>
          <p14:tracePt t="439236" x="8420100" y="3857625"/>
          <p14:tracePt t="439253" x="8439150" y="3857625"/>
          <p14:tracePt t="439269" x="8466138" y="3857625"/>
          <p14:tracePt t="439287" x="8491538" y="3857625"/>
          <p14:tracePt t="439303" x="8510588" y="3867150"/>
          <p14:tracePt t="439319" x="8510588" y="3894138"/>
          <p14:tracePt t="439336" x="8510588" y="3965575"/>
          <p14:tracePt t="439353" x="8510588" y="3990975"/>
          <p14:tracePt t="439370" x="8510588" y="4017963"/>
          <p14:tracePt t="439386" x="8510588" y="4062413"/>
          <p14:tracePt t="439403" x="8491538" y="4098925"/>
          <p14:tracePt t="439420" x="8439150" y="4179888"/>
          <p14:tracePt t="439436" x="8385175" y="4224338"/>
          <p14:tracePt t="439453" x="8323263" y="4276725"/>
          <p14:tracePt t="439469" x="8170863" y="4348163"/>
          <p14:tracePt t="439487" x="8108950" y="4367213"/>
          <p14:tracePt t="439503" x="8045450" y="4402138"/>
          <p14:tracePt t="439519" x="7947025" y="4402138"/>
          <p14:tracePt t="439536" x="7894638" y="4402138"/>
          <p14:tracePt t="439553" x="7858125" y="4402138"/>
          <p14:tracePt t="439570" x="7804150" y="4402138"/>
          <p14:tracePt t="439586" x="7796213" y="4394200"/>
          <p14:tracePt t="439603" x="7769225" y="4357688"/>
          <p14:tracePt t="439620" x="7751763" y="4340225"/>
          <p14:tracePt t="439636" x="7751763" y="4322763"/>
          <p14:tracePt t="439653" x="7724775" y="4268788"/>
          <p14:tracePt t="439670" x="7724775" y="4241800"/>
          <p14:tracePt t="439686" x="7724775" y="4214813"/>
          <p14:tracePt t="439703" x="7724775" y="4152900"/>
          <p14:tracePt t="439720" x="7724775" y="4125913"/>
          <p14:tracePt t="439736" x="7724775" y="4098925"/>
          <p14:tracePt t="439753" x="7769225" y="4044950"/>
          <p14:tracePt t="439770" x="7813675" y="4010025"/>
          <p14:tracePt t="439786" x="7848600" y="3983038"/>
          <p14:tracePt t="439803" x="7966075" y="3946525"/>
          <p14:tracePt t="439820" x="8027988" y="3938588"/>
          <p14:tracePt t="439836" x="8143875" y="3938588"/>
          <p14:tracePt t="439853" x="8197850" y="3946525"/>
          <p14:tracePt t="439870" x="8224838" y="3973513"/>
          <p14:tracePt t="439887" x="8259763" y="4010025"/>
          <p14:tracePt t="439903" x="8259763" y="4027488"/>
          <p14:tracePt t="439920" x="8259763" y="4054475"/>
          <p14:tracePt t="439936" x="8259763" y="4116388"/>
          <p14:tracePt t="439953" x="8232775" y="4152900"/>
          <p14:tracePt t="439970" x="8161338" y="4232275"/>
          <p14:tracePt t="439986" x="8126413" y="4276725"/>
          <p14:tracePt t="440003" x="8089900" y="4313238"/>
          <p14:tracePt t="440020" x="8018463" y="4384675"/>
          <p14:tracePt t="440036" x="7947025" y="4429125"/>
          <p14:tracePt t="440053" x="7894638" y="4465638"/>
          <p14:tracePt t="440070" x="7759700" y="4572000"/>
          <p14:tracePt t="440086" x="7705725" y="4616450"/>
          <p14:tracePt t="440103" x="7661275" y="4652963"/>
          <p14:tracePt t="440120" x="7599363" y="4705350"/>
          <p14:tracePt t="440137" x="7581900" y="4724400"/>
          <p14:tracePt t="440153" x="7554913" y="4751388"/>
          <p14:tracePt t="440179" x="7545388" y="4768850"/>
          <p14:tracePt t="440203" x="7545388" y="4776788"/>
          <p14:tracePt t="440227" x="7545388" y="4786313"/>
          <p14:tracePt t="440251" x="7545388" y="4795838"/>
          <p14:tracePt t="440497" x="7562850" y="4822825"/>
          <p14:tracePt t="440509" x="7599363" y="4867275"/>
          <p14:tracePt t="440522" x="7626350" y="4919663"/>
          <p14:tracePt t="440534" x="7670800" y="4973638"/>
          <p14:tracePt t="440546" x="7705725" y="5045075"/>
          <p14:tracePt t="440558" x="7751763" y="5108575"/>
          <p14:tracePt t="440571" x="7796213" y="5160963"/>
          <p14:tracePt t="440587" x="7848600" y="5232400"/>
          <p14:tracePt t="440603" x="7902575" y="5286375"/>
          <p14:tracePt t="440620" x="7956550" y="5357813"/>
          <p14:tracePt t="440637" x="8054975" y="5465763"/>
          <p14:tracePt t="440653" x="8072438" y="5510213"/>
          <p14:tracePt t="440670" x="8116888" y="5562600"/>
          <p14:tracePt t="440686" x="8116888" y="5572125"/>
          <p14:tracePt t="440703" x="8116888" y="5589588"/>
          <p14:tracePt t="440720" x="8126413" y="5589588"/>
          <p14:tracePt t="440791" x="8116888" y="5589588"/>
          <p14:tracePt t="440804" x="8108950" y="5581650"/>
          <p14:tracePt t="440816" x="8108950" y="5562600"/>
          <p14:tracePt t="440827" x="8089900" y="5545138"/>
          <p14:tracePt t="440840" x="8072438" y="5518150"/>
          <p14:tracePt t="440853" x="8062913" y="5491163"/>
          <p14:tracePt t="440870" x="8045450" y="5465763"/>
          <p14:tracePt t="440887" x="8018463" y="5419725"/>
          <p14:tracePt t="440903" x="7956550" y="5286375"/>
          <p14:tracePt t="440920" x="7920038" y="5232400"/>
          <p14:tracePt t="440937" x="7875588" y="5180013"/>
          <p14:tracePt t="440953" x="7831138" y="5126038"/>
          <p14:tracePt t="440970" x="7823200" y="5108575"/>
          <p14:tracePt t="440987" x="7813675" y="5099050"/>
          <p14:tracePt t="441109" x="7823200" y="5116513"/>
          <p14:tracePt t="441122" x="7831138" y="5126038"/>
          <p14:tracePt t="441135" x="7840663" y="5143500"/>
          <p14:tracePt t="441147" x="7848600" y="5170488"/>
          <p14:tracePt t="441158" x="7867650" y="5187950"/>
          <p14:tracePt t="441170" x="7867650" y="5214938"/>
          <p14:tracePt t="441187" x="7885113" y="5232400"/>
          <p14:tracePt t="441203" x="7894638" y="5251450"/>
          <p14:tracePt t="441220" x="7894638" y="5276850"/>
          <p14:tracePt t="441237" x="7902575" y="5295900"/>
          <p14:tracePt t="441258" x="7912100" y="5295900"/>
          <p14:tracePt t="441295" x="7912100" y="5303838"/>
          <p14:tracePt t="441378" x="7902575" y="5303838"/>
          <p14:tracePt t="441390" x="7894638" y="5286375"/>
          <p14:tracePt t="441404" x="7885113" y="5259388"/>
          <p14:tracePt t="441415" x="7867650" y="5224463"/>
          <p14:tracePt t="441429" x="7848600" y="5170488"/>
          <p14:tracePt t="441440" x="7823200" y="5108575"/>
          <p14:tracePt t="441453" x="7786688" y="5027613"/>
          <p14:tracePt t="441470" x="7751763" y="4946650"/>
          <p14:tracePt t="441487" x="7715250" y="4884738"/>
          <p14:tracePt t="441504" x="7661275" y="4776788"/>
          <p14:tracePt t="441520" x="7643813" y="4759325"/>
          <p14:tracePt t="441537" x="7643813" y="4741863"/>
          <p14:tracePt t="441600" x="7643813" y="4751388"/>
          <p14:tracePt t="441611" x="7670800" y="4776788"/>
          <p14:tracePt t="441623" x="7697788" y="4813300"/>
          <p14:tracePt t="441638" x="7724775" y="4848225"/>
          <p14:tracePt t="441648" x="7759700" y="4911725"/>
          <p14:tracePt t="441661" x="7813675" y="4973638"/>
          <p14:tracePt t="441672" x="7848600" y="5054600"/>
          <p14:tracePt t="441687" x="7885113" y="5116513"/>
          <p14:tracePt t="441704" x="7929563" y="5205413"/>
          <p14:tracePt t="441720" x="7966075" y="5295900"/>
          <p14:tracePt t="441737" x="8037513" y="5446713"/>
          <p14:tracePt t="441754" x="8054975" y="5518150"/>
          <p14:tracePt t="441770" x="8081963" y="5572125"/>
          <p14:tracePt t="441787" x="8089900" y="5634038"/>
          <p14:tracePt t="441803" x="8089900" y="5653088"/>
          <p14:tracePt t="441820" x="8099425" y="5653088"/>
          <p14:tracePt t="441837" x="8099425" y="5661025"/>
          <p14:tracePt t="441943" x="8099425" y="5643563"/>
          <p14:tracePt t="441955" x="8089900" y="5634038"/>
          <p14:tracePt t="441968" x="8081963" y="5616575"/>
          <p14:tracePt t="441980" x="8072438" y="5599113"/>
          <p14:tracePt t="441993" x="8062913" y="5589588"/>
          <p14:tracePt t="442004" x="8054975" y="5572125"/>
          <p14:tracePt t="442020" x="8045450" y="5537200"/>
          <p14:tracePt t="442037" x="8027988" y="5510213"/>
          <p14:tracePt t="442054" x="7974013" y="5402263"/>
          <p14:tracePt t="442070" x="7947025" y="5357813"/>
          <p14:tracePt t="442087" x="7912100" y="5313363"/>
          <p14:tracePt t="442104" x="7875588" y="5259388"/>
          <p14:tracePt t="442120" x="7867650" y="5251450"/>
          <p14:tracePt t="442137" x="7867650" y="5241925"/>
          <p14:tracePt t="442298" x="7867650" y="5251450"/>
          <p14:tracePt t="442334" x="7867650" y="5268913"/>
          <p14:tracePt t="442348" x="7875588" y="5268913"/>
          <p14:tracePt t="442359" x="7885113" y="5276850"/>
          <p14:tracePt t="442373" x="7885113" y="5295900"/>
          <p14:tracePt t="442384" x="7894638" y="5303838"/>
          <p14:tracePt t="442396" x="7902575" y="5330825"/>
          <p14:tracePt t="442408" x="7912100" y="5348288"/>
          <p14:tracePt t="442422" x="7920038" y="5367338"/>
          <p14:tracePt t="442437" x="7939088" y="5384800"/>
          <p14:tracePt t="442454" x="7939088" y="5411788"/>
          <p14:tracePt t="442470" x="7966075" y="5446713"/>
          <p14:tracePt t="442487" x="7983538" y="5473700"/>
          <p14:tracePt t="442504" x="7991475" y="5491163"/>
          <p14:tracePt t="442520" x="8010525" y="5518150"/>
          <p14:tracePt t="442544" x="8018463" y="5527675"/>
          <p14:tracePt t="442556" x="8018463" y="5537200"/>
          <p14:tracePt t="442740" x="8018463" y="5527675"/>
          <p14:tracePt t="442750" x="8010525" y="5518150"/>
          <p14:tracePt t="442764" x="8001000" y="5510213"/>
          <p14:tracePt t="442776" x="7991475" y="5483225"/>
          <p14:tracePt t="442787" x="7983538" y="5473700"/>
          <p14:tracePt t="442804" x="7983538" y="5465763"/>
          <p14:tracePt t="442821" x="7974013" y="5438775"/>
          <p14:tracePt t="442837" x="7966075" y="5429250"/>
          <p14:tracePt t="442838" x="7966075" y="5419725"/>
          <p14:tracePt t="442854" x="7956550" y="5394325"/>
          <p14:tracePt t="442873" x="7939088" y="5375275"/>
          <p14:tracePt t="442887" x="7939088" y="5357813"/>
          <p14:tracePt t="442904" x="7929563" y="5348288"/>
          <p14:tracePt t="442921" x="7920038" y="5340350"/>
          <p14:tracePt t="442937" x="7902575" y="5313363"/>
          <p14:tracePt t="442954" x="7894638" y="5295900"/>
          <p14:tracePt t="442971" x="7894638" y="5276850"/>
          <p14:tracePt t="442987" x="7867650" y="5241925"/>
          <p14:tracePt t="443004" x="7848600" y="5224463"/>
          <p14:tracePt t="443021" x="7831138" y="5187950"/>
          <p14:tracePt t="443037" x="7813675" y="5180013"/>
          <p14:tracePt t="443054" x="7813675" y="5170488"/>
          <p14:tracePt t="443081" x="7813675" y="5160963"/>
          <p14:tracePt t="443400" x="7813675" y="5170488"/>
          <p14:tracePt t="443413" x="7823200" y="5180013"/>
          <p14:tracePt t="443425" x="7831138" y="5205413"/>
          <p14:tracePt t="443437" x="7858125" y="5224463"/>
          <p14:tracePt t="443449" x="7894638" y="5259388"/>
          <p14:tracePt t="443462" x="7929563" y="5313363"/>
          <p14:tracePt t="443474" x="7966075" y="5367338"/>
          <p14:tracePt t="443487" x="8010525" y="5419725"/>
          <p14:tracePt t="443504" x="8045450" y="5465763"/>
          <p14:tracePt t="443521" x="8081963" y="5510213"/>
          <p14:tracePt t="443538" x="8116888" y="5554663"/>
          <p14:tracePt t="443554" x="8126413" y="5572125"/>
          <p14:tracePt t="443584" x="8126413" y="5581650"/>
          <p14:tracePt t="443916" x="8126413" y="5572125"/>
          <p14:tracePt t="443927" x="8116888" y="5572125"/>
          <p14:tracePt t="443951" x="8116888" y="5562600"/>
          <p14:tracePt t="443964" x="8108950" y="5554663"/>
          <p14:tracePt t="443988" x="8099425" y="5545138"/>
          <p14:tracePt t="444002" x="8099425" y="5537200"/>
          <p14:tracePt t="444013" x="8089900" y="5527675"/>
          <p14:tracePt t="444025" x="8072438" y="5510213"/>
          <p14:tracePt t="444038" x="8072438" y="5491163"/>
          <p14:tracePt t="444054" x="8054975" y="5473700"/>
          <p14:tracePt t="444071" x="8037513" y="5446713"/>
          <p14:tracePt t="444088" x="7991475" y="5375275"/>
          <p14:tracePt t="444104" x="7974013" y="5348288"/>
          <p14:tracePt t="444121" x="7956550" y="5313363"/>
          <p14:tracePt t="444138" x="7929563" y="5259388"/>
          <p14:tracePt t="444154" x="7920038" y="5251450"/>
          <p14:tracePt t="444171" x="7912100" y="5241925"/>
          <p14:tracePt t="444188" x="7912100" y="5224463"/>
          <p14:tracePt t="444204" x="7902575" y="5224463"/>
          <p14:tracePt t="444221" x="7902575" y="5214938"/>
          <p14:tracePt t="444258" x="7894638" y="5214938"/>
          <p14:tracePt t="445814" x="7894638" y="5205413"/>
          <p14:tracePt t="445851" x="7894638" y="5197475"/>
          <p14:tracePt t="445874" x="7885113" y="5180013"/>
          <p14:tracePt t="445887" x="7885113" y="5170488"/>
          <p14:tracePt t="445901" x="7867650" y="5143500"/>
          <p14:tracePt t="445912" x="7867650" y="5089525"/>
          <p14:tracePt t="445924" x="7858125" y="5027613"/>
          <p14:tracePt t="445938" x="7858125" y="4946650"/>
          <p14:tracePt t="445955" x="7848600" y="4830763"/>
          <p14:tracePt t="445971" x="7848600" y="4724400"/>
          <p14:tracePt t="445988" x="7848600" y="4518025"/>
          <p14:tracePt t="446005" x="7848600" y="4402138"/>
          <p14:tracePt t="446022" x="7848600" y="4313238"/>
          <p14:tracePt t="446038" x="7848600" y="4179888"/>
          <p14:tracePt t="446055" x="7848600" y="4125913"/>
          <p14:tracePt t="446071" x="7848600" y="4071938"/>
          <p14:tracePt t="446088" x="7848600" y="4062413"/>
          <p14:tracePt t="446105" x="7848600" y="4054475"/>
          <p14:tracePt t="446206" x="7858125" y="4071938"/>
          <p14:tracePt t="446476" x="7848600" y="4062413"/>
          <p14:tracePt t="446489" x="7831138" y="4062413"/>
          <p14:tracePt t="446500" x="7804150" y="4054475"/>
          <p14:tracePt t="446512" x="7777163" y="4037013"/>
          <p14:tracePt t="446525" x="7732713" y="4017963"/>
          <p14:tracePt t="446538" x="7670800" y="4000500"/>
          <p14:tracePt t="446555" x="7608888" y="3983038"/>
          <p14:tracePt t="446572" x="7537450" y="3956050"/>
          <p14:tracePt t="446588" x="7367588" y="3894138"/>
          <p14:tracePt t="446605" x="7277100" y="3875088"/>
          <p14:tracePt t="446622" x="7197725" y="3848100"/>
          <p14:tracePt t="446638" x="7054850" y="3803650"/>
          <p14:tracePt t="446655" x="6991350" y="3786188"/>
          <p14:tracePt t="446672" x="6938963" y="3768725"/>
          <p14:tracePt t="446688" x="6831013" y="3732213"/>
          <p14:tracePt t="446705" x="6777038" y="3714750"/>
          <p14:tracePt t="446722" x="6705600" y="3697288"/>
          <p14:tracePt t="446738" x="6661150" y="3687763"/>
          <p14:tracePt t="446755" x="6626225" y="3679825"/>
          <p14:tracePt t="446772" x="6554788" y="3679825"/>
          <p14:tracePt t="446788" x="6527800" y="3670300"/>
          <p14:tracePt t="446805" x="6500813" y="3670300"/>
          <p14:tracePt t="446822" x="6473825" y="3670300"/>
          <p14:tracePt t="446844" x="6465888" y="3670300"/>
          <p14:tracePt t="446855" x="6456363" y="3670300"/>
          <p14:tracePt t="446872" x="6446838" y="3670300"/>
          <p14:tracePt t="446889" x="6438900" y="3670300"/>
          <p14:tracePt t="446905" x="6411913" y="3670300"/>
          <p14:tracePt t="446922" x="6402388" y="3670300"/>
          <p14:tracePt t="446938" x="6402388" y="3679825"/>
          <p14:tracePt t="446955" x="6394450" y="3679825"/>
          <p14:tracePt t="447015" x="6384925" y="3687763"/>
          <p14:tracePt t="447038" x="6375400" y="3687763"/>
          <p14:tracePt t="447063" x="6375400" y="3697288"/>
          <p14:tracePt t="447136" x="6348413" y="3705225"/>
          <p14:tracePt t="447149" x="6340475" y="3705225"/>
          <p14:tracePt t="447161" x="6323013" y="3705225"/>
          <p14:tracePt t="447198" x="6313488" y="3705225"/>
          <p14:tracePt t="447946" x="6323013" y="3705225"/>
          <p14:tracePt t="447969" x="6340475" y="3705225"/>
          <p14:tracePt t="447983" x="6348413" y="3714750"/>
          <p14:tracePt t="447995" x="6357938" y="3714750"/>
          <p14:tracePt t="448008" x="6384925" y="3724275"/>
          <p14:tracePt t="448020" x="6419850" y="3732213"/>
          <p14:tracePt t="448031" x="6465888" y="3741738"/>
          <p14:tracePt t="448044" x="6518275" y="3759200"/>
          <p14:tracePt t="448056" x="6599238" y="3768725"/>
          <p14:tracePt t="448072" x="6670675" y="3786188"/>
          <p14:tracePt t="448089" x="6751638" y="3813175"/>
          <p14:tracePt t="448106" x="6919913" y="3867150"/>
          <p14:tracePt t="448122" x="7000875" y="3894138"/>
          <p14:tracePt t="448139" x="7089775" y="3919538"/>
          <p14:tracePt t="448156" x="7251700" y="3983038"/>
          <p14:tracePt t="448172" x="7323138" y="4000500"/>
          <p14:tracePt t="448189" x="7385050" y="4027488"/>
          <p14:tracePt t="448206" x="7518400" y="4081463"/>
          <p14:tracePt t="448222" x="7562850" y="4098925"/>
          <p14:tracePt t="448239" x="7616825" y="4125913"/>
          <p14:tracePt t="448256" x="7732713" y="4197350"/>
          <p14:tracePt t="448272" x="7796213" y="4232275"/>
          <p14:tracePt t="448289" x="7939088" y="4313238"/>
          <p14:tracePt t="448306" x="8001000" y="4348163"/>
          <p14:tracePt t="448322" x="8037513" y="4375150"/>
          <p14:tracePt t="448339" x="8099425" y="4411663"/>
          <p14:tracePt t="448356" x="8126413" y="4429125"/>
          <p14:tracePt t="448372" x="8153400" y="4446588"/>
          <p14:tracePt t="448389" x="8224838" y="4465638"/>
          <p14:tracePt t="448406" x="8242300" y="4473575"/>
          <p14:tracePt t="448422" x="8251825" y="4483100"/>
          <p14:tracePt t="448439" x="8259763" y="4483100"/>
          <p14:tracePt t="448657" x="8251825" y="4473575"/>
          <p14:tracePt t="448669" x="8242300" y="4473575"/>
          <p14:tracePt t="448683" x="8232775" y="4456113"/>
          <p14:tracePt t="448705" x="8224838" y="4446588"/>
          <p14:tracePt t="448718" x="8215313" y="4446588"/>
          <p14:tracePt t="448828" x="8215313" y="4438650"/>
          <p14:tracePt t="448975" x="8205788" y="4438650"/>
          <p14:tracePt t="449000" x="8197850" y="4446588"/>
          <p14:tracePt t="449012" x="8188325" y="4456113"/>
          <p14:tracePt t="449024" x="8170863" y="4483100"/>
          <p14:tracePt t="449037" x="8153400" y="4500563"/>
          <p14:tracePt t="449049" x="8134350" y="4537075"/>
          <p14:tracePt t="449061" x="8099425" y="4572000"/>
          <p14:tracePt t="449074" x="8072438" y="4616450"/>
          <p14:tracePt t="449089" x="8045450" y="4643438"/>
          <p14:tracePt t="449106" x="8018463" y="4679950"/>
          <p14:tracePt t="449122" x="7956550" y="4751388"/>
          <p14:tracePt t="449139" x="7947025" y="4776788"/>
          <p14:tracePt t="449156" x="7929563" y="4776788"/>
          <p14:tracePt t="449173" x="7929563" y="4786313"/>
          <p14:tracePt t="449189" x="7920038" y="4795838"/>
          <p14:tracePt t="449283" x="7920038" y="4786313"/>
          <p14:tracePt t="449307" x="7920038" y="4776788"/>
          <p14:tracePt t="449317" x="7920038" y="4768850"/>
          <p14:tracePt t="449329" x="7920038" y="4759325"/>
          <p14:tracePt t="449342" x="7920038" y="4751388"/>
          <p14:tracePt t="449356" x="7920038" y="4741863"/>
          <p14:tracePt t="449373" x="7920038" y="4732338"/>
          <p14:tracePt t="449389" x="7920038" y="4714875"/>
          <p14:tracePt t="449406" x="7920038" y="4670425"/>
          <p14:tracePt t="449423" x="7920038" y="4652963"/>
          <p14:tracePt t="449439" x="7920038" y="4608513"/>
          <p14:tracePt t="449456" x="7920038" y="4581525"/>
          <p14:tracePt t="449473" x="7920038" y="4554538"/>
          <p14:tracePt t="449489" x="7920038" y="4537075"/>
          <p14:tracePt t="449506" x="7920038" y="4465638"/>
          <p14:tracePt t="449523" x="7920038" y="4411663"/>
          <p14:tracePt t="449539" x="7939088" y="4276725"/>
          <p14:tracePt t="449556" x="7947025" y="4214813"/>
          <p14:tracePt t="449573" x="7947025" y="4160838"/>
          <p14:tracePt t="449590" x="7939088" y="4116388"/>
          <p14:tracePt t="449606" x="7920038" y="4098925"/>
          <p14:tracePt t="449625" x="7912100" y="4098925"/>
          <p14:tracePt t="449649" x="7902575" y="4098925"/>
          <p14:tracePt t="449661" x="7894638" y="4098925"/>
          <p14:tracePt t="449673" x="7885113" y="4098925"/>
          <p14:tracePt t="449722" x="7875588" y="4098925"/>
          <p14:tracePt t="449796" x="7858125" y="4098925"/>
          <p14:tracePt t="449808" x="7848600" y="4098925"/>
          <p14:tracePt t="449821" x="7840663" y="4098925"/>
          <p14:tracePt t="449832" x="7831138" y="4098925"/>
          <p14:tracePt t="449843" x="7823200" y="4098925"/>
          <p14:tracePt t="449856" x="7804150" y="4098925"/>
          <p14:tracePt t="449873" x="7777163" y="4098925"/>
          <p14:tracePt t="449890" x="7751763" y="4098925"/>
          <p14:tracePt t="449906" x="7697788" y="4098925"/>
          <p14:tracePt t="449923" x="7670800" y="4098925"/>
          <p14:tracePt t="449939" x="7643813" y="4098925"/>
          <p14:tracePt t="449956" x="7589838" y="4081463"/>
          <p14:tracePt t="449973" x="7562850" y="4062413"/>
          <p14:tracePt t="449990" x="7537450" y="4054475"/>
          <p14:tracePt t="450006" x="7500938" y="4037013"/>
          <p14:tracePt t="450023" x="7483475" y="4027488"/>
          <p14:tracePt t="450040" x="7473950" y="4027488"/>
          <p14:tracePt t="450066" x="7473950" y="4017963"/>
          <p14:tracePt t="450077" x="7466013" y="4017963"/>
          <p14:tracePt t="450102" x="7456488" y="4017963"/>
          <p14:tracePt t="450114" x="7456488" y="4010025"/>
          <p14:tracePt t="450127" x="7446963" y="4010025"/>
          <p14:tracePt t="450152" x="7439025" y="4000500"/>
          <p14:tracePt t="450202" x="7429500" y="3990975"/>
          <p14:tracePt t="450213" x="7419975" y="3990975"/>
          <p14:tracePt t="450224" x="7412038" y="3990975"/>
          <p14:tracePt t="450237" x="7402513" y="3990975"/>
          <p14:tracePt t="450249" x="7394575" y="3983038"/>
          <p14:tracePt t="450274" x="7375525" y="3983038"/>
          <p14:tracePt t="450310" x="7367588" y="3983038"/>
          <p14:tracePt t="450409" x="7367588" y="3973513"/>
          <p14:tracePt t="454095" x="7375525" y="3956050"/>
          <p14:tracePt t="454108" x="7385050" y="3938588"/>
          <p14:tracePt t="454120" x="7419975" y="3902075"/>
          <p14:tracePt t="454133" x="7439025" y="3875088"/>
          <p14:tracePt t="454144" x="7473950" y="3840163"/>
          <p14:tracePt t="454158" x="7510463" y="3803650"/>
          <p14:tracePt t="454174" x="7537450" y="3786188"/>
          <p14:tracePt t="454191" x="7572375" y="3759200"/>
          <p14:tracePt t="454207" x="7599363" y="3741738"/>
          <p14:tracePt t="454224" x="7608888" y="3741738"/>
          <p14:tracePt t="454241" x="7616825" y="3741738"/>
          <p14:tracePt t="454257" x="7616825" y="3732213"/>
          <p14:tracePt t="454402" x="7608888" y="3741738"/>
          <p14:tracePt t="454415" x="7599363" y="3741738"/>
          <p14:tracePt t="454438" x="7581900" y="3741738"/>
          <p14:tracePt t="454452" x="7572375" y="3741738"/>
          <p14:tracePt t="454464" x="7562850" y="3741738"/>
          <p14:tracePt t="454476" x="7545388" y="3741738"/>
          <p14:tracePt t="454487" x="7537450" y="3741738"/>
          <p14:tracePt t="454499" x="7527925" y="3741738"/>
          <p14:tracePt t="454512" x="7510463" y="3741738"/>
          <p14:tracePt t="454525" x="7491413" y="3741738"/>
          <p14:tracePt t="454541" x="7473950" y="3732213"/>
          <p14:tracePt t="454557" x="7466013" y="3732213"/>
          <p14:tracePt t="454574" x="7446963" y="3732213"/>
          <p14:tracePt t="454598" x="7439025" y="3724275"/>
          <p14:tracePt t="454648" x="7429500" y="3732213"/>
          <p14:tracePt t="454658" x="7412038" y="3741738"/>
          <p14:tracePt t="454671" x="7412038" y="3751263"/>
          <p14:tracePt t="454684" x="7402513" y="3751263"/>
          <p14:tracePt t="454708" x="7402513" y="3759200"/>
          <p14:tracePt t="454734" x="7394575" y="3768725"/>
          <p14:tracePt t="454744" x="7385050" y="3786188"/>
          <p14:tracePt t="454757" x="7385050" y="3795713"/>
          <p14:tracePt t="454768" x="7375525" y="3813175"/>
          <p14:tracePt t="454781" x="7367588" y="3822700"/>
          <p14:tracePt t="454794" x="7367588" y="3830638"/>
          <p14:tracePt t="454808" x="7348538" y="3830638"/>
          <p14:tracePt t="454824" x="7340600" y="3830638"/>
          <p14:tracePt t="454841" x="7331075" y="3840163"/>
          <p14:tracePt t="454858" x="7313613" y="3840163"/>
          <p14:tracePt t="454874" x="7296150" y="3840163"/>
          <p14:tracePt t="454891" x="7277100" y="3840163"/>
          <p14:tracePt t="454908" x="7242175" y="3830638"/>
          <p14:tracePt t="454924" x="7224713" y="3830638"/>
          <p14:tracePt t="454941" x="7180263" y="3803650"/>
          <p14:tracePt t="454958" x="7161213" y="3803650"/>
          <p14:tracePt t="454974" x="7143750" y="3795713"/>
          <p14:tracePt t="454991" x="7126288" y="3786188"/>
          <p14:tracePt t="455008" x="7108825" y="3786188"/>
          <p14:tracePt t="455025" x="7099300" y="3786188"/>
          <p14:tracePt t="455041" x="7062788" y="3786188"/>
          <p14:tracePt t="455058" x="7045325" y="3786188"/>
          <p14:tracePt t="455074" x="7027863" y="3786188"/>
          <p14:tracePt t="455091" x="7000875" y="3795713"/>
          <p14:tracePt t="455108" x="6991350" y="3795713"/>
          <p14:tracePt t="455124" x="6983413" y="3813175"/>
          <p14:tracePt t="455141" x="6973888" y="3822700"/>
          <p14:tracePt t="455158" x="6965950" y="3830638"/>
          <p14:tracePt t="455174" x="6965950" y="3867150"/>
          <p14:tracePt t="455191" x="6965950" y="3875088"/>
          <p14:tracePt t="455208" x="6965950" y="3894138"/>
          <p14:tracePt t="455224" x="6965950" y="3911600"/>
          <p14:tracePt t="455241" x="6965950" y="3929063"/>
          <p14:tracePt t="455258" x="6965950" y="3946525"/>
          <p14:tracePt t="455276" x="6973888" y="3973513"/>
          <p14:tracePt t="455291" x="6973888" y="3990975"/>
          <p14:tracePt t="455308" x="7010400" y="4010025"/>
          <p14:tracePt t="455325" x="7027863" y="4017963"/>
          <p14:tracePt t="455341" x="7045325" y="4017963"/>
          <p14:tracePt t="455358" x="7089775" y="4017963"/>
          <p14:tracePt t="455374" x="7108825" y="4017963"/>
          <p14:tracePt t="455391" x="7143750" y="4017963"/>
          <p14:tracePt t="455408" x="7197725" y="4010025"/>
          <p14:tracePt t="455425" x="7224713" y="4000500"/>
          <p14:tracePt t="455441" x="7232650" y="4000500"/>
          <p14:tracePt t="455458" x="7251700" y="4000500"/>
          <p14:tracePt t="455475" x="7259638" y="4000500"/>
          <p14:tracePt t="455491" x="7269163" y="3990975"/>
          <p14:tracePt t="455508" x="7304088" y="3983038"/>
          <p14:tracePt t="455524" x="7323138" y="3983038"/>
          <p14:tracePt t="455541" x="7367588" y="3965575"/>
          <p14:tracePt t="455558" x="7394575" y="3965575"/>
          <p14:tracePt t="455574" x="7412038" y="3965575"/>
          <p14:tracePt t="455591" x="7429500" y="3965575"/>
          <p14:tracePt t="455608" x="7446963" y="3965575"/>
          <p14:tracePt t="455624" x="7456488" y="3965575"/>
          <p14:tracePt t="455641" x="7466013" y="3965575"/>
          <p14:tracePt t="455658" x="7473950" y="3965575"/>
          <p14:tracePt t="455922" x="7483475" y="3938588"/>
          <p14:tracePt t="455933" x="7491413" y="3911600"/>
          <p14:tracePt t="455946" x="7500938" y="3875088"/>
          <p14:tracePt t="455958" x="7518400" y="3848100"/>
          <p14:tracePt t="455975" x="7527925" y="3830638"/>
          <p14:tracePt t="455991" x="7527925" y="3822700"/>
          <p14:tracePt t="456008" x="7537450" y="3813175"/>
          <p14:tracePt t="456033" x="7537450" y="3803650"/>
          <p14:tracePt t="456081" x="7545388" y="3803650"/>
          <p14:tracePt t="456117" x="7545388" y="3795713"/>
          <p14:tracePt t="456153" x="7562850" y="3786188"/>
          <p14:tracePt t="456166" x="7589838" y="3768725"/>
          <p14:tracePt t="456179" x="7616825" y="3759200"/>
          <p14:tracePt t="456192" x="7626350" y="3759200"/>
          <p14:tracePt t="456202" x="7634288" y="3759200"/>
          <p14:tracePt t="456215" x="7643813" y="3759200"/>
          <p14:tracePt t="456244" x="7643813" y="3751263"/>
          <p14:tracePt t="456312" x="7634288" y="3751263"/>
          <p14:tracePt t="456326" x="7616825" y="3741738"/>
          <p14:tracePt t="456337" x="7599363" y="3732213"/>
          <p14:tracePt t="456351" x="7572375" y="3724275"/>
          <p14:tracePt t="456363" x="7545388" y="3714750"/>
          <p14:tracePt t="456375" x="7527925" y="3705225"/>
          <p14:tracePt t="456391" x="7510463" y="3687763"/>
          <p14:tracePt t="456408" x="7491413" y="3687763"/>
          <p14:tracePt t="456425" x="7483475" y="3679825"/>
          <p14:tracePt t="456442" x="7473950" y="3679825"/>
          <p14:tracePt t="456460" x="7466013" y="3679825"/>
          <p14:tracePt t="456475" x="7439025" y="3679825"/>
          <p14:tracePt t="456491" x="7429500" y="3679825"/>
          <p14:tracePt t="456508" x="7412038" y="3679825"/>
          <p14:tracePt t="456583" x="7402513" y="3687763"/>
          <p14:tracePt t="456594" x="7402513" y="3697288"/>
          <p14:tracePt t="456608" x="7394575" y="3714750"/>
          <p14:tracePt t="456620" x="7394575" y="3741738"/>
          <p14:tracePt t="456631" x="7394575" y="3759200"/>
          <p14:tracePt t="456644" x="7394575" y="3786188"/>
          <p14:tracePt t="456658" x="7394575" y="3803650"/>
          <p14:tracePt t="456675" x="7394575" y="3813175"/>
          <p14:tracePt t="456691" x="7394575" y="3830638"/>
          <p14:tracePt t="456708" x="7375525" y="3848100"/>
          <p14:tracePt t="456725" x="7367588" y="3857625"/>
          <p14:tracePt t="456742" x="7348538" y="3867150"/>
          <p14:tracePt t="456759" x="7277100" y="3875088"/>
          <p14:tracePt t="456775" x="7242175" y="3875088"/>
          <p14:tracePt t="456792" x="7205663" y="3875088"/>
          <p14:tracePt t="456808" x="7108825" y="3875088"/>
          <p14:tracePt t="456825" x="7062788" y="3857625"/>
          <p14:tracePt t="456842" x="6991350" y="3822700"/>
          <p14:tracePt t="456858" x="6956425" y="3813175"/>
          <p14:tracePt t="456875" x="6929438" y="3795713"/>
          <p14:tracePt t="456892" x="6884988" y="3776663"/>
          <p14:tracePt t="456908" x="6867525" y="3776663"/>
          <p14:tracePt t="456939" x="6858000" y="3768725"/>
          <p14:tracePt t="457171" x="6867525" y="3786188"/>
          <p14:tracePt t="457184" x="6875463" y="3786188"/>
          <p14:tracePt t="457195" x="6902450" y="3803650"/>
          <p14:tracePt t="457207" x="6929438" y="3822700"/>
          <p14:tracePt t="457219" x="6956425" y="3830638"/>
          <p14:tracePt t="457232" x="7010400" y="3848100"/>
          <p14:tracePt t="457246" x="7037388" y="3857625"/>
          <p14:tracePt t="457258" x="7081838" y="3867150"/>
          <p14:tracePt t="457275" x="7099300" y="3867150"/>
          <p14:tracePt t="457292" x="7116763" y="3867150"/>
          <p14:tracePt t="457308" x="7161213" y="3867150"/>
          <p14:tracePt t="457325" x="7180263" y="3867150"/>
          <p14:tracePt t="457342" x="7215188" y="3848100"/>
          <p14:tracePt t="457358" x="7224713" y="3840163"/>
          <p14:tracePt t="457375" x="7232650" y="3840163"/>
          <p14:tracePt t="457392" x="7242175" y="3840163"/>
          <p14:tracePt t="457408" x="7242175" y="3830638"/>
          <p14:tracePt t="457425" x="7251700" y="3822700"/>
          <p14:tracePt t="457442" x="7269163" y="3822700"/>
          <p14:tracePt t="457458" x="7296150" y="3813175"/>
          <p14:tracePt t="457475" x="7313613" y="3803650"/>
          <p14:tracePt t="457492" x="7340600" y="3803650"/>
          <p14:tracePt t="457508" x="7348538" y="3803650"/>
          <p14:tracePt t="457525" x="7358063" y="3803650"/>
          <p14:tracePt t="457542" x="7375525" y="3803650"/>
          <p14:tracePt t="457558" x="7385050" y="3813175"/>
          <p14:tracePt t="457575" x="7385050" y="3840163"/>
          <p14:tracePt t="457592" x="7385050" y="3848100"/>
          <p14:tracePt t="457608" x="7385050" y="3867150"/>
          <p14:tracePt t="457625" x="7385050" y="3884613"/>
          <p14:tracePt t="457642" x="7385050" y="3894138"/>
          <p14:tracePt t="457658" x="7358063" y="3902075"/>
          <p14:tracePt t="457675" x="7313613" y="3938588"/>
          <p14:tracePt t="457692" x="7269163" y="3946525"/>
          <p14:tracePt t="457708" x="7232650" y="3956050"/>
          <p14:tracePt t="457725" x="7134225" y="3983038"/>
          <p14:tracePt t="457742" x="7089775" y="3983038"/>
          <p14:tracePt t="457758" x="7045325" y="3990975"/>
          <p14:tracePt t="457775" x="6973888" y="3990975"/>
          <p14:tracePt t="457792" x="6938963" y="3990975"/>
          <p14:tracePt t="457809" x="6875463" y="3990975"/>
          <p14:tracePt t="457825" x="6848475" y="3990975"/>
          <p14:tracePt t="457842" x="6823075" y="3990975"/>
          <p14:tracePt t="457859" x="6759575" y="3983038"/>
          <p14:tracePt t="457875" x="6724650" y="3973513"/>
          <p14:tracePt t="457892" x="6688138" y="3956050"/>
          <p14:tracePt t="457909" x="6608763" y="3919538"/>
          <p14:tracePt t="457925" x="6562725" y="3902075"/>
          <p14:tracePt t="457942" x="6510338" y="3867150"/>
          <p14:tracePt t="457959" x="6483350" y="3848100"/>
          <p14:tracePt t="457975" x="6446838" y="3830638"/>
          <p14:tracePt t="457992" x="6411913" y="3795713"/>
          <p14:tracePt t="458009" x="6384925" y="3776663"/>
          <p14:tracePt t="458025" x="6367463" y="3776663"/>
          <p14:tracePt t="458042" x="6330950" y="3759200"/>
          <p14:tracePt t="458059" x="6323013" y="3759200"/>
          <p14:tracePt t="458077" x="6303963" y="3759200"/>
          <p14:tracePt t="458092" x="6296025" y="3759200"/>
          <p14:tracePt t="458109" x="6276975" y="3768725"/>
          <p14:tracePt t="458126" x="6259513" y="3795713"/>
          <p14:tracePt t="458142" x="6259513" y="3803650"/>
          <p14:tracePt t="458159" x="6242050" y="3830638"/>
          <p14:tracePt t="458175" x="6232525" y="3857625"/>
          <p14:tracePt t="458192" x="6224588" y="3894138"/>
          <p14:tracePt t="458209" x="6215063" y="3929063"/>
          <p14:tracePt t="458225" x="6205538" y="4000500"/>
          <p14:tracePt t="458242" x="6205538" y="4027488"/>
          <p14:tracePt t="458259" x="6205538" y="4071938"/>
          <p14:tracePt t="458275" x="6197600" y="4125913"/>
          <p14:tracePt t="458292" x="6197600" y="4152900"/>
          <p14:tracePt t="458309" x="6197600" y="4170363"/>
          <p14:tracePt t="458325" x="6197600" y="4214813"/>
          <p14:tracePt t="458342" x="6215063" y="4232275"/>
          <p14:tracePt t="458359" x="6251575" y="4241800"/>
          <p14:tracePt t="458375" x="6348413" y="4241800"/>
          <p14:tracePt t="458392" x="6411913" y="4232275"/>
          <p14:tracePt t="458409" x="6554788" y="4160838"/>
          <p14:tracePt t="458425" x="6634163" y="4125913"/>
          <p14:tracePt t="458442" x="6688138" y="4108450"/>
          <p14:tracePt t="458459" x="6777038" y="4089400"/>
          <p14:tracePt t="458475" x="6823075" y="4081463"/>
          <p14:tracePt t="458492" x="6848475" y="4081463"/>
          <p14:tracePt t="458509" x="6911975" y="4089400"/>
          <p14:tracePt t="458525" x="6938963" y="4098925"/>
          <p14:tracePt t="458542" x="6983413" y="4133850"/>
          <p14:tracePt t="458559" x="7010400" y="4143375"/>
          <p14:tracePt t="458575" x="7045325" y="4170363"/>
          <p14:tracePt t="458592" x="7108825" y="4224338"/>
          <p14:tracePt t="458609" x="7143750" y="4251325"/>
          <p14:tracePt t="458625" x="7180263" y="4276725"/>
          <p14:tracePt t="458642" x="7242175" y="4322763"/>
          <p14:tracePt t="458659" x="7277100" y="4348163"/>
          <p14:tracePt t="458676" x="7296150" y="4367213"/>
          <p14:tracePt t="458692" x="7323138" y="4411663"/>
          <p14:tracePt t="458709" x="7323138" y="4429125"/>
          <p14:tracePt t="458725" x="7323138" y="4438650"/>
          <p14:tracePt t="458742" x="7323138" y="4473575"/>
          <p14:tracePt t="458759" x="7323138" y="4491038"/>
          <p14:tracePt t="458984" x="7323138" y="4473575"/>
          <p14:tracePt t="458997" x="7323138" y="4465638"/>
          <p14:tracePt t="459008" x="7323138" y="4456113"/>
          <p14:tracePt t="459021" x="7323138" y="4438650"/>
          <p14:tracePt t="459032" x="7323138" y="4429125"/>
          <p14:tracePt t="459046" x="7323138" y="4419600"/>
          <p14:tracePt t="459059" x="7323138" y="4402138"/>
          <p14:tracePt t="459075" x="7323138" y="4375150"/>
          <p14:tracePt t="459092" x="7323138" y="4357688"/>
          <p14:tracePt t="459109" x="7296150" y="4303713"/>
          <p14:tracePt t="459125" x="7286625" y="4268788"/>
          <p14:tracePt t="459142" x="7259638" y="4251325"/>
          <p14:tracePt t="459159" x="7242175" y="4232275"/>
          <p14:tracePt t="459176" x="7232650" y="4224338"/>
          <p14:tracePt t="459192" x="7224713" y="4224338"/>
          <p14:tracePt t="459209" x="7215188" y="4224338"/>
          <p14:tracePt t="459226" x="7205663" y="4224338"/>
          <p14:tracePt t="459242" x="7170738" y="4224338"/>
          <p14:tracePt t="459259" x="7153275" y="4214813"/>
          <p14:tracePt t="459278" x="7143750" y="4214813"/>
          <p14:tracePt t="459293" x="7134225" y="4214813"/>
          <p14:tracePt t="469126" x="7116763" y="4214813"/>
          <p14:tracePt t="469138" x="7072313" y="4214813"/>
          <p14:tracePt t="469150" x="7018338" y="4232275"/>
          <p14:tracePt t="469164" x="7000875" y="4241800"/>
          <p14:tracePt t="469176" x="6991350" y="4251325"/>
          <p14:tracePt t="469189" x="6973888" y="4268788"/>
          <p14:tracePt t="469200" x="6956425" y="4286250"/>
          <p14:tracePt t="469212" x="6946900" y="4330700"/>
          <p14:tracePt t="469229" x="6929438" y="4357688"/>
          <p14:tracePt t="469245" x="6919913" y="4402138"/>
          <p14:tracePt t="469262" x="6919913" y="4446588"/>
          <p14:tracePt t="469279" x="6929438" y="4473575"/>
          <p14:tracePt t="469296" x="6938963" y="4500563"/>
          <p14:tracePt t="469312" x="6991350" y="4581525"/>
          <p14:tracePt t="469329" x="7027863" y="4633913"/>
          <p14:tracePt t="469346" x="7062788" y="4670425"/>
          <p14:tracePt t="469362" x="7126288" y="4714875"/>
          <p14:tracePt t="469379" x="7161213" y="4741863"/>
          <p14:tracePt t="469396" x="7259638" y="4776788"/>
          <p14:tracePt t="469412" x="7340600" y="4786313"/>
          <p14:tracePt t="469429" x="7412038" y="4795838"/>
          <p14:tracePt t="469445" x="7537450" y="4803775"/>
          <p14:tracePt t="469462" x="7581900" y="4813300"/>
          <p14:tracePt t="469479" x="7608888" y="4813300"/>
          <p14:tracePt t="469495" x="7626350" y="4813300"/>
          <p14:tracePt t="469512" x="7643813" y="4813300"/>
          <p14:tracePt t="469532" x="7653338" y="4813300"/>
          <p14:tracePt t="469555" x="7661275" y="4813300"/>
          <p14:tracePt t="469580" x="7670800" y="4813300"/>
          <p14:tracePt t="469666" x="7680325" y="4822825"/>
          <p14:tracePt t="471124" x="7680325" y="4840288"/>
          <p14:tracePt t="471137" x="7680325" y="4867275"/>
          <p14:tracePt t="471149" x="7680325" y="4902200"/>
          <p14:tracePt t="471160" x="7680325" y="4938713"/>
          <p14:tracePt t="471172" x="7697788" y="4991100"/>
          <p14:tracePt t="471184" x="7715250" y="5045075"/>
          <p14:tracePt t="471196" x="7742238" y="5099050"/>
          <p14:tracePt t="471213" x="7759700" y="5133975"/>
          <p14:tracePt t="471229" x="7777163" y="5180013"/>
          <p14:tracePt t="471246" x="7823200" y="5276850"/>
          <p14:tracePt t="471263" x="7840663" y="5313363"/>
          <p14:tracePt t="471279" x="7848600" y="5340350"/>
          <p14:tracePt t="471296" x="7875588" y="5384800"/>
          <p14:tracePt t="471313" x="7894638" y="5394325"/>
          <p14:tracePt t="471329" x="7902575" y="5411788"/>
          <p14:tracePt t="471346" x="7947025" y="5438775"/>
          <p14:tracePt t="471363" x="7956550" y="5446713"/>
          <p14:tracePt t="471379" x="7974013" y="5473700"/>
          <p14:tracePt t="471396" x="8001000" y="5491163"/>
          <p14:tracePt t="471413" x="8018463" y="5500688"/>
          <p14:tracePt t="471429" x="8027988" y="5500688"/>
          <p14:tracePt t="471446" x="8062913" y="5510213"/>
          <p14:tracePt t="471463" x="8072438" y="5518150"/>
          <p14:tracePt t="471479" x="8081963" y="5518150"/>
          <p14:tracePt t="471540" x="8089900" y="5518150"/>
          <p14:tracePt t="471553" x="8099425" y="5518150"/>
          <p14:tracePt t="471564" x="8116888" y="5510213"/>
          <p14:tracePt t="471589" x="8126413" y="5510213"/>
          <p14:tracePt t="471688" x="8126413" y="5500688"/>
          <p14:tracePt t="471699" x="8126413" y="5491163"/>
          <p14:tracePt t="471711" x="8126413" y="5483225"/>
          <p14:tracePt t="471724" x="8089900" y="5456238"/>
          <p14:tracePt t="471736" x="8062913" y="5419725"/>
          <p14:tracePt t="471748" x="8018463" y="5394325"/>
          <p14:tracePt t="471763" x="7983538" y="5367338"/>
          <p14:tracePt t="471779" x="7974013" y="5348288"/>
          <p14:tracePt t="471796" x="7956550" y="5348288"/>
          <p14:tracePt t="471813" x="7947025" y="5348288"/>
          <p14:tracePt t="471829" x="7939088" y="5348288"/>
          <p14:tracePt t="471846" x="7929563" y="5348288"/>
          <p14:tracePt t="471863" x="7912100" y="5357813"/>
          <p14:tracePt t="471879" x="7902575" y="5357813"/>
          <p14:tracePt t="471896" x="7875588" y="5375275"/>
          <p14:tracePt t="471913" x="7867650" y="5384800"/>
          <p14:tracePt t="471929" x="7848600" y="5394325"/>
          <p14:tracePt t="471946" x="7823200" y="5429250"/>
          <p14:tracePt t="471963" x="7804150" y="5438775"/>
          <p14:tracePt t="471980" x="7804150" y="5446713"/>
          <p14:tracePt t="471996" x="7786688" y="5465763"/>
          <p14:tracePt t="472018" x="7786688" y="5473700"/>
          <p14:tracePt t="472030" x="7786688" y="5491163"/>
          <p14:tracePt t="472046" x="7786688" y="5500688"/>
          <p14:tracePt t="472063" x="7804150" y="5518150"/>
          <p14:tracePt t="472080" x="7858125" y="5562600"/>
          <p14:tracePt t="472096" x="7885113" y="5589588"/>
          <p14:tracePt t="472113" x="7902575" y="5599113"/>
          <p14:tracePt t="472130" x="7939088" y="5616575"/>
          <p14:tracePt t="472146" x="7966075" y="5616575"/>
          <p14:tracePt t="472163" x="7983538" y="5616575"/>
          <p14:tracePt t="472180" x="8027988" y="5616575"/>
          <p14:tracePt t="472196" x="8045450" y="5608638"/>
          <p14:tracePt t="472213" x="8054975" y="5599113"/>
          <p14:tracePt t="472213" x="8062913" y="5589588"/>
          <p14:tracePt t="472238" x="8062913" y="5581650"/>
          <p14:tracePt t="472251" x="8072438" y="5581650"/>
          <p14:tracePt t="472263" x="8089900" y="5562600"/>
          <p14:tracePt t="472280" x="8116888" y="5537200"/>
          <p14:tracePt t="472297" x="8143875" y="5518150"/>
          <p14:tracePt t="472313" x="8161338" y="5500688"/>
          <p14:tracePt t="472435" x="8161338" y="5491163"/>
          <p14:tracePt t="472458" x="8153400" y="5483225"/>
          <p14:tracePt t="472470" x="8143875" y="5473700"/>
          <p14:tracePt t="472483" x="8126413" y="5465763"/>
          <p14:tracePt t="472495" x="8099425" y="5456238"/>
          <p14:tracePt t="472507" x="8081963" y="5438775"/>
          <p14:tracePt t="472520" x="8072438" y="5438775"/>
          <p14:tracePt t="472531" x="8054975" y="5429250"/>
          <p14:tracePt t="472546" x="8054975" y="5419725"/>
          <p14:tracePt t="472563" x="8037513" y="5419725"/>
          <p14:tracePt t="472580" x="8018463" y="5419725"/>
          <p14:tracePt t="472596" x="7991475" y="5419725"/>
          <p14:tracePt t="472613" x="7983538" y="5419725"/>
          <p14:tracePt t="472630" x="7974013" y="5419725"/>
          <p14:tracePt t="472646" x="7956550" y="5419725"/>
          <p14:tracePt t="472668" x="7947025" y="5419725"/>
          <p14:tracePt t="472729" x="7939088" y="5429250"/>
          <p14:tracePt t="472741" x="7929563" y="5446713"/>
          <p14:tracePt t="472752" x="7912100" y="5465763"/>
          <p14:tracePt t="472766" x="7912100" y="5483225"/>
          <p14:tracePt t="472790" x="7912100" y="5491163"/>
          <p14:tracePt t="472865" x="7912100" y="5500688"/>
          <p14:tracePt t="472876" x="7920038" y="5510213"/>
          <p14:tracePt t="472887" x="7947025" y="5518150"/>
          <p14:tracePt t="472900" x="7956550" y="5518150"/>
          <p14:tracePt t="472913" x="7974013" y="5518150"/>
          <p14:tracePt t="472930" x="7991475" y="5527675"/>
          <p14:tracePt t="472947" x="8010525" y="5527675"/>
          <p14:tracePt t="472963" x="8037513" y="5527675"/>
          <p14:tracePt t="472980" x="8054975" y="5527675"/>
          <p14:tracePt t="472996" x="8062913" y="5527675"/>
          <p14:tracePt t="473013" x="8072438" y="5527675"/>
          <p14:tracePt t="473030" x="8081963" y="5527675"/>
          <p14:tracePt t="473059" x="8081963" y="5518150"/>
          <p14:tracePt t="473071" x="8081963" y="5500688"/>
          <p14:tracePt t="473082" x="8081963" y="5483225"/>
          <p14:tracePt t="473097" x="8081963" y="5473700"/>
          <p14:tracePt t="473113" x="8081963" y="5456238"/>
          <p14:tracePt t="473133" x="8081963" y="5446713"/>
          <p14:tracePt t="473147" x="8081963" y="5438775"/>
          <p14:tracePt t="473169" x="8072438" y="5429250"/>
          <p14:tracePt t="473182" x="8062913" y="5419725"/>
          <p14:tracePt t="473196" x="8045450" y="5411788"/>
          <p14:tracePt t="473213" x="8027988" y="5411788"/>
          <p14:tracePt t="473230" x="8018463" y="5402263"/>
          <p14:tracePt t="473230" x="8010525" y="5402263"/>
          <p14:tracePt t="473246" x="8001000" y="5402263"/>
          <p14:tracePt t="473263" x="7991475" y="5402263"/>
          <p14:tracePt t="473280" x="7983538" y="5402263"/>
          <p14:tracePt t="473353" x="7983538" y="5411788"/>
          <p14:tracePt t="473367" x="7966075" y="5438775"/>
          <p14:tracePt t="473377" x="7956550" y="5456238"/>
          <p14:tracePt t="473390" x="7956550" y="5465763"/>
          <p14:tracePt t="473402" x="7947025" y="5483225"/>
          <p14:tracePt t="473415" x="7947025" y="5491163"/>
          <p14:tracePt t="473430" x="7947025" y="5500688"/>
          <p14:tracePt t="473447" x="7947025" y="5518150"/>
          <p14:tracePt t="473464" x="7947025" y="5527675"/>
          <p14:tracePt t="473480" x="7947025" y="5537200"/>
          <p14:tracePt t="473497" x="7966075" y="5554663"/>
          <p14:tracePt t="473513" x="8018463" y="5572125"/>
          <p14:tracePt t="473530" x="8062913" y="5581650"/>
          <p14:tracePt t="473547" x="8126413" y="5589588"/>
          <p14:tracePt t="473563" x="8170863" y="5589588"/>
          <p14:tracePt t="473580" x="8180388" y="5589588"/>
          <p14:tracePt t="473597" x="8188325" y="5589588"/>
          <p14:tracePt t="473672" x="8188325" y="5581650"/>
          <p14:tracePt t="473684" x="8188325" y="5572125"/>
          <p14:tracePt t="473734" x="8188325" y="5562600"/>
          <p14:tracePt t="473757" x="8188325" y="5554663"/>
          <p14:tracePt t="473769" x="8197850" y="5554663"/>
          <p14:tracePt t="473782" x="8197850" y="5545138"/>
          <p14:tracePt t="473807" x="8197850" y="5537200"/>
          <p14:tracePt t="473820" x="8197850" y="5527675"/>
          <p14:tracePt t="473832" x="8188325" y="5518150"/>
          <p14:tracePt t="473843" x="8180388" y="5510213"/>
          <p14:tracePt t="473856" x="8161338" y="5510213"/>
          <p14:tracePt t="473869" x="8126413" y="5491163"/>
          <p14:tracePt t="473880" x="8099425" y="5473700"/>
          <p14:tracePt t="473898" x="8054975" y="5456238"/>
          <p14:tracePt t="473913" x="8027988" y="5456238"/>
          <p14:tracePt t="473930" x="7974013" y="5429250"/>
          <p14:tracePt t="473947" x="7947025" y="5419725"/>
          <p14:tracePt t="473963" x="7929563" y="5419725"/>
          <p14:tracePt t="473980" x="7912100" y="5419725"/>
          <p14:tracePt t="474003" x="7902575" y="5419725"/>
          <p14:tracePt t="474028" x="7894638" y="5429250"/>
          <p14:tracePt t="474040" x="7885113" y="5438775"/>
          <p14:tracePt t="474051" x="7885113" y="5446713"/>
          <p14:tracePt t="474064" x="7867650" y="5465763"/>
          <p14:tracePt t="474080" x="7867650" y="5483225"/>
          <p14:tracePt t="474097" x="7858125" y="5500688"/>
          <p14:tracePt t="474113" x="7848600" y="5545138"/>
          <p14:tracePt t="474130" x="7848600" y="5581650"/>
          <p14:tracePt t="474147" x="7848600" y="5608638"/>
          <p14:tracePt t="474164" x="7848600" y="5653088"/>
          <p14:tracePt t="474180" x="7848600" y="5670550"/>
          <p14:tracePt t="474197" x="7858125" y="5688013"/>
          <p14:tracePt t="474213" x="7902575" y="5705475"/>
          <p14:tracePt t="474230" x="7929563" y="5715000"/>
          <p14:tracePt t="474247" x="7956550" y="5715000"/>
          <p14:tracePt t="474264" x="7991475" y="5715000"/>
          <p14:tracePt t="474280" x="8001000" y="5715000"/>
          <p14:tracePt t="474309" x="8001000" y="5705475"/>
          <p14:tracePt t="474320" x="8001000" y="5697538"/>
          <p14:tracePt t="474334" x="8001000" y="5688013"/>
          <p14:tracePt t="474347" x="8001000" y="5670550"/>
          <p14:tracePt t="474364" x="8001000" y="5643563"/>
          <p14:tracePt t="474380" x="7991475" y="5626100"/>
          <p14:tracePt t="474397" x="7974013" y="5599113"/>
          <p14:tracePt t="474414" x="7966075" y="5589588"/>
          <p14:tracePt t="474639" x="7947025" y="5581650"/>
          <p14:tracePt t="474653" x="7929563" y="5554663"/>
          <p14:tracePt t="474664" x="7894638" y="5510213"/>
          <p14:tracePt t="474676" x="7840663" y="5465763"/>
          <p14:tracePt t="474688" x="7769225" y="5394325"/>
          <p14:tracePt t="474701" x="7688263" y="5313363"/>
          <p14:tracePt t="474713" x="7545388" y="5214938"/>
          <p14:tracePt t="474730" x="7412038" y="5089525"/>
          <p14:tracePt t="474747" x="7259638" y="4983163"/>
          <p14:tracePt t="474764" x="6902450" y="4705350"/>
          <p14:tracePt t="474780" x="6769100" y="4616450"/>
          <p14:tracePt t="474797" x="6680200" y="4537075"/>
          <p14:tracePt t="474814" x="6527800" y="4394200"/>
          <p14:tracePt t="474830" x="6483350" y="4340225"/>
          <p14:tracePt t="474847" x="6411913" y="4232275"/>
          <p14:tracePt t="474864" x="6394450" y="4187825"/>
          <p14:tracePt t="474880" x="6384925" y="4170363"/>
          <p14:tracePt t="474897" x="6367463" y="4143375"/>
          <p14:tracePt t="474914" x="6367463" y="4133850"/>
          <p14:tracePt t="474930" x="6367463" y="4125913"/>
          <p14:tracePt t="474947" x="6367463" y="4108450"/>
          <p14:tracePt t="474964" x="6367463" y="4081463"/>
          <p14:tracePt t="474980" x="6384925" y="4037013"/>
          <p14:tracePt t="474997" x="6429375" y="3983038"/>
          <p14:tracePt t="475019" x="6438900" y="3973513"/>
          <p14:tracePt t="475032" x="6446838" y="3965575"/>
          <p14:tracePt t="475047" x="6456363" y="3956050"/>
          <p14:tracePt t="475064" x="6473825" y="3938588"/>
          <p14:tracePt t="475080" x="6500813" y="3911600"/>
          <p14:tracePt t="475097" x="6572250" y="3857625"/>
          <p14:tracePt t="475114" x="6634163" y="3822700"/>
          <p14:tracePt t="475130" x="6831013" y="3724275"/>
          <p14:tracePt t="475147" x="6919913" y="3660775"/>
          <p14:tracePt t="475164" x="7027863" y="3608388"/>
          <p14:tracePt t="475180" x="7224713" y="3517900"/>
          <p14:tracePt t="475197" x="7313613" y="3490913"/>
          <p14:tracePt t="475214" x="7385050" y="3473450"/>
          <p14:tracePt t="475231" x="7518400" y="3465513"/>
          <p14:tracePt t="475247" x="7572375" y="3465513"/>
          <p14:tracePt t="475264" x="7661275" y="3465513"/>
          <p14:tracePt t="475280" x="7688263" y="3465513"/>
          <p14:tracePt t="475297" x="7724775" y="3473450"/>
          <p14:tracePt t="475314" x="7786688" y="3517900"/>
          <p14:tracePt t="475331" x="7823200" y="3544888"/>
          <p14:tracePt t="475347" x="7848600" y="3589338"/>
          <p14:tracePt t="475364" x="7885113" y="3652838"/>
          <p14:tracePt t="475380" x="7902575" y="3679825"/>
          <p14:tracePt t="475397" x="7920038" y="3705225"/>
          <p14:tracePt t="475414" x="7974013" y="3768725"/>
          <p14:tracePt t="475431" x="8001000" y="3813175"/>
          <p14:tracePt t="475447" x="8027988" y="3848100"/>
          <p14:tracePt t="475464" x="8081963" y="3946525"/>
          <p14:tracePt t="475481" x="8108950" y="3983038"/>
          <p14:tracePt t="475497" x="8134350" y="4027488"/>
          <p14:tracePt t="475514" x="8153400" y="4062413"/>
          <p14:tracePt t="475530" x="8170863" y="4089400"/>
          <p14:tracePt t="475547" x="8197850" y="4160838"/>
          <p14:tracePt t="475564" x="8215313" y="4205288"/>
          <p14:tracePt t="475581" x="8242300" y="4232275"/>
          <p14:tracePt t="475597" x="8251825" y="4286250"/>
          <p14:tracePt t="475614" x="8251825" y="4303713"/>
          <p14:tracePt t="475631" x="8251825" y="4322763"/>
          <p14:tracePt t="475647" x="8251825" y="4357688"/>
          <p14:tracePt t="475729" x="8224838" y="4357688"/>
          <p14:tracePt t="475742" x="8197850" y="4357688"/>
          <p14:tracePt t="475754" x="8170863" y="4357688"/>
          <p14:tracePt t="475765" x="8134350" y="4348163"/>
          <p14:tracePt t="475781" x="8099425" y="4330700"/>
          <p14:tracePt t="475797" x="8062913" y="4303713"/>
          <p14:tracePt t="475814" x="8018463" y="4268788"/>
          <p14:tracePt t="475831" x="7929563" y="4170363"/>
          <p14:tracePt t="475847" x="7858125" y="4125913"/>
          <p14:tracePt t="475864" x="7786688" y="4062413"/>
          <p14:tracePt t="475881" x="7626350" y="3983038"/>
          <p14:tracePt t="475897" x="7554913" y="3956050"/>
          <p14:tracePt t="475914" x="7429500" y="3911600"/>
          <p14:tracePt t="475931" x="7375525" y="3884613"/>
          <p14:tracePt t="475947" x="7323138" y="3867150"/>
          <p14:tracePt t="475964" x="7205663" y="3830638"/>
          <p14:tracePt t="475981" x="7161213" y="3822700"/>
          <p14:tracePt t="475997" x="7089775" y="3813175"/>
          <p14:tracePt t="476014" x="7010400" y="3813175"/>
          <p14:tracePt t="476031" x="6983413" y="3813175"/>
          <p14:tracePt t="476047" x="6956425" y="3813175"/>
          <p14:tracePt t="476064" x="6902450" y="3813175"/>
          <p14:tracePt t="476081" x="6875463" y="3813175"/>
          <p14:tracePt t="476098" x="6840538" y="3813175"/>
          <p14:tracePt t="476114" x="6831013" y="3813175"/>
          <p14:tracePt t="476131" x="6823075" y="3813175"/>
          <p14:tracePt t="476147" x="6813550" y="3813175"/>
          <p14:tracePt t="476221" x="6813550" y="3822700"/>
          <p14:tracePt t="476380" x="6823075" y="3822700"/>
          <p14:tracePt t="476394" x="6840538" y="3822700"/>
          <p14:tracePt t="476404" x="6858000" y="3822700"/>
          <p14:tracePt t="476415" x="6867525" y="3822700"/>
          <p14:tracePt t="476431" x="6894513" y="3822700"/>
          <p14:tracePt t="476448" x="6919913" y="3822700"/>
          <p14:tracePt t="476464" x="6956425" y="3822700"/>
          <p14:tracePt t="476481" x="7037388" y="3822700"/>
          <p14:tracePt t="476498" x="7072313" y="3830638"/>
          <p14:tracePt t="476515" x="7126288" y="3840163"/>
          <p14:tracePt t="476531" x="7143750" y="3848100"/>
          <p14:tracePt t="476548" x="7161213" y="3857625"/>
          <p14:tracePt t="476564" x="7215188" y="3875088"/>
          <p14:tracePt t="476581" x="7242175" y="3884613"/>
          <p14:tracePt t="476597" x="7277100" y="3902075"/>
          <p14:tracePt t="476614" x="7358063" y="3919538"/>
          <p14:tracePt t="476631" x="7394575" y="3938588"/>
          <p14:tracePt t="476647" x="7419975" y="3965575"/>
          <p14:tracePt t="476664" x="7483475" y="4017963"/>
          <p14:tracePt t="476681" x="7510463" y="4044950"/>
          <p14:tracePt t="476698" x="7589838" y="4152900"/>
          <p14:tracePt t="476714" x="7634288" y="4197350"/>
          <p14:tracePt t="476731" x="7680325" y="4251325"/>
          <p14:tracePt t="476748" x="7715250" y="4322763"/>
          <p14:tracePt t="476764" x="7724775" y="4348163"/>
          <p14:tracePt t="476781" x="7742238" y="4384675"/>
          <p14:tracePt t="476798" x="7742238" y="4446588"/>
          <p14:tracePt t="476814" x="7742238" y="4465638"/>
          <p14:tracePt t="476831" x="7742238" y="4500563"/>
          <p14:tracePt t="476848" x="7742238" y="4518025"/>
          <p14:tracePt t="476869" x="7742238" y="4527550"/>
          <p14:tracePt t="476882" x="7742238" y="4537075"/>
          <p14:tracePt t="476898" x="7742238" y="4545013"/>
          <p14:tracePt t="479210" x="7724775" y="4537075"/>
          <p14:tracePt t="479222" x="7705725" y="4527550"/>
          <p14:tracePt t="479234" x="7697788" y="4510088"/>
          <p14:tracePt t="479246" x="7670800" y="4500563"/>
          <p14:tracePt t="479258" x="7653338" y="4491038"/>
          <p14:tracePt t="479270" x="7643813" y="4483100"/>
          <p14:tracePt t="479283" x="7626350" y="4483100"/>
          <p14:tracePt t="479299" x="7608888" y="4473575"/>
          <p14:tracePt t="479315" x="7589838" y="4473575"/>
          <p14:tracePt t="479332" x="7554913" y="4473575"/>
          <p14:tracePt t="479348" x="7545388" y="4473575"/>
          <p14:tracePt t="479369" x="7537450" y="4473575"/>
          <p14:tracePt t="479382" x="7527925" y="4473575"/>
          <p14:tracePt t="479399" x="7518400" y="4473575"/>
          <p14:tracePt t="479415" x="7510463" y="4473575"/>
          <p14:tracePt t="479432" x="7500938" y="4483100"/>
          <p14:tracePt t="479448" x="7491413" y="4483100"/>
          <p14:tracePt t="479465" x="7483475" y="4483100"/>
          <p14:tracePt t="479504" x="7483475" y="4491038"/>
          <p14:tracePt t="479515" x="7473950" y="4491038"/>
          <p14:tracePt t="479529" x="7473950" y="4500563"/>
          <p14:tracePt t="479590" x="7466013" y="4510088"/>
          <p14:tracePt t="479602" x="7456488" y="4527550"/>
          <p14:tracePt t="479614" x="7456488" y="4554538"/>
          <p14:tracePt t="479626" x="7456488" y="4581525"/>
          <p14:tracePt t="479638" x="7456488" y="4608513"/>
          <p14:tracePt t="479651" x="7456488" y="4643438"/>
          <p14:tracePt t="479665" x="7456488" y="4670425"/>
          <p14:tracePt t="479682" x="7446963" y="4697413"/>
          <p14:tracePt t="479699" x="7446963" y="4724400"/>
          <p14:tracePt t="479715" x="7446963" y="4759325"/>
          <p14:tracePt t="479732" x="7446963" y="4768850"/>
          <p14:tracePt t="479749" x="7446963" y="4776788"/>
          <p14:tracePt t="479766" x="7456488" y="4786313"/>
          <p14:tracePt t="479782" x="7466013" y="4803775"/>
          <p14:tracePt t="479799" x="7510463" y="4813300"/>
          <p14:tracePt t="479815" x="7527925" y="4822825"/>
          <p14:tracePt t="479832" x="7545388" y="4830763"/>
          <p14:tracePt t="479848" x="7589838" y="4830763"/>
          <p14:tracePt t="479865" x="7616825" y="4840288"/>
          <p14:tracePt t="479882" x="7643813" y="4840288"/>
          <p14:tracePt t="479899" x="7715250" y="4840288"/>
          <p14:tracePt t="479915" x="7751763" y="4840288"/>
          <p14:tracePt t="479932" x="7813675" y="4840288"/>
          <p14:tracePt t="479949" x="7823200" y="4840288"/>
          <p14:tracePt t="479965" x="7831138" y="4840288"/>
          <p14:tracePt t="480116" x="7823200" y="4840288"/>
          <p14:tracePt t="480129" x="7796213" y="4848225"/>
          <p14:tracePt t="480140" x="7777163" y="4848225"/>
          <p14:tracePt t="480153" x="7759700" y="4848225"/>
          <p14:tracePt t="480165" x="7742238" y="4857750"/>
          <p14:tracePt t="480182" x="7715250" y="4857750"/>
          <p14:tracePt t="480199" x="7688263" y="4857750"/>
          <p14:tracePt t="480215" x="7626350" y="4867275"/>
          <p14:tracePt t="480232" x="7589838" y="4867275"/>
          <p14:tracePt t="480249" x="7554913" y="4867275"/>
          <p14:tracePt t="480265" x="7473950" y="4867275"/>
          <p14:tracePt t="480282" x="7446963" y="4867275"/>
          <p14:tracePt t="480299" x="7419975" y="4867275"/>
          <p14:tracePt t="480315" x="7385050" y="4840288"/>
          <p14:tracePt t="480332" x="7375525" y="4822825"/>
          <p14:tracePt t="480349" x="7340600" y="4751388"/>
          <p14:tracePt t="480365" x="7331075" y="4724400"/>
          <p14:tracePt t="480382" x="7331075" y="4687888"/>
          <p14:tracePt t="480399" x="7331075" y="4643438"/>
          <p14:tracePt t="480416" x="7331075" y="4625975"/>
          <p14:tracePt t="480432" x="7331075" y="4616450"/>
          <p14:tracePt t="480449" x="7348538" y="4554538"/>
          <p14:tracePt t="480465" x="7385050" y="4500563"/>
          <p14:tracePt t="480482" x="7412038" y="4438650"/>
          <p14:tracePt t="480499" x="7446963" y="4384675"/>
          <p14:tracePt t="480515" x="7456488" y="4375150"/>
          <p14:tracePt t="480532" x="7466013" y="4367213"/>
          <p14:tracePt t="480549" x="7483475" y="4357688"/>
          <p14:tracePt t="480566" x="7510463" y="4348163"/>
          <p14:tracePt t="480583" x="7527925" y="4348163"/>
          <p14:tracePt t="480599" x="7589838" y="4348163"/>
          <p14:tracePt t="480615" x="7616825" y="4348163"/>
          <p14:tracePt t="480632" x="7697788" y="4375150"/>
          <p14:tracePt t="480649" x="7742238" y="4411663"/>
          <p14:tracePt t="480665" x="7786688" y="4438650"/>
          <p14:tracePt t="480682" x="7848600" y="4500563"/>
          <p14:tracePt t="480699" x="7885113" y="4537075"/>
          <p14:tracePt t="480715" x="7912100" y="4581525"/>
          <p14:tracePt t="480732" x="7956550" y="4643438"/>
          <p14:tracePt t="480749" x="7974013" y="4679950"/>
          <p14:tracePt t="480766" x="7983538" y="4724400"/>
          <p14:tracePt t="480766" x="7991475" y="4751388"/>
          <p14:tracePt t="480782" x="7991475" y="4776788"/>
          <p14:tracePt t="480799" x="7991475" y="4795838"/>
          <p14:tracePt t="480816" x="7991475" y="4830763"/>
          <p14:tracePt t="480839" x="7991475" y="4840288"/>
          <p14:tracePt t="480864" x="7991475" y="4848225"/>
          <p14:tracePt t="481023" x="7983538" y="4840288"/>
          <p14:tracePt t="481034" x="7983538" y="4822825"/>
          <p14:tracePt t="481048" x="7983538" y="4786313"/>
          <p14:tracePt t="481060" x="7983538" y="4759325"/>
          <p14:tracePt t="481072" x="7974013" y="4724400"/>
          <p14:tracePt t="481083" x="7966075" y="4705350"/>
          <p14:tracePt t="481099" x="7947025" y="4687888"/>
          <p14:tracePt t="481116" x="7929563" y="4660900"/>
          <p14:tracePt t="481132" x="7920038" y="4643438"/>
          <p14:tracePt t="481149" x="7848600" y="4598988"/>
          <p14:tracePt t="481166" x="7813675" y="4572000"/>
          <p14:tracePt t="481183" x="7724775" y="4518025"/>
          <p14:tracePt t="481199" x="7697788" y="4510088"/>
          <p14:tracePt t="481216" x="7661275" y="4491038"/>
          <p14:tracePt t="481232" x="7616825" y="4473575"/>
          <p14:tracePt t="481249" x="7589838" y="4456113"/>
          <p14:tracePt t="481266" x="7562850" y="4446588"/>
          <p14:tracePt t="481282" x="7510463" y="4438650"/>
          <p14:tracePt t="481300" x="7473950" y="4438650"/>
          <p14:tracePt t="481316" x="7446963" y="4438650"/>
          <p14:tracePt t="481316" x="7419975" y="4438650"/>
          <p14:tracePt t="481332" x="7394575" y="4438650"/>
          <p14:tracePt t="481349" x="7367588" y="4438650"/>
          <p14:tracePt t="481366" x="7340600" y="4438650"/>
          <p14:tracePt t="481383" x="7269163" y="4438650"/>
          <p14:tracePt t="481399" x="7242175" y="4446588"/>
          <p14:tracePt t="481416" x="7215188" y="4456113"/>
          <p14:tracePt t="481432" x="7205663" y="4456113"/>
          <p14:tracePt t="481464" x="7205663" y="4465638"/>
          <p14:tracePt t="481487" x="7205663" y="4473575"/>
          <p14:tracePt t="481502" x="7205663" y="4491038"/>
          <p14:tracePt t="481512" x="7205663" y="4510088"/>
          <p14:tracePt t="481525" x="7205663" y="4537075"/>
          <p14:tracePt t="481536" x="7205663" y="4562475"/>
          <p14:tracePt t="481549" x="7205663" y="4598988"/>
          <p14:tracePt t="481566" x="7224713" y="4633913"/>
          <p14:tracePt t="481582" x="7242175" y="4660900"/>
          <p14:tracePt t="481599" x="7277100" y="4724400"/>
          <p14:tracePt t="481616" x="7313613" y="4776788"/>
          <p14:tracePt t="481632" x="7358063" y="4813300"/>
          <p14:tracePt t="481649" x="7473950" y="4894263"/>
          <p14:tracePt t="481666" x="7518400" y="4911725"/>
          <p14:tracePt t="481682" x="7562850" y="4929188"/>
          <p14:tracePt t="481699" x="7626350" y="4929188"/>
          <p14:tracePt t="481716" x="7653338" y="4929188"/>
          <p14:tracePt t="481733" x="7688263" y="4929188"/>
          <p14:tracePt t="481749" x="7697788" y="4929188"/>
          <p14:tracePt t="481766" x="7715250" y="4929188"/>
          <p14:tracePt t="481782" x="7742238" y="4911725"/>
          <p14:tracePt t="481799" x="7751763" y="4894263"/>
          <p14:tracePt t="481817" x="7759700" y="4884738"/>
          <p14:tracePt t="481833" x="7759700" y="4875213"/>
          <p14:tracePt t="481893" x="7759700" y="4867275"/>
          <p14:tracePt t="481905" x="7751763" y="4867275"/>
          <p14:tracePt t="481916" x="7742238" y="4867275"/>
          <p14:tracePt t="481933" x="7715250" y="4857750"/>
          <p14:tracePt t="481943" x="7697788" y="4857750"/>
          <p14:tracePt t="481955" x="7680325" y="4857750"/>
          <p14:tracePt t="481966" x="7661275" y="4848225"/>
          <p14:tracePt t="481983" x="7643813" y="4840288"/>
          <p14:tracePt t="481999" x="7643813" y="4830763"/>
          <p14:tracePt t="482016" x="7626350" y="4822825"/>
          <p14:tracePt t="482033" x="7626350" y="4813300"/>
          <p14:tracePt t="482049" x="7616825" y="4803775"/>
          <p14:tracePt t="482066" x="7616825" y="4795838"/>
          <p14:tracePt t="482083" x="7616825" y="4786313"/>
          <p14:tracePt t="482099" x="7616825" y="4776788"/>
          <p14:tracePt t="482116" x="7616825" y="4768850"/>
          <p14:tracePt t="482133" x="7616825" y="4759325"/>
          <p14:tracePt t="482149" x="7616825" y="4751388"/>
          <p14:tracePt t="482166" x="7616825" y="4741863"/>
          <p14:tracePt t="482186" x="7616825" y="4732338"/>
          <p14:tracePt t="482212" x="7626350" y="4732338"/>
          <p14:tracePt t="482224" x="7626350" y="4724400"/>
          <p14:tracePt t="482236" x="7634288" y="4714875"/>
          <p14:tracePt t="482249" x="7643813" y="4714875"/>
          <p14:tracePt t="482266" x="7661275" y="4714875"/>
          <p14:tracePt t="482283" x="7680325" y="4705350"/>
          <p14:tracePt t="482300" x="7715250" y="4705350"/>
          <p14:tracePt t="482316" x="7732713" y="4705350"/>
          <p14:tracePt t="482333" x="7742238" y="4705350"/>
          <p14:tracePt t="482350" x="7777163" y="4705350"/>
          <p14:tracePt t="482366" x="7786688" y="4705350"/>
          <p14:tracePt t="482385" x="7813675" y="4705350"/>
          <p14:tracePt t="482399" x="7813675" y="4714875"/>
          <p14:tracePt t="482416" x="7831138" y="4724400"/>
          <p14:tracePt t="482433" x="7831138" y="4732338"/>
          <p14:tracePt t="482449" x="7848600" y="4759325"/>
          <p14:tracePt t="482466" x="7848600" y="4768850"/>
          <p14:tracePt t="482483" x="7858125" y="4786313"/>
          <p14:tracePt t="482499" x="7858125" y="4795838"/>
          <p14:tracePt t="482516" x="7858125" y="4803775"/>
          <p14:tracePt t="482533" x="7858125" y="4813300"/>
          <p14:tracePt t="482603" x="7858125" y="4822825"/>
          <p14:tracePt t="482615" x="7848600" y="4822825"/>
          <p14:tracePt t="482628" x="7831138" y="4822825"/>
          <p14:tracePt t="482652" x="7823200" y="4822825"/>
          <p14:tracePt t="482665" x="7813675" y="4822825"/>
          <p14:tracePt t="482677" x="7804150" y="4813300"/>
          <p14:tracePt t="482701" x="7796213" y="4803775"/>
          <p14:tracePt t="482714" x="7786688" y="4795838"/>
          <p14:tracePt t="482725" x="7777163" y="4776788"/>
          <p14:tracePt t="482738" x="7769225" y="4768850"/>
          <p14:tracePt t="482750" x="7769225" y="4759325"/>
          <p14:tracePt t="482766" x="7759700" y="4741863"/>
          <p14:tracePt t="482783" x="7759700" y="4724400"/>
          <p14:tracePt t="482799" x="7759700" y="4697413"/>
          <p14:tracePt t="482817" x="7759700" y="4687888"/>
          <p14:tracePt t="482833" x="7759700" y="4679950"/>
          <p14:tracePt t="482982" x="7759700" y="4687888"/>
          <p14:tracePt t="482995" x="7759700" y="4697413"/>
          <p14:tracePt t="483007" x="7759700" y="4705350"/>
          <p14:tracePt t="483019" x="7759700" y="4714875"/>
          <p14:tracePt t="483033" x="7751763" y="4714875"/>
          <p14:tracePt t="485629" x="7724775" y="4705350"/>
          <p14:tracePt t="485641" x="7688263" y="4660900"/>
          <p14:tracePt t="485653" x="7626350" y="4616450"/>
          <p14:tracePt t="485665" x="7537450" y="4562475"/>
          <p14:tracePt t="485677" x="7446963" y="4518025"/>
          <p14:tracePt t="485691" x="7358063" y="4465638"/>
          <p14:tracePt t="485703" x="7269163" y="4402138"/>
          <p14:tracePt t="485717" x="7170738" y="4357688"/>
          <p14:tracePt t="485734" x="7081838" y="4295775"/>
          <p14:tracePt t="485751" x="7000875" y="4224338"/>
          <p14:tracePt t="485751" x="6929438" y="4133850"/>
          <p14:tracePt t="485767" x="6840538" y="4054475"/>
          <p14:tracePt t="485784" x="6759575" y="3983038"/>
          <p14:tracePt t="485801" x="6626225" y="3894138"/>
          <p14:tracePt t="485817" x="6572250" y="3867150"/>
          <p14:tracePt t="485834" x="6537325" y="3857625"/>
          <p14:tracePt t="485851" x="6483350" y="3830638"/>
          <p14:tracePt t="485867" x="6473825" y="3822700"/>
          <p14:tracePt t="485884" x="6456363" y="3813175"/>
          <p14:tracePt t="485901" x="6456363" y="3803650"/>
          <p14:tracePt t="485917" x="6446838" y="3795713"/>
          <p14:tracePt t="486253" x="6438900" y="3776663"/>
          <p14:tracePt t="486267" x="6419850" y="3776663"/>
          <p14:tracePt t="486290" x="6411913" y="3768725"/>
          <p14:tracePt t="486314" x="6402388" y="3768725"/>
          <p14:tracePt t="486327" x="6394450" y="3759200"/>
          <p14:tracePt t="486350" x="6384925" y="3759200"/>
          <p14:tracePt t="486364" x="6375400" y="3759200"/>
          <p14:tracePt t="486375" x="6367463" y="3759200"/>
          <p14:tracePt t="486387" x="6357938" y="3751263"/>
          <p14:tracePt t="486413" x="6348413" y="3751263"/>
          <p14:tracePt t="486424" x="6340475" y="3751263"/>
          <p14:tracePt t="486438" x="6330950" y="3751263"/>
          <p14:tracePt t="486451" x="6330950" y="3741738"/>
          <p14:tracePt t="487221" x="6340475" y="3741738"/>
          <p14:tracePt t="487234" x="6348413" y="3741738"/>
          <p14:tracePt t="487257" x="6357938" y="3741738"/>
          <p14:tracePt t="487270" x="6384925" y="3741738"/>
          <p14:tracePt t="487283" x="6394450" y="3751263"/>
          <p14:tracePt t="487294" x="6411913" y="3751263"/>
          <p14:tracePt t="487307" x="6429375" y="3759200"/>
          <p14:tracePt t="487319" x="6456363" y="3759200"/>
          <p14:tracePt t="487334" x="6483350" y="3759200"/>
          <p14:tracePt t="487351" x="6510338" y="3768725"/>
          <p14:tracePt t="487368" x="6562725" y="3786188"/>
          <p14:tracePt t="487384" x="6608763" y="3795713"/>
          <p14:tracePt t="487401" x="6616700" y="3795713"/>
          <p14:tracePt t="487845" x="6626225" y="3795713"/>
          <p14:tracePt t="487858" x="6643688" y="3795713"/>
          <p14:tracePt t="487870" x="6661150" y="3795713"/>
          <p14:tracePt t="487882" x="6680200" y="3795713"/>
          <p14:tracePt t="487895" x="6697663" y="3795713"/>
          <p14:tracePt t="487908" x="6724650" y="3795713"/>
          <p14:tracePt t="487920" x="6751638" y="3795713"/>
          <p14:tracePt t="487934" x="6804025" y="3795713"/>
          <p14:tracePt t="487951" x="6840538" y="3795713"/>
          <p14:tracePt t="487968" x="6875463" y="3795713"/>
          <p14:tracePt t="487984" x="6991350" y="3795713"/>
          <p14:tracePt t="488001" x="7037388" y="3795713"/>
          <p14:tracePt t="488018" x="7108825" y="3803650"/>
          <p14:tracePt t="488034" x="7251700" y="3822700"/>
          <p14:tracePt t="488051" x="7313613" y="3840163"/>
          <p14:tracePt t="488068" x="7429500" y="3867150"/>
          <p14:tracePt t="488084" x="7466013" y="3875088"/>
          <p14:tracePt t="488101" x="7510463" y="3894138"/>
          <p14:tracePt t="488118" x="7572375" y="3911600"/>
          <p14:tracePt t="488135" x="7589838" y="3919538"/>
          <p14:tracePt t="488151" x="7616825" y="3929063"/>
          <p14:tracePt t="488168" x="7670800" y="3956050"/>
          <p14:tracePt t="488185" x="7688263" y="3965575"/>
          <p14:tracePt t="488201" x="7742238" y="4000500"/>
          <p14:tracePt t="488218" x="7759700" y="4010025"/>
          <p14:tracePt t="488235" x="7769225" y="4027488"/>
          <p14:tracePt t="488251" x="7786688" y="4044950"/>
          <p14:tracePt t="488268" x="7786688" y="4054475"/>
          <p14:tracePt t="488284" x="7796213" y="4054475"/>
          <p14:tracePt t="488302" x="7823200" y="4081463"/>
          <p14:tracePt t="488318" x="7831138" y="4098925"/>
          <p14:tracePt t="488335" x="7840663" y="4098925"/>
          <p14:tracePt t="488351" x="7840663" y="4108450"/>
          <p14:tracePt t="488459" x="7848600" y="4116388"/>
          <p14:tracePt t="488472" x="7858125" y="4116388"/>
          <p14:tracePt t="488485" x="7867650" y="4116388"/>
          <p14:tracePt t="488497" x="7875588" y="4133850"/>
          <p14:tracePt t="488508" x="7894638" y="4133850"/>
          <p14:tracePt t="488520" x="7894638" y="4143375"/>
          <p14:tracePt t="488535" x="7912100" y="4152900"/>
          <p14:tracePt t="488551" x="7912100" y="4160838"/>
          <p14:tracePt t="488568" x="7920038" y="4160838"/>
          <p14:tracePt t="488619" x="7920038" y="4179888"/>
          <p14:tracePt t="488643" x="7920038" y="4197350"/>
          <p14:tracePt t="488669" x="7920038" y="4205288"/>
          <p14:tracePt t="488680" x="7920038" y="4214813"/>
          <p14:tracePt t="488703" x="7920038" y="4232275"/>
          <p14:tracePt t="488717" x="7920038" y="4259263"/>
          <p14:tracePt t="488728" x="7920038" y="4286250"/>
          <p14:tracePt t="488740" x="7920038" y="4322763"/>
          <p14:tracePt t="488752" x="7912100" y="4357688"/>
          <p14:tracePt t="488768" x="7894638" y="4394200"/>
          <p14:tracePt t="488785" x="7885113" y="4419600"/>
          <p14:tracePt t="488801" x="7875588" y="4465638"/>
          <p14:tracePt t="488818" x="7867650" y="4473575"/>
          <p14:tracePt t="488835" x="7867650" y="4483100"/>
          <p14:tracePt t="488851" x="7867650" y="4500563"/>
          <p14:tracePt t="488868" x="7858125" y="4510088"/>
          <p14:tracePt t="488885" x="7858125" y="4518025"/>
          <p14:tracePt t="488902" x="7858125" y="4527550"/>
          <p14:tracePt t="488918" x="7858125" y="4537075"/>
          <p14:tracePt t="489182" x="7848600" y="4545013"/>
          <p14:tracePt t="489193" x="7813675" y="4572000"/>
          <p14:tracePt t="489205" x="7777163" y="4616450"/>
          <p14:tracePt t="489219" x="7732713" y="4670425"/>
          <p14:tracePt t="489231" x="7705725" y="4724400"/>
          <p14:tracePt t="489242" x="7680325" y="4768850"/>
          <p14:tracePt t="489255" x="7661275" y="4795838"/>
          <p14:tracePt t="489268" x="7653338" y="4813300"/>
          <p14:tracePt t="489285" x="7643813" y="4830763"/>
          <p14:tracePt t="489302" x="7643813" y="4848225"/>
          <p14:tracePt t="489318" x="7626350" y="4894263"/>
          <p14:tracePt t="489335" x="7616825" y="4919663"/>
          <p14:tracePt t="489351" x="7616825" y="4946650"/>
          <p14:tracePt t="489368" x="7616825" y="4991100"/>
          <p14:tracePt t="489385" x="7616825" y="5010150"/>
          <p14:tracePt t="489402" x="7626350" y="5027613"/>
          <p14:tracePt t="489418" x="7626350" y="5045075"/>
          <p14:tracePt t="489435" x="7634288" y="5045075"/>
          <p14:tracePt t="489452" x="7634288" y="5054600"/>
          <p14:tracePt t="489475" x="7643813" y="5054600"/>
          <p14:tracePt t="489561" x="7653338" y="5054600"/>
          <p14:tracePt t="489572" x="7661275" y="5054600"/>
          <p14:tracePt t="489586" x="7670800" y="5054600"/>
          <p14:tracePt t="489598" x="7688263" y="5054600"/>
          <p14:tracePt t="489610" x="7697788" y="5054600"/>
          <p14:tracePt t="489623" x="7705725" y="5054600"/>
          <p14:tracePt t="489635" x="7724775" y="5054600"/>
          <p14:tracePt t="489652" x="7742238" y="5054600"/>
          <p14:tracePt t="489669" x="7777163" y="5054600"/>
          <p14:tracePt t="489685" x="7823200" y="5054600"/>
          <p14:tracePt t="489702" x="7840663" y="5054600"/>
          <p14:tracePt t="489718" x="7858125" y="5054600"/>
          <p14:tracePt t="489735" x="7875588" y="5062538"/>
          <p14:tracePt t="489856" x="7867650" y="5062538"/>
          <p14:tracePt t="490296" x="7858125" y="5062538"/>
          <p14:tracePt t="490308" x="7848600" y="5054600"/>
          <p14:tracePt t="490320" x="7831138" y="5037138"/>
          <p14:tracePt t="490333" x="7831138" y="5000625"/>
          <p14:tracePt t="490346" x="7804150" y="4956175"/>
          <p14:tracePt t="490358" x="7796213" y="4902200"/>
          <p14:tracePt t="490369" x="7769225" y="4848225"/>
          <p14:tracePt t="490385" x="7759700" y="4795838"/>
          <p14:tracePt t="490402" x="7742238" y="4741863"/>
          <p14:tracePt t="490419" x="7732713" y="4705350"/>
          <p14:tracePt t="490435" x="7715250" y="4633913"/>
          <p14:tracePt t="490452" x="7705725" y="4608513"/>
          <p14:tracePt t="490468" x="7697788" y="4581525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1. Primordial Follicles</a:t>
            </a:r>
            <a:endParaRPr lang="en-US" dirty="0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7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307"/>
    </mc:Choice>
    <mc:Fallback xmlns="">
      <p:transition spd="slow" advTm="243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397" x="7670800" y="4581525"/>
          <p14:tracePt t="12410" x="7626350" y="4581525"/>
          <p14:tracePt t="12421" x="7554913" y="4572000"/>
          <p14:tracePt t="12433" x="7466013" y="4537075"/>
          <p14:tracePt t="12446" x="7340600" y="4510088"/>
          <p14:tracePt t="12463" x="7180263" y="4438650"/>
          <p14:tracePt t="12480" x="6938963" y="4340225"/>
          <p14:tracePt t="12497" x="6330950" y="3973513"/>
          <p14:tracePt t="12513" x="6000750" y="3687763"/>
          <p14:tracePt t="12530" x="5688013" y="3402013"/>
          <p14:tracePt t="12546" x="5170488" y="2847975"/>
          <p14:tracePt t="12563" x="5000625" y="2581275"/>
          <p14:tracePt t="12580" x="4884738" y="2366963"/>
          <p14:tracePt t="12596" x="4751388" y="2081213"/>
          <p14:tracePt t="12613" x="4724400" y="2017713"/>
          <p14:tracePt t="12630" x="4714875" y="2009775"/>
          <p14:tracePt t="12874" x="4660900" y="1990725"/>
          <p14:tracePt t="12887" x="4562475" y="1965325"/>
          <p14:tracePt t="12899" x="4375150" y="1938338"/>
          <p14:tracePt t="12910" x="4017963" y="1919288"/>
          <p14:tracePt t="12923" x="3652838" y="1919288"/>
          <p14:tracePt t="12935" x="3276600" y="1919288"/>
          <p14:tracePt t="12948" x="2919413" y="1946275"/>
          <p14:tracePt t="12963" x="2643188" y="1965325"/>
          <p14:tracePt t="12980" x="2446338" y="1965325"/>
          <p14:tracePt t="12997" x="2214563" y="1946275"/>
          <p14:tracePt t="13013" x="2133600" y="1911350"/>
          <p14:tracePt t="13030" x="2081213" y="1874838"/>
          <p14:tracePt t="13046" x="2009775" y="1839913"/>
          <p14:tracePt t="13063" x="1990725" y="1839913"/>
          <p14:tracePt t="13080" x="1982788" y="1830388"/>
          <p14:tracePt t="13097" x="1973263" y="1822450"/>
          <p14:tracePt t="13168" x="1973263" y="1812925"/>
          <p14:tracePt t="13340" x="1973263" y="1839913"/>
          <p14:tracePt t="13352" x="1973263" y="1857375"/>
          <p14:tracePt t="13365" x="1973263" y="1884363"/>
          <p14:tracePt t="13376" x="1965325" y="1911350"/>
          <p14:tracePt t="13388" x="1965325" y="1928813"/>
          <p14:tracePt t="13400" x="1955800" y="1946275"/>
          <p14:tracePt t="13414" x="1955800" y="1973263"/>
          <p14:tracePt t="13430" x="1955800" y="2000250"/>
          <p14:tracePt t="13447" x="1955800" y="2017713"/>
          <p14:tracePt t="13463" x="2017713" y="2054225"/>
          <p14:tracePt t="13480" x="2116138" y="2089150"/>
          <p14:tracePt t="13497" x="2241550" y="2098675"/>
          <p14:tracePt t="13513" x="2527300" y="2108200"/>
          <p14:tracePt t="13530" x="2633663" y="2108200"/>
          <p14:tracePt t="13547" x="2724150" y="2108200"/>
          <p14:tracePt t="13563" x="2830513" y="2108200"/>
          <p14:tracePt t="13580" x="2884488" y="2108200"/>
          <p14:tracePt t="13597" x="2955925" y="2108200"/>
          <p14:tracePt t="13613" x="2990850" y="2098675"/>
          <p14:tracePt t="13630" x="3009900" y="2098675"/>
          <p14:tracePt t="13647" x="3054350" y="2098675"/>
          <p14:tracePt t="13663" x="3071813" y="2089150"/>
          <p14:tracePt t="13680" x="3089275" y="2089150"/>
          <p14:tracePt t="13697" x="3116263" y="2081213"/>
          <p14:tracePt t="13713" x="3133725" y="2081213"/>
          <p14:tracePt t="13730" x="3152775" y="2081213"/>
          <p14:tracePt t="13747" x="3179763" y="2081213"/>
          <p14:tracePt t="13763" x="3197225" y="2081213"/>
          <p14:tracePt t="13780" x="3224213" y="2081213"/>
          <p14:tracePt t="13797" x="3276600" y="2071688"/>
          <p14:tracePt t="13814" x="3295650" y="2071688"/>
          <p14:tracePt t="13830" x="3322638" y="2071688"/>
          <p14:tracePt t="13847" x="3367088" y="2071688"/>
          <p14:tracePt t="13863" x="3402013" y="2071688"/>
          <p14:tracePt t="13880" x="3473450" y="2089150"/>
          <p14:tracePt t="13897" x="3500438" y="2098675"/>
          <p14:tracePt t="13913" x="3527425" y="2098675"/>
          <p14:tracePt t="13930" x="3581400" y="2116138"/>
          <p14:tracePt t="13947" x="3608388" y="2116138"/>
          <p14:tracePt t="13963" x="3625850" y="2116138"/>
          <p14:tracePt t="13980" x="3670300" y="2125663"/>
          <p14:tracePt t="13997" x="3679825" y="2125663"/>
          <p14:tracePt t="14013" x="3687763" y="2125663"/>
          <p14:tracePt t="14030" x="3697288" y="2125663"/>
          <p14:tracePt t="14047" x="3705225" y="2125663"/>
          <p14:tracePt t="14063" x="3714750" y="2125663"/>
          <p14:tracePt t="14098" x="3714750" y="2133600"/>
          <p14:tracePt t="14124" x="3724275" y="2133600"/>
          <p14:tracePt t="19158" x="3751263" y="2116138"/>
          <p14:tracePt t="19171" x="3813175" y="2089150"/>
          <p14:tracePt t="19184" x="3956050" y="2044700"/>
          <p14:tracePt t="19196" x="4268788" y="2000250"/>
          <p14:tracePt t="19207" x="4598988" y="2000250"/>
          <p14:tracePt t="19220" x="4902200" y="2036763"/>
          <p14:tracePt t="19232" x="5187950" y="2152650"/>
          <p14:tracePt t="19248" x="5411788" y="2276475"/>
          <p14:tracePt t="19265" x="5581650" y="2401888"/>
          <p14:tracePt t="19282" x="5759450" y="2571750"/>
          <p14:tracePt t="19299" x="5813425" y="2652713"/>
          <p14:tracePt t="19315" x="5848350" y="2705100"/>
          <p14:tracePt t="19332" x="5911850" y="2822575"/>
          <p14:tracePt t="19348" x="5929313" y="2874963"/>
          <p14:tracePt t="19365" x="5929313" y="2901950"/>
          <p14:tracePt t="19382" x="5929313" y="2946400"/>
          <p14:tracePt t="19399" x="5929313" y="2955925"/>
          <p14:tracePt t="19415" x="5929313" y="2973388"/>
          <p14:tracePt t="19432" x="5929313" y="3017838"/>
          <p14:tracePt t="19448" x="5929313" y="3054350"/>
          <p14:tracePt t="19465" x="5956300" y="3152775"/>
          <p14:tracePt t="19482" x="5991225" y="3232150"/>
          <p14:tracePt t="19499" x="6018213" y="3295650"/>
          <p14:tracePt t="19515" x="6081713" y="3394075"/>
          <p14:tracePt t="19532" x="6108700" y="3429000"/>
          <p14:tracePt t="19549" x="6116638" y="3455988"/>
          <p14:tracePt t="19565" x="6134100" y="3473450"/>
          <p14:tracePt t="19635" x="6134100" y="3455988"/>
          <p14:tracePt t="19783" x="6134100" y="3438525"/>
          <p14:tracePt t="19795" x="6134100" y="3419475"/>
          <p14:tracePt t="19807" x="6153150" y="3384550"/>
          <p14:tracePt t="19821" x="6224588" y="3313113"/>
          <p14:tracePt t="19833" x="6375400" y="3232150"/>
          <p14:tracePt t="19849" x="6581775" y="3160713"/>
          <p14:tracePt t="19865" x="6777038" y="3160713"/>
          <p14:tracePt t="19882" x="7153275" y="3268663"/>
          <p14:tracePt t="19899" x="7259638" y="3357563"/>
          <p14:tracePt t="19915" x="7323138" y="3438525"/>
          <p14:tracePt t="19932" x="7402513" y="3625850"/>
          <p14:tracePt t="19949" x="7402513" y="3751263"/>
          <p14:tracePt t="19965" x="7394575" y="3875088"/>
          <p14:tracePt t="19982" x="7277100" y="4152900"/>
          <p14:tracePt t="19999" x="7215188" y="4241800"/>
          <p14:tracePt t="20015" x="7161213" y="4322763"/>
          <p14:tracePt t="20032" x="7054850" y="4438650"/>
          <p14:tracePt t="20049" x="7000875" y="4473575"/>
          <p14:tracePt t="20065" x="6894513" y="4527550"/>
          <p14:tracePt t="20082" x="6840538" y="4545013"/>
          <p14:tracePt t="20099" x="6777038" y="4554538"/>
          <p14:tracePt t="20115" x="6680200" y="4562475"/>
          <p14:tracePt t="20132" x="6634163" y="4562475"/>
          <p14:tracePt t="20149" x="6589713" y="4562475"/>
          <p14:tracePt t="20165" x="6473825" y="4545013"/>
          <p14:tracePt t="20182" x="6411913" y="4537075"/>
          <p14:tracePt t="20199" x="6357938" y="4518025"/>
          <p14:tracePt t="20216" x="6259513" y="4500563"/>
          <p14:tracePt t="20233" x="6224588" y="4483100"/>
          <p14:tracePt t="20249" x="6161088" y="4446588"/>
          <p14:tracePt t="20265" x="6116638" y="4419600"/>
          <p14:tracePt t="20282" x="6089650" y="4384675"/>
          <p14:tracePt t="20299" x="6027738" y="4286250"/>
          <p14:tracePt t="20315" x="5991225" y="4232275"/>
          <p14:tracePt t="20332" x="5965825" y="4197350"/>
          <p14:tracePt t="20349" x="5919788" y="4089400"/>
          <p14:tracePt t="20365" x="5902325" y="4037013"/>
          <p14:tracePt t="20383" x="5902325" y="3956050"/>
          <p14:tracePt t="20400" x="5911850" y="3822700"/>
          <p14:tracePt t="20416" x="5929313" y="3776663"/>
          <p14:tracePt t="20432" x="5938838" y="3741738"/>
          <p14:tracePt t="20449" x="5956300" y="3732213"/>
          <p14:tracePt t="20465" x="5965825" y="3724275"/>
          <p14:tracePt t="20482" x="6000750" y="3697288"/>
          <p14:tracePt t="20499" x="6037263" y="3687763"/>
          <p14:tracePt t="20516" x="6081713" y="3679825"/>
          <p14:tracePt t="20532" x="6188075" y="3679825"/>
          <p14:tracePt t="20549" x="6242050" y="3679825"/>
          <p14:tracePt t="20566" x="6313488" y="3679825"/>
          <p14:tracePt t="20582" x="6348413" y="3687763"/>
          <p14:tracePt t="20599" x="6357938" y="3705225"/>
          <p14:tracePt t="20616" x="6375400" y="3714750"/>
          <p14:tracePt t="20632" x="6402388" y="3759200"/>
          <p14:tracePt t="20649" x="6402388" y="3776663"/>
          <p14:tracePt t="20666" x="6411913" y="3813175"/>
          <p14:tracePt t="20682" x="6411913" y="3840163"/>
          <p14:tracePt t="20699" x="6419850" y="3857625"/>
          <p14:tracePt t="20715" x="6429375" y="3902075"/>
          <p14:tracePt t="20732" x="6429375" y="3929063"/>
          <p14:tracePt t="20749" x="6429375" y="3946525"/>
          <p14:tracePt t="20766" x="6438900" y="3990975"/>
          <p14:tracePt t="20782" x="6438900" y="4017963"/>
          <p14:tracePt t="20799" x="6438900" y="4044950"/>
          <p14:tracePt t="20800" x="6438900" y="4071938"/>
          <p14:tracePt t="20816" x="6438900" y="4108450"/>
          <p14:tracePt t="20832" x="6438900" y="4133850"/>
          <p14:tracePt t="20849" x="6402388" y="4170363"/>
          <p14:tracePt t="20866" x="6394450" y="4197350"/>
          <p14:tracePt t="20882" x="6384925" y="4205288"/>
          <p14:tracePt t="20899" x="6375400" y="4214813"/>
          <p14:tracePt t="20916" x="6375400" y="4224338"/>
          <p14:tracePt t="20932" x="6367463" y="4224338"/>
          <p14:tracePt t="20949" x="6367463" y="4232275"/>
          <p14:tracePt t="20966" x="6357938" y="4232275"/>
          <p14:tracePt t="20982" x="6340475" y="4241800"/>
          <p14:tracePt t="20999" x="6313488" y="4251325"/>
          <p14:tracePt t="21016" x="6303963" y="4251325"/>
          <p14:tracePt t="21032" x="6286500" y="4251325"/>
          <p14:tracePt t="21049" x="6242050" y="4251325"/>
          <p14:tracePt t="21066" x="6215063" y="4251325"/>
          <p14:tracePt t="21082" x="6180138" y="4232275"/>
          <p14:tracePt t="21099" x="6170613" y="4232275"/>
          <p14:tracePt t="21116" x="6153150" y="4224338"/>
          <p14:tracePt t="21132" x="6108700" y="4187825"/>
          <p14:tracePt t="21149" x="6089650" y="4170363"/>
          <p14:tracePt t="21166" x="6072188" y="4143375"/>
          <p14:tracePt t="21182" x="6010275" y="4089400"/>
          <p14:tracePt t="21199" x="5991225" y="4044950"/>
          <p14:tracePt t="21216" x="5973763" y="4017963"/>
          <p14:tracePt t="21233" x="5956300" y="3938588"/>
          <p14:tracePt t="21249" x="5956300" y="3902075"/>
          <p14:tracePt t="21266" x="5956300" y="3822700"/>
          <p14:tracePt t="21282" x="5956300" y="3803650"/>
          <p14:tracePt t="21299" x="5965825" y="3786188"/>
          <p14:tracePt t="21316" x="5991225" y="3751263"/>
          <p14:tracePt t="21332" x="6018213" y="3732213"/>
          <p14:tracePt t="21349" x="6045200" y="3714750"/>
          <p14:tracePt t="21366" x="6170613" y="3670300"/>
          <p14:tracePt t="21382" x="6232525" y="3633788"/>
          <p14:tracePt t="21399" x="6286500" y="3616325"/>
          <p14:tracePt t="21416" x="6375400" y="3608388"/>
          <p14:tracePt t="21432" x="6411913" y="3608388"/>
          <p14:tracePt t="21449" x="6473825" y="3608388"/>
          <p14:tracePt t="21466" x="6518275" y="3608388"/>
          <p14:tracePt t="21482" x="6545263" y="3616325"/>
          <p14:tracePt t="21500" x="6599238" y="3660775"/>
          <p14:tracePt t="21516" x="6616700" y="3679825"/>
          <p14:tracePt t="21532" x="6626225" y="3724275"/>
          <p14:tracePt t="21549" x="6653213" y="3813175"/>
          <p14:tracePt t="21566" x="6661150" y="3867150"/>
          <p14:tracePt t="21582" x="6670675" y="3919538"/>
          <p14:tracePt t="21599" x="6688138" y="4017963"/>
          <p14:tracePt t="21616" x="6688138" y="4044950"/>
          <p14:tracePt t="21633" x="6697663" y="4081463"/>
          <p14:tracePt t="21649" x="6697663" y="4152900"/>
          <p14:tracePt t="21666" x="6697663" y="4179888"/>
          <p14:tracePt t="21682" x="6697663" y="4214813"/>
          <p14:tracePt t="21683" x="6697663" y="4251325"/>
          <p14:tracePt t="21699" x="6670675" y="4295775"/>
          <p14:tracePt t="21716" x="6653213" y="4322763"/>
          <p14:tracePt t="21732" x="6616700" y="4367213"/>
          <p14:tracePt t="21749" x="6608763" y="4384675"/>
          <p14:tracePt t="21766" x="6589713" y="4394200"/>
          <p14:tracePt t="21782" x="6554788" y="4419600"/>
          <p14:tracePt t="21799" x="6537325" y="4429125"/>
          <p14:tracePt t="21816" x="6518275" y="4429125"/>
          <p14:tracePt t="21833" x="6491288" y="4429125"/>
          <p14:tracePt t="21849" x="6465888" y="4429125"/>
          <p14:tracePt t="21866" x="6384925" y="4429125"/>
          <p14:tracePt t="21883" x="6348413" y="4429125"/>
          <p14:tracePt t="21899" x="6303963" y="4419600"/>
          <p14:tracePt t="21916" x="6232525" y="4384675"/>
          <p14:tracePt t="21932" x="6205538" y="4367213"/>
          <p14:tracePt t="21949" x="6170613" y="4340225"/>
          <p14:tracePt t="21966" x="6134100" y="4303713"/>
          <p14:tracePt t="21983" x="6126163" y="4276725"/>
          <p14:tracePt t="21999" x="6108700" y="4259263"/>
          <p14:tracePt t="22016" x="6108700" y="4170363"/>
          <p14:tracePt t="22033" x="6108700" y="4098925"/>
          <p14:tracePt t="22050" x="6108700" y="4000500"/>
          <p14:tracePt t="22066" x="6170613" y="3741738"/>
          <p14:tracePt t="22083" x="6205538" y="3643313"/>
          <p14:tracePt t="22100" x="6259513" y="3554413"/>
          <p14:tracePt t="22116" x="6296025" y="3536950"/>
          <p14:tracePt t="22132" x="6323013" y="3527425"/>
          <p14:tracePt t="22149" x="6438900" y="3517900"/>
          <p14:tracePt t="22166" x="6510338" y="3517900"/>
          <p14:tracePt t="22183" x="6581775" y="3517900"/>
          <p14:tracePt t="22199" x="6688138" y="3581400"/>
          <p14:tracePt t="22216" x="6751638" y="3625850"/>
          <p14:tracePt t="22233" x="6796088" y="3687763"/>
          <p14:tracePt t="22249" x="6867525" y="3803650"/>
          <p14:tracePt t="22266" x="6902450" y="3875088"/>
          <p14:tracePt t="22283" x="6965950" y="4017963"/>
          <p14:tracePt t="22299" x="6983413" y="4089400"/>
          <p14:tracePt t="22316" x="6991350" y="4170363"/>
          <p14:tracePt t="22333" x="7000875" y="4322763"/>
          <p14:tracePt t="22349" x="7000875" y="4411663"/>
          <p14:tracePt t="22366" x="6991350" y="4473575"/>
          <p14:tracePt t="22383" x="6946900" y="4562475"/>
          <p14:tracePt t="22400" x="6919913" y="4581525"/>
          <p14:tracePt t="22416" x="6875463" y="4598988"/>
          <p14:tracePt t="22433" x="6724650" y="4625975"/>
          <p14:tracePt t="22449" x="6643688" y="4625975"/>
          <p14:tracePt t="22466" x="6429375" y="4616450"/>
          <p14:tracePt t="22483" x="6323013" y="4589463"/>
          <p14:tracePt t="22500" x="6205538" y="4545013"/>
          <p14:tracePt t="22516" x="5956300" y="4456113"/>
          <p14:tracePt t="22533" x="5786438" y="4419600"/>
          <p14:tracePt t="22549" x="5581650" y="4411663"/>
          <p14:tracePt t="22566" x="5045075" y="4384675"/>
          <p14:tracePt t="22583" x="4732338" y="4330700"/>
          <p14:tracePt t="22600" x="4152900" y="4152900"/>
          <p14:tracePt t="22616" x="3946525" y="3983038"/>
          <p14:tracePt t="22633" x="3822700" y="3830638"/>
          <p14:tracePt t="22650" x="3714750" y="3652838"/>
          <p14:tracePt t="22666" x="3705225" y="3616325"/>
          <p14:tracePt t="22992" x="3679825" y="3616325"/>
          <p14:tracePt t="23005" x="3633788" y="3616325"/>
          <p14:tracePt t="23018" x="3581400" y="3616325"/>
          <p14:tracePt t="23029" x="3465513" y="3598863"/>
          <p14:tracePt t="23042" x="3313113" y="3527425"/>
          <p14:tracePt t="23053" x="3108325" y="3429000"/>
          <p14:tracePt t="23066" x="2884488" y="3313113"/>
          <p14:tracePt t="23083" x="2643188" y="3179763"/>
          <p14:tracePt t="23100" x="2428875" y="3044825"/>
          <p14:tracePt t="23116" x="2116138" y="2795588"/>
          <p14:tracePt t="23133" x="2009775" y="2724150"/>
          <p14:tracePt t="23150" x="1946275" y="2652713"/>
          <p14:tracePt t="23166" x="1893888" y="2562225"/>
          <p14:tracePt t="23183" x="1884363" y="2544763"/>
          <p14:tracePt t="23200" x="1884363" y="2517775"/>
          <p14:tracePt t="23217" x="1884363" y="2509838"/>
          <p14:tracePt t="23471" x="1893888" y="2509838"/>
          <p14:tracePt t="23483" x="1901825" y="2509838"/>
          <p14:tracePt t="23495" x="1928813" y="2509838"/>
          <p14:tracePt t="23507" x="1965325" y="2509838"/>
          <p14:tracePt t="23519" x="2017713" y="2509838"/>
          <p14:tracePt t="23533" x="2108200" y="2509838"/>
          <p14:tracePt t="23550" x="2224088" y="2509838"/>
          <p14:tracePt t="23567" x="2366963" y="2509838"/>
          <p14:tracePt t="23583" x="2847975" y="2517775"/>
          <p14:tracePt t="23600" x="3044825" y="2517775"/>
          <p14:tracePt t="23616" x="3232150" y="2544763"/>
          <p14:tracePt t="23633" x="3429000" y="2562225"/>
          <p14:tracePt t="23650" x="3490913" y="2571750"/>
          <p14:tracePt t="23667" x="3517900" y="2581275"/>
          <p14:tracePt t="23683" x="3536950" y="2581275"/>
          <p14:tracePt t="23700" x="3544888" y="2581275"/>
          <p14:tracePt t="23716" x="3544888" y="2589213"/>
          <p14:tracePt t="23950" x="3517900" y="2598738"/>
          <p14:tracePt t="23959" x="3482975" y="2608263"/>
          <p14:tracePt t="23972" x="3429000" y="2625725"/>
          <p14:tracePt t="23985" x="3357563" y="2633663"/>
          <p14:tracePt t="24000" x="3251200" y="2652713"/>
          <p14:tracePt t="24017" x="3125788" y="2687638"/>
          <p14:tracePt t="24033" x="2965450" y="2705100"/>
          <p14:tracePt t="24050" x="2581275" y="2786063"/>
          <p14:tracePt t="24067" x="2393950" y="2822575"/>
          <p14:tracePt t="24083" x="2098675" y="2894013"/>
          <p14:tracePt t="24100" x="2000250" y="2911475"/>
          <p14:tracePt t="24117" x="1911350" y="2928938"/>
          <p14:tracePt t="24133" x="1839913" y="2955925"/>
          <p14:tracePt t="24150" x="1812925" y="2955925"/>
          <p14:tracePt t="24166" x="1803400" y="2955925"/>
          <p14:tracePt t="24183" x="1785938" y="2965450"/>
          <p14:tracePt t="24405" x="1785938" y="2973388"/>
          <p14:tracePt t="24415" x="1795463" y="2973388"/>
          <p14:tracePt t="24425" x="1812925" y="2982913"/>
          <p14:tracePt t="24438" x="1830388" y="2990850"/>
          <p14:tracePt t="24450" x="1857375" y="3000375"/>
          <p14:tracePt t="24467" x="1901825" y="3009900"/>
          <p14:tracePt t="24483" x="1946275" y="3027363"/>
          <p14:tracePt t="24500" x="2133600" y="3044825"/>
          <p14:tracePt t="24517" x="2241550" y="3054350"/>
          <p14:tracePt t="24533" x="2339975" y="3071813"/>
          <p14:tracePt t="24550" x="2554288" y="3089275"/>
          <p14:tracePt t="24567" x="2625725" y="3089275"/>
          <p14:tracePt t="24583" x="2697163" y="3089275"/>
          <p14:tracePt t="24600" x="2768600" y="3089275"/>
          <p14:tracePt t="24617" x="2786063" y="3089275"/>
          <p14:tracePt t="24633" x="2786063" y="3081338"/>
          <p14:tracePt t="24650" x="2813050" y="3071813"/>
          <p14:tracePt t="24667" x="2822575" y="3062288"/>
          <p14:tracePt t="24732" x="2840038" y="3054350"/>
          <p14:tracePt t="24744" x="2867025" y="3044825"/>
          <p14:tracePt t="24757" x="2901950" y="3036888"/>
          <p14:tracePt t="24768" x="2919413" y="3027363"/>
          <p14:tracePt t="24783" x="2946400" y="3017838"/>
          <p14:tracePt t="24800" x="2965450" y="3009900"/>
          <p14:tracePt t="24817" x="2990850" y="3009900"/>
          <p14:tracePt t="24834" x="3062288" y="3000375"/>
          <p14:tracePt t="24850" x="3089275" y="3000375"/>
          <p14:tracePt t="24867" x="3108325" y="2990850"/>
          <p14:tracePt t="24883" x="3133725" y="2990850"/>
          <p14:tracePt t="24900" x="3143250" y="2990850"/>
          <p14:tracePt t="25541" x="3143250" y="2982913"/>
          <p14:tracePt t="25564" x="3160713" y="2973388"/>
          <p14:tracePt t="25578" x="3197225" y="2955925"/>
          <p14:tracePt t="25590" x="3268663" y="2946400"/>
          <p14:tracePt t="25603" x="3384550" y="2938463"/>
          <p14:tracePt t="25613" x="3500438" y="2938463"/>
          <p14:tracePt t="25627" x="3660775" y="2955925"/>
          <p14:tracePt t="25638" x="3857625" y="3017838"/>
          <p14:tracePt t="25652" x="4037013" y="3089275"/>
          <p14:tracePt t="25667" x="4205288" y="3160713"/>
          <p14:tracePt t="25684" x="4367213" y="3232150"/>
          <p14:tracePt t="25700" x="4643438" y="3348038"/>
          <p14:tracePt t="25717" x="4768850" y="3402013"/>
          <p14:tracePt t="25734" x="4884738" y="3455988"/>
          <p14:tracePt t="25750" x="5116513" y="3554413"/>
          <p14:tracePt t="25767" x="5214938" y="3598863"/>
          <p14:tracePt t="25784" x="5303838" y="3652838"/>
          <p14:tracePt t="25800" x="5465763" y="3741738"/>
          <p14:tracePt t="25817" x="5518150" y="3776663"/>
          <p14:tracePt t="25834" x="5562600" y="3813175"/>
          <p14:tracePt t="25850" x="5653088" y="3902075"/>
          <p14:tracePt t="25867" x="5697538" y="3946525"/>
          <p14:tracePt t="25884" x="5741988" y="4010025"/>
          <p14:tracePt t="25900" x="5759450" y="4027488"/>
          <p14:tracePt t="25917" x="5768975" y="4044950"/>
          <p14:tracePt t="25934" x="5776913" y="4062413"/>
          <p14:tracePt t="25951" x="5786438" y="4071938"/>
          <p14:tracePt t="25967" x="5795963" y="4071938"/>
          <p14:tracePt t="25984" x="5813425" y="4081463"/>
          <p14:tracePt t="26001" x="5822950" y="4089400"/>
          <p14:tracePt t="26017" x="5830888" y="4098925"/>
          <p14:tracePt t="26034" x="5840413" y="4098925"/>
          <p14:tracePt t="26050" x="5848350" y="4098925"/>
          <p14:tracePt t="26337" x="5848350" y="4089400"/>
          <p14:tracePt t="26349" x="5848350" y="4071938"/>
          <p14:tracePt t="26361" x="5848350" y="4054475"/>
          <p14:tracePt t="26374" x="5848350" y="4037013"/>
          <p14:tracePt t="26387" x="5848350" y="4017963"/>
          <p14:tracePt t="26401" x="5848350" y="3990975"/>
          <p14:tracePt t="26417" x="5848350" y="3956050"/>
          <p14:tracePt t="26434" x="5848350" y="3929063"/>
          <p14:tracePt t="26451" x="5848350" y="3884613"/>
          <p14:tracePt t="26467" x="5848350" y="3875088"/>
          <p14:tracePt t="26484" x="5848350" y="3867150"/>
          <p14:tracePt t="26484" x="5848350" y="3857625"/>
          <p14:tracePt t="26509" x="5848350" y="3848100"/>
          <p14:tracePt t="26522" x="5857875" y="3830638"/>
          <p14:tracePt t="26534" x="5875338" y="3813175"/>
          <p14:tracePt t="26551" x="5911850" y="3786188"/>
          <p14:tracePt t="26567" x="5965825" y="3741738"/>
          <p14:tracePt t="26584" x="6099175" y="3679825"/>
          <p14:tracePt t="26601" x="6153150" y="3652838"/>
          <p14:tracePt t="26618" x="6188075" y="3643313"/>
          <p14:tracePt t="26634" x="6259513" y="3625850"/>
          <p14:tracePt t="26651" x="6296025" y="3616325"/>
          <p14:tracePt t="26667" x="6348413" y="3616325"/>
          <p14:tracePt t="26668" x="6411913" y="3616325"/>
          <p14:tracePt t="26684" x="6465888" y="3616325"/>
          <p14:tracePt t="26701" x="6518275" y="3616325"/>
          <p14:tracePt t="26717" x="6599238" y="3625850"/>
          <p14:tracePt t="26734" x="6616700" y="3643313"/>
          <p14:tracePt t="26751" x="6643688" y="3652838"/>
          <p14:tracePt t="26767" x="6688138" y="3705225"/>
          <p14:tracePt t="26784" x="6705600" y="3741738"/>
          <p14:tracePt t="26801" x="6724650" y="3776663"/>
          <p14:tracePt t="26817" x="6742113" y="3840163"/>
          <p14:tracePt t="26834" x="6742113" y="3875088"/>
          <p14:tracePt t="26851" x="6751638" y="3965575"/>
          <p14:tracePt t="26867" x="6751638" y="4037013"/>
          <p14:tracePt t="26884" x="6751638" y="4098925"/>
          <p14:tracePt t="26901" x="6742113" y="4205288"/>
          <p14:tracePt t="26917" x="6724650" y="4268788"/>
          <p14:tracePt t="26934" x="6688138" y="4322763"/>
          <p14:tracePt t="26951" x="6643688" y="4402138"/>
          <p14:tracePt t="26967" x="6616700" y="4429125"/>
          <p14:tracePt t="26984" x="6599238" y="4438650"/>
          <p14:tracePt t="27001" x="6554788" y="4456113"/>
          <p14:tracePt t="27018" x="6537325" y="4456113"/>
          <p14:tracePt t="27034" x="6500813" y="4456113"/>
          <p14:tracePt t="27051" x="6411913" y="4456113"/>
          <p14:tracePt t="27067" x="6348413" y="4456113"/>
          <p14:tracePt t="27084" x="6232525" y="4411663"/>
          <p14:tracePt t="27101" x="6188075" y="4375150"/>
          <p14:tracePt t="27118" x="6153150" y="4340225"/>
          <p14:tracePt t="27134" x="6099175" y="4251325"/>
          <p14:tracePt t="27151" x="6072188" y="4179888"/>
          <p14:tracePt t="27168" x="6045200" y="4089400"/>
          <p14:tracePt t="27184" x="6000750" y="3902075"/>
          <p14:tracePt t="27201" x="5973763" y="3813175"/>
          <p14:tracePt t="27218" x="5956300" y="3741738"/>
          <p14:tracePt t="27234" x="5938838" y="3625850"/>
          <p14:tracePt t="27251" x="5938838" y="3598863"/>
          <p14:tracePt t="27268" x="5938838" y="3581400"/>
          <p14:tracePt t="27284" x="5938838" y="3571875"/>
          <p14:tracePt t="27318" x="5946775" y="3571875"/>
          <p14:tracePt t="27329" x="5973763" y="3571875"/>
          <p14:tracePt t="27341" x="6000750" y="3571875"/>
          <p14:tracePt t="27354" x="6054725" y="3571875"/>
          <p14:tracePt t="27367" x="6089650" y="3571875"/>
          <p14:tracePt t="27384" x="6126163" y="3581400"/>
          <p14:tracePt t="27401" x="6161088" y="3589338"/>
          <p14:tracePt t="27418" x="6232525" y="3625850"/>
          <p14:tracePt t="27434" x="6259513" y="3633788"/>
          <p14:tracePt t="27451" x="6303963" y="3660775"/>
          <p14:tracePt t="27468" x="6357938" y="3705225"/>
          <p14:tracePt t="27484" x="6375400" y="3732213"/>
          <p14:tracePt t="27501" x="6411913" y="3768725"/>
          <p14:tracePt t="27518" x="6419850" y="3795713"/>
          <p14:tracePt t="27534" x="6419850" y="3813175"/>
          <p14:tracePt t="27551" x="6429375" y="3857625"/>
          <p14:tracePt t="27568" x="6438900" y="3884613"/>
          <p14:tracePt t="27584" x="6438900" y="3919538"/>
          <p14:tracePt t="27601" x="6438900" y="3983038"/>
          <p14:tracePt t="27618" x="6438900" y="4010025"/>
          <p14:tracePt t="27635" x="6419850" y="4037013"/>
          <p14:tracePt t="27651" x="6402388" y="4098925"/>
          <p14:tracePt t="27668" x="6384925" y="4108450"/>
          <p14:tracePt t="27684" x="6357938" y="4125913"/>
          <p14:tracePt t="27701" x="6303963" y="4160838"/>
          <p14:tracePt t="27718" x="6276975" y="4170363"/>
          <p14:tracePt t="27734" x="6232525" y="4170363"/>
          <p14:tracePt t="27751" x="6224588" y="4170363"/>
          <p14:tracePt t="27768" x="6215063" y="4170363"/>
          <p14:tracePt t="27785" x="6205538" y="4160838"/>
          <p14:tracePt t="27801" x="6205538" y="4152900"/>
          <p14:tracePt t="27818" x="6197600" y="4143375"/>
          <p14:tracePt t="27834" x="6197600" y="4116388"/>
          <p14:tracePt t="27851" x="6197600" y="4108450"/>
          <p14:tracePt t="27868" x="6188075" y="4089400"/>
          <p14:tracePt t="27884" x="6188075" y="4017963"/>
          <p14:tracePt t="27901" x="6188075" y="3965575"/>
          <p14:tracePt t="27918" x="6205538" y="3751263"/>
          <p14:tracePt t="27935" x="6232525" y="3679825"/>
          <p14:tracePt t="27951" x="6232525" y="3616325"/>
          <p14:tracePt t="27968" x="6232525" y="3571875"/>
          <p14:tracePt t="27991" x="6232525" y="3562350"/>
          <p14:tracePt t="28028" x="6242050" y="3562350"/>
          <p14:tracePt t="28040" x="6259513" y="3562350"/>
          <p14:tracePt t="28051" x="6276975" y="3562350"/>
          <p14:tracePt t="28064" x="6296025" y="3571875"/>
          <p14:tracePt t="28077" x="6313488" y="3581400"/>
          <p14:tracePt t="28101" x="6323013" y="3589338"/>
          <p14:tracePt t="28113" x="6330950" y="3608388"/>
          <p14:tracePt t="28126" x="6340475" y="3616325"/>
          <p14:tracePt t="28137" x="6340475" y="3633788"/>
          <p14:tracePt t="28151" x="6348413" y="3643313"/>
          <p14:tracePt t="28168" x="6348413" y="3652838"/>
          <p14:tracePt t="28187" x="6357938" y="3660775"/>
          <p14:tracePt t="36982" x="6330950" y="3660775"/>
          <p14:tracePt t="36997" x="6286500" y="3660775"/>
          <p14:tracePt t="37007" x="6215063" y="3643313"/>
          <p14:tracePt t="37018" x="6116638" y="3625850"/>
          <p14:tracePt t="37031" x="5973763" y="3589338"/>
          <p14:tracePt t="37043" x="5751513" y="3527425"/>
          <p14:tracePt t="37056" x="5500688" y="3446463"/>
          <p14:tracePt t="37071" x="5197475" y="3357563"/>
          <p14:tracePt t="37087" x="4894263" y="3224213"/>
          <p14:tracePt t="37104" x="4625975" y="3098800"/>
          <p14:tracePt t="37105" x="4384675" y="2965450"/>
          <p14:tracePt t="37121" x="4214813" y="2847975"/>
          <p14:tracePt t="37137" x="4081463" y="2751138"/>
          <p14:tracePt t="37154" x="3946525" y="2625725"/>
          <p14:tracePt t="37171" x="3902075" y="2589213"/>
          <p14:tracePt t="37187" x="3867150" y="2562225"/>
          <p14:tracePt t="37204" x="3803650" y="2527300"/>
          <p14:tracePt t="37220" x="3768725" y="2517775"/>
          <p14:tracePt t="37237" x="3751263" y="2517775"/>
          <p14:tracePt t="37254" x="3724275" y="2509838"/>
          <p14:tracePt t="37275" x="3724275" y="2517775"/>
          <p14:tracePt t="37485" x="3705225" y="2527300"/>
          <p14:tracePt t="37496" x="3643313" y="2544763"/>
          <p14:tracePt t="37508" x="3490913" y="2616200"/>
          <p14:tracePt t="37521" x="3205163" y="2741613"/>
          <p14:tracePt t="37534" x="2894013" y="2928938"/>
          <p14:tracePt t="37546" x="2598738" y="3125788"/>
          <p14:tracePt t="37558" x="2366963" y="3286125"/>
          <p14:tracePt t="37571" x="2214563" y="3402013"/>
          <p14:tracePt t="37587" x="2108200" y="3490913"/>
          <p14:tracePt t="37604" x="2000250" y="3562350"/>
          <p14:tracePt t="37621" x="1847850" y="3660775"/>
          <p14:tracePt t="37637" x="1795463" y="3687763"/>
          <p14:tracePt t="37654" x="1741488" y="3705225"/>
          <p14:tracePt t="37671" x="1687513" y="3724275"/>
          <p14:tracePt t="37687" x="1670050" y="3724275"/>
          <p14:tracePt t="37716" x="1660525" y="3724275"/>
          <p14:tracePt t="37766" x="1652588" y="3724275"/>
          <p14:tracePt t="37791" x="1643063" y="3714750"/>
          <p14:tracePt t="37803" x="1633538" y="3714750"/>
          <p14:tracePt t="37815" x="1616075" y="3705225"/>
          <p14:tracePt t="37828" x="1598613" y="3705225"/>
          <p14:tracePt t="37840" x="1598613" y="3697288"/>
          <p14:tracePt t="37854" x="1589088" y="3697288"/>
          <p14:tracePt t="37871" x="1589088" y="3687763"/>
          <p14:tracePt t="37888" x="1589088" y="3679825"/>
          <p14:tracePt t="37904" x="1589088" y="3670300"/>
          <p14:tracePt t="38232" x="1625600" y="3670300"/>
          <p14:tracePt t="38244" x="1697038" y="3652838"/>
          <p14:tracePt t="38257" x="1822450" y="3633788"/>
          <p14:tracePt t="38269" x="1990725" y="3625850"/>
          <p14:tracePt t="38281" x="2268538" y="3625850"/>
          <p14:tracePt t="38292" x="2536825" y="3625850"/>
          <p14:tracePt t="38306" x="2759075" y="3625850"/>
          <p14:tracePt t="38321" x="2911475" y="3625850"/>
          <p14:tracePt t="38337" x="3027363" y="3625850"/>
          <p14:tracePt t="38354" x="3179763" y="3633788"/>
          <p14:tracePt t="38371" x="3224213" y="3643313"/>
          <p14:tracePt t="38388" x="3251200" y="3652838"/>
          <p14:tracePt t="38404" x="3286125" y="3660775"/>
          <p14:tracePt t="38428" x="3295650" y="3660775"/>
          <p14:tracePt t="38439" x="3303588" y="3660775"/>
          <p14:tracePt t="38488" x="3313113" y="3660775"/>
          <p14:tracePt t="38549" x="3322638" y="3660775"/>
          <p14:tracePt t="39138" x="3367088" y="3625850"/>
          <p14:tracePt t="39150" x="3482975" y="3562350"/>
          <p14:tracePt t="39163" x="3768725" y="3419475"/>
          <p14:tracePt t="39175" x="4143375" y="3268663"/>
          <p14:tracePt t="39188" x="4518025" y="3152775"/>
          <p14:tracePt t="39205" x="4857750" y="3081338"/>
          <p14:tracePt t="39221" x="5126038" y="3036888"/>
          <p14:tracePt t="39238" x="5456238" y="2982913"/>
          <p14:tracePt t="39255" x="5554663" y="2946400"/>
          <p14:tracePt t="39271" x="5634038" y="2919413"/>
          <p14:tracePt t="39288" x="5786438" y="2840038"/>
          <p14:tracePt t="39305" x="5857875" y="2786063"/>
          <p14:tracePt t="39321" x="5983288" y="2687638"/>
          <p14:tracePt t="39338" x="6010275" y="2670175"/>
          <p14:tracePt t="39355" x="6027738" y="2660650"/>
          <p14:tracePt t="39371" x="6081713" y="2633663"/>
          <p14:tracePt t="39388" x="6108700" y="2616200"/>
          <p14:tracePt t="39405" x="6153150" y="2598738"/>
          <p14:tracePt t="39421" x="6251575" y="2589213"/>
          <p14:tracePt t="39438" x="6296025" y="2589213"/>
          <p14:tracePt t="39455" x="6348413" y="2589213"/>
          <p14:tracePt t="39471" x="6411913" y="2608263"/>
          <p14:tracePt t="39488" x="6419850" y="2608263"/>
          <p14:tracePt t="39505" x="6429375" y="2616200"/>
          <p14:tracePt t="39522" x="6446838" y="2625725"/>
          <p14:tracePt t="39603" x="6446838" y="2616200"/>
          <p14:tracePt t="39615" x="6446838" y="2598738"/>
          <p14:tracePt t="39627" x="6429375" y="2581275"/>
          <p14:tracePt t="39641" x="6411913" y="2554288"/>
          <p14:tracePt t="39655" x="6375400" y="2509838"/>
          <p14:tracePt t="39671" x="6348413" y="2465388"/>
          <p14:tracePt t="39688" x="6323013" y="2419350"/>
          <p14:tracePt t="39705" x="6259513" y="2347913"/>
          <p14:tracePt t="39721" x="6251575" y="2322513"/>
          <p14:tracePt t="39739" x="6232525" y="2312988"/>
          <p14:tracePt t="39739" x="6224588" y="2303463"/>
          <p14:tracePt t="39800" x="6224588" y="2312988"/>
          <p14:tracePt t="39812" x="6224588" y="2347913"/>
          <p14:tracePt t="39823" x="6224588" y="2401888"/>
          <p14:tracePt t="39947" x="6215063" y="2401888"/>
          <p14:tracePt t="39959" x="6170613" y="2401888"/>
          <p14:tracePt t="39970" x="6143625" y="2366963"/>
          <p14:tracePt t="39983" x="6108700" y="2330450"/>
          <p14:tracePt t="39996" x="6089650" y="2295525"/>
          <p14:tracePt t="40008" x="6081713" y="2268538"/>
          <p14:tracePt t="40023" x="6081713" y="2241550"/>
          <p14:tracePt t="40038" x="6099175" y="2214563"/>
          <p14:tracePt t="40055" x="6153150" y="2187575"/>
          <p14:tracePt t="40072" x="6375400" y="2125663"/>
          <p14:tracePt t="40088" x="6537325" y="2125663"/>
          <p14:tracePt t="40106" x="6705600" y="2143125"/>
          <p14:tracePt t="40122" x="7027863" y="2241550"/>
          <p14:tracePt t="40138" x="7170738" y="2295525"/>
          <p14:tracePt t="40155" x="7269163" y="2347913"/>
          <p14:tracePt t="40156" x="7358063" y="2393950"/>
          <p14:tracePt t="40171" x="7419975" y="2428875"/>
          <p14:tracePt t="40188" x="7491413" y="2473325"/>
          <p14:tracePt t="40205" x="7581900" y="2562225"/>
          <p14:tracePt t="40221" x="7616825" y="2625725"/>
          <p14:tracePt t="40238" x="7634288" y="2670175"/>
          <p14:tracePt t="40255" x="7670800" y="2759075"/>
          <p14:tracePt t="40272" x="7680325" y="2795588"/>
          <p14:tracePt t="40288" x="7680325" y="2822575"/>
          <p14:tracePt t="40305" x="7680325" y="2857500"/>
          <p14:tracePt t="40321" x="7680325" y="2874963"/>
          <p14:tracePt t="40338" x="7670800" y="2894013"/>
          <p14:tracePt t="40355" x="7670800" y="2901950"/>
          <p14:tracePt t="40371" x="7661275" y="2901950"/>
          <p14:tracePt t="40388" x="7643813" y="2901950"/>
          <p14:tracePt t="40405" x="7616825" y="2894013"/>
          <p14:tracePt t="40421" x="7599363" y="2884488"/>
          <p14:tracePt t="40438" x="7510463" y="2840038"/>
          <p14:tracePt t="40455" x="7446963" y="2803525"/>
          <p14:tracePt t="40472" x="7385050" y="2759075"/>
          <p14:tracePt t="40488" x="7205663" y="2633663"/>
          <p14:tracePt t="40505" x="7126288" y="2589213"/>
          <p14:tracePt t="40522" x="7045325" y="2536825"/>
          <p14:tracePt t="40538" x="6911975" y="2482850"/>
          <p14:tracePt t="40555" x="6840538" y="2473325"/>
          <p14:tracePt t="40571" x="6653213" y="2455863"/>
          <p14:tracePt t="40588" x="6562725" y="2455863"/>
          <p14:tracePt t="40605" x="6465888" y="2455863"/>
          <p14:tracePt t="40622" x="6276975" y="2455863"/>
          <p14:tracePt t="40638" x="6215063" y="2455863"/>
          <p14:tracePt t="40655" x="6153150" y="2455863"/>
          <p14:tracePt t="40672" x="6054725" y="2482850"/>
          <p14:tracePt t="40688" x="6027738" y="2482850"/>
          <p14:tracePt t="40705" x="6018213" y="2482850"/>
          <p14:tracePt t="40779" x="6037263" y="2482850"/>
          <p14:tracePt t="40792" x="6054725" y="2482850"/>
          <p14:tracePt t="40804" x="6089650" y="2482850"/>
          <p14:tracePt t="40816" x="6126163" y="2482850"/>
          <p14:tracePt t="40829" x="6188075" y="2482850"/>
          <p14:tracePt t="40841" x="6269038" y="2482850"/>
          <p14:tracePt t="40855" x="6348413" y="2465388"/>
          <p14:tracePt t="40872" x="6465888" y="2455863"/>
          <p14:tracePt t="40888" x="6572250" y="2446338"/>
          <p14:tracePt t="40905" x="6796088" y="2446338"/>
          <p14:tracePt t="40922" x="6884988" y="2446338"/>
          <p14:tracePt t="40938" x="6973888" y="2455863"/>
          <p14:tracePt t="40955" x="7116763" y="2500313"/>
          <p14:tracePt t="40972" x="7170738" y="2527300"/>
          <p14:tracePt t="40988" x="7269163" y="2589213"/>
          <p14:tracePt t="41005" x="7313613" y="2625725"/>
          <p14:tracePt t="41022" x="7331075" y="2652713"/>
          <p14:tracePt t="41039" x="7358063" y="2679700"/>
          <p14:tracePt t="41055" x="7367588" y="2697163"/>
          <p14:tracePt t="41072" x="7375525" y="2697163"/>
          <p14:tracePt t="41088" x="7375525" y="2705100"/>
          <p14:tracePt t="41148" x="7367588" y="2705100"/>
          <p14:tracePt t="41160" x="7340600" y="2687638"/>
          <p14:tracePt t="41171" x="7313613" y="2660650"/>
          <p14:tracePt t="41183" x="7269163" y="2643188"/>
          <p14:tracePt t="41197" x="7205663" y="2608263"/>
          <p14:tracePt t="41209" x="7134225" y="2581275"/>
          <p14:tracePt t="41222" x="7054850" y="2554288"/>
          <p14:tracePt t="41239" x="6973888" y="2527300"/>
          <p14:tracePt t="41255" x="6894513" y="2509838"/>
          <p14:tracePt t="41272" x="6697663" y="2438400"/>
          <p14:tracePt t="41288" x="6589713" y="2419350"/>
          <p14:tracePt t="41305" x="6465888" y="2401888"/>
          <p14:tracePt t="41322" x="6242050" y="2401888"/>
          <p14:tracePt t="41339" x="6170613" y="2401888"/>
          <p14:tracePt t="41355" x="6108700" y="2401888"/>
          <p14:tracePt t="41372" x="6089650" y="2401888"/>
          <p14:tracePt t="41477" x="6108700" y="2401888"/>
          <p14:tracePt t="41491" x="6143625" y="2393950"/>
          <p14:tracePt t="41501" x="6188075" y="2384425"/>
          <p14:tracePt t="41513" x="6242050" y="2374900"/>
          <p14:tracePt t="41528" x="6286500" y="2366963"/>
          <p14:tracePt t="41539" x="6340475" y="2357438"/>
          <p14:tracePt t="41555" x="6411913" y="2347913"/>
          <p14:tracePt t="41572" x="6491288" y="2330450"/>
          <p14:tracePt t="41589" x="6670675" y="2330450"/>
          <p14:tracePt t="41605" x="6759575" y="2339975"/>
          <p14:tracePt t="41622" x="6840538" y="2357438"/>
          <p14:tracePt t="41639" x="6919913" y="2401888"/>
          <p14:tracePt t="41655" x="6938963" y="2419350"/>
          <p14:tracePt t="41672" x="6946900" y="2419350"/>
          <p14:tracePt t="41689" x="6946900" y="2428875"/>
          <p14:tracePt t="41759" x="6938963" y="2428875"/>
          <p14:tracePt t="41785" x="6919913" y="2428875"/>
          <p14:tracePt t="41796" x="6884988" y="2428875"/>
          <p14:tracePt t="41808" x="6858000" y="2428875"/>
          <p14:tracePt t="41821" x="6831013" y="2428875"/>
          <p14:tracePt t="41833" x="6813550" y="2428875"/>
          <p14:tracePt t="41845" x="6796088" y="2428875"/>
          <p14:tracePt t="41857" x="6777038" y="2428875"/>
          <p14:tracePt t="41872" x="6759575" y="2428875"/>
          <p14:tracePt t="41889" x="6742113" y="2428875"/>
          <p14:tracePt t="41905" x="6715125" y="2428875"/>
          <p14:tracePt t="41922" x="6616700" y="2428875"/>
          <p14:tracePt t="41939" x="6537325" y="2446338"/>
          <p14:tracePt t="41955" x="6269038" y="2490788"/>
          <p14:tracePt t="41972" x="6072188" y="2544763"/>
          <p14:tracePt t="41989" x="5902325" y="2581275"/>
          <p14:tracePt t="42005" x="5661025" y="2660650"/>
          <p14:tracePt t="42022" x="5581650" y="2687638"/>
          <p14:tracePt t="42039" x="5545138" y="2705100"/>
          <p14:tracePt t="42055" x="5518150" y="2714625"/>
          <p14:tracePt t="42072" x="5510213" y="2714625"/>
          <p14:tracePt t="42090" x="5510213" y="2724150"/>
          <p14:tracePt t="42126" x="5518150" y="2724150"/>
          <p14:tracePt t="42139" x="5537200" y="2732088"/>
          <p14:tracePt t="42397" x="5537200" y="2741613"/>
          <p14:tracePt t="42421" x="5527675" y="2751138"/>
          <p14:tracePt t="42434" x="5510213" y="2759075"/>
          <p14:tracePt t="42446" x="5500688" y="2768600"/>
          <p14:tracePt t="42457" x="5483225" y="2776538"/>
          <p14:tracePt t="42482" x="5473700" y="2776538"/>
          <p14:tracePt t="42506" x="5473700" y="2786063"/>
          <p14:tracePt t="42519" x="5465763" y="2786063"/>
          <p14:tracePt t="42568" x="5465763" y="2795588"/>
          <p14:tracePt t="42593" x="5456238" y="2795588"/>
          <p14:tracePt t="42715" x="5438775" y="2803525"/>
          <p14:tracePt t="42728" x="5411788" y="2813050"/>
          <p14:tracePt t="42740" x="5357813" y="2830513"/>
          <p14:tracePt t="42751" x="5303838" y="2857500"/>
          <p14:tracePt t="42764" x="5241925" y="2874963"/>
          <p14:tracePt t="42776" x="5170488" y="2901950"/>
          <p14:tracePt t="42789" x="5081588" y="2938463"/>
          <p14:tracePt t="42806" x="4983163" y="2973388"/>
          <p14:tracePt t="42822" x="4857750" y="3027363"/>
          <p14:tracePt t="42839" x="4527550" y="3125788"/>
          <p14:tracePt t="42856" x="4348163" y="3170238"/>
          <p14:tracePt t="42872" x="4232275" y="3187700"/>
          <p14:tracePt t="42889" x="4071938" y="3205163"/>
          <p14:tracePt t="42906" x="4010025" y="3214688"/>
          <p14:tracePt t="42922" x="3956050" y="3214688"/>
          <p14:tracePt t="42939" x="3857625" y="3224213"/>
          <p14:tracePt t="42956" x="3803650" y="3232150"/>
          <p14:tracePt t="42972" x="3687763" y="3241675"/>
          <p14:tracePt t="42989" x="3643313" y="3241675"/>
          <p14:tracePt t="43006" x="3581400" y="3251200"/>
          <p14:tracePt t="43022" x="3455988" y="3276600"/>
          <p14:tracePt t="43039" x="3375025" y="3295650"/>
          <p14:tracePt t="43056" x="3276600" y="3322638"/>
          <p14:tracePt t="43072" x="3081338" y="3384550"/>
          <p14:tracePt t="43089" x="3000375" y="3411538"/>
          <p14:tracePt t="43106" x="2911475" y="3429000"/>
          <p14:tracePt t="43122" x="2894013" y="3429000"/>
          <p14:tracePt t="43139" x="2884488" y="3429000"/>
          <p14:tracePt t="43168" x="2874963" y="3429000"/>
          <p14:tracePt t="43207" x="2874963" y="3419475"/>
          <p14:tracePt t="43303" x="2884488" y="3411538"/>
          <p14:tracePt t="43328" x="2894013" y="3402013"/>
          <p14:tracePt t="43352" x="2911475" y="3394075"/>
          <p14:tracePt t="43364" x="2965450" y="3367088"/>
          <p14:tracePt t="43376" x="3081338" y="3303588"/>
          <p14:tracePt t="43390" x="3340100" y="3187700"/>
          <p14:tracePt t="43401" x="3652838" y="3017838"/>
          <p14:tracePt t="43413" x="3965575" y="2894013"/>
          <p14:tracePt t="43425" x="4251325" y="2759075"/>
          <p14:tracePt t="43439" x="4500563" y="2660650"/>
          <p14:tracePt t="43456" x="4714875" y="2571750"/>
          <p14:tracePt t="43472" x="4911725" y="2517775"/>
          <p14:tracePt t="43489" x="5241925" y="2428875"/>
          <p14:tracePt t="43506" x="5375275" y="2401888"/>
          <p14:tracePt t="43523" x="5500688" y="2384425"/>
          <p14:tracePt t="43539" x="5670550" y="2374900"/>
          <p14:tracePt t="43556" x="5732463" y="2374900"/>
          <p14:tracePt t="43572" x="5813425" y="2374900"/>
          <p14:tracePt t="43589" x="5840413" y="2374900"/>
          <p14:tracePt t="43606" x="5867400" y="2384425"/>
          <p14:tracePt t="43622" x="5919788" y="2401888"/>
          <p14:tracePt t="43640" x="5929313" y="2411413"/>
          <p14:tracePt t="43656" x="5938838" y="2419350"/>
          <p14:tracePt t="43720" x="5929313" y="2419350"/>
          <p14:tracePt t="43733" x="5919788" y="2419350"/>
          <p14:tracePt t="43744" x="5911850" y="2419350"/>
          <p14:tracePt t="43757" x="5894388" y="2419350"/>
          <p14:tracePt t="43768" x="5857875" y="2419350"/>
          <p14:tracePt t="43781" x="5822950" y="2419350"/>
          <p14:tracePt t="43792" x="5759450" y="2419350"/>
          <p14:tracePt t="43807" x="5688013" y="2419350"/>
          <p14:tracePt t="43823" x="5581650" y="2446338"/>
          <p14:tracePt t="43839" x="5429250" y="2500313"/>
          <p14:tracePt t="43856" x="4991100" y="2687638"/>
          <p14:tracePt t="43873" x="4724400" y="2803525"/>
          <p14:tracePt t="43889" x="4438650" y="2973388"/>
          <p14:tracePt t="43906" x="3803650" y="3303588"/>
          <p14:tracePt t="43923" x="3536950" y="3455988"/>
          <p14:tracePt t="43940" x="3160713" y="3643313"/>
          <p14:tracePt t="43956" x="3062288" y="3687763"/>
          <p14:tracePt t="43973" x="3009900" y="3714750"/>
          <p14:tracePt t="43989" x="2919413" y="3751263"/>
          <p14:tracePt t="44006" x="2884488" y="3768725"/>
          <p14:tracePt t="44023" x="2840038" y="3786188"/>
          <p14:tracePt t="44039" x="2741613" y="3822700"/>
          <p14:tracePt t="44056" x="2724150" y="3830638"/>
          <p14:tracePt t="44073" x="2714625" y="3830638"/>
          <p14:tracePt t="44089" x="2705100" y="3830638"/>
          <p14:tracePt t="44149" x="2643188" y="3911600"/>
          <p14:tracePt t="44160" x="2562225" y="3990975"/>
          <p14:tracePt t="44174" x="2482850" y="4037013"/>
          <p14:tracePt t="44184" x="2438400" y="4071938"/>
          <p14:tracePt t="44197" x="2419350" y="4081463"/>
          <p14:tracePt t="44211" x="2411413" y="4089400"/>
          <p14:tracePt t="44307" x="2419350" y="4089400"/>
          <p14:tracePt t="44455" x="2401888" y="4089400"/>
          <p14:tracePt t="44466" x="2330450" y="4116388"/>
          <p14:tracePt t="44479" x="2241550" y="4143375"/>
          <p14:tracePt t="44491" x="2170113" y="4152900"/>
          <p14:tracePt t="44506" x="2116138" y="4160838"/>
          <p14:tracePt t="44523" x="2081213" y="4160838"/>
          <p14:tracePt t="44540" x="2036763" y="4160838"/>
          <p14:tracePt t="44556" x="2036763" y="4152900"/>
          <p14:tracePt t="44573" x="2027238" y="4152900"/>
          <p14:tracePt t="44626" x="2036763" y="4152900"/>
          <p14:tracePt t="44638" x="2044700" y="4152900"/>
          <p14:tracePt t="44651" x="2062163" y="4152900"/>
          <p14:tracePt t="44664" x="2081213" y="4152900"/>
          <p14:tracePt t="44674" x="2098675" y="4170363"/>
          <p14:tracePt t="44690" x="2125663" y="4179888"/>
          <p14:tracePt t="44706" x="2170113" y="4187825"/>
          <p14:tracePt t="44723" x="2205038" y="4197350"/>
          <p14:tracePt t="44740" x="2259013" y="4214813"/>
          <p14:tracePt t="44756" x="2276475" y="4224338"/>
          <p14:tracePt t="44773" x="2322513" y="4232275"/>
          <p14:tracePt t="44790" x="2357438" y="4232275"/>
          <p14:tracePt t="44809" x="2374900" y="4241800"/>
          <p14:tracePt t="44823" x="2411413" y="4241800"/>
          <p14:tracePt t="44840" x="2482850" y="4241800"/>
          <p14:tracePt t="44856" x="2536825" y="4241800"/>
          <p14:tracePt t="44873" x="2633663" y="4232275"/>
          <p14:tracePt t="44889" x="2714625" y="4205288"/>
          <p14:tracePt t="44906" x="2803525" y="4152900"/>
          <p14:tracePt t="44923" x="3089275" y="4000500"/>
          <p14:tracePt t="44940" x="3259138" y="3875088"/>
          <p14:tracePt t="44956" x="3776663" y="3581400"/>
          <p14:tracePt t="44973" x="4089400" y="3402013"/>
          <p14:tracePt t="44990" x="4429125" y="3232150"/>
          <p14:tracePt t="45006" x="4956175" y="2946400"/>
          <p14:tracePt t="45023" x="5197475" y="2830513"/>
          <p14:tracePt t="45040" x="5384800" y="2732088"/>
          <p14:tracePt t="45056" x="5581650" y="2625725"/>
          <p14:tracePt t="45073" x="5894388" y="2446338"/>
          <p14:tracePt t="45090" x="6010275" y="2384425"/>
          <p14:tracePt t="45107" x="6143625" y="2330450"/>
          <p14:tracePt t="45123" x="6161088" y="2312988"/>
          <p14:tracePt t="45140" x="6170613" y="2312988"/>
          <p14:tracePt t="45156" x="6188075" y="2303463"/>
          <p14:tracePt t="45173" x="6205538" y="2303463"/>
          <p14:tracePt t="45190" x="6251575" y="2295525"/>
          <p14:tracePt t="45206" x="6286500" y="2286000"/>
          <p14:tracePt t="45223" x="6323013" y="2286000"/>
          <p14:tracePt t="45240" x="6394450" y="2268538"/>
          <p14:tracePt t="45257" x="6429375" y="2259013"/>
          <p14:tracePt t="45273" x="6473825" y="2241550"/>
          <p14:tracePt t="45290" x="6527800" y="2232025"/>
          <p14:tracePt t="45307" x="6554788" y="2224088"/>
          <p14:tracePt t="45323" x="6572250" y="2224088"/>
          <p14:tracePt t="45340" x="6616700" y="2214563"/>
          <p14:tracePt t="45356" x="6634163" y="2214563"/>
          <p14:tracePt t="45373" x="6643688" y="2214563"/>
          <p14:tracePt t="45390" x="6653213" y="2214563"/>
          <p14:tracePt t="45472" x="6653213" y="2205038"/>
          <p14:tracePt t="45484" x="6626225" y="2205038"/>
          <p14:tracePt t="45497" x="6589713" y="2197100"/>
          <p14:tracePt t="45507" x="6545263" y="2179638"/>
          <p14:tracePt t="45523" x="6473825" y="2160588"/>
          <p14:tracePt t="45540" x="6411913" y="2143125"/>
          <p14:tracePt t="45557" x="6348413" y="2125663"/>
          <p14:tracePt t="45573" x="6197600" y="2098675"/>
          <p14:tracePt t="45590" x="6099175" y="2081213"/>
          <p14:tracePt t="45606" x="5919788" y="2071688"/>
          <p14:tracePt t="45623" x="5857875" y="2071688"/>
          <p14:tracePt t="45640" x="5795963" y="2062163"/>
          <p14:tracePt t="45657" x="5705475" y="2062163"/>
          <p14:tracePt t="45673" x="5643563" y="2062163"/>
          <p14:tracePt t="45690" x="5581650" y="2062163"/>
          <p14:tracePt t="45707" x="5456238" y="2062163"/>
          <p14:tracePt t="45723" x="5402263" y="2071688"/>
          <p14:tracePt t="45740" x="5375275" y="2081213"/>
          <p14:tracePt t="45757" x="5348288" y="2081213"/>
          <p14:tracePt t="45803" x="5340350" y="2081213"/>
          <p14:tracePt t="45851" x="5348288" y="2081213"/>
          <p14:tracePt t="45875" x="5357813" y="2081213"/>
          <p14:tracePt t="45888" x="5384800" y="2081213"/>
          <p14:tracePt t="45901" x="5419725" y="2089150"/>
          <p14:tracePt t="45913" x="5456238" y="2089150"/>
          <p14:tracePt t="45925" x="5510213" y="2089150"/>
          <p14:tracePt t="45940" x="5581650" y="2089150"/>
          <p14:tracePt t="45957" x="5643563" y="2089150"/>
          <p14:tracePt t="45973" x="5776913" y="2089150"/>
          <p14:tracePt t="45990" x="5857875" y="2098675"/>
          <p14:tracePt t="46007" x="5946775" y="2116138"/>
          <p14:tracePt t="46023" x="6143625" y="2160588"/>
          <p14:tracePt t="46040" x="6259513" y="2179638"/>
          <p14:tracePt t="46057" x="6367463" y="2197100"/>
          <p14:tracePt t="46073" x="6562725" y="2241550"/>
          <p14:tracePt t="46090" x="6670675" y="2259013"/>
          <p14:tracePt t="46107" x="6751638" y="2276475"/>
          <p14:tracePt t="46123" x="6848475" y="2295525"/>
          <p14:tracePt t="46140" x="6875463" y="2303463"/>
          <p14:tracePt t="46157" x="6894513" y="2303463"/>
          <p14:tracePt t="46173" x="6911975" y="2312988"/>
          <p14:tracePt t="46190" x="6911975" y="2322513"/>
          <p14:tracePt t="46207" x="6919913" y="2330450"/>
          <p14:tracePt t="46230" x="6929438" y="2339975"/>
          <p14:tracePt t="46243" x="6938963" y="2347913"/>
          <p14:tracePt t="46257" x="6946900" y="2347913"/>
          <p14:tracePt t="46273" x="6946900" y="2366963"/>
          <p14:tracePt t="46290" x="6956425" y="2374900"/>
          <p14:tracePt t="46307" x="6965950" y="2401888"/>
          <p14:tracePt t="46323" x="6965950" y="2411413"/>
          <p14:tracePt t="46340" x="6965950" y="2419350"/>
          <p14:tracePt t="46357" x="6965950" y="2428875"/>
          <p14:tracePt t="46373" x="6965950" y="2438400"/>
          <p14:tracePt t="46416" x="6956425" y="2438400"/>
          <p14:tracePt t="46427" x="6938963" y="2428875"/>
          <p14:tracePt t="46438" x="6919913" y="2419350"/>
          <p14:tracePt t="46451" x="6911975" y="2401888"/>
          <p14:tracePt t="46464" x="6884988" y="2393950"/>
          <p14:tracePt t="46476" x="6867525" y="2374900"/>
          <p14:tracePt t="46490" x="6840538" y="2357438"/>
          <p14:tracePt t="46507" x="6804025" y="2347913"/>
          <p14:tracePt t="46523" x="6786563" y="2339975"/>
          <p14:tracePt t="46540" x="6769100" y="2330450"/>
          <p14:tracePt t="46557" x="6769100" y="2322513"/>
          <p14:tracePt t="46574" x="6759575" y="2322513"/>
          <p14:tracePt t="46623" x="6751638" y="2322513"/>
          <p14:tracePt t="46684" x="6751638" y="2330450"/>
          <p14:tracePt t="46929" x="6751638" y="2322513"/>
          <p14:tracePt t="46955" x="6751638" y="2312988"/>
          <p14:tracePt t="46977" x="6751638" y="2303463"/>
          <p14:tracePt t="47003" x="6751638" y="2286000"/>
          <p14:tracePt t="47015" x="6742113" y="2276475"/>
          <p14:tracePt t="47028" x="6732588" y="2268538"/>
          <p14:tracePt t="47040" x="6724650" y="2241550"/>
          <p14:tracePt t="47051" x="6715125" y="2224088"/>
          <p14:tracePt t="47063" x="6705600" y="2214563"/>
          <p14:tracePt t="47078" x="6697663" y="2197100"/>
          <p14:tracePt t="47090" x="6688138" y="2197100"/>
          <p14:tracePt t="47107" x="6688138" y="2187575"/>
          <p14:tracePt t="47124" x="6680200" y="2179638"/>
          <p14:tracePt t="47140" x="6653213" y="2160588"/>
          <p14:tracePt t="47157" x="6634163" y="2160588"/>
          <p14:tracePt t="47174" x="6626225" y="2152650"/>
          <p14:tracePt t="47190" x="6589713" y="2133600"/>
          <p14:tracePt t="47207" x="6572250" y="2133600"/>
          <p14:tracePt t="47224" x="6545263" y="2125663"/>
          <p14:tracePt t="47260" x="6537325" y="2125663"/>
          <p14:tracePt t="47273" x="6527800" y="2125663"/>
          <p14:tracePt t="47283" x="6518275" y="2125663"/>
          <p14:tracePt t="47776" x="6518275" y="2133600"/>
          <p14:tracePt t="47812" x="6527800" y="2133600"/>
          <p14:tracePt t="48313" x="6527800" y="2143125"/>
          <p14:tracePt t="48326" x="6537325" y="2152650"/>
          <p14:tracePt t="48338" x="6537325" y="2179638"/>
          <p14:tracePt t="48351" x="6537325" y="2197100"/>
          <p14:tracePt t="48362" x="6537325" y="2214563"/>
          <p14:tracePt t="48375" x="6537325" y="2232025"/>
          <p14:tracePt t="48391" x="6545263" y="2251075"/>
          <p14:tracePt t="48408" x="6545263" y="2276475"/>
          <p14:tracePt t="48424" x="6545263" y="2303463"/>
          <p14:tracePt t="48441" x="6545263" y="2322513"/>
          <p14:tracePt t="48457" x="6545263" y="2339975"/>
          <p14:tracePt t="48475" x="6545263" y="2411413"/>
          <p14:tracePt t="48491" x="6545263" y="2446338"/>
          <p14:tracePt t="48508" x="6545263" y="2500313"/>
          <p14:tracePt t="48524" x="6554788" y="2598738"/>
          <p14:tracePt t="48541" x="6554788" y="2643188"/>
          <p14:tracePt t="48557" x="6554788" y="2697163"/>
          <p14:tracePt t="48574" x="6554788" y="2768600"/>
          <p14:tracePt t="48591" x="6554788" y="2822575"/>
          <p14:tracePt t="48607" x="6554788" y="2857500"/>
          <p14:tracePt t="48624" x="6554788" y="2938463"/>
          <p14:tracePt t="48641" x="6554788" y="2965450"/>
          <p14:tracePt t="48657" x="6554788" y="3009900"/>
          <p14:tracePt t="48674" x="6554788" y="3027363"/>
          <p14:tracePt t="48691" x="6554788" y="3044825"/>
          <p14:tracePt t="48707" x="6554788" y="3116263"/>
          <p14:tracePt t="48724" x="6554788" y="3143250"/>
          <p14:tracePt t="48741" x="6554788" y="3160713"/>
          <p14:tracePt t="48758" x="6554788" y="3187700"/>
          <p14:tracePt t="48774" x="6554788" y="3205163"/>
          <p14:tracePt t="48791" x="6554788" y="3214688"/>
          <p14:tracePt t="48808" x="6554788" y="3232150"/>
          <p14:tracePt t="48824" x="6554788" y="3251200"/>
          <p14:tracePt t="48841" x="6554788" y="3276600"/>
          <p14:tracePt t="48858" x="6554788" y="3295650"/>
          <p14:tracePt t="48877" x="6554788" y="3303588"/>
          <p14:tracePt t="48891" x="6554788" y="3322638"/>
          <p14:tracePt t="48908" x="6554788" y="3330575"/>
          <p14:tracePt t="48924" x="6554788" y="3348038"/>
          <p14:tracePt t="48941" x="6562725" y="3384550"/>
          <p14:tracePt t="48958" x="6562725" y="3402013"/>
          <p14:tracePt t="48974" x="6572250" y="3411538"/>
          <p14:tracePt t="49318" x="6572250" y="3419475"/>
          <p14:tracePt t="49331" x="6572250" y="3438525"/>
          <p14:tracePt t="49342" x="6572250" y="3455988"/>
          <p14:tracePt t="49355" x="6572250" y="3482975"/>
          <p14:tracePt t="49367" x="6581775" y="3517900"/>
          <p14:tracePt t="49380" x="6589713" y="3589338"/>
          <p14:tracePt t="49393" x="6608763" y="3670300"/>
          <p14:tracePt t="49408" x="6616700" y="3741738"/>
          <p14:tracePt t="49424" x="6626225" y="3840163"/>
          <p14:tracePt t="49441" x="6634163" y="4027488"/>
          <p14:tracePt t="49458" x="6643688" y="4116388"/>
          <p14:tracePt t="49474" x="6661150" y="4197350"/>
          <p14:tracePt t="49491" x="6680200" y="4357688"/>
          <p14:tracePt t="49508" x="6688138" y="4411663"/>
          <p14:tracePt t="49525" x="6697663" y="4465638"/>
          <p14:tracePt t="49541" x="6697663" y="4537075"/>
          <p14:tracePt t="49558" x="6697663" y="4562475"/>
          <p14:tracePt t="49574" x="6705600" y="4572000"/>
          <p14:tracePt t="49591" x="6705600" y="4581525"/>
          <p14:tracePt t="50225" x="6715125" y="4581525"/>
          <p14:tracePt t="50298" x="6715125" y="4572000"/>
          <p14:tracePt t="50800" x="6724650" y="4572000"/>
          <p14:tracePt t="51745" x="6724650" y="4562475"/>
          <p14:tracePt t="51879" x="6742113" y="4545013"/>
          <p14:tracePt t="51891" x="6759575" y="4537075"/>
          <p14:tracePt t="51904" x="6777038" y="4518025"/>
          <p14:tracePt t="51914" x="6796088" y="4510088"/>
          <p14:tracePt t="51927" x="6813550" y="4491038"/>
          <p14:tracePt t="51942" x="6840538" y="4483100"/>
          <p14:tracePt t="51958" x="6867525" y="4465638"/>
          <p14:tracePt t="51975" x="6894513" y="4456113"/>
          <p14:tracePt t="51992" x="6929438" y="4429125"/>
          <p14:tracePt t="52008" x="6946900" y="4429125"/>
          <p14:tracePt t="52025" x="6965950" y="4429125"/>
          <p14:tracePt t="52042" x="6991350" y="4419600"/>
          <p14:tracePt t="52059" x="6991350" y="4411663"/>
          <p14:tracePt t="52075" x="7000875" y="4411663"/>
          <p14:tracePt t="52294" x="6991350" y="4411663"/>
          <p14:tracePt t="52331" x="6983413" y="4411663"/>
          <p14:tracePt t="52345" x="6973888" y="4411663"/>
          <p14:tracePt t="52356" x="6973888" y="4402138"/>
          <p14:tracePt t="52369" x="6965950" y="4402138"/>
          <p14:tracePt t="52381" x="6965950" y="4384675"/>
          <p14:tracePt t="52393" x="6946900" y="4367213"/>
          <p14:tracePt t="52408" x="6929438" y="4348163"/>
          <p14:tracePt t="52425" x="6911975" y="4313238"/>
          <p14:tracePt t="52442" x="6884988" y="4286250"/>
          <p14:tracePt t="52459" x="6840538" y="4187825"/>
          <p14:tracePt t="52475" x="6804025" y="4125913"/>
          <p14:tracePt t="52492" x="6759575" y="3965575"/>
          <p14:tracePt t="52509" x="6732588" y="3894138"/>
          <p14:tracePt t="52526" x="6715125" y="3830638"/>
          <p14:tracePt t="52542" x="6661150" y="3697288"/>
          <p14:tracePt t="52559" x="6653213" y="3643313"/>
          <p14:tracePt t="52575" x="6626225" y="3589338"/>
          <p14:tracePt t="52592" x="6626225" y="3544888"/>
          <p14:tracePt t="52609" x="6616700" y="3517900"/>
          <p14:tracePt t="52626" x="6616700" y="3473450"/>
          <p14:tracePt t="52883" x="6616700" y="3446463"/>
          <p14:tracePt t="52896" x="6616700" y="3411538"/>
          <p14:tracePt t="52909" x="6616700" y="3394075"/>
          <p14:tracePt t="52920" x="6626225" y="3384550"/>
          <p14:tracePt t="52933" x="6634163" y="3367088"/>
          <p14:tracePt t="52945" x="6653213" y="3348038"/>
          <p14:tracePt t="52959" x="6705600" y="3303588"/>
          <p14:tracePt t="52975" x="6777038" y="3232150"/>
          <p14:tracePt t="52992" x="6867525" y="3160713"/>
          <p14:tracePt t="53009" x="7072313" y="3054350"/>
          <p14:tracePt t="53026" x="7161213" y="3009900"/>
          <p14:tracePt t="53042" x="7224713" y="2982913"/>
          <p14:tracePt t="53043" x="7259638" y="2965450"/>
          <p14:tracePt t="53059" x="7286625" y="2965450"/>
          <p14:tracePt t="53075" x="7304088" y="2965450"/>
          <p14:tracePt t="53092" x="7340600" y="2965450"/>
          <p14:tracePt t="53109" x="7358063" y="2982913"/>
          <p14:tracePt t="53126" x="7367588" y="3017838"/>
          <p14:tracePt t="53142" x="7385050" y="3071813"/>
          <p14:tracePt t="53159" x="7385050" y="3108325"/>
          <p14:tracePt t="53176" x="7394575" y="3152775"/>
          <p14:tracePt t="53192" x="7394575" y="3187700"/>
          <p14:tracePt t="53209" x="7394575" y="3197225"/>
          <p14:tracePt t="53225" x="7394575" y="3205163"/>
          <p14:tracePt t="53242" x="7394575" y="3224213"/>
          <p14:tracePt t="53259" x="7394575" y="3241675"/>
          <p14:tracePt t="53275" x="7394575" y="3259138"/>
          <p14:tracePt t="53299" x="7394575" y="3268663"/>
          <p14:tracePt t="53313" x="7394575" y="3276600"/>
          <p14:tracePt t="53325" x="7394575" y="3286125"/>
          <p14:tracePt t="53342" x="7394575" y="3295650"/>
          <p14:tracePt t="53359" x="7394575" y="3303588"/>
          <p14:tracePt t="53376" x="7394575" y="3313113"/>
          <p14:tracePt t="53392" x="7394575" y="3322638"/>
          <p14:tracePt t="53409" x="7394575" y="3330575"/>
          <p14:tracePt t="53425" x="7394575" y="3348038"/>
          <p14:tracePt t="53447" x="7394575" y="3357563"/>
          <p14:tracePt t="53460" x="7402513" y="3367088"/>
          <p14:tracePt t="53484" x="7419975" y="3375025"/>
          <p14:tracePt t="53496" x="7429500" y="3384550"/>
          <p14:tracePt t="53509" x="7446963" y="3384550"/>
          <p14:tracePt t="53526" x="7473950" y="3384550"/>
          <p14:tracePt t="53542" x="7500938" y="3394075"/>
          <p14:tracePt t="53559" x="7581900" y="3429000"/>
          <p14:tracePt t="53576" x="7634288" y="3438525"/>
          <p14:tracePt t="53592" x="7688263" y="3455988"/>
          <p14:tracePt t="53609" x="7804150" y="3490913"/>
          <p14:tracePt t="53626" x="7858125" y="3517900"/>
          <p14:tracePt t="53642" x="7956550" y="3589338"/>
          <p14:tracePt t="53659" x="8001000" y="3625850"/>
          <p14:tracePt t="53676" x="8027988" y="3652838"/>
          <p14:tracePt t="53692" x="8081963" y="3687763"/>
          <p14:tracePt t="53709" x="8099425" y="3687763"/>
          <p14:tracePt t="53726" x="8108950" y="3697288"/>
          <p14:tracePt t="53742" x="8116888" y="3697288"/>
          <p14:tracePt t="54060" x="8143875" y="3714750"/>
          <p14:tracePt t="54072" x="8188325" y="3741738"/>
          <p14:tracePt t="54084" x="8215313" y="3768725"/>
          <p14:tracePt t="54096" x="8251825" y="3803650"/>
          <p14:tracePt t="54111" x="8269288" y="3822700"/>
          <p14:tracePt t="54126" x="8296275" y="3840163"/>
          <p14:tracePt t="54142" x="8313738" y="3867150"/>
          <p14:tracePt t="54159" x="8340725" y="3894138"/>
          <p14:tracePt t="54176" x="8348663" y="3911600"/>
          <p14:tracePt t="54194" x="8348663" y="3919538"/>
          <p14:tracePt t="54209" x="8358188" y="3929063"/>
          <p14:tracePt t="55359" x="8358188" y="3938588"/>
          <p14:tracePt t="56436" x="8340725" y="3938588"/>
          <p14:tracePt t="56448" x="8331200" y="3938588"/>
          <p14:tracePt t="56461" x="8323263" y="3938588"/>
          <p14:tracePt t="56472" x="8286750" y="3938588"/>
          <p14:tracePt t="56486" x="8205788" y="3938588"/>
          <p14:tracePt t="56497" x="8027988" y="3938588"/>
          <p14:tracePt t="56510" x="7589838" y="3983038"/>
          <p14:tracePt t="56527" x="7062788" y="4071938"/>
          <p14:tracePt t="56543" x="6473825" y="4187825"/>
          <p14:tracePt t="56560" x="5429250" y="4384675"/>
          <p14:tracePt t="56577" x="5037138" y="4473575"/>
          <p14:tracePt t="56593" x="4714875" y="4537075"/>
          <p14:tracePt t="56610" x="4303713" y="4625975"/>
          <p14:tracePt t="56627" x="4125913" y="4697413"/>
          <p14:tracePt t="56643" x="3938588" y="4776788"/>
          <p14:tracePt t="56660" x="3687763" y="4894263"/>
          <p14:tracePt t="56677" x="3608388" y="4929188"/>
          <p14:tracePt t="56693" x="3562350" y="4946650"/>
          <p14:tracePt t="56710" x="3544888" y="4965700"/>
          <p14:tracePt t="56727" x="3544888" y="4973638"/>
          <p14:tracePt t="56938" x="3536950" y="4973638"/>
          <p14:tracePt t="56951" x="3500438" y="4983163"/>
          <p14:tracePt t="56963" x="3446463" y="4991100"/>
          <p14:tracePt t="56975" x="3367088" y="5000625"/>
          <p14:tracePt t="56988" x="3268663" y="5010150"/>
          <p14:tracePt t="57000" x="3143250" y="5010150"/>
          <p14:tracePt t="57012" x="3027363" y="5010150"/>
          <p14:tracePt t="57027" x="2901950" y="5000625"/>
          <p14:tracePt t="57043" x="2776538" y="4983163"/>
          <p14:tracePt t="57060" x="2652713" y="4956175"/>
          <p14:tracePt t="57061" x="2544763" y="4938713"/>
          <p14:tracePt t="57077" x="2438400" y="4929188"/>
          <p14:tracePt t="57093" x="2357438" y="4929188"/>
          <p14:tracePt t="57110" x="2251075" y="4911725"/>
          <p14:tracePt t="57127" x="2205038" y="4911725"/>
          <p14:tracePt t="57143" x="2187575" y="4911725"/>
          <p14:tracePt t="57160" x="2152650" y="4902200"/>
          <p14:tracePt t="57177" x="2133600" y="4902200"/>
          <p14:tracePt t="57193" x="2125663" y="4902200"/>
          <p14:tracePt t="57210" x="2116138" y="4902200"/>
          <p14:tracePt t="57232" x="2108200" y="4902200"/>
          <p14:tracePt t="57550" x="2108200" y="4894263"/>
          <p14:tracePt t="57563" x="2116138" y="4884738"/>
          <p14:tracePt t="57576" x="2116138" y="4875213"/>
          <p14:tracePt t="57588" x="2143125" y="4857750"/>
          <p14:tracePt t="57600" x="2187575" y="4813300"/>
          <p14:tracePt t="57612" x="2276475" y="4732338"/>
          <p14:tracePt t="57627" x="2366963" y="4633913"/>
          <p14:tracePt t="57643" x="2482850" y="4537075"/>
          <p14:tracePt t="57660" x="2581275" y="4429125"/>
          <p14:tracePt t="57677" x="2911475" y="4037013"/>
          <p14:tracePt t="57693" x="3116263" y="3776663"/>
          <p14:tracePt t="57710" x="3500438" y="3490913"/>
          <p14:tracePt t="57727" x="3652838" y="3394075"/>
          <p14:tracePt t="57744" x="3776663" y="3313113"/>
          <p14:tracePt t="57760" x="3919538" y="3232150"/>
          <p14:tracePt t="57777" x="3938588" y="3214688"/>
          <p14:tracePt t="57793" x="3956050" y="3197225"/>
          <p14:tracePt t="58004" x="3956050" y="3187700"/>
          <p14:tracePt t="58018" x="3956050" y="3179763"/>
          <p14:tracePt t="58028" x="3956050" y="3160713"/>
          <p14:tracePt t="58041" x="3965575" y="3098800"/>
          <p14:tracePt t="58054" x="4000500" y="2990850"/>
          <p14:tracePt t="58067" x="4098925" y="2768600"/>
          <p14:tracePt t="58078" x="4259263" y="2455863"/>
          <p14:tracePt t="58094" x="4446588" y="2116138"/>
          <p14:tracePt t="58111" x="4598988" y="1893888"/>
          <p14:tracePt t="58127" x="4759325" y="1687513"/>
          <p14:tracePt t="58144" x="4813300" y="1633538"/>
          <p14:tracePt t="58160" x="4867275" y="1598613"/>
          <p14:tracePt t="58177" x="4973638" y="1544638"/>
          <p14:tracePt t="58194" x="4991100" y="1527175"/>
          <p14:tracePt t="58211" x="5010150" y="1527175"/>
          <p14:tracePt t="58227" x="5027613" y="1527175"/>
          <p14:tracePt t="58262" x="5037138" y="1517650"/>
          <p14:tracePt t="58274" x="5045075" y="1509713"/>
          <p14:tracePt t="58300" x="5054600" y="1500188"/>
          <p14:tracePt t="58323" x="5062538" y="1490663"/>
          <p14:tracePt t="58335" x="5089525" y="1455738"/>
          <p14:tracePt t="58348" x="5126038" y="1419225"/>
          <p14:tracePt t="58360" x="5180013" y="1357313"/>
          <p14:tracePt t="58372" x="5224463" y="1303338"/>
          <p14:tracePt t="58385" x="5251450" y="1268413"/>
          <p14:tracePt t="58398" x="5251450" y="1250950"/>
          <p14:tracePt t="58410" x="5251450" y="1241425"/>
          <p14:tracePt t="58427" x="5251450" y="1231900"/>
          <p14:tracePt t="58444" x="5251450" y="1223963"/>
          <p14:tracePt t="58460" x="5259388" y="1214438"/>
          <p14:tracePt t="58482" x="5259388" y="1196975"/>
          <p14:tracePt t="58495" x="5259388" y="1187450"/>
          <p14:tracePt t="58511" x="5259388" y="1179513"/>
          <p14:tracePt t="58527" x="5259388" y="1169988"/>
          <p14:tracePt t="58544" x="5259388" y="1143000"/>
          <p14:tracePt t="58560" x="5259388" y="1125538"/>
          <p14:tracePt t="58577" x="5259388" y="1108075"/>
          <p14:tracePt t="58594" x="5224463" y="1062038"/>
          <p14:tracePt t="58610" x="5214938" y="1036638"/>
          <p14:tracePt t="58627" x="5205413" y="1017588"/>
          <p14:tracePt t="58644" x="5197475" y="990600"/>
          <p14:tracePt t="58661" x="5187950" y="982663"/>
          <p14:tracePt t="59206" x="5180013" y="982663"/>
          <p14:tracePt t="59218" x="5180013" y="1000125"/>
          <p14:tracePt t="59230" x="5170488" y="1017588"/>
          <p14:tracePt t="59244" x="5153025" y="1071563"/>
          <p14:tracePt t="59254" x="5116513" y="1179513"/>
          <p14:tracePt t="59267" x="5027613" y="1366838"/>
          <p14:tracePt t="59280" x="4857750" y="1724025"/>
          <p14:tracePt t="59294" x="4660900" y="2089150"/>
          <p14:tracePt t="59311" x="4456113" y="2482850"/>
          <p14:tracePt t="59327" x="4054475" y="3232150"/>
          <p14:tracePt t="59344" x="3867150" y="3544888"/>
          <p14:tracePt t="59361" x="3705225" y="3857625"/>
          <p14:tracePt t="59377" x="3411538" y="4348163"/>
          <p14:tracePt t="59394" x="3303588" y="4518025"/>
          <p14:tracePt t="59411" x="3214688" y="4652963"/>
          <p14:tracePt t="59427" x="3116263" y="4751388"/>
          <p14:tracePt t="59444" x="3108325" y="4768850"/>
          <p14:tracePt t="59461" x="3098800" y="4776788"/>
          <p14:tracePt t="59880" x="3108325" y="4776788"/>
          <p14:tracePt t="59892" x="3152775" y="4776788"/>
          <p14:tracePt t="59904" x="3187700" y="4776788"/>
          <p14:tracePt t="59917" x="3232150" y="4776788"/>
          <p14:tracePt t="59928" x="3276600" y="4776788"/>
          <p14:tracePt t="59944" x="3313113" y="4776788"/>
          <p14:tracePt t="59961" x="3367088" y="4786313"/>
          <p14:tracePt t="59978" x="3455988" y="4813300"/>
          <p14:tracePt t="59994" x="3509963" y="4830763"/>
          <p14:tracePt t="60011" x="3544888" y="4840288"/>
          <p14:tracePt t="60028" x="3589338" y="4867275"/>
          <p14:tracePt t="60044" x="3608388" y="4875213"/>
          <p14:tracePt t="60063" x="3608388" y="4884738"/>
          <p14:tracePt t="60113" x="3608388" y="4894263"/>
          <p14:tracePt t="60137" x="3608388" y="4902200"/>
          <p14:tracePt t="60161" x="3598863" y="4911725"/>
          <p14:tracePt t="60175" x="3571875" y="4919663"/>
          <p14:tracePt t="60185" x="3544888" y="4938713"/>
          <p14:tracePt t="60197" x="3490913" y="4956175"/>
          <p14:tracePt t="60212" x="3438525" y="4983163"/>
          <p14:tracePt t="60228" x="3367088" y="5018088"/>
          <p14:tracePt t="60244" x="3276600" y="5054600"/>
          <p14:tracePt t="60261" x="3071813" y="5108575"/>
          <p14:tracePt t="60278" x="2982913" y="5143500"/>
          <p14:tracePt t="60294" x="2894013" y="5170488"/>
          <p14:tracePt t="60311" x="2724150" y="5205413"/>
          <p14:tracePt t="60328" x="2625725" y="5241925"/>
          <p14:tracePt t="60345" x="2446338" y="5276850"/>
          <p14:tracePt t="60361" x="2374900" y="5286375"/>
          <p14:tracePt t="60378" x="2295525" y="5303838"/>
          <p14:tracePt t="60394" x="2152650" y="5313363"/>
          <p14:tracePt t="60411" x="2062163" y="5322888"/>
          <p14:tracePt t="60428" x="1965325" y="5348288"/>
          <p14:tracePt t="60444" x="1776413" y="5384800"/>
          <p14:tracePt t="60461" x="1687513" y="5394325"/>
          <p14:tracePt t="60478" x="1625600" y="5402263"/>
          <p14:tracePt t="60494" x="1527175" y="5411788"/>
          <p14:tracePt t="60511" x="1500188" y="5411788"/>
          <p14:tracePt t="60528" x="1455738" y="5402263"/>
          <p14:tracePt t="60545" x="1446213" y="5394325"/>
          <p14:tracePt t="60561" x="1438275" y="5384800"/>
          <p14:tracePt t="60578" x="1438275" y="5375275"/>
          <p14:tracePt t="62061" x="1438275" y="5367338"/>
          <p14:tracePt t="62109" x="1446213" y="5367338"/>
          <p14:tracePt t="62306" x="1446213" y="5357813"/>
          <p14:tracePt t="62415" x="1455738" y="5357813"/>
          <p14:tracePt t="62490" x="1465263" y="5357813"/>
          <p14:tracePt t="62515" x="1465263" y="5348288"/>
          <p14:tracePt t="62526" x="1482725" y="5348288"/>
          <p14:tracePt t="62538" x="1490663" y="5348288"/>
          <p14:tracePt t="62550" x="1500188" y="5348288"/>
          <p14:tracePt t="62562" x="1517650" y="5348288"/>
          <p14:tracePt t="62578" x="1536700" y="5348288"/>
          <p14:tracePt t="62595" x="1554163" y="5340350"/>
          <p14:tracePt t="62612" x="1625600" y="5340350"/>
          <p14:tracePt t="62629" x="1679575" y="5340350"/>
          <p14:tracePt t="62645" x="1731963" y="5340350"/>
          <p14:tracePt t="62662" x="1839913" y="5340350"/>
          <p14:tracePt t="62678" x="1901825" y="5340350"/>
          <p14:tracePt t="62695" x="1965325" y="5348288"/>
          <p14:tracePt t="62712" x="2081213" y="5375275"/>
          <p14:tracePt t="62728" x="2108200" y="5384800"/>
          <p14:tracePt t="62745" x="2125663" y="5384800"/>
          <p14:tracePt t="62762" x="2152650" y="5384800"/>
          <p14:tracePt t="62778" x="2160588" y="5394325"/>
          <p14:tracePt t="63065" x="2152650" y="5394325"/>
          <p14:tracePt t="63444" x="2160588" y="5394325"/>
          <p14:tracePt t="63469" x="2170113" y="5394325"/>
          <p14:tracePt t="63482" x="2187575" y="5394325"/>
          <p14:tracePt t="63495" x="2214563" y="5394325"/>
          <p14:tracePt t="63505" x="2241550" y="5394325"/>
          <p14:tracePt t="63519" x="2276475" y="5394325"/>
          <p14:tracePt t="63531" x="2339975" y="5375275"/>
          <p14:tracePt t="63545" x="2428875" y="5367338"/>
          <p14:tracePt t="63562" x="2517775" y="5357813"/>
          <p14:tracePt t="63579" x="2598738" y="5330825"/>
          <p14:tracePt t="63595" x="2714625" y="5303838"/>
          <p14:tracePt t="63612" x="2759075" y="5303838"/>
          <p14:tracePt t="63629" x="2803525" y="5295900"/>
          <p14:tracePt t="63645" x="2813050" y="5286375"/>
          <p14:tracePt t="63662" x="2830513" y="5286375"/>
          <p14:tracePt t="65246" x="2847975" y="5259388"/>
          <p14:tracePt t="65257" x="2919413" y="5224463"/>
          <p14:tracePt t="65270" x="3054350" y="5143500"/>
          <p14:tracePt t="65282" x="3340100" y="5018088"/>
          <p14:tracePt t="65296" x="3643313" y="4894263"/>
          <p14:tracePt t="65312" x="3965575" y="4795838"/>
          <p14:tracePt t="65329" x="4313238" y="4714875"/>
          <p14:tracePt t="65346" x="4786313" y="4625975"/>
          <p14:tracePt t="65362" x="4973638" y="4598988"/>
          <p14:tracePt t="65379" x="5108575" y="4589463"/>
          <p14:tracePt t="65396" x="5322888" y="4581525"/>
          <p14:tracePt t="65413" x="5402263" y="4581525"/>
          <p14:tracePt t="65429" x="5572125" y="4562475"/>
          <p14:tracePt t="65446" x="5661025" y="4554538"/>
          <p14:tracePt t="65463" x="5751513" y="4527550"/>
          <p14:tracePt t="65479" x="5894388" y="4483100"/>
          <p14:tracePt t="65496" x="5919788" y="4465638"/>
          <p14:tracePt t="65513" x="5938838" y="4465638"/>
          <p14:tracePt t="65530" x="5946775" y="4446588"/>
          <p14:tracePt t="65546" x="5956300" y="4429125"/>
          <p14:tracePt t="65563" x="5991225" y="4402138"/>
          <p14:tracePt t="65580" x="6018213" y="4357688"/>
          <p14:tracePt t="65596" x="6018213" y="4348163"/>
          <p14:tracePt t="65613" x="6027738" y="4340225"/>
          <p14:tracePt t="65629" x="6037263" y="4340225"/>
          <p14:tracePt t="65646" x="6037263" y="4330700"/>
          <p14:tracePt t="65663" x="6045200" y="4330700"/>
          <p14:tracePt t="65679" x="6045200" y="4322763"/>
          <p14:tracePt t="65696" x="6054725" y="4313238"/>
          <p14:tracePt t="65713" x="6062663" y="4313238"/>
          <p14:tracePt t="65729" x="6072188" y="4313238"/>
          <p14:tracePt t="65760" x="6081713" y="4303713"/>
          <p14:tracePt t="65797" x="6089650" y="4303713"/>
          <p14:tracePt t="80842" x="6062663" y="4303713"/>
          <p14:tracePt t="80854" x="6010275" y="4313238"/>
          <p14:tracePt t="80867" x="5956300" y="4313238"/>
          <p14:tracePt t="80878" x="5884863" y="4313238"/>
          <p14:tracePt t="80891" x="5840413" y="4313238"/>
          <p14:tracePt t="80903" x="5795963" y="4303713"/>
          <p14:tracePt t="80917" x="5776913" y="4295775"/>
          <p14:tracePt t="80934" x="5751513" y="4259263"/>
          <p14:tracePt t="80951" x="5751513" y="4214813"/>
          <p14:tracePt t="80967" x="5751513" y="4089400"/>
          <p14:tracePt t="80984" x="5768975" y="4027488"/>
          <p14:tracePt t="81001" x="5803900" y="3983038"/>
          <p14:tracePt t="81017" x="5813425" y="3965575"/>
          <p14:tracePt t="81034" x="5822950" y="3965575"/>
          <p14:tracePt t="81051" x="5822950" y="3956050"/>
          <p14:tracePt t="81067" x="5830888" y="3956050"/>
          <p14:tracePt t="81087" x="5840413" y="3946525"/>
          <p14:tracePt t="81101" x="5867400" y="3919538"/>
          <p14:tracePt t="81118" x="5884863" y="3911600"/>
          <p14:tracePt t="81134" x="5902325" y="3894138"/>
          <p14:tracePt t="81151" x="5946775" y="3857625"/>
          <p14:tracePt t="81167" x="5956300" y="3840163"/>
          <p14:tracePt t="81184" x="5973763" y="3830638"/>
          <p14:tracePt t="81201" x="5991225" y="3803650"/>
          <p14:tracePt t="81234" x="6000750" y="3795713"/>
          <p14:tracePt t="81247" x="6010275" y="3795713"/>
          <p14:tracePt t="81260" x="6018213" y="3786188"/>
          <p14:tracePt t="81271" x="6037263" y="3786188"/>
          <p14:tracePt t="81284" x="6054725" y="3776663"/>
          <p14:tracePt t="81301" x="6072188" y="3768725"/>
          <p14:tracePt t="81318" x="6089650" y="3759200"/>
          <p14:tracePt t="81334" x="6116638" y="3732213"/>
          <p14:tracePt t="81351" x="6126163" y="3724275"/>
          <p14:tracePt t="81369" x="6134100" y="3714750"/>
          <p14:tracePt t="81456" x="6143625" y="3714750"/>
          <p14:tracePt t="81480" x="6143625" y="3724275"/>
          <p14:tracePt t="81492" x="6153150" y="3732213"/>
          <p14:tracePt t="81503" x="6161088" y="3751263"/>
          <p14:tracePt t="81516" x="6170613" y="3751263"/>
          <p14:tracePt t="81528" x="6170613" y="3768725"/>
          <p14:tracePt t="81540" x="6188075" y="3786188"/>
          <p14:tracePt t="81552" x="6197600" y="3795713"/>
          <p14:tracePt t="81568" x="6224588" y="3822700"/>
          <p14:tracePt t="81584" x="6232525" y="3830638"/>
          <p14:tracePt t="81601" x="6251575" y="3848100"/>
          <p14:tracePt t="81618" x="6269038" y="3848100"/>
          <p14:tracePt t="81634" x="6276975" y="3857625"/>
          <p14:tracePt t="81651" x="6303963" y="3857625"/>
          <p14:tracePt t="81668" x="6323013" y="3857625"/>
          <p14:tracePt t="81687" x="6330950" y="3857625"/>
          <p14:tracePt t="81701" x="6348413" y="3848100"/>
          <p14:tracePt t="81718" x="6357938" y="3848100"/>
          <p14:tracePt t="81734" x="6375400" y="3840163"/>
          <p14:tracePt t="81751" x="6394450" y="3840163"/>
          <p14:tracePt t="81768" x="6402388" y="3840163"/>
          <p14:tracePt t="81784" x="6411913" y="3840163"/>
          <p14:tracePt t="81801" x="6429375" y="3840163"/>
          <p14:tracePt t="81818" x="6438900" y="3840163"/>
          <p14:tracePt t="81834" x="6446838" y="3848100"/>
          <p14:tracePt t="81851" x="6456363" y="3857625"/>
          <p14:tracePt t="81868" x="6465888" y="3867150"/>
          <p14:tracePt t="81884" x="6473825" y="3894138"/>
          <p14:tracePt t="81901" x="6483350" y="3894138"/>
          <p14:tracePt t="81918" x="6483350" y="3902075"/>
          <p14:tracePt t="81934" x="6483350" y="3919538"/>
          <p14:tracePt t="81956" x="6483350" y="3929063"/>
          <p14:tracePt t="81969" x="6483350" y="3956050"/>
          <p14:tracePt t="81984" x="6483350" y="3973513"/>
          <p14:tracePt t="82001" x="6483350" y="4000500"/>
          <p14:tracePt t="82018" x="6483350" y="4010025"/>
          <p14:tracePt t="82034" x="6483350" y="4054475"/>
          <p14:tracePt t="82051" x="6483350" y="4062413"/>
          <p14:tracePt t="82068" x="6465888" y="4098925"/>
          <p14:tracePt t="82085" x="6465888" y="4116388"/>
          <p14:tracePt t="82101" x="6456363" y="4143375"/>
          <p14:tracePt t="82118" x="6438900" y="4179888"/>
          <p14:tracePt t="82135" x="6438900" y="4187825"/>
          <p14:tracePt t="82151" x="6429375" y="4197350"/>
          <p14:tracePt t="82178" x="6419850" y="4205288"/>
          <p14:tracePt t="82189" x="6411913" y="4205288"/>
          <p14:tracePt t="82214" x="6394450" y="4214813"/>
          <p14:tracePt t="82227" x="6375400" y="4214813"/>
          <p14:tracePt t="82238" x="6367463" y="4224338"/>
          <p14:tracePt t="82251" x="6348413" y="4224338"/>
          <p14:tracePt t="82268" x="6330950" y="4224338"/>
          <p14:tracePt t="82284" x="6313488" y="4224338"/>
          <p14:tracePt t="82301" x="6296025" y="4224338"/>
          <p14:tracePt t="82318" x="6276975" y="4224338"/>
          <p14:tracePt t="82335" x="6269038" y="4224338"/>
          <p14:tracePt t="82351" x="6232525" y="4224338"/>
          <p14:tracePt t="82368" x="6224588" y="4224338"/>
          <p14:tracePt t="82385" x="6215063" y="4224338"/>
          <p14:tracePt t="82401" x="6205538" y="4224338"/>
          <p14:tracePt t="82418" x="6197600" y="4224338"/>
          <p14:tracePt t="82435" x="6180138" y="4214813"/>
          <p14:tracePt t="82451" x="6170613" y="4205288"/>
          <p14:tracePt t="82468" x="6161088" y="4197350"/>
          <p14:tracePt t="82485" x="6153150" y="4179888"/>
          <p14:tracePt t="82509" x="6153150" y="4170363"/>
          <p14:tracePt t="82520" x="6143625" y="4143375"/>
          <p14:tracePt t="82535" x="6143625" y="4125913"/>
          <p14:tracePt t="82551" x="6143625" y="4098925"/>
          <p14:tracePt t="82568" x="6143625" y="4062413"/>
          <p14:tracePt t="82585" x="6143625" y="4017963"/>
          <p14:tracePt t="82601" x="6143625" y="4000500"/>
          <p14:tracePt t="82618" x="6143625" y="3983038"/>
          <p14:tracePt t="82635" x="6143625" y="3973513"/>
          <p14:tracePt t="82651" x="6143625" y="3965575"/>
          <p14:tracePt t="82668" x="6153150" y="3946525"/>
          <p14:tracePt t="82668" x="6170613" y="3938588"/>
          <p14:tracePt t="82685" x="6188075" y="3919538"/>
          <p14:tracePt t="82701" x="6197600" y="3919538"/>
          <p14:tracePt t="82718" x="6205538" y="3911600"/>
          <p14:tracePt t="82735" x="6215063" y="3902075"/>
          <p14:tracePt t="82751" x="6224588" y="3894138"/>
          <p14:tracePt t="82768" x="6259513" y="3875088"/>
          <p14:tracePt t="82785" x="6269038" y="3867150"/>
          <p14:tracePt t="82801" x="6286500" y="3848100"/>
          <p14:tracePt t="82818" x="6296025" y="3840163"/>
          <p14:tracePt t="82851" x="6303963" y="3840163"/>
          <p14:tracePt t="82864" x="6313488" y="3840163"/>
          <p14:tracePt t="82876" x="6330950" y="3830638"/>
          <p14:tracePt t="82888" x="6340475" y="3822700"/>
          <p14:tracePt t="82901" x="6348413" y="3822700"/>
          <p14:tracePt t="82918" x="6367463" y="3822700"/>
          <p14:tracePt t="82935" x="6375400" y="3822700"/>
          <p14:tracePt t="82951" x="6394450" y="3822700"/>
          <p14:tracePt t="82974" x="6402388" y="3840163"/>
          <p14:tracePt t="82986" x="6411913" y="3840163"/>
          <p14:tracePt t="83001" x="6419850" y="3857625"/>
          <p14:tracePt t="83018" x="6429375" y="3867150"/>
          <p14:tracePt t="83035" x="6438900" y="3902075"/>
          <p14:tracePt t="83051" x="6446838" y="3911600"/>
          <p14:tracePt t="83068" x="6446838" y="3929063"/>
          <p14:tracePt t="83085" x="6456363" y="3956050"/>
          <p14:tracePt t="83101" x="6456363" y="3973513"/>
          <p14:tracePt t="83118" x="6456363" y="3990975"/>
          <p14:tracePt t="83135" x="6456363" y="4010025"/>
          <p14:tracePt t="83151" x="6446838" y="4017963"/>
          <p14:tracePt t="83168" x="6446838" y="4027488"/>
          <p14:tracePt t="83185" x="6429375" y="4054475"/>
          <p14:tracePt t="83201" x="6419850" y="4062413"/>
          <p14:tracePt t="83218" x="6402388" y="4071938"/>
          <p14:tracePt t="83235" x="6394450" y="4081463"/>
          <p14:tracePt t="83251" x="6384925" y="4089400"/>
          <p14:tracePt t="83268" x="6375400" y="4098925"/>
          <p14:tracePt t="83285" x="6357938" y="4108450"/>
          <p14:tracePt t="83301" x="6348413" y="4108450"/>
          <p14:tracePt t="83318" x="6323013" y="4116388"/>
          <p14:tracePt t="83335" x="6313488" y="4116388"/>
          <p14:tracePt t="83351" x="6303963" y="4116388"/>
          <p14:tracePt t="83368" x="6276975" y="4116388"/>
          <p14:tracePt t="83385" x="6269038" y="4116388"/>
          <p14:tracePt t="83401" x="6259513" y="4116388"/>
          <p14:tracePt t="83418" x="6232525" y="4116388"/>
          <p14:tracePt t="83439" x="6215063" y="4116388"/>
          <p14:tracePt t="83451" x="6205538" y="4116388"/>
          <p14:tracePt t="83468" x="6197600" y="4108450"/>
          <p14:tracePt t="83489" x="6188075" y="4108450"/>
          <p14:tracePt t="83502" x="6180138" y="4098925"/>
          <p14:tracePt t="83518" x="6170613" y="4089400"/>
          <p14:tracePt t="83535" x="6161088" y="4081463"/>
          <p14:tracePt t="83552" x="6153150" y="4062413"/>
          <p14:tracePt t="83568" x="6143625" y="4054475"/>
          <p14:tracePt t="83585" x="6134100" y="4044950"/>
          <p14:tracePt t="83601" x="6116638" y="4017963"/>
          <p14:tracePt t="83618" x="6116638" y="4010025"/>
          <p14:tracePt t="83635" x="6116638" y="3983038"/>
          <p14:tracePt t="83635" x="6116638" y="3973513"/>
          <p14:tracePt t="83652" x="6116638" y="3956050"/>
          <p14:tracePt t="83668" x="6116638" y="3938588"/>
          <p14:tracePt t="83685" x="6116638" y="3929063"/>
          <p14:tracePt t="83701" x="6116638" y="3911600"/>
          <p14:tracePt t="83718" x="6116638" y="3902075"/>
          <p14:tracePt t="83735" x="6126163" y="3875088"/>
          <p14:tracePt t="83752" x="6134100" y="3867150"/>
          <p14:tracePt t="83768" x="6153150" y="3857625"/>
          <p14:tracePt t="83785" x="6161088" y="3848100"/>
          <p14:tracePt t="83801" x="6170613" y="3830638"/>
          <p14:tracePt t="83818" x="6180138" y="3830638"/>
          <p14:tracePt t="83820" x="6197600" y="3830638"/>
          <p14:tracePt t="83835" x="6197600" y="3822700"/>
          <p14:tracePt t="83852" x="6215063" y="3822700"/>
          <p14:tracePt t="83868" x="6224588" y="3822700"/>
          <p14:tracePt t="83869" x="6232525" y="3822700"/>
          <p14:tracePt t="83885" x="6251575" y="3822700"/>
          <p14:tracePt t="83902" x="6259513" y="3822700"/>
          <p14:tracePt t="83918" x="6286500" y="3822700"/>
          <p14:tracePt t="83935" x="6296025" y="3822700"/>
          <p14:tracePt t="83954" x="6303963" y="3822700"/>
          <p14:tracePt t="83968" x="6313488" y="3822700"/>
          <p14:tracePt t="83985" x="6323013" y="3822700"/>
          <p14:tracePt t="84003" x="6340475" y="3822700"/>
          <p14:tracePt t="84018" x="6348413" y="3822700"/>
          <p14:tracePt t="84035" x="6357938" y="3822700"/>
          <p14:tracePt t="84052" x="6375400" y="3822700"/>
          <p14:tracePt t="84068" x="6375400" y="3830638"/>
          <p14:tracePt t="84085" x="6384925" y="3840163"/>
          <p14:tracePt t="84125" x="6384925" y="3848100"/>
          <p14:tracePt t="84137" x="6384925" y="3867150"/>
          <p14:tracePt t="84151" x="6394450" y="3875088"/>
          <p14:tracePt t="84162" x="6394450" y="3884613"/>
          <p14:tracePt t="84174" x="6402388" y="3902075"/>
          <p14:tracePt t="84199" x="6402388" y="3919538"/>
          <p14:tracePt t="84211" x="6402388" y="3929063"/>
          <p14:tracePt t="84223" x="6402388" y="3938588"/>
          <p14:tracePt t="84235" x="6402388" y="3956050"/>
          <p14:tracePt t="84252" x="6402388" y="3965575"/>
          <p14:tracePt t="84268" x="6402388" y="3973513"/>
          <p14:tracePt t="84285" x="6402388" y="4010025"/>
          <p14:tracePt t="84302" x="6402388" y="4017963"/>
          <p14:tracePt t="84319" x="6402388" y="4027488"/>
          <p14:tracePt t="84335" x="6402388" y="4037013"/>
          <p14:tracePt t="84352" x="6402388" y="4044950"/>
          <p14:tracePt t="84368" x="6402388" y="4054475"/>
          <p14:tracePt t="84385" x="6384925" y="4071938"/>
          <p14:tracePt t="84402" x="6384925" y="4081463"/>
          <p14:tracePt t="84418" x="6375400" y="4089400"/>
          <p14:tracePt t="84435" x="6367463" y="4098925"/>
          <p14:tracePt t="84452" x="6357938" y="4108450"/>
          <p14:tracePt t="84469" x="6348413" y="4116388"/>
          <p14:tracePt t="84485" x="6330950" y="4125913"/>
          <p14:tracePt t="84506" x="6313488" y="4125913"/>
          <p14:tracePt t="84519" x="6303963" y="4125913"/>
          <p14:tracePt t="84542" x="6286500" y="4125913"/>
          <p14:tracePt t="84554" x="6276975" y="4125913"/>
          <p14:tracePt t="84568" x="6269038" y="4125913"/>
          <p14:tracePt t="84585" x="6251575" y="4125913"/>
          <p14:tracePt t="84604" x="6242050" y="4125913"/>
          <p14:tracePt t="84618" x="6224588" y="4125913"/>
          <p14:tracePt t="84635" x="6215063" y="4125913"/>
          <p14:tracePt t="84652" x="6197600" y="4108450"/>
          <p14:tracePt t="84669" x="6188075" y="4108450"/>
          <p14:tracePt t="84685" x="6188075" y="4098925"/>
          <p14:tracePt t="84702" x="6170613" y="4081463"/>
          <p14:tracePt t="84719" x="6170613" y="4071938"/>
          <p14:tracePt t="84735" x="6170613" y="4062413"/>
          <p14:tracePt t="84752" x="6170613" y="4017963"/>
          <p14:tracePt t="84768" x="6170613" y="4000500"/>
          <p14:tracePt t="84787" x="6170613" y="3983038"/>
          <p14:tracePt t="84811" x="6170613" y="3973513"/>
          <p14:tracePt t="84850" x="6170613" y="3965575"/>
          <p14:tracePt t="84860" x="6180138" y="3956050"/>
          <p14:tracePt t="84873" x="6188075" y="3956050"/>
          <p14:tracePt t="84886" x="6197600" y="3956050"/>
          <p14:tracePt t="84902" x="6205538" y="3956050"/>
          <p14:tracePt t="84919" x="6215063" y="3956050"/>
          <p14:tracePt t="85167" x="6197600" y="3956050"/>
          <p14:tracePt t="85179" x="6180138" y="3956050"/>
          <p14:tracePt t="85191" x="6153150" y="3956050"/>
          <p14:tracePt t="85204" x="6116638" y="3965575"/>
          <p14:tracePt t="85219" x="6062663" y="3973513"/>
          <p14:tracePt t="85236" x="6027738" y="3983038"/>
          <p14:tracePt t="85252" x="5991225" y="3983038"/>
          <p14:tracePt t="85269" x="5919788" y="3983038"/>
          <p14:tracePt t="85285" x="5884863" y="3983038"/>
          <p14:tracePt t="85302" x="5813425" y="3983038"/>
          <p14:tracePt t="85319" x="5786438" y="3983038"/>
          <p14:tracePt t="85335" x="5741988" y="3983038"/>
          <p14:tracePt t="85352" x="5724525" y="3973513"/>
          <p14:tracePt t="85353" x="5705475" y="3965575"/>
          <p14:tracePt t="85369" x="5688013" y="3965575"/>
          <p14:tracePt t="85385" x="5680075" y="3956050"/>
          <p14:tracePt t="85402" x="5670550" y="3946525"/>
          <p14:tracePt t="85521" x="5680075" y="3946525"/>
          <p14:tracePt t="85596" x="5688013" y="3946525"/>
          <p14:tracePt t="85718" x="5697538" y="3946525"/>
          <p14:tracePt t="86269" x="5697538" y="3956050"/>
          <p14:tracePt t="86491" x="5732463" y="3956050"/>
          <p14:tracePt t="86502" x="5759450" y="3956050"/>
          <p14:tracePt t="86514" x="5803900" y="3956050"/>
          <p14:tracePt t="86525" x="5857875" y="3956050"/>
          <p14:tracePt t="86539" x="5911850" y="3956050"/>
          <p14:tracePt t="86553" x="5938838" y="3956050"/>
          <p14:tracePt t="86569" x="5965825" y="3956050"/>
          <p14:tracePt t="86586" x="5983288" y="3956050"/>
          <p14:tracePt t="86602" x="6018213" y="3946525"/>
          <p14:tracePt t="86619" x="6037263" y="3946525"/>
          <p14:tracePt t="86637" x="6045200" y="3946525"/>
          <p14:tracePt t="86652" x="6054725" y="3946525"/>
          <p14:tracePt t="86669" x="6062663" y="3946525"/>
          <p14:tracePt t="86686" x="6099175" y="3946525"/>
          <p14:tracePt t="86702" x="6108700" y="3946525"/>
          <p14:tracePt t="86719" x="6126163" y="3946525"/>
          <p14:tracePt t="86736" x="6134100" y="3946525"/>
          <p14:tracePt t="86752" x="6143625" y="3946525"/>
          <p14:tracePt t="86769" x="6153150" y="3946525"/>
          <p14:tracePt t="86808" x="6161088" y="3946525"/>
          <p14:tracePt t="87580" x="6170613" y="3946525"/>
          <p14:tracePt t="87604" x="6180138" y="3946525"/>
          <p14:tracePt t="87617" x="6188075" y="3946525"/>
          <p14:tracePt t="87629" x="6197600" y="3946525"/>
          <p14:tracePt t="87641" x="6205538" y="3956050"/>
          <p14:tracePt t="87653" x="6215063" y="3956050"/>
          <p14:tracePt t="87679" x="6224588" y="3956050"/>
          <p14:tracePt t="87702" x="6232525" y="3956050"/>
          <p14:tracePt t="87752" x="6242050" y="3956050"/>
          <p14:tracePt t="87800" x="6242050" y="3965575"/>
          <p14:tracePt t="88500" x="6242050" y="3956050"/>
          <p14:tracePt t="88511" x="6242050" y="3946525"/>
          <p14:tracePt t="88523" x="6232525" y="3938588"/>
          <p14:tracePt t="88535" x="6232525" y="3929063"/>
          <p14:tracePt t="88548" x="6232525" y="3919538"/>
          <p14:tracePt t="88561" x="6224588" y="3919538"/>
          <p14:tracePt t="88573" x="6224588" y="3911600"/>
          <p14:tracePt t="88598" x="6224588" y="3902075"/>
          <p14:tracePt t="88634" x="6224588" y="3894138"/>
          <p14:tracePt t="88646" x="6224588" y="3884613"/>
          <p14:tracePt t="88659" x="6224588" y="3875088"/>
          <p14:tracePt t="88672" x="6232525" y="3857625"/>
          <p14:tracePt t="88683" x="6251575" y="3840163"/>
          <p14:tracePt t="88695" x="6269038" y="3830638"/>
          <p14:tracePt t="88707" x="6296025" y="3822700"/>
          <p14:tracePt t="88721" x="6323013" y="3803650"/>
          <p14:tracePt t="88736" x="6340475" y="3803650"/>
          <p14:tracePt t="88753" x="6348413" y="3803650"/>
          <p14:tracePt t="88770" x="6367463" y="3803650"/>
          <p14:tracePt t="88806" x="6375400" y="3803650"/>
          <p14:tracePt t="88855" x="6375400" y="3813175"/>
          <p14:tracePt t="88867" x="6384925" y="3822700"/>
          <p14:tracePt t="88881" x="6394450" y="3822700"/>
          <p14:tracePt t="88890" x="6394450" y="3830638"/>
          <p14:tracePt t="88904" x="6394450" y="3840163"/>
          <p14:tracePt t="88920" x="6411913" y="3848100"/>
          <p14:tracePt t="88937" x="6411913" y="3857625"/>
          <p14:tracePt t="88953" x="6429375" y="3884613"/>
          <p14:tracePt t="88970" x="6438900" y="3894138"/>
          <p14:tracePt t="88987" x="6446838" y="3911600"/>
          <p14:tracePt t="89003" x="6446838" y="3919538"/>
          <p14:tracePt t="89026" x="6446838" y="3938588"/>
          <p14:tracePt t="89051" x="6446838" y="3946525"/>
          <p14:tracePt t="89075" x="6446838" y="3956050"/>
          <p14:tracePt t="89087" x="6446838" y="3965575"/>
          <p14:tracePt t="89100" x="6446838" y="3973513"/>
          <p14:tracePt t="89124" x="6446838" y="3983038"/>
          <p14:tracePt t="89136" x="6446838" y="3990975"/>
          <p14:tracePt t="89161" x="6446838" y="4010025"/>
          <p14:tracePt t="89185" x="6446838" y="4017963"/>
          <p14:tracePt t="89198" x="6446838" y="4037013"/>
          <p14:tracePt t="89223" x="6446838" y="4054475"/>
          <p14:tracePt t="89234" x="6446838" y="4071938"/>
          <p14:tracePt t="89246" x="6446838" y="4081463"/>
          <p14:tracePt t="89258" x="6446838" y="4089400"/>
          <p14:tracePt t="89271" x="6446838" y="4098925"/>
          <p14:tracePt t="89287" x="6446838" y="4108450"/>
          <p14:tracePt t="89303" x="6446838" y="4116388"/>
          <p14:tracePt t="89320" x="6446838" y="4125913"/>
          <p14:tracePt t="89337" x="6438900" y="4133850"/>
          <p14:tracePt t="89369" x="6429375" y="4143375"/>
          <p14:tracePt t="89384" x="6419850" y="4143375"/>
          <p14:tracePt t="89405" x="6411913" y="4143375"/>
          <p14:tracePt t="89431" x="6402388" y="4152900"/>
          <p14:tracePt t="89442" x="6394450" y="4152900"/>
          <p14:tracePt t="89456" x="6384925" y="4152900"/>
          <p14:tracePt t="89466" x="6375400" y="4152900"/>
          <p14:tracePt t="89480" x="6367463" y="4152900"/>
          <p14:tracePt t="89492" x="6348413" y="4152900"/>
          <p14:tracePt t="89505" x="6340475" y="4152900"/>
          <p14:tracePt t="89520" x="6330950" y="4152900"/>
          <p14:tracePt t="89537" x="6323013" y="4152900"/>
          <p14:tracePt t="89553" x="6313488" y="4152900"/>
          <p14:tracePt t="89570" x="6303963" y="4152900"/>
          <p14:tracePt t="89587" x="6286500" y="4152900"/>
          <p14:tracePt t="89604" x="6276975" y="4152900"/>
          <p14:tracePt t="89620" x="6269038" y="4152900"/>
          <p14:tracePt t="89637" x="6259513" y="4152900"/>
          <p14:tracePt t="89653" x="6251575" y="4143375"/>
          <p14:tracePt t="89670" x="6242050" y="4133850"/>
          <p14:tracePt t="89687" x="6232525" y="4133850"/>
          <p14:tracePt t="89703" x="6224588" y="4116388"/>
          <p14:tracePt t="89720" x="6215063" y="4116388"/>
          <p14:tracePt t="89737" x="6197600" y="4108450"/>
          <p14:tracePt t="89762" x="6197600" y="4098925"/>
          <p14:tracePt t="89773" x="6197600" y="4089400"/>
          <p14:tracePt t="89787" x="6188075" y="4089400"/>
          <p14:tracePt t="89804" x="6188075" y="4081463"/>
          <p14:tracePt t="89820" x="6188075" y="4071938"/>
          <p14:tracePt t="89837" x="6180138" y="4044950"/>
          <p14:tracePt t="89853" x="6170613" y="4037013"/>
          <p14:tracePt t="89870" x="6170613" y="4027488"/>
          <p14:tracePt t="89887" x="6170613" y="4010025"/>
          <p14:tracePt t="89904" x="6170613" y="4000500"/>
          <p14:tracePt t="89920" x="6170613" y="3990975"/>
          <p14:tracePt t="89921" x="6170613" y="3983038"/>
          <p14:tracePt t="89945" x="6170613" y="3973513"/>
          <p14:tracePt t="89955" x="6170613" y="3956050"/>
          <p14:tracePt t="89970" x="6170613" y="3938588"/>
          <p14:tracePt t="89987" x="6170613" y="3919538"/>
          <p14:tracePt t="90004" x="6170613" y="3911600"/>
          <p14:tracePt t="90020" x="6170613" y="3884613"/>
          <p14:tracePt t="90037" x="6180138" y="3875088"/>
          <p14:tracePt t="90055" x="6180138" y="3867150"/>
          <p14:tracePt t="90070" x="6188075" y="3867150"/>
          <p14:tracePt t="90087" x="6188075" y="3857625"/>
          <p14:tracePt t="90104" x="6215063" y="3848100"/>
          <p14:tracePt t="90120" x="6224588" y="3848100"/>
          <p14:tracePt t="90137" x="6242050" y="3840163"/>
          <p14:tracePt t="90154" x="6259513" y="3840163"/>
          <p14:tracePt t="90170" x="6269038" y="3840163"/>
          <p14:tracePt t="90187" x="6276975" y="3840163"/>
          <p14:tracePt t="90204" x="6303963" y="3840163"/>
          <p14:tracePt t="90220" x="6323013" y="3840163"/>
          <p14:tracePt t="90237" x="6330950" y="3840163"/>
          <p14:tracePt t="90254" x="6348413" y="3840163"/>
          <p14:tracePt t="90270" x="6357938" y="3840163"/>
          <p14:tracePt t="90287" x="6367463" y="3840163"/>
          <p14:tracePt t="90304" x="6375400" y="3840163"/>
          <p14:tracePt t="90320" x="6384925" y="3840163"/>
          <p14:tracePt t="90337" x="6402388" y="3848100"/>
          <p14:tracePt t="90354" x="6402388" y="3857625"/>
          <p14:tracePt t="90370" x="6411913" y="3867150"/>
          <p14:tracePt t="90388" x="6411913" y="3875088"/>
          <p14:tracePt t="90404" x="6419850" y="3884613"/>
          <p14:tracePt t="90420" x="6419850" y="3894138"/>
          <p14:tracePt t="90437" x="6429375" y="3902075"/>
          <p14:tracePt t="90454" x="6429375" y="3911600"/>
          <p14:tracePt t="90471" x="6429375" y="3919538"/>
          <p14:tracePt t="90487" x="6429375" y="3938588"/>
          <p14:tracePt t="90504" x="6429375" y="3946525"/>
          <p14:tracePt t="90520" x="6429375" y="3956050"/>
          <p14:tracePt t="90545" x="6429375" y="3973513"/>
          <p14:tracePt t="90569" x="6429375" y="3983038"/>
          <p14:tracePt t="90583" x="6429375" y="4000500"/>
          <p14:tracePt t="90607" x="6429375" y="4017963"/>
          <p14:tracePt t="90631" x="6429375" y="4027488"/>
          <p14:tracePt t="90655" x="6429375" y="4037013"/>
          <p14:tracePt t="90679" x="6419850" y="4044950"/>
          <p14:tracePt t="90703" x="6419850" y="4054475"/>
          <p14:tracePt t="90728" x="6411913" y="4062413"/>
          <p14:tracePt t="90765" x="6402388" y="4062413"/>
          <p14:tracePt t="90778" x="6402388" y="4071938"/>
          <p14:tracePt t="90790" x="6394450" y="4071938"/>
          <p14:tracePt t="90802" x="6384925" y="4081463"/>
          <p14:tracePt t="90827" x="6367463" y="4081463"/>
          <p14:tracePt t="90840" x="6357938" y="4081463"/>
          <p14:tracePt t="90862" x="6340475" y="4089400"/>
          <p14:tracePt t="90889" x="6323013" y="4089400"/>
          <p14:tracePt t="90901" x="6303963" y="4089400"/>
          <p14:tracePt t="90912" x="6296025" y="4089400"/>
          <p14:tracePt t="90924" x="6286500" y="4089400"/>
          <p14:tracePt t="90937" x="6269038" y="4089400"/>
          <p14:tracePt t="90962" x="6251575" y="4089400"/>
          <p14:tracePt t="90975" x="6242050" y="4089400"/>
          <p14:tracePt t="90987" x="6232525" y="4081463"/>
          <p14:tracePt t="91004" x="6215063" y="4081463"/>
          <p14:tracePt t="91023" x="6205538" y="4081463"/>
          <p14:tracePt t="91037" x="6197600" y="4071938"/>
          <p14:tracePt t="91054" x="6188075" y="4071938"/>
          <p14:tracePt t="91070" x="6180138" y="4071938"/>
          <p14:tracePt t="91087" x="6170613" y="4054475"/>
          <p14:tracePt t="91104" x="6161088" y="4054475"/>
          <p14:tracePt t="91120" x="6153150" y="4044950"/>
          <p14:tracePt t="91137" x="6153150" y="4037013"/>
          <p14:tracePt t="91154" x="6143625" y="4037013"/>
          <p14:tracePt t="91171" x="6134100" y="4017963"/>
          <p14:tracePt t="91187" x="6126163" y="4010025"/>
          <p14:tracePt t="91204" x="6126163" y="4000500"/>
          <p14:tracePt t="91220" x="6126163" y="3983038"/>
          <p14:tracePt t="91237" x="6126163" y="3973513"/>
          <p14:tracePt t="91254" x="6126163" y="3965575"/>
          <p14:tracePt t="91270" x="6126163" y="3946525"/>
          <p14:tracePt t="91292" x="6126163" y="3938588"/>
          <p14:tracePt t="91304" x="6126163" y="3929063"/>
          <p14:tracePt t="91320" x="6126163" y="3919538"/>
          <p14:tracePt t="91341" x="6134100" y="3902075"/>
          <p14:tracePt t="91354" x="6143625" y="3902075"/>
          <p14:tracePt t="91371" x="6153150" y="3894138"/>
          <p14:tracePt t="91387" x="6161088" y="3894138"/>
          <p14:tracePt t="91404" x="6170613" y="3884613"/>
          <p14:tracePt t="91421" x="6197600" y="3867150"/>
          <p14:tracePt t="91437" x="6215063" y="3867150"/>
          <p14:tracePt t="91454" x="6251575" y="3848100"/>
          <p14:tracePt t="91470" x="6269038" y="3848100"/>
          <p14:tracePt t="91487" x="6286500" y="3848100"/>
          <p14:tracePt t="91504" x="6323013" y="3848100"/>
          <p14:tracePt t="91520" x="6330950" y="3848100"/>
          <p14:tracePt t="91538" x="6340475" y="3848100"/>
          <p14:tracePt t="91554" x="6348413" y="3848100"/>
          <p14:tracePt t="91571" x="6367463" y="3848100"/>
          <p14:tracePt t="91588" x="6375400" y="3848100"/>
          <p14:tracePt t="91604" x="6394450" y="3848100"/>
          <p14:tracePt t="91623" x="6411913" y="3857625"/>
          <p14:tracePt t="91637" x="6411913" y="3867150"/>
          <p14:tracePt t="91654" x="6429375" y="3867150"/>
          <p14:tracePt t="91671" x="6429375" y="3884613"/>
          <p14:tracePt t="91687" x="6446838" y="3911600"/>
          <p14:tracePt t="91704" x="6456363" y="3919538"/>
          <p14:tracePt t="91721" x="6465888" y="3929063"/>
          <p14:tracePt t="91737" x="6465888" y="3938588"/>
          <p14:tracePt t="91754" x="6465888" y="3956050"/>
          <p14:tracePt t="91771" x="6465888" y="3973513"/>
          <p14:tracePt t="91788" x="6465888" y="3990975"/>
          <p14:tracePt t="91807" x="6465888" y="4000500"/>
          <p14:tracePt t="91821" x="6465888" y="4017963"/>
          <p14:tracePt t="91837" x="6465888" y="4027488"/>
          <p14:tracePt t="91854" x="6465888" y="4037013"/>
          <p14:tracePt t="91871" x="6465888" y="4054475"/>
          <p14:tracePt t="91887" x="6465888" y="4062413"/>
          <p14:tracePt t="91904" x="6456363" y="4081463"/>
          <p14:tracePt t="91921" x="6446838" y="4098925"/>
          <p14:tracePt t="91938" x="6438900" y="4098925"/>
          <p14:tracePt t="91954" x="6438900" y="4116388"/>
          <p14:tracePt t="91971" x="6429375" y="4116388"/>
          <p14:tracePt t="91991" x="6419850" y="4116388"/>
          <p14:tracePt t="92005" x="6411913" y="4116388"/>
          <p14:tracePt t="92021" x="6402388" y="4116388"/>
          <p14:tracePt t="92037" x="6394450" y="4125913"/>
          <p14:tracePt t="92055" x="6375400" y="4125913"/>
          <p14:tracePt t="92071" x="6357938" y="4125913"/>
          <p14:tracePt t="92088" x="6348413" y="4125913"/>
          <p14:tracePt t="92104" x="6313488" y="4125913"/>
          <p14:tracePt t="92121" x="6303963" y="4125913"/>
          <p14:tracePt t="92138" x="6286500" y="4125913"/>
          <p14:tracePt t="92154" x="6276975" y="4116388"/>
          <p14:tracePt t="92171" x="6259513" y="4116388"/>
          <p14:tracePt t="92188" x="6242050" y="4098925"/>
          <p14:tracePt t="92204" x="6224588" y="4098925"/>
          <p14:tracePt t="92221" x="6215063" y="4089400"/>
          <p14:tracePt t="92238" x="6188075" y="4071938"/>
          <p14:tracePt t="92254" x="6180138" y="4062413"/>
          <p14:tracePt t="92271" x="6161088" y="4044950"/>
          <p14:tracePt t="92288" x="6134100" y="4017963"/>
          <p14:tracePt t="92304" x="6126163" y="4010025"/>
          <p14:tracePt t="92321" x="6126163" y="3990975"/>
          <p14:tracePt t="92338" x="6126163" y="3983038"/>
          <p14:tracePt t="92359" x="6126163" y="3973513"/>
          <p14:tracePt t="92371" x="6126163" y="3965575"/>
          <p14:tracePt t="92388" x="6126163" y="3956050"/>
          <p14:tracePt t="92411" x="6126163" y="3938588"/>
          <p14:tracePt t="92421" x="6126163" y="3911600"/>
          <p14:tracePt t="92438" x="6126163" y="3902075"/>
          <p14:tracePt t="92456" x="6126163" y="3894138"/>
          <p14:tracePt t="92471" x="6126163" y="3884613"/>
          <p14:tracePt t="92493" x="6134100" y="3875088"/>
          <p14:tracePt t="92505" x="6143625" y="3875088"/>
          <p14:tracePt t="92521" x="6153150" y="3867150"/>
          <p14:tracePt t="92538" x="6161088" y="3857625"/>
          <p14:tracePt t="92554" x="6188075" y="3857625"/>
          <p14:tracePt t="92571" x="6197600" y="3857625"/>
          <p14:tracePt t="92588" x="6205538" y="3857625"/>
          <p14:tracePt t="92605" x="6224588" y="3857625"/>
          <p14:tracePt t="92621" x="6232525" y="3857625"/>
          <p14:tracePt t="92640" x="6259513" y="3857625"/>
          <p14:tracePt t="92664" x="6276975" y="3857625"/>
          <p14:tracePt t="92689" x="6286500" y="3857625"/>
          <p14:tracePt t="92702" x="6296025" y="3857625"/>
          <p14:tracePt t="92713" x="6303963" y="3857625"/>
          <p14:tracePt t="92726" x="6313488" y="3857625"/>
          <p14:tracePt t="92738" x="6323013" y="3857625"/>
          <p14:tracePt t="92754" x="6330950" y="3857625"/>
          <p14:tracePt t="92771" x="6340475" y="3857625"/>
          <p14:tracePt t="92788" x="6357938" y="3857625"/>
          <p14:tracePt t="92804" x="6367463" y="3857625"/>
          <p14:tracePt t="92821" x="6375400" y="3867150"/>
          <p14:tracePt t="92838" x="6384925" y="3884613"/>
          <p14:tracePt t="92854" x="6394450" y="3894138"/>
          <p14:tracePt t="92871" x="6402388" y="3902075"/>
          <p14:tracePt t="92888" x="6411913" y="3911600"/>
          <p14:tracePt t="92904" x="6411913" y="3919538"/>
          <p14:tracePt t="92934" x="6411913" y="3929063"/>
          <p14:tracePt t="93436" x="6411913" y="3938588"/>
          <p14:tracePt t="94061" x="6411913" y="3946525"/>
          <p14:tracePt t="97718" x="6411913" y="3956050"/>
          <p14:tracePt t="97723" x="6402388" y="3956050"/>
          <p14:tracePt t="97736" x="6402388" y="3973513"/>
          <p14:tracePt t="97760" x="6402388" y="3983038"/>
          <p14:tracePt t="97774" x="6394450" y="3990975"/>
          <p14:tracePt t="97784" x="6394450" y="4000500"/>
          <p14:tracePt t="97821" x="6384925" y="4000500"/>
          <p14:tracePt t="97833" x="6384925" y="4010025"/>
          <p14:tracePt t="97846" x="6375400" y="4010025"/>
          <p14:tracePt t="97870" x="6375400" y="4017963"/>
          <p14:tracePt t="97882" x="6367463" y="4017963"/>
          <p14:tracePt t="97896" x="6357938" y="4017963"/>
          <p14:tracePt t="97907" x="6348413" y="4017963"/>
          <p14:tracePt t="97923" x="6340475" y="4017963"/>
          <p14:tracePt t="97939" x="6340475" y="4027488"/>
          <p14:tracePt t="97956" x="6313488" y="4027488"/>
          <p14:tracePt t="97973" x="6303963" y="4027488"/>
          <p14:tracePt t="97989" x="6286500" y="4037013"/>
          <p14:tracePt t="98006" x="6269038" y="4037013"/>
          <p14:tracePt t="98023" x="6259513" y="4037013"/>
          <p14:tracePt t="98039" x="6251575" y="4037013"/>
          <p14:tracePt t="98056" x="6242050" y="4037013"/>
          <p14:tracePt t="98073" x="6232525" y="4037013"/>
          <p14:tracePt t="98089" x="6224588" y="4037013"/>
          <p14:tracePt t="98106" x="6197600" y="4037013"/>
          <p14:tracePt t="98129" x="6188075" y="4037013"/>
          <p14:tracePt t="98142" x="6180138" y="4027488"/>
          <p14:tracePt t="98156" x="6180138" y="4017963"/>
          <p14:tracePt t="98173" x="6170613" y="4010025"/>
          <p14:tracePt t="98189" x="6170613" y="4000500"/>
          <p14:tracePt t="98206" x="6161088" y="3973513"/>
          <p14:tracePt t="98223" x="6153150" y="3965575"/>
          <p14:tracePt t="98239" x="6153150" y="3946525"/>
          <p14:tracePt t="98256" x="6153150" y="3938588"/>
          <p14:tracePt t="98288" x="6153150" y="3919538"/>
          <p14:tracePt t="98300" x="6153150" y="3911600"/>
          <p14:tracePt t="98311" x="6153150" y="3894138"/>
          <p14:tracePt t="98323" x="6161088" y="3884613"/>
          <p14:tracePt t="98339" x="6161088" y="3875088"/>
          <p14:tracePt t="98356" x="6170613" y="3867150"/>
          <p14:tracePt t="98372" x="6188075" y="3857625"/>
          <p14:tracePt t="98398" x="6197600" y="3857625"/>
          <p14:tracePt t="98411" x="6215063" y="3857625"/>
          <p14:tracePt t="98423" x="6224588" y="3857625"/>
          <p14:tracePt t="98439" x="6232525" y="3857625"/>
          <p14:tracePt t="98456" x="6259513" y="3857625"/>
          <p14:tracePt t="98473" x="6286500" y="3867150"/>
          <p14:tracePt t="98490" x="6303963" y="3894138"/>
          <p14:tracePt t="98506" x="6323013" y="3902075"/>
          <p14:tracePt t="98523" x="6357938" y="3946525"/>
          <p14:tracePt t="98540" x="6375400" y="3965575"/>
          <p14:tracePt t="98556" x="6384925" y="3983038"/>
          <p14:tracePt t="98573" x="6402388" y="4017963"/>
          <p14:tracePt t="98589" x="6402388" y="4037013"/>
          <p14:tracePt t="98607" x="6402388" y="4054475"/>
          <p14:tracePt t="98607" x="6402388" y="4081463"/>
          <p14:tracePt t="98623" x="6402388" y="4089400"/>
          <p14:tracePt t="98640" x="6402388" y="4098925"/>
          <p14:tracePt t="98656" x="6402388" y="4116388"/>
          <p14:tracePt t="98673" x="6394450" y="4125913"/>
          <p14:tracePt t="98692" x="6384925" y="4125913"/>
          <p14:tracePt t="98741" x="6375400" y="4125913"/>
          <p14:tracePt t="99134" x="6367463" y="4125913"/>
          <p14:tracePt t="99343" x="6357938" y="4116388"/>
          <p14:tracePt t="99403" x="6357938" y="4108450"/>
          <p14:tracePt t="99440" x="6348413" y="4108450"/>
          <p14:tracePt t="99502" x="6348413" y="4098925"/>
          <p14:tracePt t="99538" x="6348413" y="4089400"/>
          <p14:tracePt t="99551" x="6340475" y="4081463"/>
          <p14:tracePt t="99574" x="6330950" y="4081463"/>
          <p14:tracePt t="99587" x="6330950" y="4071938"/>
          <p14:tracePt t="99599" x="6323013" y="4071938"/>
          <p14:tracePt t="99611" x="6313488" y="4062413"/>
          <p14:tracePt t="99624" x="6303963" y="4054475"/>
          <p14:tracePt t="99640" x="6286500" y="4044950"/>
          <p14:tracePt t="99657" x="6269038" y="4027488"/>
          <p14:tracePt t="99674" x="6224588" y="4000500"/>
          <p14:tracePt t="99690" x="6205538" y="3990975"/>
          <p14:tracePt t="99706" x="6188075" y="3973513"/>
          <p14:tracePt t="99723" x="6161088" y="3946525"/>
          <p14:tracePt t="99740" x="6143625" y="3938588"/>
          <p14:tracePt t="99756" x="6143625" y="3929063"/>
          <p14:tracePt t="99773" x="6143625" y="3919538"/>
          <p14:tracePt t="99918" x="6153150" y="3919538"/>
          <p14:tracePt t="99954" x="6170613" y="3919538"/>
          <p14:tracePt t="99979" x="6188075" y="3919538"/>
          <p14:tracePt t="100003" x="6197600" y="3919538"/>
          <p14:tracePt t="100028" x="6215063" y="3911600"/>
          <p14:tracePt t="100041" x="6224588" y="3911600"/>
          <p14:tracePt t="100052" x="6232525" y="3911600"/>
          <p14:tracePt t="100064" x="6251575" y="3902075"/>
          <p14:tracePt t="100076" x="6259513" y="3902075"/>
          <p14:tracePt t="100090" x="6269038" y="3894138"/>
          <p14:tracePt t="100107" x="6276975" y="3894138"/>
          <p14:tracePt t="100123" x="6276975" y="3884613"/>
          <p14:tracePt t="100140" x="6286500" y="3884613"/>
          <p14:tracePt t="100200" x="6303963" y="3884613"/>
          <p14:tracePt t="100212" x="6313488" y="3884613"/>
          <p14:tracePt t="100223" x="6330950" y="3884613"/>
          <p14:tracePt t="100249" x="6348413" y="3902075"/>
          <p14:tracePt t="100274" x="6357938" y="3911600"/>
          <p14:tracePt t="100286" x="6357938" y="3938588"/>
          <p14:tracePt t="100298" x="6357938" y="3946525"/>
          <p14:tracePt t="100310" x="6357938" y="3965575"/>
          <p14:tracePt t="100323" x="6357938" y="3973513"/>
          <p14:tracePt t="100340" x="6357938" y="4000500"/>
          <p14:tracePt t="100357" x="6357938" y="4010025"/>
          <p14:tracePt t="100373" x="6357938" y="4044950"/>
          <p14:tracePt t="100390" x="6348413" y="4062413"/>
          <p14:tracePt t="100407" x="6330950" y="4089400"/>
          <p14:tracePt t="100432" x="6330950" y="4098925"/>
          <p14:tracePt t="100445" x="6323013" y="4098925"/>
          <p14:tracePt t="100472" x="6303963" y="4098925"/>
          <p14:tracePt t="100481" x="6296025" y="4108450"/>
          <p14:tracePt t="100494" x="6276975" y="4108450"/>
          <p14:tracePt t="100507" x="6251575" y="4116388"/>
          <p14:tracePt t="100523" x="6232525" y="4116388"/>
          <p14:tracePt t="100540" x="6205538" y="4116388"/>
          <p14:tracePt t="100557" x="6126163" y="4116388"/>
          <p14:tracePt t="100574" x="6045200" y="4116388"/>
          <p14:tracePt t="100590" x="5965825" y="4125913"/>
          <p14:tracePt t="100607" x="5786438" y="4160838"/>
          <p14:tracePt t="100624" x="5697538" y="4179888"/>
          <p14:tracePt t="100640" x="5510213" y="4232275"/>
          <p14:tracePt t="100657" x="5411788" y="4259263"/>
          <p14:tracePt t="100673" x="5322888" y="4295775"/>
          <p14:tracePt t="100690" x="5160963" y="4348163"/>
          <p14:tracePt t="100707" x="5099050" y="4367213"/>
          <p14:tracePt t="100723" x="5062538" y="4375150"/>
          <p14:tracePt t="100740" x="5018088" y="4394200"/>
          <p14:tracePt t="100757" x="5010150" y="4394200"/>
          <p14:tracePt t="101045" x="5000625" y="4394200"/>
          <p14:tracePt t="101070" x="4991100" y="4402138"/>
          <p14:tracePt t="101082" x="4983163" y="4402138"/>
          <p14:tracePt t="101093" x="4965700" y="4411663"/>
          <p14:tracePt t="101107" x="4938713" y="4429125"/>
          <p14:tracePt t="101119" x="4884738" y="4456113"/>
          <p14:tracePt t="101130" x="4822825" y="4483100"/>
          <p14:tracePt t="101143" x="4741863" y="4518025"/>
          <p14:tracePt t="101157" x="4660900" y="4545013"/>
          <p14:tracePt t="101174" x="4598988" y="4581525"/>
          <p14:tracePt t="101190" x="4527550" y="4598988"/>
          <p14:tracePt t="101207" x="4402138" y="4643438"/>
          <p14:tracePt t="101224" x="4357688" y="4660900"/>
          <p14:tracePt t="101240" x="4303713" y="4687888"/>
          <p14:tracePt t="101257" x="4170363" y="4759325"/>
          <p14:tracePt t="101274" x="4116388" y="4795838"/>
          <p14:tracePt t="101290" x="4017963" y="4848225"/>
          <p14:tracePt t="101307" x="3983038" y="4867275"/>
          <p14:tracePt t="101324" x="3965575" y="4875213"/>
          <p14:tracePt t="101340" x="3894138" y="4911725"/>
          <p14:tracePt t="101357" x="3867150" y="4929188"/>
          <p14:tracePt t="101374" x="3840163" y="4946650"/>
          <p14:tracePt t="101390" x="3813175" y="4973638"/>
          <p14:tracePt t="101407" x="3803650" y="4983163"/>
          <p14:tracePt t="101424" x="3795713" y="4983163"/>
          <p14:tracePt t="101440" x="3776663" y="5010150"/>
          <p14:tracePt t="101457" x="3751263" y="5045075"/>
          <p14:tracePt t="101474" x="3732213" y="5072063"/>
          <p14:tracePt t="101490" x="3697288" y="5133975"/>
          <p14:tracePt t="101507" x="3687763" y="5153025"/>
          <p14:tracePt t="101524" x="3670300" y="5180013"/>
          <p14:tracePt t="101541" x="3670300" y="5187950"/>
          <p14:tracePt t="101572" x="3670300" y="5197475"/>
          <p14:tracePt t="101609" x="3670300" y="5214938"/>
          <p14:tracePt t="101633" x="3670300" y="5224463"/>
          <p14:tracePt t="101646" x="3679825" y="5224463"/>
          <p14:tracePt t="101657" x="3687763" y="5224463"/>
          <p14:tracePt t="101670" x="3697288" y="5224463"/>
          <p14:tracePt t="101682" x="3724275" y="5224463"/>
          <p14:tracePt t="101695" x="3741738" y="5224463"/>
          <p14:tracePt t="101707" x="3768725" y="5214938"/>
          <p14:tracePt t="101724" x="3813175" y="5187950"/>
          <p14:tracePt t="101740" x="3848100" y="5153025"/>
          <p14:tracePt t="101757" x="3875088" y="5126038"/>
          <p14:tracePt t="101774" x="3875088" y="5108575"/>
          <p14:tracePt t="101792" x="3875088" y="5099050"/>
          <p14:tracePt t="101807" x="3875088" y="5089525"/>
          <p14:tracePt t="101824" x="3875088" y="5072063"/>
          <p14:tracePt t="101841" x="3857625" y="5062538"/>
          <p14:tracePt t="101857" x="3830638" y="5027613"/>
          <p14:tracePt t="101874" x="3803650" y="5018088"/>
          <p14:tracePt t="101891" x="3768725" y="4991100"/>
          <p14:tracePt t="101907" x="3751263" y="4991100"/>
          <p14:tracePt t="101924" x="3724275" y="4983163"/>
          <p14:tracePt t="101941" x="3697288" y="4973638"/>
          <p14:tracePt t="101957" x="3679825" y="4973638"/>
          <p14:tracePt t="101974" x="3670300" y="4973638"/>
          <p14:tracePt t="101991" x="3633788" y="4973638"/>
          <p14:tracePt t="102007" x="3616325" y="4973638"/>
          <p14:tracePt t="102024" x="3598863" y="4973638"/>
          <p14:tracePt t="102041" x="3562350" y="5000625"/>
          <p14:tracePt t="102058" x="3544888" y="5000625"/>
          <p14:tracePt t="102074" x="3509963" y="5027613"/>
          <p14:tracePt t="102090" x="3500438" y="5037138"/>
          <p14:tracePt t="102107" x="3482975" y="5054600"/>
          <p14:tracePt t="102124" x="3455988" y="5072063"/>
          <p14:tracePt t="102141" x="3446463" y="5072063"/>
          <p14:tracePt t="102157" x="3446463" y="5081588"/>
          <p14:tracePt t="102174" x="3438525" y="5089525"/>
          <p14:tracePt t="102210" x="3429000" y="5099050"/>
          <p14:tracePt t="102222" x="3429000" y="5116513"/>
          <p14:tracePt t="102234" x="3419475" y="5133975"/>
          <p14:tracePt t="102245" x="3419475" y="5153025"/>
          <p14:tracePt t="102258" x="3411538" y="5170488"/>
          <p14:tracePt t="102274" x="3411538" y="5187950"/>
          <p14:tracePt t="102291" x="3411538" y="5205413"/>
          <p14:tracePt t="102307" x="3411538" y="5232400"/>
          <p14:tracePt t="102324" x="3411538" y="5241925"/>
          <p14:tracePt t="102341" x="3411538" y="5251450"/>
          <p14:tracePt t="102357" x="3411538" y="5268913"/>
          <p14:tracePt t="102374" x="3411538" y="5276850"/>
          <p14:tracePt t="102391" x="3419475" y="5286375"/>
          <p14:tracePt t="102407" x="3446463" y="5313363"/>
          <p14:tracePt t="102424" x="3455988" y="5322888"/>
          <p14:tracePt t="102441" x="3473450" y="5340350"/>
          <p14:tracePt t="102457" x="3500438" y="5348288"/>
          <p14:tracePt t="102474" x="3509963" y="5357813"/>
          <p14:tracePt t="102491" x="3517900" y="5367338"/>
          <p14:tracePt t="102507" x="3562350" y="5367338"/>
          <p14:tracePt t="102524" x="3581400" y="5367338"/>
          <p14:tracePt t="102541" x="3616325" y="5367338"/>
          <p14:tracePt t="102557" x="3652838" y="5357813"/>
          <p14:tracePt t="102574" x="3670300" y="5348288"/>
          <p14:tracePt t="102591" x="3732213" y="5303838"/>
          <p14:tracePt t="102607" x="3751263" y="5286375"/>
          <p14:tracePt t="102624" x="3776663" y="5268913"/>
          <p14:tracePt t="102641" x="3813175" y="5232400"/>
          <p14:tracePt t="102657" x="3830638" y="5224463"/>
          <p14:tracePt t="102674" x="3840163" y="5214938"/>
          <p14:tracePt t="102691" x="3848100" y="5205413"/>
          <p14:tracePt t="102712" x="3848100" y="5197475"/>
          <p14:tracePt t="102724" x="3848100" y="5187950"/>
          <p14:tracePt t="102741" x="3848100" y="5180013"/>
          <p14:tracePt t="102757" x="3848100" y="5153025"/>
          <p14:tracePt t="102774" x="3848100" y="5108575"/>
          <p14:tracePt t="102791" x="3848100" y="5089525"/>
          <p14:tracePt t="102808" x="3848100" y="5081588"/>
          <p14:tracePt t="102824" x="3848100" y="5037138"/>
          <p14:tracePt t="102842" x="3840163" y="5027613"/>
          <p14:tracePt t="102858" x="3830638" y="5010150"/>
          <p14:tracePt t="102874" x="3795713" y="4983163"/>
          <p14:tracePt t="102891" x="3786188" y="4983163"/>
          <p14:tracePt t="102908" x="3751263" y="4965700"/>
          <p14:tracePt t="102924" x="3724275" y="4956175"/>
          <p14:tracePt t="102941" x="3714750" y="4956175"/>
          <p14:tracePt t="102957" x="3679825" y="4956175"/>
          <p14:tracePt t="102974" x="3660775" y="4956175"/>
          <p14:tracePt t="102991" x="3643313" y="4956175"/>
          <p14:tracePt t="103007" x="3616325" y="4956175"/>
          <p14:tracePt t="103024" x="3598863" y="4956175"/>
          <p14:tracePt t="103041" x="3589338" y="4956175"/>
          <p14:tracePt t="103058" x="3554413" y="4956175"/>
          <p14:tracePt t="103074" x="3536950" y="4956175"/>
          <p14:tracePt t="103091" x="3509963" y="4983163"/>
          <p14:tracePt t="103108" x="3473450" y="5010150"/>
          <p14:tracePt t="103124" x="3465513" y="5010150"/>
          <p14:tracePt t="103141" x="3446463" y="5018088"/>
          <p14:tracePt t="103158" x="3446463" y="5027613"/>
          <p14:tracePt t="103177" x="3446463" y="5037138"/>
          <p14:tracePt t="103191" x="3438525" y="5037138"/>
          <p14:tracePt t="103207" x="3438525" y="5045075"/>
          <p14:tracePt t="103224" x="3438525" y="5054600"/>
          <p14:tracePt t="103241" x="3438525" y="5062538"/>
          <p14:tracePt t="103258" x="3438525" y="5081588"/>
          <p14:tracePt t="103276" x="3438525" y="5089525"/>
          <p14:tracePt t="103291" x="3438525" y="5108575"/>
          <p14:tracePt t="103308" x="3438525" y="5126038"/>
          <p14:tracePt t="103324" x="3429000" y="5153025"/>
          <p14:tracePt t="103341" x="3429000" y="5160963"/>
          <p14:tracePt t="103358" x="3429000" y="5170488"/>
          <p14:tracePt t="103374" x="3429000" y="5197475"/>
          <p14:tracePt t="103391" x="3429000" y="5205413"/>
          <p14:tracePt t="103408" x="3429000" y="5214938"/>
          <p14:tracePt t="103424" x="3429000" y="5241925"/>
          <p14:tracePt t="103441" x="3429000" y="5251450"/>
          <p14:tracePt t="103458" x="3429000" y="5268913"/>
          <p14:tracePt t="103474" x="3446463" y="5276850"/>
          <p14:tracePt t="103491" x="3465513" y="5286375"/>
          <p14:tracePt t="103508" x="3500438" y="5286375"/>
          <p14:tracePt t="103524" x="3517900" y="5286375"/>
          <p14:tracePt t="103541" x="3544888" y="5286375"/>
          <p14:tracePt t="103558" x="3598863" y="5286375"/>
          <p14:tracePt t="103574" x="3625850" y="5286375"/>
          <p14:tracePt t="103591" x="3643313" y="5286375"/>
          <p14:tracePt t="103608" x="3660775" y="5286375"/>
          <p14:tracePt t="103625" x="3670300" y="5286375"/>
          <p14:tracePt t="103641" x="3679825" y="5286375"/>
          <p14:tracePt t="103658" x="3687763" y="5286375"/>
          <p14:tracePt t="103674" x="3697288" y="5276850"/>
          <p14:tracePt t="103691" x="3714750" y="5251450"/>
          <p14:tracePt t="103708" x="3732213" y="5241925"/>
          <p14:tracePt t="103724" x="3732213" y="5232400"/>
          <p14:tracePt t="103742" x="3751263" y="5214938"/>
          <p14:tracePt t="103764" x="3751263" y="5205413"/>
          <p14:tracePt t="103777" x="3751263" y="5197475"/>
          <p14:tracePt t="103791" x="3759200" y="5180013"/>
          <p14:tracePt t="103808" x="3768725" y="5170488"/>
          <p14:tracePt t="103824" x="3768725" y="5160963"/>
          <p14:tracePt t="103841" x="3776663" y="5143500"/>
          <p14:tracePt t="103863" x="3776663" y="5133975"/>
          <p14:tracePt t="103876" x="3776663" y="5126038"/>
          <p14:tracePt t="103891" x="3776663" y="5116513"/>
          <p14:tracePt t="103908" x="3776663" y="5099050"/>
          <p14:tracePt t="103924" x="3776663" y="5089525"/>
          <p14:tracePt t="103941" x="3776663" y="5072063"/>
          <p14:tracePt t="103961" x="3776663" y="5054600"/>
          <p14:tracePt t="103974" x="3768725" y="5054600"/>
          <p14:tracePt t="103991" x="3759200" y="5045075"/>
          <p14:tracePt t="104008" x="3751263" y="5037138"/>
          <p14:tracePt t="104025" x="3724275" y="5037138"/>
          <p14:tracePt t="104041" x="3705225" y="5027613"/>
          <p14:tracePt t="104058" x="3670300" y="5018088"/>
          <p14:tracePt t="104075" x="3652838" y="5018088"/>
          <p14:tracePt t="104091" x="3633788" y="5018088"/>
          <p14:tracePt t="104108" x="3616325" y="5018088"/>
          <p14:tracePt t="104126" x="3581400" y="5018088"/>
          <p14:tracePt t="104141" x="3562350" y="5018088"/>
          <p14:tracePt t="104158" x="3536950" y="5018088"/>
          <p14:tracePt t="104175" x="3509963" y="5018088"/>
          <p14:tracePt t="104191" x="3482975" y="5037138"/>
          <p14:tracePt t="104208" x="3429000" y="5062538"/>
          <p14:tracePt t="104231" x="3419475" y="5062538"/>
          <p14:tracePt t="104242" x="3419475" y="5072063"/>
          <p14:tracePt t="104258" x="3411538" y="5081588"/>
          <p14:tracePt t="104290" x="3411538" y="5089525"/>
          <p14:tracePt t="104316" x="3411538" y="5099050"/>
          <p14:tracePt t="104328" x="3411538" y="5108575"/>
          <p14:tracePt t="104354" x="3411538" y="5116513"/>
          <p14:tracePt t="104365" x="3411538" y="5133975"/>
          <p14:tracePt t="104378" x="3411538" y="5143500"/>
          <p14:tracePt t="104390" x="3411538" y="5160963"/>
          <p14:tracePt t="104402" x="3411538" y="5170488"/>
          <p14:tracePt t="104414" x="3411538" y="5187950"/>
          <p14:tracePt t="104427" x="3411538" y="5197475"/>
          <p14:tracePt t="104441" x="3411538" y="5205413"/>
          <p14:tracePt t="104458" x="3411538" y="5214938"/>
          <p14:tracePt t="104475" x="3411538" y="5224463"/>
          <p14:tracePt t="104491" x="3429000" y="5251450"/>
          <p14:tracePt t="104508" x="3438525" y="5268913"/>
          <p14:tracePt t="104525" x="3455988" y="5276850"/>
          <p14:tracePt t="104541" x="3465513" y="5276850"/>
          <p14:tracePt t="104558" x="3473450" y="5276850"/>
          <p14:tracePt t="104575" x="3509963" y="5286375"/>
          <p14:tracePt t="104591" x="3517900" y="5286375"/>
          <p14:tracePt t="104608" x="3536950" y="5286375"/>
          <p14:tracePt t="104625" x="3571875" y="5286375"/>
          <p14:tracePt t="104647" x="3581400" y="5286375"/>
          <p14:tracePt t="104659" x="3598863" y="5286375"/>
          <p14:tracePt t="104675" x="3616325" y="5268913"/>
          <p14:tracePt t="104691" x="3652838" y="5251450"/>
          <p14:tracePt t="104708" x="3679825" y="5224463"/>
          <p14:tracePt t="104725" x="3705225" y="5214938"/>
          <p14:tracePt t="104742" x="3705225" y="5205413"/>
          <p14:tracePt t="104820" x="3714750" y="5187950"/>
          <p14:tracePt t="104830" x="3724275" y="5187950"/>
          <p14:tracePt t="104865" x="3724275" y="5180013"/>
          <p14:tracePt t="105480" x="3724275" y="5170488"/>
          <p14:tracePt t="105650" x="3714750" y="5160963"/>
          <p14:tracePt t="105701" x="3705225" y="5160963"/>
          <p14:tracePt t="105714" x="3687763" y="5160963"/>
          <p14:tracePt t="105726" x="3670300" y="5160963"/>
          <p14:tracePt t="105737" x="3643313" y="5160963"/>
          <p14:tracePt t="105750" x="3598863" y="5160963"/>
          <p14:tracePt t="105761" x="3544888" y="5160963"/>
          <p14:tracePt t="105775" x="3473450" y="5160963"/>
          <p14:tracePt t="105792" x="3402013" y="5160963"/>
          <p14:tracePt t="105808" x="3322638" y="5170488"/>
          <p14:tracePt t="105825" x="3125788" y="5214938"/>
          <p14:tracePt t="105842" x="3027363" y="5232400"/>
          <p14:tracePt t="105858" x="2938463" y="5251450"/>
          <p14:tracePt t="105875" x="2776538" y="5276850"/>
          <p14:tracePt t="105892" x="2732088" y="5276850"/>
          <p14:tracePt t="105909" x="2670175" y="5276850"/>
          <p14:tracePt t="105925" x="2589213" y="5276850"/>
          <p14:tracePt t="105942" x="2562225" y="5276850"/>
          <p14:tracePt t="105958" x="2517775" y="5276850"/>
          <p14:tracePt t="105975" x="2482850" y="5276850"/>
          <p14:tracePt t="105992" x="2455863" y="5286375"/>
          <p14:tracePt t="106008" x="2411413" y="5303838"/>
          <p14:tracePt t="106025" x="2347913" y="5313363"/>
          <p14:tracePt t="106042" x="2303463" y="5322888"/>
          <p14:tracePt t="106059" x="2251075" y="5322888"/>
          <p14:tracePt t="106075" x="2224088" y="5322888"/>
          <p14:tracePt t="106092" x="2205038" y="5322888"/>
          <p14:tracePt t="106092" x="2179638" y="5322888"/>
          <p14:tracePt t="106108" x="2160588" y="5322888"/>
          <p14:tracePt t="106125" x="2152650" y="5322888"/>
          <p14:tracePt t="106142" x="2133600" y="5322888"/>
          <p14:tracePt t="106166" x="2125663" y="5322888"/>
          <p14:tracePt t="106460" x="2125663" y="5313363"/>
          <p14:tracePt t="106547" x="2125663" y="5303838"/>
          <p14:tracePt t="106571" x="2133600" y="5303838"/>
          <p14:tracePt t="106656" x="2133600" y="5295900"/>
          <p14:tracePt t="106742" x="2143125" y="5295900"/>
          <p14:tracePt t="106766" x="2160588" y="5268913"/>
          <p14:tracePt t="106779" x="2197100" y="5214938"/>
          <p14:tracePt t="106790" x="2251075" y="5143500"/>
          <p14:tracePt t="106804" x="2303463" y="5062538"/>
          <p14:tracePt t="106815" x="2384425" y="4911725"/>
          <p14:tracePt t="106826" x="2473325" y="4741863"/>
          <p14:tracePt t="106842" x="2562225" y="4518025"/>
          <p14:tracePt t="106859" x="2652713" y="4286250"/>
          <p14:tracePt t="106875" x="2867025" y="3768725"/>
          <p14:tracePt t="106892" x="2965450" y="3536950"/>
          <p14:tracePt t="106909" x="3071813" y="3295650"/>
          <p14:tracePt t="106925" x="3232150" y="2973388"/>
          <p14:tracePt t="106942" x="3286125" y="2830513"/>
          <p14:tracePt t="106959" x="3348038" y="2741613"/>
          <p14:tracePt t="106975" x="3527425" y="2571750"/>
          <p14:tracePt t="107269" x="3527425" y="2554288"/>
          <p14:tracePt t="107281" x="3536950" y="2527300"/>
          <p14:tracePt t="107292" x="3544888" y="2455863"/>
          <p14:tracePt t="107306" x="3571875" y="2366963"/>
          <p14:tracePt t="107317" x="3616325" y="2251075"/>
          <p14:tracePt t="107329" x="3679825" y="2089150"/>
          <p14:tracePt t="107343" x="3732213" y="1928813"/>
          <p14:tracePt t="107359" x="3803650" y="1795463"/>
          <p14:tracePt t="107376" x="3902075" y="1643063"/>
          <p14:tracePt t="107392" x="4081463" y="1401763"/>
          <p14:tracePt t="107409" x="4125913" y="1312863"/>
          <p14:tracePt t="107425" x="4160838" y="1241425"/>
          <p14:tracePt t="107442" x="4197350" y="1187450"/>
          <p14:tracePt t="107459" x="4205288" y="1160463"/>
          <p14:tracePt t="107475" x="4205288" y="1143000"/>
          <p14:tracePt t="107492" x="4232275" y="1081088"/>
          <p14:tracePt t="107509" x="4241800" y="1062038"/>
          <p14:tracePt t="107526" x="4241800" y="1054100"/>
          <p14:tracePt t="107542" x="4241800" y="1044575"/>
          <p14:tracePt t="107559" x="4241800" y="1036638"/>
          <p14:tracePt t="107576" x="4241800" y="1009650"/>
          <p14:tracePt t="107592" x="4251325" y="965200"/>
          <p14:tracePt t="107609" x="4259263" y="901700"/>
          <p14:tracePt t="107626" x="4295775" y="803275"/>
          <p14:tracePt t="107642" x="4303713" y="768350"/>
          <p14:tracePt t="107659" x="4313238" y="731838"/>
          <p14:tracePt t="107676" x="4313238" y="696913"/>
          <p14:tracePt t="107692" x="4313238" y="669925"/>
          <p14:tracePt t="107919" x="4313238" y="679450"/>
          <p14:tracePt t="107931" x="4313238" y="696913"/>
          <p14:tracePt t="107942" x="4313238" y="723900"/>
          <p14:tracePt t="107955" x="4313238" y="758825"/>
          <p14:tracePt t="107967" x="4303713" y="812800"/>
          <p14:tracePt t="107980" x="4295775" y="874713"/>
          <p14:tracePt t="107992" x="4295775" y="938213"/>
          <p14:tracePt t="108009" x="4286250" y="1000125"/>
          <p14:tracePt t="108026" x="4286250" y="1044575"/>
          <p14:tracePt t="108042" x="4286250" y="1133475"/>
          <p14:tracePt t="108059" x="4286250" y="1169988"/>
          <p14:tracePt t="108076" x="4286250" y="1214438"/>
          <p14:tracePt t="108092" x="4286250" y="1276350"/>
          <p14:tracePt t="108109" x="4286250" y="1303338"/>
          <p14:tracePt t="108126" x="4286250" y="1347788"/>
          <p14:tracePt t="108143" x="4295775" y="1374775"/>
          <p14:tracePt t="108159" x="4303713" y="1401763"/>
          <p14:tracePt t="108176" x="4313238" y="1500188"/>
          <p14:tracePt t="108192" x="4322763" y="1536700"/>
          <p14:tracePt t="108209" x="4330700" y="1571625"/>
          <p14:tracePt t="108226" x="4340225" y="1660525"/>
          <p14:tracePt t="108242" x="4348163" y="1697038"/>
          <p14:tracePt t="108259" x="4357688" y="1731963"/>
          <p14:tracePt t="108276" x="4367213" y="1785938"/>
          <p14:tracePt t="108293" x="4384675" y="1812925"/>
          <p14:tracePt t="108309" x="4394200" y="1830388"/>
          <p14:tracePt t="108326" x="4402138" y="1866900"/>
          <p14:tracePt t="108342" x="4411663" y="1866900"/>
          <p14:tracePt t="108359" x="4411663" y="1874838"/>
          <p14:tracePt t="108408" x="4419600" y="1884363"/>
          <p14:tracePt t="108433" x="4429125" y="1901825"/>
          <p14:tracePt t="108457" x="4438650" y="1919288"/>
          <p14:tracePt t="108469" x="4465638" y="1938338"/>
          <p14:tracePt t="108482" x="4483100" y="1955800"/>
          <p14:tracePt t="108495" x="4518025" y="2000250"/>
          <p14:tracePt t="108506" x="4572000" y="2062163"/>
          <p14:tracePt t="108518" x="4660900" y="2152650"/>
          <p14:tracePt t="108533" x="4741863" y="2232025"/>
          <p14:tracePt t="108543" x="4803775" y="2295525"/>
          <p14:tracePt t="108559" x="4848225" y="2339975"/>
          <p14:tracePt t="108576" x="4894263" y="2357438"/>
          <p14:tracePt t="108593" x="4946650" y="2384425"/>
          <p14:tracePt t="108609" x="4973638" y="2384425"/>
          <p14:tracePt t="108626" x="5000625" y="2374900"/>
          <p14:tracePt t="108643" x="5037138" y="2347913"/>
          <p14:tracePt t="108849" x="5037138" y="2339975"/>
          <p14:tracePt t="108886" x="5081588" y="2339975"/>
          <p14:tracePt t="108898" x="5180013" y="2347913"/>
          <p14:tracePt t="108911" x="5322888" y="2393950"/>
          <p14:tracePt t="108923" x="5483225" y="2455863"/>
          <p14:tracePt t="108934" x="5653088" y="2544763"/>
          <p14:tracePt t="108947" x="5776913" y="2625725"/>
          <p14:tracePt t="108960" x="5875338" y="2687638"/>
          <p14:tracePt t="108976" x="5965825" y="2741613"/>
          <p14:tracePt t="108993" x="6072188" y="2822575"/>
          <p14:tracePt t="109009" x="6232525" y="2965450"/>
          <p14:tracePt t="109026" x="6296025" y="3044825"/>
          <p14:tracePt t="109043" x="6330950" y="3098800"/>
          <p14:tracePt t="109059" x="6375400" y="3187700"/>
          <p14:tracePt t="109076" x="6394450" y="3232150"/>
          <p14:tracePt t="109093" x="6402388" y="3259138"/>
          <p14:tracePt t="109109" x="6419850" y="3303588"/>
          <p14:tracePt t="109127" x="6419850" y="3322638"/>
          <p14:tracePt t="109143" x="6429375" y="3330575"/>
          <p14:tracePt t="109159" x="6429375" y="3340100"/>
          <p14:tracePt t="109176" x="6429375" y="3348038"/>
          <p14:tracePt t="109193" x="6429375" y="3367088"/>
          <p14:tracePt t="109209" x="6429375" y="3384550"/>
          <p14:tracePt t="109226" x="6429375" y="3411538"/>
          <p14:tracePt t="109243" x="6419850" y="3446463"/>
          <p14:tracePt t="109260" x="6419850" y="3482975"/>
          <p14:tracePt t="109276" x="6419850" y="3509963"/>
          <p14:tracePt t="109293" x="6419850" y="3598863"/>
          <p14:tracePt t="109310" x="6419850" y="3633788"/>
          <p14:tracePt t="109326" x="6419850" y="3732213"/>
          <p14:tracePt t="109343" x="6419850" y="3768725"/>
          <p14:tracePt t="109359" x="6419850" y="3803650"/>
          <p14:tracePt t="109376" x="6419850" y="3840163"/>
          <p14:tracePt t="109377" x="6419850" y="3857625"/>
          <p14:tracePt t="109393" x="6419850" y="3884613"/>
          <p14:tracePt t="109409" x="6419850" y="3902075"/>
          <p14:tracePt t="109426" x="6419850" y="3911600"/>
          <p14:tracePt t="109682" x="6419850" y="3902075"/>
          <p14:tracePt t="109695" x="6438900" y="3894138"/>
          <p14:tracePt t="109707" x="6465888" y="3875088"/>
          <p14:tracePt t="109719" x="6500813" y="3875088"/>
          <p14:tracePt t="109731" x="6518275" y="3875088"/>
          <p14:tracePt t="109744" x="6545263" y="3875088"/>
          <p14:tracePt t="109759" x="6562725" y="3875088"/>
          <p14:tracePt t="109776" x="6572250" y="3875088"/>
          <p14:tracePt t="109793" x="6589713" y="3894138"/>
          <p14:tracePt t="109810" x="6599238" y="3911600"/>
          <p14:tracePt t="109826" x="6608763" y="3929063"/>
          <p14:tracePt t="109843" x="6608763" y="3973513"/>
          <p14:tracePt t="109859" x="6608763" y="3990975"/>
          <p14:tracePt t="109876" x="6608763" y="4017963"/>
          <p14:tracePt t="109893" x="6608763" y="4037013"/>
          <p14:tracePt t="109910" x="6608763" y="4054475"/>
          <p14:tracePt t="109926" x="6608763" y="4062413"/>
          <p14:tracePt t="109943" x="6608763" y="4081463"/>
          <p14:tracePt t="109959" x="6608763" y="4089400"/>
          <p14:tracePt t="109976" x="6608763" y="4098925"/>
          <p14:tracePt t="109993" x="6608763" y="4108450"/>
          <p14:tracePt t="110013" x="6599238" y="4125913"/>
          <p14:tracePt t="110026" x="6589713" y="4125913"/>
          <p14:tracePt t="110043" x="6581775" y="4143375"/>
          <p14:tracePt t="110060" x="6572250" y="4143375"/>
          <p14:tracePt t="110087" x="6572250" y="4152900"/>
          <p14:tracePt t="110099" x="6562725" y="4152900"/>
          <p14:tracePt t="110123" x="6554788" y="4152900"/>
          <p14:tracePt t="110136" x="6545263" y="4160838"/>
          <p14:tracePt t="110161" x="6537325" y="4170363"/>
          <p14:tracePt t="110186" x="6527800" y="4170363"/>
          <p14:tracePt t="110196" x="6518275" y="4170363"/>
          <p14:tracePt t="110208" x="6500813" y="4179888"/>
          <p14:tracePt t="110222" x="6491288" y="4179888"/>
          <p14:tracePt t="110233" x="6483350" y="4187825"/>
          <p14:tracePt t="110246" x="6465888" y="4187825"/>
          <p14:tracePt t="110269" x="6446838" y="4187825"/>
          <p14:tracePt t="110284" x="6438900" y="4187825"/>
          <p14:tracePt t="110295" x="6429375" y="4187825"/>
          <p14:tracePt t="110310" x="6411913" y="4187825"/>
          <p14:tracePt t="110327" x="6384925" y="4187825"/>
          <p14:tracePt t="110343" x="6375400" y="4187825"/>
          <p14:tracePt t="110344" x="6357938" y="4187825"/>
          <p14:tracePt t="110360" x="6348413" y="4187825"/>
          <p14:tracePt t="110377" x="6323013" y="4187825"/>
          <p14:tracePt t="110393" x="6296025" y="4187825"/>
          <p14:tracePt t="110410" x="6251575" y="4187825"/>
          <p14:tracePt t="110426" x="6224588" y="4187825"/>
          <p14:tracePt t="110443" x="6180138" y="4179888"/>
          <p14:tracePt t="110460" x="6161088" y="4170363"/>
          <p14:tracePt t="110476" x="6143625" y="4170363"/>
          <p14:tracePt t="110493" x="6108700" y="4133850"/>
          <p14:tracePt t="110510" x="6089650" y="4108450"/>
          <p14:tracePt t="110526" x="6072188" y="4089400"/>
          <p14:tracePt t="110543" x="6062663" y="4062413"/>
          <p14:tracePt t="110560" x="6054725" y="4062413"/>
          <p14:tracePt t="110577" x="6054725" y="4044950"/>
          <p14:tracePt t="110593" x="6054725" y="4037013"/>
          <p14:tracePt t="110610" x="6054725" y="4010025"/>
          <p14:tracePt t="110626" x="6054725" y="3983038"/>
          <p14:tracePt t="110643" x="6054725" y="3965575"/>
          <p14:tracePt t="110660" x="6054725" y="3938588"/>
          <p14:tracePt t="110676" x="6054725" y="3902075"/>
          <p14:tracePt t="110693" x="6054725" y="3884613"/>
          <p14:tracePt t="110710" x="6054725" y="3857625"/>
          <p14:tracePt t="110727" x="6081713" y="3803650"/>
          <p14:tracePt t="110743" x="6089650" y="3776663"/>
          <p14:tracePt t="110760" x="6108700" y="3732213"/>
          <p14:tracePt t="110776" x="6116638" y="3714750"/>
          <p14:tracePt t="110793" x="6134100" y="3697288"/>
          <p14:tracePt t="110810" x="6153150" y="3670300"/>
          <p14:tracePt t="110827" x="6170613" y="3652838"/>
          <p14:tracePt t="110843" x="6188075" y="3643313"/>
          <p14:tracePt t="110860" x="6232525" y="3625850"/>
          <p14:tracePt t="110877" x="6251575" y="3616325"/>
          <p14:tracePt t="110893" x="6276975" y="3608388"/>
          <p14:tracePt t="110910" x="6303963" y="3598863"/>
          <p14:tracePt t="110927" x="6323013" y="3598863"/>
          <p14:tracePt t="110943" x="6348413" y="3598863"/>
          <p14:tracePt t="110960" x="6384925" y="3589338"/>
          <p14:tracePt t="110977" x="6402388" y="3589338"/>
          <p14:tracePt t="110993" x="6446838" y="3589338"/>
          <p14:tracePt t="111010" x="6465888" y="3589338"/>
          <p14:tracePt t="111027" x="6483350" y="3589338"/>
          <p14:tracePt t="111043" x="6500813" y="3589338"/>
          <p14:tracePt t="111060" x="6527800" y="3616325"/>
          <p14:tracePt t="111077" x="6545263" y="3625850"/>
          <p14:tracePt t="111094" x="6572250" y="3660775"/>
          <p14:tracePt t="111110" x="6599238" y="3679825"/>
          <p14:tracePt t="111127" x="6608763" y="3697288"/>
          <p14:tracePt t="111143" x="6634163" y="3751263"/>
          <p14:tracePt t="111160" x="6653213" y="3768725"/>
          <p14:tracePt t="111177" x="6670675" y="3830638"/>
          <p14:tracePt t="111193" x="6680200" y="3867150"/>
          <p14:tracePt t="111210" x="6697663" y="3911600"/>
          <p14:tracePt t="111227" x="6705600" y="3973513"/>
          <p14:tracePt t="111243" x="6705600" y="4000500"/>
          <p14:tracePt t="111260" x="6705600" y="4027488"/>
          <p14:tracePt t="111277" x="6705600" y="4089400"/>
          <p14:tracePt t="111293" x="6705600" y="4125913"/>
          <p14:tracePt t="111310" x="6688138" y="4160838"/>
          <p14:tracePt t="111327" x="6661150" y="4214813"/>
          <p14:tracePt t="111343" x="6643688" y="4232275"/>
          <p14:tracePt t="111360" x="6643688" y="4241800"/>
          <p14:tracePt t="111377" x="6626225" y="4259263"/>
          <p14:tracePt t="111394" x="6616700" y="4259263"/>
          <p14:tracePt t="111423" x="6608763" y="4259263"/>
          <p14:tracePt t="111546" x="6599238" y="4259263"/>
          <p14:tracePt t="112206" x="6589713" y="4259263"/>
          <p14:tracePt t="112244" x="6589713" y="4251325"/>
          <p14:tracePt t="112268" x="6589713" y="4241800"/>
          <p14:tracePt t="112280" x="6589713" y="4232275"/>
          <p14:tracePt t="112305" x="6581775" y="4214813"/>
          <p14:tracePt t="112316" x="6572250" y="4205288"/>
          <p14:tracePt t="112328" x="6554788" y="4187825"/>
          <p14:tracePt t="112341" x="6545263" y="4160838"/>
          <p14:tracePt t="112354" x="6518275" y="4152900"/>
          <p14:tracePt t="112365" x="6500813" y="4125913"/>
          <p14:tracePt t="112377" x="6483350" y="4098925"/>
          <p14:tracePt t="112394" x="6465888" y="4071938"/>
          <p14:tracePt t="112410" x="6438900" y="4044950"/>
          <p14:tracePt t="112427" x="6411913" y="4010025"/>
          <p14:tracePt t="112444" x="6402388" y="3990975"/>
          <p14:tracePt t="112461" x="6394450" y="3983038"/>
          <p14:tracePt t="112477" x="6394450" y="3956050"/>
          <p14:tracePt t="112500" x="6394450" y="3946525"/>
          <p14:tracePt t="112513" x="6394450" y="3938588"/>
          <p14:tracePt t="112528" x="6384925" y="3938588"/>
          <p14:tracePt t="112563" x="6375400" y="3929063"/>
          <p14:tracePt t="112599" x="6375400" y="3919538"/>
          <p14:tracePt t="112611" x="6375400" y="3911600"/>
          <p14:tracePt t="112622" x="6375400" y="3902075"/>
          <p14:tracePt t="112634" x="6375400" y="3894138"/>
          <p14:tracePt t="112647" x="6375400" y="3884613"/>
          <p14:tracePt t="112660" x="6367463" y="3875088"/>
          <p14:tracePt t="112684" x="6367463" y="3867150"/>
          <p14:tracePt t="112697" x="6357938" y="3857625"/>
          <p14:tracePt t="112710" x="6348413" y="3848100"/>
          <p14:tracePt t="112728" x="6340475" y="3840163"/>
          <p14:tracePt t="112744" x="6330950" y="3840163"/>
          <p14:tracePt t="112760" x="6313488" y="3840163"/>
          <p14:tracePt t="112782" x="6303963" y="3840163"/>
          <p14:tracePt t="112795" x="6296025" y="3840163"/>
          <p14:tracePt t="112810" x="6286500" y="3840163"/>
          <p14:tracePt t="112830" x="6276975" y="3840163"/>
          <p14:tracePt t="112844" x="6259513" y="3840163"/>
          <p14:tracePt t="112861" x="6251575" y="3840163"/>
          <p14:tracePt t="112877" x="6224588" y="3857625"/>
          <p14:tracePt t="112894" x="6188075" y="3894138"/>
          <p14:tracePt t="112911" x="6170613" y="3894138"/>
          <p14:tracePt t="112927" x="6170613" y="3902075"/>
          <p14:tracePt t="112944" x="6161088" y="3911600"/>
          <p14:tracePt t="113003" x="6161088" y="3929063"/>
          <p14:tracePt t="113015" x="6153150" y="3929063"/>
          <p14:tracePt t="113027" x="6153150" y="3938588"/>
          <p14:tracePt t="113040" x="6143625" y="3946525"/>
          <p14:tracePt t="113064" x="6143625" y="3956050"/>
          <p14:tracePt t="113076" x="6143625" y="3965575"/>
          <p14:tracePt t="113088" x="6143625" y="3973513"/>
          <p14:tracePt t="113100" x="6143625" y="3983038"/>
          <p14:tracePt t="113113" x="6143625" y="4000500"/>
          <p14:tracePt t="113128" x="6143625" y="4027488"/>
          <p14:tracePt t="113144" x="6143625" y="4037013"/>
          <p14:tracePt t="113161" x="6143625" y="4054475"/>
          <p14:tracePt t="113177" x="6143625" y="4071938"/>
          <p14:tracePt t="113194" x="6143625" y="4081463"/>
          <p14:tracePt t="113211" x="6143625" y="4089400"/>
          <p14:tracePt t="113227" x="6153150" y="4089400"/>
          <p14:tracePt t="113244" x="6153150" y="4098925"/>
          <p14:tracePt t="113261" x="6170613" y="4108450"/>
          <p14:tracePt t="113277" x="6180138" y="4108450"/>
          <p14:tracePt t="113294" x="6188075" y="4116388"/>
          <p14:tracePt t="113311" x="6215063" y="4125913"/>
          <p14:tracePt t="113328" x="6232525" y="4125913"/>
          <p14:tracePt t="113344" x="6251575" y="4125913"/>
          <p14:tracePt t="113361" x="6276975" y="4125913"/>
          <p14:tracePt t="113378" x="6286500" y="4125913"/>
          <p14:tracePt t="113394" x="6303963" y="4125913"/>
          <p14:tracePt t="113411" x="6313488" y="4125913"/>
          <p14:tracePt t="113427" x="6323013" y="4125913"/>
          <p14:tracePt t="113444" x="6375400" y="4116388"/>
          <p14:tracePt t="113461" x="6394450" y="4098925"/>
          <p14:tracePt t="113477" x="6411913" y="4089400"/>
          <p14:tracePt t="113494" x="6438900" y="4071938"/>
          <p14:tracePt t="113511" x="6438900" y="4054475"/>
          <p14:tracePt t="113528" x="6446838" y="4054475"/>
          <p14:tracePt t="113544" x="6446838" y="4037013"/>
          <p14:tracePt t="113561" x="6456363" y="4027488"/>
          <p14:tracePt t="113578" x="6456363" y="4000500"/>
          <p14:tracePt t="113594" x="6456363" y="3965575"/>
          <p14:tracePt t="113611" x="6456363" y="3946525"/>
          <p14:tracePt t="113628" x="6438900" y="3919538"/>
          <p14:tracePt t="113644" x="6438900" y="3911600"/>
          <p14:tracePt t="113661" x="6429375" y="3911600"/>
          <p14:tracePt t="113677" x="6411913" y="3911600"/>
          <p14:tracePt t="113700" x="6402388" y="3911600"/>
          <p14:tracePt t="113725" x="6394450" y="3911600"/>
          <p14:tracePt t="114375" x="6384925" y="3911600"/>
          <p14:tracePt t="114399" x="6367463" y="3911600"/>
          <p14:tracePt t="114412" x="6348413" y="3911600"/>
          <p14:tracePt t="114424" x="6303963" y="3919538"/>
          <p14:tracePt t="114437" x="6224588" y="3946525"/>
          <p14:tracePt t="114448" x="6116638" y="4000500"/>
          <p14:tracePt t="114461" x="5929313" y="4081463"/>
          <p14:tracePt t="114478" x="5688013" y="4187825"/>
          <p14:tracePt t="114494" x="5446713" y="4322763"/>
          <p14:tracePt t="114511" x="5018088" y="4554538"/>
          <p14:tracePt t="114528" x="4776788" y="4670425"/>
          <p14:tracePt t="114545" x="4537075" y="4813300"/>
          <p14:tracePt t="114561" x="4108450" y="5037138"/>
          <p14:tracePt t="114578" x="3938588" y="5126038"/>
          <p14:tracePt t="114594" x="3830638" y="5180013"/>
          <p14:tracePt t="114611" x="3679825" y="5276850"/>
          <p14:tracePt t="114628" x="3625850" y="5313363"/>
          <p14:tracePt t="114644" x="3536950" y="5375275"/>
          <p14:tracePt t="114661" x="3517900" y="5394325"/>
          <p14:tracePt t="114678" x="3500438" y="5411788"/>
          <p14:tracePt t="115134" x="3500438" y="5402263"/>
          <p14:tracePt t="115146" x="3500438" y="5384800"/>
          <p14:tracePt t="115159" x="3509963" y="5367338"/>
          <p14:tracePt t="115171" x="3517900" y="5357813"/>
          <p14:tracePt t="115184" x="3527425" y="5348288"/>
          <p14:tracePt t="115196" x="3536950" y="5348288"/>
          <p14:tracePt t="115211" x="3554413" y="5340350"/>
          <p14:tracePt t="115228" x="3554413" y="5330825"/>
          <p14:tracePt t="115244" x="3571875" y="5330825"/>
          <p14:tracePt t="115261" x="3581400" y="5322888"/>
          <p14:tracePt t="115281" x="3589338" y="5322888"/>
          <p14:tracePt t="116053" x="3589338" y="5313363"/>
          <p14:tracePt t="116139" x="3598863" y="5313363"/>
          <p14:tracePt t="116200" x="3608388" y="5313363"/>
          <p14:tracePt t="117167" x="3598863" y="5313363"/>
          <p14:tracePt t="117192" x="3589338" y="5313363"/>
          <p14:tracePt t="117204" x="3571875" y="5313363"/>
          <p14:tracePt t="117217" x="3536950" y="5313363"/>
          <p14:tracePt t="117229" x="3500438" y="5313363"/>
          <p14:tracePt t="117241" x="3429000" y="5313363"/>
          <p14:tracePt t="117253" x="3340100" y="5313363"/>
          <p14:tracePt t="117265" x="3241675" y="5313363"/>
          <p14:tracePt t="117278" x="3133725" y="5313363"/>
          <p14:tracePt t="117295" x="3000375" y="5313363"/>
          <p14:tracePt t="117312" x="2884488" y="5313363"/>
          <p14:tracePt t="117329" x="2643188" y="5313363"/>
          <p14:tracePt t="117345" x="2544763" y="5313363"/>
          <p14:tracePt t="117362" x="2446338" y="5313363"/>
          <p14:tracePt t="117378" x="2330450" y="5322888"/>
          <p14:tracePt t="117395" x="2303463" y="5322888"/>
          <p14:tracePt t="117412" x="2268538" y="5322888"/>
          <p14:tracePt t="117429" x="2259013" y="5322888"/>
          <p14:tracePt t="117445" x="2251075" y="5322888"/>
          <p14:tracePt t="117658" x="2251075" y="5313363"/>
          <p14:tracePt t="117682" x="2251075" y="5303838"/>
          <p14:tracePt t="117829" x="2259013" y="5303838"/>
          <p14:tracePt t="117891" x="2268538" y="5303838"/>
          <p14:tracePt t="117902" x="2276475" y="5303838"/>
          <p14:tracePt t="117916" x="2303463" y="5295900"/>
          <p14:tracePt t="117927" x="2339975" y="5295900"/>
          <p14:tracePt t="117940" x="2401888" y="5286375"/>
          <p14:tracePt t="117953" x="2482850" y="5286375"/>
          <p14:tracePt t="117965" x="2562225" y="5276850"/>
          <p14:tracePt t="117979" x="2652713" y="5276850"/>
          <p14:tracePt t="117996" x="2741613" y="5268913"/>
          <p14:tracePt t="118012" x="2822575" y="5268913"/>
          <p14:tracePt t="118029" x="2982913" y="5259388"/>
          <p14:tracePt t="118045" x="3054350" y="5251450"/>
          <p14:tracePt t="118063" x="3170238" y="5232400"/>
          <p14:tracePt t="118079" x="3224213" y="5224463"/>
          <p14:tracePt t="118096" x="3259138" y="5214938"/>
          <p14:tracePt t="118112" x="3313113" y="5205413"/>
          <p14:tracePt t="118129" x="3322638" y="5205413"/>
          <p14:tracePt t="118146" x="3330575" y="5205413"/>
          <p14:tracePt t="118162" x="3340100" y="5205413"/>
          <p14:tracePt t="118271" x="3348038" y="5205413"/>
          <p14:tracePt t="118283" x="3348038" y="5197475"/>
          <p14:tracePt t="118307" x="3384550" y="5197475"/>
          <p14:tracePt t="118319" x="3419475" y="5187950"/>
          <p14:tracePt t="118331" x="3490913" y="5180013"/>
          <p14:tracePt t="118344" x="3554413" y="5170488"/>
          <p14:tracePt t="118355" x="3633788" y="5170488"/>
          <p14:tracePt t="118369" x="3679825" y="5160963"/>
          <p14:tracePt t="118380" x="3724275" y="5160963"/>
          <p14:tracePt t="118396" x="3741738" y="5153025"/>
          <p14:tracePt t="118412" x="3751263" y="5153025"/>
          <p14:tracePt t="118429" x="3759200" y="5153025"/>
          <p14:tracePt t="118687" x="3751263" y="5153025"/>
          <p14:tracePt t="118700" x="3741738" y="5153025"/>
          <p14:tracePt t="118712" x="3732213" y="5153025"/>
          <p14:tracePt t="118723" x="3714750" y="5160963"/>
          <p14:tracePt t="118737" x="3679825" y="5170488"/>
          <p14:tracePt t="118747" x="3608388" y="5197475"/>
          <p14:tracePt t="118762" x="3536950" y="5224463"/>
          <p14:tracePt t="118779" x="3419475" y="5251450"/>
          <p14:tracePt t="118796" x="3259138" y="5322888"/>
          <p14:tracePt t="118812" x="2840038" y="5510213"/>
          <p14:tracePt t="118829" x="2608263" y="5589588"/>
          <p14:tracePt t="118846" x="2205038" y="5715000"/>
          <p14:tracePt t="118862" x="2062163" y="5751513"/>
          <p14:tracePt t="118879" x="1938338" y="5776913"/>
          <p14:tracePt t="118896" x="1731963" y="5830888"/>
          <p14:tracePt t="118912" x="1652588" y="5848350"/>
          <p14:tracePt t="118929" x="1589088" y="5848350"/>
          <p14:tracePt t="118946" x="1490663" y="5848350"/>
          <p14:tracePt t="118962" x="1465263" y="5848350"/>
          <p14:tracePt t="118979" x="1438275" y="5848350"/>
          <p14:tracePt t="118996" x="1411288" y="5840413"/>
          <p14:tracePt t="119012" x="1401763" y="5840413"/>
          <p14:tracePt t="119031" x="1384300" y="5830888"/>
          <p14:tracePt t="119046" x="1384300" y="5822950"/>
          <p14:tracePt t="119062" x="1374775" y="5822950"/>
          <p14:tracePt t="119079" x="1366838" y="5813425"/>
          <p14:tracePt t="119096" x="1357313" y="5813425"/>
          <p14:tracePt t="119113" x="1357313" y="5803900"/>
          <p14:tracePt t="119129" x="1347788" y="5795963"/>
          <p14:tracePt t="119152" x="1339850" y="5786438"/>
          <p14:tracePt t="119176" x="1330325" y="5776913"/>
          <p14:tracePt t="119190" x="1322388" y="5776913"/>
          <p14:tracePt t="119202" x="1312863" y="5776913"/>
          <p14:tracePt t="119214" x="1303338" y="5776913"/>
          <p14:tracePt t="119229" x="1285875" y="5768975"/>
          <p14:tracePt t="119263" x="1276350" y="5759450"/>
          <p14:tracePt t="120329" x="1295400" y="5759450"/>
          <p14:tracePt t="120342" x="1322388" y="5759450"/>
          <p14:tracePt t="120354" x="1357313" y="5751513"/>
          <p14:tracePt t="120366" x="1411288" y="5741988"/>
          <p14:tracePt t="120379" x="1482725" y="5724525"/>
          <p14:tracePt t="120396" x="1554163" y="5715000"/>
          <p14:tracePt t="120413" x="1670050" y="5697538"/>
          <p14:tracePt t="120430" x="1911350" y="5643563"/>
          <p14:tracePt t="120446" x="2036763" y="5616575"/>
          <p14:tracePt t="120463" x="2160588" y="5589588"/>
          <p14:tracePt t="120480" x="2384425" y="5545138"/>
          <p14:tracePt t="120496" x="2482850" y="5510213"/>
          <p14:tracePt t="120513" x="2660650" y="5473700"/>
          <p14:tracePt t="120530" x="2732088" y="5456238"/>
          <p14:tracePt t="120547" x="2795588" y="5446713"/>
          <p14:tracePt t="120563" x="2857500" y="5438775"/>
          <p14:tracePt t="120580" x="2874963" y="5438775"/>
          <p14:tracePt t="120596" x="2884488" y="5438775"/>
          <p14:tracePt t="120624" x="2894013" y="5438775"/>
          <p14:tracePt t="120685" x="2901950" y="5438775"/>
          <p14:tracePt t="120696" x="2911475" y="5438775"/>
          <p14:tracePt t="120721" x="2928938" y="5438775"/>
          <p14:tracePt t="120734" x="2955925" y="5456238"/>
          <p14:tracePt t="120745" x="3000375" y="5465763"/>
          <p14:tracePt t="120757" x="3036888" y="5483225"/>
          <p14:tracePt t="120769" x="3081338" y="5491163"/>
          <p14:tracePt t="120783" x="3133725" y="5518150"/>
          <p14:tracePt t="120796" x="3170238" y="5537200"/>
          <p14:tracePt t="120813" x="3205163" y="5554663"/>
          <p14:tracePt t="120830" x="3232150" y="5562600"/>
          <p14:tracePt t="120846" x="3286125" y="5572125"/>
          <p14:tracePt t="120863" x="3295650" y="5572125"/>
          <p14:tracePt t="120880" x="3330575" y="5581650"/>
          <p14:tracePt t="120896" x="3348038" y="5589588"/>
          <p14:tracePt t="120913" x="3375025" y="5589588"/>
          <p14:tracePt t="120930" x="3419475" y="5608638"/>
          <p14:tracePt t="120947" x="3455988" y="5616575"/>
          <p14:tracePt t="120963" x="3473450" y="5626100"/>
          <p14:tracePt t="120980" x="3490913" y="5634038"/>
          <p14:tracePt t="127386" x="3473450" y="5653088"/>
          <p14:tracePt t="127397" x="3419475" y="5688013"/>
          <p14:tracePt t="127410" x="3367088" y="5724525"/>
          <p14:tracePt t="127422" x="3303588" y="5759450"/>
          <p14:tracePt t="127435" x="3224213" y="5813425"/>
          <p14:tracePt t="127448" x="3143250" y="5875338"/>
          <p14:tracePt t="127465" x="3054350" y="5938838"/>
          <p14:tracePt t="127482" x="2955925" y="6010275"/>
          <p14:tracePt t="127498" x="2822575" y="6116638"/>
          <p14:tracePt t="127515" x="2786063" y="6143625"/>
          <p14:tracePt t="127532" x="2714625" y="6170613"/>
          <p14:tracePt t="127549" x="2679700" y="6188075"/>
          <p14:tracePt t="127565" x="2652713" y="6188075"/>
          <p14:tracePt t="127582" x="2625725" y="6197600"/>
          <p14:tracePt t="127598" x="2581275" y="6215063"/>
          <p14:tracePt t="127615" x="2562225" y="6215063"/>
          <p14:tracePt t="127643" x="2554288" y="6215063"/>
          <p14:tracePt t="129177" x="2554288" y="6188075"/>
          <p14:tracePt t="129188" x="2581275" y="6116638"/>
          <p14:tracePt t="129197" x="2652713" y="6037263"/>
          <p14:tracePt t="129210" x="2741613" y="5919788"/>
          <p14:tracePt t="129223" x="2803525" y="5840413"/>
          <p14:tracePt t="129236" x="2884488" y="5768975"/>
          <p14:tracePt t="129249" x="2955925" y="5705475"/>
          <p14:tracePt t="129266" x="3044825" y="5653088"/>
          <p14:tracePt t="129282" x="3143250" y="5608638"/>
          <p14:tracePt t="129299" x="3438525" y="5491163"/>
          <p14:tracePt t="129315" x="3598863" y="5419725"/>
          <p14:tracePt t="129332" x="3803650" y="5348288"/>
          <p14:tracePt t="129349" x="4098925" y="5268913"/>
          <p14:tracePt t="129366" x="4205288" y="5241925"/>
          <p14:tracePt t="129382" x="4295775" y="5214938"/>
          <p14:tracePt t="129383" x="4384675" y="5187950"/>
          <p14:tracePt t="129399" x="4473575" y="5160963"/>
          <p14:tracePt t="129416" x="4562475" y="5143500"/>
          <p14:tracePt t="129432" x="4741863" y="5081588"/>
          <p14:tracePt t="129449" x="4803775" y="5062538"/>
          <p14:tracePt t="129466" x="4830763" y="5054600"/>
          <p14:tracePt t="129482" x="4875213" y="5037138"/>
          <p14:tracePt t="129499" x="4902200" y="5000625"/>
          <p14:tracePt t="129516" x="4956175" y="4938713"/>
          <p14:tracePt t="129532" x="5133975" y="4803775"/>
          <p14:tracePt t="129549" x="5232400" y="4714875"/>
          <p14:tracePt t="129566" x="5429250" y="4545013"/>
          <p14:tracePt t="129582" x="5491163" y="4483100"/>
          <p14:tracePt t="129599" x="5554663" y="4411663"/>
          <p14:tracePt t="129616" x="5705475" y="4259263"/>
          <p14:tracePt t="129632" x="5776913" y="4187825"/>
          <p14:tracePt t="129649" x="5848350" y="4152900"/>
          <p14:tracePt t="129666" x="5894388" y="4133850"/>
          <p14:tracePt t="129884" x="5884863" y="4108450"/>
          <p14:tracePt t="129898" x="5867400" y="4062413"/>
          <p14:tracePt t="129909" x="5867400" y="4027488"/>
          <p14:tracePt t="129922" x="5867400" y="3965575"/>
          <p14:tracePt t="129933" x="5894388" y="3894138"/>
          <p14:tracePt t="129949" x="5965825" y="3795713"/>
          <p14:tracePt t="129966" x="6037263" y="3714750"/>
          <p14:tracePt t="129983" x="6099175" y="3660775"/>
          <p14:tracePt t="129999" x="6170613" y="3581400"/>
          <p14:tracePt t="130016" x="6197600" y="3562350"/>
          <p14:tracePt t="130032" x="6215063" y="3544888"/>
          <p14:tracePt t="130049" x="6215063" y="3536950"/>
          <p14:tracePt t="130118" x="6224588" y="3536950"/>
          <p14:tracePt t="130130" x="6232525" y="3536950"/>
          <p14:tracePt t="130143" x="6242050" y="3536950"/>
          <p14:tracePt t="130166" x="6259513" y="3536950"/>
          <p14:tracePt t="130179" x="6269038" y="3536950"/>
          <p14:tracePt t="130192" x="6286500" y="3536950"/>
          <p14:tracePt t="130203" x="6303963" y="3536950"/>
          <p14:tracePt t="130217" x="6330950" y="3536950"/>
          <p14:tracePt t="130233" x="6348413" y="3536950"/>
          <p14:tracePt t="130249" x="6367463" y="3536950"/>
          <p14:tracePt t="130266" x="6384925" y="3544888"/>
          <p14:tracePt t="130283" x="6394450" y="3554413"/>
          <p14:tracePt t="130299" x="6394450" y="3562350"/>
          <p14:tracePt t="130316" x="6402388" y="3571875"/>
          <p14:tracePt t="130338" x="6411913" y="3571875"/>
          <p14:tracePt t="130374" x="6411913" y="3581400"/>
          <p14:tracePt t="130388" x="6419850" y="3581400"/>
          <p14:tracePt t="130412" x="6429375" y="3589338"/>
          <p14:tracePt t="130424" x="6446838" y="3608388"/>
          <p14:tracePt t="130437" x="6456363" y="3608388"/>
          <p14:tracePt t="130448" x="6473825" y="3625850"/>
          <p14:tracePt t="130460" x="6491288" y="3633788"/>
          <p14:tracePt t="130474" x="6500813" y="3652838"/>
          <p14:tracePt t="130486" x="6510338" y="3670300"/>
          <p14:tracePt t="130500" x="6527800" y="3687763"/>
          <p14:tracePt t="130516" x="6527800" y="3705225"/>
          <p14:tracePt t="130533" x="6527800" y="3714750"/>
          <p14:tracePt t="130549" x="6537325" y="3741738"/>
          <p14:tracePt t="130566" x="6537325" y="3751263"/>
          <p14:tracePt t="130583" x="6537325" y="3759200"/>
          <p14:tracePt t="130600" x="6537325" y="3795713"/>
          <p14:tracePt t="130616" x="6537325" y="3803650"/>
          <p14:tracePt t="130633" x="6537325" y="3830638"/>
          <p14:tracePt t="130649" x="6537325" y="3840163"/>
          <p14:tracePt t="130666" x="6537325" y="3848100"/>
          <p14:tracePt t="130683" x="6537325" y="3857625"/>
          <p14:tracePt t="130914" x="6537325" y="3848100"/>
          <p14:tracePt t="130926" x="6527800" y="3848100"/>
          <p14:tracePt t="130939" x="6518275" y="3830638"/>
          <p14:tracePt t="130950" x="6483350" y="3813175"/>
          <p14:tracePt t="130966" x="6465888" y="3795713"/>
          <p14:tracePt t="130983" x="6446838" y="3786188"/>
          <p14:tracePt t="130999" x="6419850" y="3768725"/>
          <p14:tracePt t="131016" x="6367463" y="3751263"/>
          <p14:tracePt t="131033" x="6340475" y="3732213"/>
          <p14:tracePt t="131049" x="6286500" y="3724275"/>
          <p14:tracePt t="131066" x="6259513" y="3714750"/>
          <p14:tracePt t="131083" x="6242050" y="3705225"/>
          <p14:tracePt t="131099" x="6197600" y="3687763"/>
          <p14:tracePt t="131116" x="6170613" y="3687763"/>
          <p14:tracePt t="131133" x="6153150" y="3679825"/>
          <p14:tracePt t="131150" x="6108700" y="3660775"/>
          <p14:tracePt t="131166" x="6099175" y="3652838"/>
          <p14:tracePt t="131183" x="6081713" y="3643313"/>
          <p14:tracePt t="131199" x="6062663" y="3633788"/>
          <p14:tracePt t="131216" x="6062663" y="3625850"/>
          <p14:tracePt t="131244" x="6062663" y="3616325"/>
          <p14:tracePt t="131355" x="6072188" y="3616325"/>
          <p14:tracePt t="131379" x="6081713" y="3616325"/>
          <p14:tracePt t="131392" x="6099175" y="3625850"/>
          <p14:tracePt t="131404" x="6108700" y="3625850"/>
          <p14:tracePt t="131416" x="6126163" y="3625850"/>
          <p14:tracePt t="131428" x="6134100" y="3625850"/>
          <p14:tracePt t="131441" x="6143625" y="3633788"/>
          <p14:tracePt t="131453" x="6153150" y="3633788"/>
          <p14:tracePt t="131467" x="6161088" y="3643313"/>
          <p14:tracePt t="131483" x="6170613" y="3643313"/>
          <p14:tracePt t="131503" x="6188075" y="3643313"/>
          <p14:tracePt t="131516" x="6205538" y="3643313"/>
          <p14:tracePt t="131533" x="6215063" y="3652838"/>
          <p14:tracePt t="131550" x="6232525" y="3660775"/>
          <p14:tracePt t="131566" x="6242050" y="3660775"/>
          <p14:tracePt t="131587" x="6251575" y="3670300"/>
          <p14:tracePt t="131600" x="6259513" y="3670300"/>
          <p14:tracePt t="131616" x="6269038" y="3670300"/>
          <p14:tracePt t="131633" x="6269038" y="3679825"/>
          <p14:tracePt t="131650" x="6296025" y="3687763"/>
          <p14:tracePt t="131673" x="6313488" y="3697288"/>
          <p14:tracePt t="131686" x="6323013" y="3705225"/>
          <p14:tracePt t="131702" x="6340475" y="3705225"/>
          <p14:tracePt t="131716" x="6357938" y="3705225"/>
          <p14:tracePt t="131733" x="6375400" y="3714750"/>
          <p14:tracePt t="131750" x="6411913" y="3724275"/>
          <p14:tracePt t="131766" x="6429375" y="3724275"/>
          <p14:tracePt t="131783" x="6456363" y="3732213"/>
          <p14:tracePt t="131800" x="6473825" y="3741738"/>
          <p14:tracePt t="131816" x="6483350" y="3751263"/>
          <p14:tracePt t="131833" x="6500813" y="3759200"/>
          <p14:tracePt t="131850" x="6518275" y="3768725"/>
          <p14:tracePt t="131866" x="6527800" y="3786188"/>
          <p14:tracePt t="131883" x="6537325" y="3803650"/>
          <p14:tracePt t="131906" x="6545263" y="3813175"/>
          <p14:tracePt t="131918" x="6554788" y="3830638"/>
          <p14:tracePt t="131933" x="6554788" y="3840163"/>
          <p14:tracePt t="131950" x="6554788" y="3857625"/>
          <p14:tracePt t="131966" x="6554788" y="3867150"/>
          <p14:tracePt t="131983" x="6572250" y="3902075"/>
          <p14:tracePt t="132000" x="6572250" y="3929063"/>
          <p14:tracePt t="132016" x="6581775" y="3965575"/>
          <p14:tracePt t="132033" x="6581775" y="3973513"/>
          <p14:tracePt t="132050" x="6581775" y="3990975"/>
          <p14:tracePt t="132066" x="6581775" y="4010025"/>
          <p14:tracePt t="132091" x="6581775" y="4027488"/>
          <p14:tracePt t="132103" x="6581775" y="4044950"/>
          <p14:tracePt t="132116" x="6581775" y="4062413"/>
          <p14:tracePt t="132133" x="6581775" y="4089400"/>
          <p14:tracePt t="132150" x="6581775" y="4108450"/>
          <p14:tracePt t="132167" x="6581775" y="4125913"/>
          <p14:tracePt t="132188" x="6572250" y="4143375"/>
          <p14:tracePt t="132204" x="6572250" y="4160838"/>
          <p14:tracePt t="132217" x="6554788" y="4179888"/>
          <p14:tracePt t="132233" x="6537325" y="4197350"/>
          <p14:tracePt t="132250" x="6518275" y="4224338"/>
          <p14:tracePt t="132266" x="6500813" y="4251325"/>
          <p14:tracePt t="132283" x="6491288" y="4259263"/>
          <p14:tracePt t="132300" x="6483350" y="4268788"/>
          <p14:tracePt t="132317" x="6473825" y="4276725"/>
          <p14:tracePt t="132333" x="6465888" y="4286250"/>
          <p14:tracePt t="132350" x="6429375" y="4295775"/>
          <p14:tracePt t="132367" x="6411913" y="4303713"/>
          <p14:tracePt t="132383" x="6402388" y="4303713"/>
          <p14:tracePt t="132400" x="6394450" y="4303713"/>
          <p14:tracePt t="132434" x="6375400" y="4303713"/>
          <p14:tracePt t="132445" x="6340475" y="4303713"/>
          <p14:tracePt t="132457" x="6296025" y="4303713"/>
          <p14:tracePt t="132470" x="6269038" y="4295775"/>
          <p14:tracePt t="132483" x="6242050" y="4286250"/>
          <p14:tracePt t="132500" x="6224588" y="4286250"/>
          <p14:tracePt t="132517" x="6197600" y="4276725"/>
          <p14:tracePt t="132533" x="6170613" y="4259263"/>
          <p14:tracePt t="132550" x="6134100" y="4232275"/>
          <p14:tracePt t="132567" x="6108700" y="4205288"/>
          <p14:tracePt t="132583" x="6045200" y="4160838"/>
          <p14:tracePt t="132600" x="6010275" y="4143375"/>
          <p14:tracePt t="132617" x="5973763" y="4116388"/>
          <p14:tracePt t="132633" x="5956300" y="4098925"/>
          <p14:tracePt t="132650" x="5946775" y="4081463"/>
          <p14:tracePt t="132667" x="5911850" y="4000500"/>
          <p14:tracePt t="132683" x="5902325" y="3973513"/>
          <p14:tracePt t="132700" x="5902325" y="3956050"/>
          <p14:tracePt t="132717" x="5902325" y="3938588"/>
          <p14:tracePt t="132733" x="5902325" y="3919538"/>
          <p14:tracePt t="132750" x="5902325" y="3911600"/>
          <p14:tracePt t="132767" x="5902325" y="3848100"/>
          <p14:tracePt t="132783" x="5929313" y="3803650"/>
          <p14:tracePt t="132800" x="5956300" y="3759200"/>
          <p14:tracePt t="132816" x="5983288" y="3705225"/>
          <p14:tracePt t="132833" x="6000750" y="3687763"/>
          <p14:tracePt t="132850" x="6037263" y="3660775"/>
          <p14:tracePt t="132867" x="6062663" y="3643313"/>
          <p14:tracePt t="132883" x="6099175" y="3625850"/>
          <p14:tracePt t="132900" x="6170613" y="3589338"/>
          <p14:tracePt t="132917" x="6215063" y="3571875"/>
          <p14:tracePt t="132933" x="6242050" y="3571875"/>
          <p14:tracePt t="132950" x="6286500" y="3562350"/>
          <p14:tracePt t="132967" x="6313488" y="3562350"/>
          <p14:tracePt t="132984" x="6348413" y="3562350"/>
          <p14:tracePt t="133000" x="6367463" y="3562350"/>
          <p14:tracePt t="133017" x="6384925" y="3562350"/>
          <p14:tracePt t="133033" x="6402388" y="3562350"/>
          <p14:tracePt t="133051" x="6438900" y="3562350"/>
          <p14:tracePt t="133067" x="6456363" y="3571875"/>
          <p14:tracePt t="133083" x="6500813" y="3589338"/>
          <p14:tracePt t="133100" x="6510338" y="3598863"/>
          <p14:tracePt t="133117" x="6537325" y="3616325"/>
          <p14:tracePt t="133134" x="6562725" y="3643313"/>
          <p14:tracePt t="133150" x="6562725" y="3660775"/>
          <p14:tracePt t="133167" x="6572250" y="3670300"/>
          <p14:tracePt t="133183" x="6589713" y="3724275"/>
          <p14:tracePt t="133200" x="6589713" y="3741738"/>
          <p14:tracePt t="133217" x="6589713" y="3768725"/>
          <p14:tracePt t="133233" x="6589713" y="3813175"/>
          <p14:tracePt t="133250" x="6589713" y="3830638"/>
          <p14:tracePt t="133267" x="6589713" y="3857625"/>
          <p14:tracePt t="133284" x="6589713" y="3919538"/>
          <p14:tracePt t="133300" x="6589713" y="3946525"/>
          <p14:tracePt t="133317" x="6581775" y="4000500"/>
          <p14:tracePt t="133334" x="6562725" y="4027488"/>
          <p14:tracePt t="133350" x="6554788" y="4062413"/>
          <p14:tracePt t="133367" x="6518275" y="4108450"/>
          <p14:tracePt t="133383" x="6510338" y="4143375"/>
          <p14:tracePt t="133400" x="6491288" y="4160838"/>
          <p14:tracePt t="133417" x="6465888" y="4205288"/>
          <p14:tracePt t="133433" x="6456363" y="4214813"/>
          <p14:tracePt t="133450" x="6446838" y="4224338"/>
          <p14:tracePt t="141353" x="6438900" y="4224338"/>
          <p14:tracePt t="141364" x="6438900" y="4232275"/>
          <p14:tracePt t="141376" x="6411913" y="4259263"/>
          <p14:tracePt t="141388" x="6375400" y="4303713"/>
          <p14:tracePt t="141403" x="6340475" y="4348163"/>
          <p14:tracePt t="141419" x="6269038" y="4402138"/>
          <p14:tracePt t="141436" x="6153150" y="4465638"/>
          <p14:tracePt t="141453" x="5776913" y="4633913"/>
          <p14:tracePt t="141469" x="5518150" y="4724400"/>
          <p14:tracePt t="141486" x="4991100" y="4911725"/>
          <p14:tracePt t="141503" x="4714875" y="4983163"/>
          <p14:tracePt t="141519" x="4465638" y="5054600"/>
          <p14:tracePt t="141536" x="4179888" y="5116513"/>
          <p14:tracePt t="141553" x="4081463" y="5126038"/>
          <p14:tracePt t="141569" x="3990975" y="5133975"/>
          <p14:tracePt t="141586" x="3867150" y="5143500"/>
          <p14:tracePt t="141603" x="3830638" y="5153025"/>
          <p14:tracePt t="141620" x="3776663" y="5170488"/>
          <p14:tracePt t="141636" x="3714750" y="5187950"/>
          <p14:tracePt t="141653" x="3697288" y="5205413"/>
          <p14:tracePt t="141669" x="3687763" y="5205413"/>
          <p14:tracePt t="141686" x="3679825" y="5232400"/>
          <p14:tracePt t="141854" x="3670300" y="5232400"/>
          <p14:tracePt t="141866" x="3652838" y="5232400"/>
          <p14:tracePt t="141878" x="3598863" y="5241925"/>
          <p14:tracePt t="141891" x="3509963" y="5276850"/>
          <p14:tracePt t="141903" x="3322638" y="5394325"/>
          <p14:tracePt t="141920" x="3071813" y="5581650"/>
          <p14:tracePt t="141936" x="2813050" y="5813425"/>
          <p14:tracePt t="141953" x="2527300" y="6134100"/>
          <p14:tracePt t="141969" x="2438400" y="6242050"/>
          <p14:tracePt t="141986" x="2393950" y="6313488"/>
          <p14:tracePt t="142003" x="2303463" y="6402388"/>
          <p14:tracePt t="142019" x="2268538" y="6429375"/>
          <p14:tracePt t="142036" x="2224088" y="6456363"/>
          <p14:tracePt t="142053" x="2116138" y="6510338"/>
          <p14:tracePt t="142069" x="2081213" y="6518275"/>
          <p14:tracePt t="142086" x="2027238" y="6537325"/>
          <p14:tracePt t="142103" x="1965325" y="6537325"/>
          <p14:tracePt t="142120" x="1938338" y="6537325"/>
          <p14:tracePt t="142136" x="1911350" y="6500813"/>
          <p14:tracePt t="142153" x="1884363" y="6483350"/>
          <p14:tracePt t="142170" x="1884363" y="6465888"/>
          <p14:tracePt t="142186" x="1847850" y="6419850"/>
          <p14:tracePt t="142203" x="1839913" y="6402388"/>
          <p14:tracePt t="142220" x="1830388" y="6394450"/>
          <p14:tracePt t="142236" x="1830388" y="6384925"/>
          <p14:tracePt t="142394" x="1847850" y="6384925"/>
          <p14:tracePt t="142405" x="1884363" y="6384925"/>
          <p14:tracePt t="142418" x="1938338" y="6394450"/>
          <p14:tracePt t="142431" x="2000250" y="6394450"/>
          <p14:tracePt t="142442" x="2089150" y="6402388"/>
          <p14:tracePt t="142455" x="2170113" y="6402388"/>
          <p14:tracePt t="142470" x="2268538" y="6402388"/>
          <p14:tracePt t="142486" x="2374900" y="6394450"/>
          <p14:tracePt t="142503" x="2633663" y="6313488"/>
          <p14:tracePt t="142520" x="2741613" y="6286500"/>
          <p14:tracePt t="142536" x="2813050" y="6259513"/>
          <p14:tracePt t="142553" x="2874963" y="6232525"/>
          <p14:tracePt t="142570" x="2884488" y="6232525"/>
          <p14:tracePt t="142589" x="2894013" y="6232525"/>
          <p14:tracePt t="142675" x="2928938" y="6197600"/>
          <p14:tracePt t="142687" x="3009900" y="6143625"/>
          <p14:tracePt t="142700" x="3170238" y="6037263"/>
          <p14:tracePt t="142712" x="3438525" y="5875338"/>
          <p14:tracePt t="142724" x="3776663" y="5688013"/>
          <p14:tracePt t="142737" x="4116388" y="5500688"/>
          <p14:tracePt t="142753" x="4411663" y="5322888"/>
          <p14:tracePt t="142770" x="4679950" y="5180013"/>
          <p14:tracePt t="142787" x="5045075" y="4946650"/>
          <p14:tracePt t="142803" x="5126038" y="4875213"/>
          <p14:tracePt t="142820" x="5197475" y="4830763"/>
          <p14:tracePt t="142837" x="5295900" y="4741863"/>
          <p14:tracePt t="143043" x="5303838" y="4687888"/>
          <p14:tracePt t="143055" x="5313363" y="4625975"/>
          <p14:tracePt t="143067" x="5340350" y="4537075"/>
          <p14:tracePt t="143080" x="5384800" y="4456113"/>
          <p14:tracePt t="143092" x="5465763" y="4375150"/>
          <p14:tracePt t="143104" x="5616575" y="4268788"/>
          <p14:tracePt t="143120" x="5813425" y="4143375"/>
          <p14:tracePt t="143137" x="6037263" y="4027488"/>
          <p14:tracePt t="143154" x="6384925" y="3840163"/>
          <p14:tracePt t="143170" x="6483350" y="3795713"/>
          <p14:tracePt t="143187" x="6537325" y="3768725"/>
          <p14:tracePt t="143203" x="6554788" y="3741738"/>
          <p14:tracePt t="143220" x="6572250" y="3732213"/>
          <p14:tracePt t="143237" x="6581775" y="3724275"/>
          <p14:tracePt t="143253" x="6626225" y="3687763"/>
          <p14:tracePt t="143270" x="6634163" y="3670300"/>
          <p14:tracePt t="143288" x="6643688" y="3660775"/>
          <p14:tracePt t="143303" x="6653213" y="3652838"/>
          <p14:tracePt t="143320" x="6653213" y="3643313"/>
          <p14:tracePt t="143337" x="6670675" y="3633788"/>
          <p14:tracePt t="143353" x="6680200" y="3633788"/>
          <p14:tracePt t="143370" x="6688138" y="3633788"/>
          <p14:tracePt t="143386" x="6715125" y="3625850"/>
          <p14:tracePt t="143403" x="6732588" y="3625850"/>
          <p14:tracePt t="143420" x="6751638" y="3616325"/>
          <p14:tracePt t="143437" x="6777038" y="3616325"/>
          <p14:tracePt t="143533" x="6759575" y="3616325"/>
          <p14:tracePt t="143545" x="6751638" y="3625850"/>
          <p14:tracePt t="143557" x="6742113" y="3625850"/>
          <p14:tracePt t="143569" x="6715125" y="3625850"/>
          <p14:tracePt t="143582" x="6697663" y="3633788"/>
          <p14:tracePt t="143594" x="6680200" y="3633788"/>
          <p14:tracePt t="143607" x="6670675" y="3643313"/>
          <p14:tracePt t="143620" x="6643688" y="3643313"/>
          <p14:tracePt t="143637" x="6634163" y="3643313"/>
          <p14:tracePt t="143653" x="6626225" y="3643313"/>
          <p14:tracePt t="143670" x="6608763" y="3643313"/>
          <p14:tracePt t="143687" x="6589713" y="3643313"/>
          <p14:tracePt t="143703" x="6572250" y="3652838"/>
          <p14:tracePt t="143720" x="6527800" y="3652838"/>
          <p14:tracePt t="143737" x="6518275" y="3660775"/>
          <p14:tracePt t="143754" x="6491288" y="3660775"/>
          <p14:tracePt t="143770" x="6483350" y="3660775"/>
          <p14:tracePt t="143787" x="6473825" y="3660775"/>
          <p14:tracePt t="143804" x="6456363" y="3660775"/>
          <p14:tracePt t="143820" x="6446838" y="3660775"/>
          <p14:tracePt t="143837" x="6446838" y="3670300"/>
          <p14:tracePt t="143853" x="6394450" y="3670300"/>
          <p14:tracePt t="143870" x="6384925" y="3670300"/>
          <p14:tracePt t="143887" x="6375400" y="3670300"/>
          <p14:tracePt t="143903" x="6357938" y="3670300"/>
          <p14:tracePt t="143938" x="6348413" y="3670300"/>
          <p14:tracePt t="144170" x="6357938" y="3670300"/>
          <p14:tracePt t="144182" x="6375400" y="3670300"/>
          <p14:tracePt t="144194" x="6384925" y="3679825"/>
          <p14:tracePt t="144206" x="6402388" y="3679825"/>
          <p14:tracePt t="144230" x="6411913" y="3687763"/>
          <p14:tracePt t="144256" x="6419850" y="3697288"/>
          <p14:tracePt t="144269" x="6419850" y="3705225"/>
          <p14:tracePt t="144280" x="6429375" y="3705225"/>
          <p14:tracePt t="144294" x="6438900" y="3714750"/>
          <p14:tracePt t="144305" x="6438900" y="3732213"/>
          <p14:tracePt t="144320" x="6446838" y="3732213"/>
          <p14:tracePt t="144337" x="6446838" y="3741738"/>
          <p14:tracePt t="144354" x="6456363" y="3751263"/>
          <p14:tracePt t="144390" x="6456363" y="3759200"/>
          <p14:tracePt t="144440" x="6465888" y="3759200"/>
          <p14:tracePt t="144463" x="6465888" y="3768725"/>
          <p14:tracePt t="144477" x="6473825" y="3776663"/>
          <p14:tracePt t="144501" x="6483350" y="3786188"/>
          <p14:tracePt t="144512" x="6491288" y="3795713"/>
          <p14:tracePt t="144526" x="6491288" y="3803650"/>
          <p14:tracePt t="144538" x="6491288" y="3813175"/>
          <p14:tracePt t="144549" x="6500813" y="3822700"/>
          <p14:tracePt t="144561" x="6500813" y="3830638"/>
          <p14:tracePt t="144818" x="6510338" y="3830638"/>
          <p14:tracePt t="144831" x="6518275" y="3840163"/>
          <p14:tracePt t="144843" x="6518275" y="3848100"/>
          <p14:tracePt t="144856" x="6537325" y="3867150"/>
          <p14:tracePt t="144870" x="6545263" y="3875088"/>
          <p14:tracePt t="144887" x="6554788" y="3894138"/>
          <p14:tracePt t="144904" x="6562725" y="3902075"/>
          <p14:tracePt t="144920" x="6581775" y="3938588"/>
          <p14:tracePt t="144937" x="6589713" y="3956050"/>
          <p14:tracePt t="144954" x="6589713" y="3973513"/>
          <p14:tracePt t="144971" x="6599238" y="3990975"/>
          <p14:tracePt t="144991" x="6599238" y="4000500"/>
          <p14:tracePt t="145004" x="6599238" y="4010025"/>
          <p14:tracePt t="145370" x="6599238" y="4017963"/>
          <p14:tracePt t="145382" x="6599238" y="4027488"/>
          <p14:tracePt t="145394" x="6599238" y="4037013"/>
          <p14:tracePt t="145408" x="6599238" y="4054475"/>
          <p14:tracePt t="145421" x="6589713" y="4071938"/>
          <p14:tracePt t="145437" x="6589713" y="4089400"/>
          <p14:tracePt t="145454" x="6581775" y="4116388"/>
          <p14:tracePt t="145471" x="6562725" y="4143375"/>
          <p14:tracePt t="145487" x="6562725" y="4160838"/>
          <p14:tracePt t="145504" x="6554788" y="4160838"/>
          <p14:tracePt t="145521" x="6554788" y="4170363"/>
          <p14:tracePt t="145542" x="6554788" y="4179888"/>
          <p14:tracePt t="145554" x="6545263" y="4187825"/>
          <p14:tracePt t="145571" x="6537325" y="4187825"/>
          <p14:tracePt t="145590" x="6537325" y="4197350"/>
          <p14:tracePt t="145689" x="6527800" y="4197350"/>
          <p14:tracePt t="145750" x="6527800" y="4205288"/>
          <p14:tracePt t="145776" x="6510338" y="4205288"/>
          <p14:tracePt t="145801" x="6500813" y="4214813"/>
          <p14:tracePt t="145812" x="6473825" y="4224338"/>
          <p14:tracePt t="145823" x="6456363" y="4224338"/>
          <p14:tracePt t="145836" x="6446838" y="4224338"/>
          <p14:tracePt t="145848" x="6429375" y="4224338"/>
          <p14:tracePt t="145860" x="6402388" y="4224338"/>
          <p14:tracePt t="145872" x="6384925" y="4224338"/>
          <p14:tracePt t="145887" x="6367463" y="4224338"/>
          <p14:tracePt t="145904" x="6348413" y="4224338"/>
          <p14:tracePt t="145921" x="6323013" y="4214813"/>
          <p14:tracePt t="145937" x="6286500" y="4205288"/>
          <p14:tracePt t="145954" x="6276975" y="4187825"/>
          <p14:tracePt t="145971" x="6259513" y="4187825"/>
          <p14:tracePt t="145987" x="6242050" y="4170363"/>
          <p14:tracePt t="146004" x="6232525" y="4170363"/>
          <p14:tracePt t="146021" x="6205538" y="4152900"/>
          <p14:tracePt t="146038" x="6197600" y="4143375"/>
          <p14:tracePt t="146057" x="6188075" y="4133850"/>
          <p14:tracePt t="146071" x="6180138" y="4133850"/>
          <p14:tracePt t="146087" x="6170613" y="4125913"/>
          <p14:tracePt t="146104" x="6153150" y="4116388"/>
          <p14:tracePt t="146121" x="6134100" y="4108450"/>
          <p14:tracePt t="146138" x="6108700" y="4098925"/>
          <p14:tracePt t="146154" x="6081713" y="4071938"/>
          <p14:tracePt t="146171" x="6054725" y="4054475"/>
          <p14:tracePt t="146187" x="6018213" y="4010025"/>
          <p14:tracePt t="146204" x="5973763" y="3946525"/>
          <p14:tracePt t="146221" x="5956300" y="3929063"/>
          <p14:tracePt t="146237" x="5938838" y="3911600"/>
          <p14:tracePt t="146254" x="5919788" y="3884613"/>
          <p14:tracePt t="146277" x="5919788" y="3867150"/>
          <p14:tracePt t="146303" x="5919788" y="3857625"/>
          <p14:tracePt t="146314" x="5919788" y="3848100"/>
          <p14:tracePt t="146326" x="5919788" y="3840163"/>
          <p14:tracePt t="146376" x="5929313" y="3840163"/>
          <p14:tracePt t="146399" x="5946775" y="3822700"/>
          <p14:tracePt t="146412" x="5973763" y="3786188"/>
          <p14:tracePt t="146423" x="6000750" y="3741738"/>
          <p14:tracePt t="146437" x="6037263" y="3714750"/>
          <p14:tracePt t="146449" x="6072188" y="3679825"/>
          <p14:tracePt t="146460" x="6099175" y="3643313"/>
          <p14:tracePt t="146474" x="6116638" y="3608388"/>
          <p14:tracePt t="146488" x="6134100" y="3581400"/>
          <p14:tracePt t="146504" x="6143625" y="3571875"/>
          <p14:tracePt t="146521" x="6143625" y="3554413"/>
          <p14:tracePt t="146538" x="6153150" y="3544888"/>
          <p14:tracePt t="146554" x="6170613" y="3544888"/>
          <p14:tracePt t="146571" x="6197600" y="3544888"/>
          <p14:tracePt t="146588" x="6215063" y="3544888"/>
          <p14:tracePt t="146604" x="6242050" y="3544888"/>
          <p14:tracePt t="146621" x="6269038" y="3554413"/>
          <p14:tracePt t="146644" x="6276975" y="3562350"/>
          <p14:tracePt t="146656" x="6296025" y="3571875"/>
          <p14:tracePt t="146671" x="6303963" y="3589338"/>
          <p14:tracePt t="146688" x="6323013" y="3598863"/>
          <p14:tracePt t="146704" x="6330950" y="3616325"/>
          <p14:tracePt t="146721" x="6357938" y="3633788"/>
          <p14:tracePt t="146738" x="6367463" y="3643313"/>
          <p14:tracePt t="146754" x="6384925" y="3660775"/>
          <p14:tracePt t="146771" x="6394450" y="3660775"/>
          <p14:tracePt t="146788" x="6402388" y="3670300"/>
          <p14:tracePt t="146804" x="6419850" y="3679825"/>
          <p14:tracePt t="146821" x="6446838" y="3687763"/>
          <p14:tracePt t="146838" x="6446838" y="3697288"/>
          <p14:tracePt t="146855" x="6465888" y="3697288"/>
          <p14:tracePt t="146871" x="6473825" y="3705225"/>
          <p14:tracePt t="146888" x="6491288" y="3705225"/>
          <p14:tracePt t="146904" x="6510338" y="3714750"/>
          <p14:tracePt t="146921" x="6518275" y="3724275"/>
          <p14:tracePt t="146938" x="6527800" y="3724275"/>
          <p14:tracePt t="146954" x="6527800" y="3732213"/>
          <p14:tracePt t="146976" x="6537325" y="3741738"/>
          <p14:tracePt t="147011" x="6537325" y="3751263"/>
          <p14:tracePt t="147024" x="6545263" y="3751263"/>
          <p14:tracePt t="147061" x="6554788" y="3759200"/>
          <p14:tracePt t="147072" x="6554788" y="3768725"/>
          <p14:tracePt t="147110" x="6562725" y="3776663"/>
          <p14:tracePt t="147122" x="6562725" y="3786188"/>
          <p14:tracePt t="147135" x="6562725" y="3795713"/>
          <p14:tracePt t="147160" x="6562725" y="3803650"/>
          <p14:tracePt t="147172" x="6572250" y="3803650"/>
          <p14:tracePt t="147196" x="6572250" y="3822700"/>
          <p14:tracePt t="147221" x="6572250" y="3830638"/>
          <p14:tracePt t="147232" x="6572250" y="3848100"/>
          <p14:tracePt t="147246" x="6572250" y="3857625"/>
          <p14:tracePt t="147256" x="6572250" y="3867150"/>
          <p14:tracePt t="147271" x="6572250" y="3875088"/>
          <p14:tracePt t="147293" x="6572250" y="3894138"/>
          <p14:tracePt t="147319" x="6572250" y="3911600"/>
          <p14:tracePt t="147343" x="6572250" y="3919538"/>
          <p14:tracePt t="147355" x="6572250" y="3929063"/>
          <p14:tracePt t="147367" x="6572250" y="3938588"/>
          <p14:tracePt t="147379" x="6572250" y="3946525"/>
          <p14:tracePt t="147404" x="6572250" y="3956050"/>
          <p14:tracePt t="147416" x="6572250" y="3965575"/>
          <p14:tracePt t="147428" x="6572250" y="3983038"/>
          <p14:tracePt t="147452" x="6572250" y="3990975"/>
          <p14:tracePt t="147477" x="6572250" y="4000500"/>
          <p14:tracePt t="147491" x="6562725" y="4010025"/>
          <p14:tracePt t="147576" x="6554788" y="4017963"/>
          <p14:tracePt t="147600" x="6554788" y="4027488"/>
          <p14:tracePt t="147624" x="6554788" y="4044950"/>
          <p14:tracePt t="147649" x="6554788" y="4062413"/>
          <p14:tracePt t="147661" x="6545263" y="4062413"/>
          <p14:tracePt t="147674" x="6545263" y="4071938"/>
          <p14:tracePt t="147686" x="6545263" y="4081463"/>
          <p14:tracePt t="147697" x="6545263" y="4089400"/>
          <p14:tracePt t="147711" x="6545263" y="4098925"/>
          <p14:tracePt t="147722" x="6537325" y="4108450"/>
          <p14:tracePt t="147738" x="6537325" y="4116388"/>
          <p14:tracePt t="147755" x="6527800" y="4116388"/>
          <p14:tracePt t="147772" x="6527800" y="4125913"/>
          <p14:tracePt t="147797" x="6518275" y="4125913"/>
          <p14:tracePt t="147823" x="6518275" y="4133850"/>
          <p14:tracePt t="147869" x="6510338" y="4133850"/>
          <p14:tracePt t="147882" x="6510338" y="4143375"/>
          <p14:tracePt t="147894" x="6491288" y="4143375"/>
          <p14:tracePt t="147918" x="6483350" y="4143375"/>
          <p14:tracePt t="147943" x="6473825" y="4143375"/>
          <p14:tracePt t="147956" x="6465888" y="4143375"/>
          <p14:tracePt t="147981" x="6456363" y="4143375"/>
          <p14:tracePt t="148028" x="6446838" y="4143375"/>
          <p14:tracePt t="148054" x="6438900" y="4143375"/>
          <p14:tracePt t="148079" x="6429375" y="4143375"/>
          <p14:tracePt t="148091" x="6419850" y="4143375"/>
          <p14:tracePt t="148103" x="6411913" y="4143375"/>
          <p14:tracePt t="148115" x="6402388" y="4143375"/>
          <p14:tracePt t="148128" x="6384925" y="4143375"/>
          <p14:tracePt t="148152" x="6375400" y="4143375"/>
          <p14:tracePt t="148176" x="6367463" y="4143375"/>
          <p14:tracePt t="148201" x="6367463" y="4133850"/>
          <p14:tracePt t="148507" x="6367463" y="4152900"/>
          <p14:tracePt t="148518" x="6367463" y="4160838"/>
          <p14:tracePt t="148532" x="6367463" y="4179888"/>
          <p14:tracePt t="148542" x="6367463" y="4197350"/>
          <p14:tracePt t="148556" x="6367463" y="4224338"/>
          <p14:tracePt t="148572" x="6367463" y="4241800"/>
          <p14:tracePt t="148588" x="6367463" y="4259263"/>
          <p14:tracePt t="148605" x="6357938" y="4286250"/>
          <p14:tracePt t="148622" x="6357938" y="4295775"/>
          <p14:tracePt t="148849" x="6348413" y="4295775"/>
          <p14:tracePt t="148887" x="6330950" y="4295775"/>
          <p14:tracePt t="148911" x="6323013" y="4295775"/>
          <p14:tracePt t="148923" x="6313488" y="4295775"/>
          <p14:tracePt t="148935" x="6303963" y="4286250"/>
          <p14:tracePt t="148948" x="6296025" y="4286250"/>
          <p14:tracePt t="148960" x="6296025" y="4276725"/>
          <p14:tracePt t="148985" x="6286500" y="4268788"/>
          <p14:tracePt t="148998" x="6276975" y="4259263"/>
          <p14:tracePt t="149009" x="6269038" y="4259263"/>
          <p14:tracePt t="149022" x="6269038" y="4251325"/>
          <p14:tracePt t="149038" x="6259513" y="4251325"/>
          <p14:tracePt t="149055" x="6259513" y="4241800"/>
          <p14:tracePt t="149072" x="6251575" y="4232275"/>
          <p14:tracePt t="149094" x="6242050" y="4232275"/>
          <p14:tracePt t="149107" x="6242050" y="4224338"/>
          <p14:tracePt t="149155" x="6232525" y="4224338"/>
          <p14:tracePt t="149364" x="6232525" y="4232275"/>
          <p14:tracePt t="149377" x="6232525" y="4241800"/>
          <p14:tracePt t="149388" x="6242050" y="4251325"/>
          <p14:tracePt t="149401" x="6242050" y="4259263"/>
          <p14:tracePt t="149414" x="6251575" y="4268788"/>
          <p14:tracePt t="149425" x="6251575" y="4276725"/>
          <p14:tracePt t="149438" x="6259513" y="4286250"/>
          <p14:tracePt t="149455" x="6259513" y="4295775"/>
          <p14:tracePt t="149472" x="6259513" y="4303713"/>
          <p14:tracePt t="149488" x="6269038" y="4313238"/>
          <p14:tracePt t="149505" x="6276975" y="4322763"/>
          <p14:tracePt t="149522" x="6276975" y="4330700"/>
          <p14:tracePt t="149538" x="6286500" y="4340225"/>
          <p14:tracePt t="149556" x="6286500" y="4357688"/>
          <p14:tracePt t="149573" x="6296025" y="4367213"/>
          <p14:tracePt t="149598" x="6303963" y="4375150"/>
          <p14:tracePt t="149608" x="6303963" y="4384675"/>
          <p14:tracePt t="149854" x="6303963" y="4402138"/>
          <p14:tracePt t="149867" x="6303963" y="4411663"/>
          <p14:tracePt t="149879" x="6303963" y="4438650"/>
          <p14:tracePt t="149892" x="6303963" y="4465638"/>
          <p14:tracePt t="149905" x="6303963" y="4483100"/>
          <p14:tracePt t="149922" x="6303963" y="4510088"/>
          <p14:tracePt t="149939" x="6303963" y="4537075"/>
          <p14:tracePt t="149955" x="6276975" y="4616450"/>
          <p14:tracePt t="149972" x="6259513" y="4660900"/>
          <p14:tracePt t="149988" x="6232525" y="4687888"/>
          <p14:tracePt t="150005" x="6197600" y="4741863"/>
          <p14:tracePt t="150022" x="6188075" y="4751388"/>
          <p14:tracePt t="150039" x="6170613" y="4759325"/>
          <p14:tracePt t="150055" x="6153150" y="4759325"/>
          <p14:tracePt t="150072" x="6143625" y="4759325"/>
          <p14:tracePt t="150089" x="6116638" y="4759325"/>
          <p14:tracePt t="150112" x="6108700" y="4759325"/>
          <p14:tracePt t="150160" x="6089650" y="4759325"/>
          <p14:tracePt t="150173" x="6081713" y="4759325"/>
          <p14:tracePt t="150185" x="6072188" y="4759325"/>
          <p14:tracePt t="150198" x="6062663" y="4759325"/>
          <p14:tracePt t="150210" x="6054725" y="4759325"/>
          <p14:tracePt t="150222" x="6045200" y="4759325"/>
          <p14:tracePt t="150247" x="6037263" y="4759325"/>
          <p14:tracePt t="150259" x="6027738" y="4759325"/>
          <p14:tracePt t="150272" x="6010275" y="4751388"/>
          <p14:tracePt t="150289" x="5991225" y="4741863"/>
          <p14:tracePt t="150305" x="5983288" y="4741863"/>
          <p14:tracePt t="150322" x="5965825" y="4724400"/>
          <p14:tracePt t="150339" x="5946775" y="4705350"/>
          <p14:tracePt t="150355" x="5938838" y="4679950"/>
          <p14:tracePt t="150372" x="5911850" y="4625975"/>
          <p14:tracePt t="150389" x="5902325" y="4598988"/>
          <p14:tracePt t="150405" x="5902325" y="4589463"/>
          <p14:tracePt t="150871" x="5894388" y="4589463"/>
          <p14:tracePt t="150883" x="5884863" y="4589463"/>
          <p14:tracePt t="150896" x="5875338" y="4598988"/>
          <p14:tracePt t="150908" x="5840413" y="4616450"/>
          <p14:tracePt t="150922" x="5786438" y="4643438"/>
          <p14:tracePt t="150939" x="5741988" y="4670425"/>
          <p14:tracePt t="150956" x="5705475" y="4697413"/>
          <p14:tracePt t="150972" x="5670550" y="4714875"/>
          <p14:tracePt t="150989" x="5661025" y="4724400"/>
          <p14:tracePt t="151006" x="5653088" y="4724400"/>
          <p14:tracePt t="151022" x="5616575" y="4724400"/>
          <p14:tracePt t="151039" x="5608638" y="4732338"/>
          <p14:tracePt t="151056" x="5572125" y="4751388"/>
          <p14:tracePt t="151072" x="5554663" y="4751388"/>
          <p14:tracePt t="151089" x="5537200" y="4751388"/>
          <p14:tracePt t="151106" x="5500688" y="4768850"/>
          <p14:tracePt t="151122" x="5465763" y="4768850"/>
          <p14:tracePt t="151139" x="5446713" y="4776788"/>
          <p14:tracePt t="151156" x="5419725" y="4776788"/>
          <p14:tracePt t="151172" x="5411788" y="4776788"/>
          <p14:tracePt t="151190" x="5394325" y="4776788"/>
          <p14:tracePt t="151216" x="5384800" y="4776788"/>
          <p14:tracePt t="151239" x="5375275" y="4776788"/>
          <p14:tracePt t="151274" x="5367338" y="4768850"/>
          <p14:tracePt t="151301" x="5367338" y="4759325"/>
          <p14:tracePt t="151312" x="5357813" y="4759325"/>
          <p14:tracePt t="151339" x="5348288" y="4751388"/>
          <p14:tracePt t="151350" x="5340350" y="4751388"/>
          <p14:tracePt t="151374" x="5340350" y="4741863"/>
          <p14:tracePt t="151398" x="5330825" y="4732338"/>
          <p14:tracePt t="151472" x="5330825" y="4724400"/>
          <p14:tracePt t="151545" x="5340350" y="4724400"/>
          <p14:tracePt t="151558" x="5348288" y="4724400"/>
          <p14:tracePt t="151581" x="5357813" y="4724400"/>
          <p14:tracePt t="151595" x="5367338" y="4724400"/>
          <p14:tracePt t="151607" x="5375275" y="4724400"/>
          <p14:tracePt t="151619" x="5394325" y="4724400"/>
          <p14:tracePt t="151644" x="5402263" y="4724400"/>
          <p14:tracePt t="151667" x="5419725" y="4724400"/>
          <p14:tracePt t="151692" x="5429250" y="4724400"/>
          <p14:tracePt t="151728" x="5438775" y="4724400"/>
          <p14:tracePt t="151803" x="5446713" y="4724400"/>
          <p14:tracePt t="151925" x="5456238" y="4724400"/>
          <p14:tracePt t="151938" x="5456238" y="4732338"/>
          <p14:tracePt t="151949" x="5456238" y="4741863"/>
          <p14:tracePt t="151962" x="5465763" y="4751388"/>
          <p14:tracePt t="151974" x="5473700" y="4759325"/>
          <p14:tracePt t="151989" x="5473700" y="4776788"/>
          <p14:tracePt t="152006" x="5483225" y="4786313"/>
          <p14:tracePt t="152023" x="5491163" y="4813300"/>
          <p14:tracePt t="152039" x="5500688" y="4822825"/>
          <p14:tracePt t="152056" x="5510213" y="4840288"/>
          <p14:tracePt t="152073" x="5510213" y="4848225"/>
          <p14:tracePt t="152146" x="5518150" y="4848225"/>
          <p14:tracePt t="152343" x="5518150" y="4857750"/>
          <p14:tracePt t="152356" x="5527675" y="4857750"/>
          <p14:tracePt t="152367" x="5537200" y="4867275"/>
          <p14:tracePt t="152379" x="5537200" y="4875213"/>
          <p14:tracePt t="152391" x="5545138" y="4894263"/>
          <p14:tracePt t="152406" x="5554663" y="4894263"/>
          <p14:tracePt t="152423" x="5554663" y="4902200"/>
          <p14:tracePt t="152550" x="5554663" y="4911725"/>
          <p14:tracePt t="152587" x="5554663" y="4919663"/>
          <p14:tracePt t="152892" x="5554663" y="4929188"/>
          <p14:tracePt t="152906" x="5554663" y="4946650"/>
          <p14:tracePt t="152917" x="5554663" y="4956175"/>
          <p14:tracePt t="152930" x="5554663" y="4965700"/>
          <p14:tracePt t="152943" x="5554663" y="4991100"/>
          <p14:tracePt t="152956" x="5554663" y="5000625"/>
          <p14:tracePt t="152973" x="5554663" y="5018088"/>
          <p14:tracePt t="152990" x="5554663" y="5027613"/>
          <p14:tracePt t="153006" x="5554663" y="5062538"/>
          <p14:tracePt t="153023" x="5554663" y="5072063"/>
          <p14:tracePt t="153040" x="5554663" y="5081588"/>
          <p14:tracePt t="153088" x="5554663" y="5089525"/>
          <p14:tracePt t="153224" x="5554663" y="5099050"/>
          <p14:tracePt t="153248" x="5554663" y="5108575"/>
          <p14:tracePt t="153297" x="5554663" y="5116513"/>
          <p14:tracePt t="153383" x="5537200" y="5116513"/>
          <p14:tracePt t="153394" x="5527675" y="5116513"/>
          <p14:tracePt t="153408" x="5518150" y="5126038"/>
          <p14:tracePt t="153420" x="5510213" y="5133975"/>
          <p14:tracePt t="153432" x="5491163" y="5133975"/>
          <p14:tracePt t="153444" x="5473700" y="5143500"/>
          <p14:tracePt t="153457" x="5438775" y="5153025"/>
          <p14:tracePt t="153473" x="5411788" y="5170488"/>
          <p14:tracePt t="153490" x="5375275" y="5170488"/>
          <p14:tracePt t="153506" x="5313363" y="5187950"/>
          <p14:tracePt t="153523" x="5303838" y="5187950"/>
          <p14:tracePt t="153540" x="5286375" y="5187950"/>
          <p14:tracePt t="153557" x="5259388" y="5187950"/>
          <p14:tracePt t="153573" x="5251450" y="5187950"/>
          <p14:tracePt t="153590" x="5241925" y="5187950"/>
          <p14:tracePt t="153606" x="5224463" y="5187950"/>
          <p14:tracePt t="153623" x="5214938" y="5187950"/>
          <p14:tracePt t="153665" x="5205413" y="5187950"/>
          <p14:tracePt t="153689" x="5205413" y="5180013"/>
          <p14:tracePt t="153725" x="5197475" y="5180013"/>
          <p14:tracePt t="153764" x="5197475" y="5170488"/>
          <p14:tracePt t="153788" x="5187950" y="5170488"/>
          <p14:tracePt t="153810" x="5187950" y="5160963"/>
          <p14:tracePt t="153824" x="5180013" y="5160963"/>
          <p14:tracePt t="153836" x="5180013" y="5153025"/>
          <p14:tracePt t="153849" x="5170488" y="5153025"/>
          <p14:tracePt t="153862" x="5170488" y="5143500"/>
          <p14:tracePt t="153873" x="5170488" y="5133975"/>
          <p14:tracePt t="153890" x="5160963" y="5126038"/>
          <p14:tracePt t="153906" x="5160963" y="5116513"/>
          <p14:tracePt t="153923" x="5160963" y="5099050"/>
          <p14:tracePt t="153940" x="5153025" y="5099050"/>
          <p14:tracePt t="153957" x="5153025" y="5081588"/>
          <p14:tracePt t="153973" x="5143500" y="5062538"/>
          <p14:tracePt t="153990" x="5143500" y="5045075"/>
          <p14:tracePt t="154007" x="5143500" y="5027613"/>
          <p14:tracePt t="154023" x="5133975" y="5000625"/>
          <p14:tracePt t="154040" x="5126038" y="4991100"/>
          <p14:tracePt t="154056" x="5126038" y="4965700"/>
          <p14:tracePt t="154073" x="5126038" y="4938713"/>
          <p14:tracePt t="154090" x="5126038" y="4919663"/>
          <p14:tracePt t="154107" x="5126038" y="4894263"/>
          <p14:tracePt t="154123" x="5126038" y="4884738"/>
          <p14:tracePt t="154144" x="5126038" y="4875213"/>
          <p14:tracePt t="154158" x="5126038" y="4867275"/>
          <p14:tracePt t="154179" x="5126038" y="4857750"/>
          <p14:tracePt t="154190" x="5126038" y="4840288"/>
          <p14:tracePt t="154207" x="5126038" y="4830763"/>
          <p14:tracePt t="154223" x="5126038" y="4822825"/>
          <p14:tracePt t="154240" x="5126038" y="4813300"/>
          <p14:tracePt t="154278" x="5126038" y="4803775"/>
          <p14:tracePt t="154290" x="5126038" y="4795838"/>
          <p14:tracePt t="154314" x="5126038" y="4786313"/>
          <p14:tracePt t="154338" x="5133975" y="4776788"/>
          <p14:tracePt t="154365" x="5143500" y="4776788"/>
          <p14:tracePt t="154411" x="5160963" y="4768850"/>
          <p14:tracePt t="154424" x="5170488" y="4768850"/>
          <p14:tracePt t="154436" x="5180013" y="4759325"/>
          <p14:tracePt t="154450" x="5187950" y="4751388"/>
          <p14:tracePt t="154461" x="5197475" y="4741863"/>
          <p14:tracePt t="154473" x="5205413" y="4732338"/>
          <p14:tracePt t="154490" x="5214938" y="4732338"/>
          <p14:tracePt t="154507" x="5214938" y="4724400"/>
          <p14:tracePt t="154535" x="5224463" y="4724400"/>
          <p14:tracePt t="154558" x="5241925" y="4714875"/>
          <p14:tracePt t="154583" x="5251450" y="4705350"/>
          <p14:tracePt t="154596" x="5259388" y="4705350"/>
          <p14:tracePt t="154619" x="5268913" y="4705350"/>
          <p14:tracePt t="154656" x="5276850" y="4705350"/>
          <p14:tracePt t="154668" x="5286375" y="4705350"/>
          <p14:tracePt t="154681" x="5295900" y="4705350"/>
          <p14:tracePt t="154692" x="5303838" y="4705350"/>
          <p14:tracePt t="154730" x="5313363" y="4705350"/>
          <p14:tracePt t="154754" x="5322888" y="4705350"/>
          <p14:tracePt t="154767" x="5330825" y="4705350"/>
          <p14:tracePt t="154778" x="5340350" y="4705350"/>
          <p14:tracePt t="154790" x="5348288" y="4705350"/>
          <p14:tracePt t="154803" x="5357813" y="4705350"/>
          <p14:tracePt t="154828" x="5367338" y="4705350"/>
          <p14:tracePt t="154840" x="5375275" y="4705350"/>
          <p14:tracePt t="154865" x="5384800" y="4714875"/>
          <p14:tracePt t="154888" x="5402263" y="4724400"/>
          <p14:tracePt t="154915" x="5411788" y="4724400"/>
          <p14:tracePt t="154926" x="5411788" y="4732338"/>
          <p14:tracePt t="154938" x="5429250" y="4732338"/>
          <p14:tracePt t="154950" x="5438775" y="4732338"/>
          <p14:tracePt t="154963" x="5446713" y="4741863"/>
          <p14:tracePt t="154976" x="5446713" y="4751388"/>
          <p14:tracePt t="155001" x="5456238" y="4751388"/>
          <p14:tracePt t="155025" x="5465763" y="4759325"/>
          <p14:tracePt t="155038" x="5473700" y="4759325"/>
          <p14:tracePt t="155062" x="5483225" y="4768850"/>
          <p14:tracePt t="155072" x="5491163" y="4776788"/>
          <p14:tracePt t="155098" x="5500688" y="4786313"/>
          <p14:tracePt t="155123" x="5510213" y="4795838"/>
          <p14:tracePt t="155136" x="5510213" y="4803775"/>
          <p14:tracePt t="155147" x="5518150" y="4813300"/>
          <p14:tracePt t="155159" x="5527675" y="4813300"/>
          <p14:tracePt t="155174" x="5527675" y="4830763"/>
          <p14:tracePt t="155190" x="5537200" y="4840288"/>
          <p14:tracePt t="155207" x="5537200" y="4848225"/>
          <p14:tracePt t="155224" x="5554663" y="4867275"/>
          <p14:tracePt t="155240" x="5554663" y="4875213"/>
          <p14:tracePt t="155257" x="5562600" y="4884738"/>
          <p14:tracePt t="155274" x="5562600" y="4894263"/>
          <p14:tracePt t="155306" x="5562600" y="4902200"/>
          <p14:tracePt t="155344" x="5562600" y="4911725"/>
          <p14:tracePt t="155369" x="5562600" y="4919663"/>
          <p14:tracePt t="155392" x="5572125" y="4929188"/>
          <p14:tracePt t="155416" x="5572125" y="4938713"/>
          <p14:tracePt t="155429" x="5572125" y="4946650"/>
          <p14:tracePt t="155442" x="5581650" y="4956175"/>
          <p14:tracePt t="155453" x="5581650" y="4965700"/>
          <p14:tracePt t="155478" x="5581650" y="4973638"/>
          <p14:tracePt t="155491" x="5581650" y="4983163"/>
          <p14:tracePt t="155527" x="5581650" y="4991100"/>
          <p14:tracePt t="155589" x="5581650" y="5000625"/>
          <p14:tracePt t="155612" x="5581650" y="5010150"/>
          <p14:tracePt t="155685" x="5581650" y="5018088"/>
          <p14:tracePt t="155734" x="5581650" y="5027613"/>
          <p14:tracePt t="155772" x="5581650" y="5037138"/>
          <p14:tracePt t="155785" x="5581650" y="5045075"/>
          <p14:tracePt t="155822" x="5581650" y="5054600"/>
          <p14:tracePt t="155858" x="5581650" y="5062538"/>
          <p14:tracePt t="155870" x="5572125" y="5062538"/>
          <p14:tracePt t="155893" x="5572125" y="5072063"/>
          <p14:tracePt t="155969" x="5572125" y="5081588"/>
          <p14:tracePt t="155991" x="5562600" y="5081588"/>
          <p14:tracePt t="156029" x="5554663" y="5089525"/>
          <p14:tracePt t="156078" x="5545138" y="5089525"/>
          <p14:tracePt t="156091" x="5545138" y="5099050"/>
          <p14:tracePt t="156102" x="5537200" y="5099050"/>
          <p14:tracePt t="156127" x="5527675" y="5099050"/>
          <p14:tracePt t="156138" x="5527675" y="5108575"/>
          <p14:tracePt t="156152" x="5510213" y="5108575"/>
          <p14:tracePt t="156177" x="5500688" y="5108575"/>
          <p14:tracePt t="156189" x="5491163" y="5108575"/>
          <p14:tracePt t="156200" x="5483225" y="5108575"/>
          <p14:tracePt t="156213" x="5473700" y="5108575"/>
          <p14:tracePt t="156225" x="5473700" y="5116513"/>
          <p14:tracePt t="156241" x="5456238" y="5116513"/>
          <p14:tracePt t="156262" x="5446713" y="5116513"/>
          <p14:tracePt t="156275" x="5438775" y="5116513"/>
          <p14:tracePt t="156291" x="5429250" y="5116513"/>
          <p14:tracePt t="156307" x="5419725" y="5116513"/>
          <p14:tracePt t="156324" x="5411788" y="5116513"/>
          <p14:tracePt t="156341" x="5402263" y="5126038"/>
          <p14:tracePt t="156357" x="5394325" y="5126038"/>
          <p14:tracePt t="156374" x="5384800" y="5126038"/>
          <p14:tracePt t="156391" x="5375275" y="5126038"/>
          <p14:tracePt t="156407" x="5367338" y="5126038"/>
          <p14:tracePt t="156424" x="5357813" y="5126038"/>
          <p14:tracePt t="156441" x="5348288" y="5126038"/>
          <p14:tracePt t="156457" x="5340350" y="5126038"/>
          <p14:tracePt t="156474" x="5330825" y="5126038"/>
          <p14:tracePt t="156491" x="5322888" y="5126038"/>
          <p14:tracePt t="156508" x="5313363" y="5126038"/>
          <p14:tracePt t="156524" x="5303838" y="5126038"/>
          <p14:tracePt t="156541" x="5295900" y="5126038"/>
          <p14:tracePt t="156557" x="5286375" y="5126038"/>
          <p14:tracePt t="156574" x="5276850" y="5126038"/>
          <p14:tracePt t="156591" x="5268913" y="5126038"/>
          <p14:tracePt t="156607" x="5259388" y="5126038"/>
          <p14:tracePt t="156630" x="5251450" y="5126038"/>
          <p14:tracePt t="156691" x="5241925" y="5126038"/>
          <p14:tracePt t="156703" x="5232400" y="5126038"/>
          <p14:tracePt t="156715" x="5232400" y="5116513"/>
          <p14:tracePt t="156765" x="5224463" y="5116513"/>
          <p14:tracePt t="156777" x="5224463" y="5108575"/>
          <p14:tracePt t="156789" x="5214938" y="5108575"/>
          <p14:tracePt t="156802" x="5205413" y="5099050"/>
          <p14:tracePt t="156825" x="5197475" y="5099050"/>
          <p14:tracePt t="156849" x="5197475" y="5089525"/>
          <p14:tracePt t="156863" x="5187950" y="5089525"/>
          <p14:tracePt t="156874" x="5180013" y="5089525"/>
          <p14:tracePt t="156911" x="5170488" y="5081588"/>
          <p14:tracePt t="156936" x="5170488" y="5072063"/>
          <p14:tracePt t="156948" x="5160963" y="5062538"/>
          <p14:tracePt t="156960" x="5153025" y="5045075"/>
          <p14:tracePt t="156985" x="5153025" y="5027613"/>
          <p14:tracePt t="157010" x="5153025" y="5018088"/>
          <p14:tracePt t="157033" x="5143500" y="5010150"/>
          <p14:tracePt t="157059" x="5143500" y="4991100"/>
          <p14:tracePt t="157071" x="5143500" y="4983163"/>
          <p14:tracePt t="157083" x="5143500" y="4973638"/>
          <p14:tracePt t="157096" x="5143500" y="4956175"/>
          <p14:tracePt t="157107" x="5143500" y="4946650"/>
          <p14:tracePt t="157124" x="5143500" y="4938713"/>
          <p14:tracePt t="157141" x="5143500" y="4929188"/>
          <p14:tracePt t="157158" x="5143500" y="4911725"/>
          <p14:tracePt t="157180" x="5143500" y="4902200"/>
          <p14:tracePt t="157193" x="5143500" y="4884738"/>
          <p14:tracePt t="157207" x="5143500" y="4875213"/>
          <p14:tracePt t="157224" x="5143500" y="4867275"/>
          <p14:tracePt t="157241" x="5143500" y="4857750"/>
          <p14:tracePt t="157257" x="5153025" y="4840288"/>
          <p14:tracePt t="157304" x="5153025" y="4830763"/>
          <p14:tracePt t="157315" x="5153025" y="4822825"/>
          <p14:tracePt t="157340" x="5153025" y="4813300"/>
          <p14:tracePt t="157392" x="5153025" y="4803775"/>
          <p14:tracePt t="157413" x="5153025" y="4795838"/>
          <p14:tracePt t="157426" x="5160963" y="4795838"/>
          <p14:tracePt t="157438" x="5160963" y="4786313"/>
          <p14:tracePt t="157454" x="5160963" y="4776788"/>
          <p14:tracePt t="157462" x="5160963" y="4768850"/>
          <p14:tracePt t="157475" x="5170488" y="4751388"/>
          <p14:tracePt t="157500" x="5180013" y="4741863"/>
          <p14:tracePt t="157524" x="5180013" y="4732338"/>
          <p14:tracePt t="157549" x="5187950" y="4724400"/>
          <p14:tracePt t="157572" x="5205413" y="4724400"/>
          <p14:tracePt t="157586" x="5214938" y="4724400"/>
          <p14:tracePt t="157597" x="5224463" y="4724400"/>
          <p14:tracePt t="157609" x="5241925" y="4714875"/>
          <p14:tracePt t="157621" x="5251450" y="4714875"/>
          <p14:tracePt t="157635" x="5259388" y="4714875"/>
          <p14:tracePt t="157646" x="5276850" y="4705350"/>
          <p14:tracePt t="157670" x="5295900" y="4705350"/>
          <p14:tracePt t="157683" x="5303838" y="4705350"/>
          <p14:tracePt t="157695" x="5313363" y="4705350"/>
          <p14:tracePt t="157708" x="5322888" y="4705350"/>
          <p14:tracePt t="157724" x="5330825" y="4705350"/>
          <p14:tracePt t="157741" x="5340350" y="4705350"/>
          <p14:tracePt t="157758" x="5367338" y="4705350"/>
          <p14:tracePt t="157774" x="5375275" y="4705350"/>
          <p14:tracePt t="157791" x="5384800" y="4705350"/>
          <p14:tracePt t="157808" x="5402263" y="4714875"/>
          <p14:tracePt t="157824" x="5411788" y="4714875"/>
          <p14:tracePt t="157841" x="5419725" y="4714875"/>
          <p14:tracePt t="157858" x="5429250" y="4714875"/>
          <p14:tracePt t="157880" x="5438775" y="4714875"/>
          <p14:tracePt t="157895" x="5438775" y="4724400"/>
          <p14:tracePt t="157908" x="5446713" y="4724400"/>
          <p14:tracePt t="157927" x="5456238" y="4732338"/>
          <p14:tracePt t="157941" x="5465763" y="4732338"/>
          <p14:tracePt t="157958" x="5473700" y="4741863"/>
          <p14:tracePt t="157978" x="5483225" y="4741863"/>
          <p14:tracePt t="157991" x="5483225" y="4751388"/>
          <p14:tracePt t="158008" x="5491163" y="4751388"/>
          <p14:tracePt t="158025" x="5491163" y="4759325"/>
          <p14:tracePt t="158041" x="5510213" y="4768850"/>
          <p14:tracePt t="158058" x="5510213" y="4776788"/>
          <p14:tracePt t="158074" x="5518150" y="4795838"/>
          <p14:tracePt t="158091" x="5527675" y="4813300"/>
          <p14:tracePt t="158108" x="5537200" y="4830763"/>
          <p14:tracePt t="158125" x="5545138" y="4848225"/>
          <p14:tracePt t="158149" x="5545138" y="4857750"/>
          <p14:tracePt t="158161" x="5554663" y="4867275"/>
          <p14:tracePt t="158174" x="5562600" y="4884738"/>
          <p14:tracePt t="158191" x="5562600" y="4902200"/>
          <p14:tracePt t="158208" x="5572125" y="4919663"/>
          <p14:tracePt t="158225" x="5581650" y="4946650"/>
          <p14:tracePt t="158241" x="5581650" y="4956175"/>
          <p14:tracePt t="158258" x="5581650" y="4965700"/>
          <p14:tracePt t="158274" x="5581650" y="4973638"/>
          <p14:tracePt t="158291" x="5581650" y="4991100"/>
          <p14:tracePt t="158308" x="5581650" y="5000625"/>
          <p14:tracePt t="158324" x="5581650" y="5010150"/>
          <p14:tracePt t="158341" x="5581650" y="5018088"/>
          <p14:tracePt t="158358" x="5581650" y="5027613"/>
          <p14:tracePt t="158374" x="5581650" y="5037138"/>
          <p14:tracePt t="158391" x="5581650" y="5045075"/>
          <p14:tracePt t="158408" x="5581650" y="5054600"/>
          <p14:tracePt t="158424" x="5581650" y="5062538"/>
          <p14:tracePt t="158441" x="5581650" y="5072063"/>
          <p14:tracePt t="158481" x="5581650" y="5081588"/>
          <p14:tracePt t="159104" x="5572125" y="5081588"/>
          <p14:tracePt t="159117" x="5562600" y="5062538"/>
          <p14:tracePt t="159129" x="5562600" y="5045075"/>
          <p14:tracePt t="159142" x="5545138" y="5018088"/>
          <p14:tracePt t="159153" x="5537200" y="4991100"/>
          <p14:tracePt t="159165" x="5527675" y="4965700"/>
          <p14:tracePt t="159177" x="5518150" y="4938713"/>
          <p14:tracePt t="159191" x="5510213" y="4911725"/>
          <p14:tracePt t="159208" x="5491163" y="4884738"/>
          <p14:tracePt t="159225" x="5491163" y="4867275"/>
          <p14:tracePt t="159242" x="5473700" y="4813300"/>
          <p14:tracePt t="159258" x="5465763" y="4786313"/>
          <p14:tracePt t="159275" x="5465763" y="4768850"/>
          <p14:tracePt t="159275" x="5446713" y="4751388"/>
          <p14:tracePt t="159291" x="5438775" y="4732338"/>
          <p14:tracePt t="159308" x="5438775" y="4724400"/>
          <p14:tracePt t="159325" x="5419725" y="4714875"/>
          <p14:tracePt t="159342" x="5411788" y="4705350"/>
          <p14:tracePt t="159358" x="5402263" y="4705350"/>
          <p14:tracePt t="159375" x="5394325" y="4705350"/>
          <p14:tracePt t="159400" x="5394325" y="4697413"/>
          <p14:tracePt t="159411" x="5384800" y="4697413"/>
          <p14:tracePt t="159434" x="5375275" y="4697413"/>
          <p14:tracePt t="159460" x="5367338" y="4697413"/>
          <p14:tracePt t="159472" x="5367338" y="4687888"/>
          <p14:tracePt t="159485" x="5357813" y="4687888"/>
          <p14:tracePt t="159495" x="5348288" y="4687888"/>
          <p14:tracePt t="159509" x="5340350" y="4687888"/>
          <p14:tracePt t="159556" x="5340350" y="4679950"/>
          <p14:tracePt t="159777" x="5348288" y="4679950"/>
          <p14:tracePt t="159789" x="5357813" y="4679950"/>
          <p14:tracePt t="159815" x="5375275" y="4687888"/>
          <p14:tracePt t="159827" x="5384800" y="4697413"/>
          <p14:tracePt t="159839" x="5394325" y="4705350"/>
          <p14:tracePt t="159851" x="5411788" y="4714875"/>
          <p14:tracePt t="159864" x="5429250" y="4732338"/>
          <p14:tracePt t="159876" x="5456238" y="4751388"/>
          <p14:tracePt t="159892" x="5483225" y="4776788"/>
          <p14:tracePt t="159908" x="5510213" y="4795838"/>
          <p14:tracePt t="159925" x="5537200" y="4830763"/>
          <p14:tracePt t="159942" x="5537200" y="4848225"/>
          <p14:tracePt t="159958" x="5545138" y="4857750"/>
          <p14:tracePt t="159975" x="5545138" y="4867275"/>
          <p14:tracePt t="159992" x="5545138" y="4875213"/>
          <p14:tracePt t="160011" x="5545138" y="4884738"/>
          <p14:tracePt t="160036" x="5545138" y="4894263"/>
          <p14:tracePt t="160110" x="5545138" y="4902200"/>
          <p14:tracePt t="160146" x="5545138" y="4919663"/>
          <p14:tracePt t="160170" x="5554663" y="4929188"/>
          <p14:tracePt t="160182" x="5554663" y="4946650"/>
          <p14:tracePt t="160195" x="5562600" y="4956175"/>
          <p14:tracePt t="160207" x="5562600" y="4965700"/>
          <p14:tracePt t="160219" x="5562600" y="4983163"/>
          <p14:tracePt t="160232" x="5562600" y="4991100"/>
          <p14:tracePt t="160244" x="5562600" y="5000625"/>
          <p14:tracePt t="160258" x="5562600" y="5018088"/>
          <p14:tracePt t="160275" x="5562600" y="5027613"/>
          <p14:tracePt t="160292" x="5562600" y="5037138"/>
          <p14:tracePt t="160309" x="5562600" y="5045075"/>
          <p14:tracePt t="160325" x="5562600" y="5054600"/>
          <p14:tracePt t="160342" x="5562600" y="5062538"/>
          <p14:tracePt t="160366" x="5562600" y="5072063"/>
          <p14:tracePt t="160390" x="5554663" y="5089525"/>
          <p14:tracePt t="160417" x="5545138" y="5099050"/>
          <p14:tracePt t="160427" x="5545138" y="5108575"/>
          <p14:tracePt t="160464" x="5537200" y="5108575"/>
          <p14:tracePt t="160489" x="5537200" y="5116513"/>
          <p14:tracePt t="160563" x="5527675" y="5116513"/>
          <p14:tracePt t="160587" x="5518150" y="5126038"/>
          <p14:tracePt t="160598" x="5510213" y="5126038"/>
          <p14:tracePt t="160612" x="5510213" y="5133975"/>
          <p14:tracePt t="160623" x="5491163" y="5133975"/>
          <p14:tracePt t="160647" x="5483225" y="5143500"/>
          <p14:tracePt t="160672" x="5465763" y="5143500"/>
          <p14:tracePt t="160696" x="5446713" y="5153025"/>
          <p14:tracePt t="160709" x="5438775" y="5153025"/>
          <p14:tracePt t="160722" x="5419725" y="5160963"/>
          <p14:tracePt t="160733" x="5402263" y="5160963"/>
          <p14:tracePt t="160746" x="5384800" y="5160963"/>
          <p14:tracePt t="160759" x="5375275" y="5160963"/>
          <p14:tracePt t="160775" x="5357813" y="5160963"/>
          <p14:tracePt t="160792" x="5340350" y="5160963"/>
          <p14:tracePt t="160809" x="5295900" y="5160963"/>
          <p14:tracePt t="160825" x="5276850" y="5160963"/>
          <p14:tracePt t="160842" x="5268913" y="5160963"/>
          <p14:tracePt t="160859" x="5232400" y="5160963"/>
          <p14:tracePt t="160880" x="5224463" y="5160963"/>
          <p14:tracePt t="160893" x="5214938" y="5160963"/>
          <p14:tracePt t="160909" x="5197475" y="5160963"/>
          <p14:tracePt t="160925" x="5180013" y="5153025"/>
          <p14:tracePt t="160942" x="5153025" y="5133975"/>
          <p14:tracePt t="160966" x="5143500" y="5133975"/>
          <p14:tracePt t="160978" x="5133975" y="5126038"/>
          <p14:tracePt t="160992" x="5126038" y="5126038"/>
          <p14:tracePt t="161009" x="5126038" y="5108575"/>
          <p14:tracePt t="161025" x="5116513" y="5099050"/>
          <p14:tracePt t="161042" x="5108575" y="5081588"/>
          <p14:tracePt t="161059" x="5099050" y="5072063"/>
          <p14:tracePt t="161077" x="5099050" y="5062538"/>
          <p14:tracePt t="161100" x="5099050" y="5054600"/>
          <p14:tracePt t="161114" x="5099050" y="5045075"/>
          <p14:tracePt t="161125" x="5099050" y="5010150"/>
          <p14:tracePt t="161142" x="5099050" y="4965700"/>
          <p14:tracePt t="161159" x="5099050" y="4929188"/>
          <p14:tracePt t="161175" x="5108575" y="4884738"/>
          <p14:tracePt t="161192" x="5108575" y="4875213"/>
          <p14:tracePt t="161211" x="5116513" y="4857750"/>
          <p14:tracePt t="161237" x="5133975" y="4840288"/>
          <p14:tracePt t="161248" x="5153025" y="4803775"/>
          <p14:tracePt t="161260" x="5180013" y="4776788"/>
          <p14:tracePt t="161275" x="5197475" y="4751388"/>
          <p14:tracePt t="161296" x="5205413" y="4741863"/>
          <p14:tracePt t="161309" x="5205413" y="4732338"/>
          <p14:tracePt t="161333" x="5205413" y="4724400"/>
          <p14:tracePt t="161347" x="5214938" y="4714875"/>
          <p14:tracePt t="161359" x="5232400" y="4697413"/>
          <p14:tracePt t="161375" x="5251450" y="4679950"/>
          <p14:tracePt t="161392" x="5259388" y="4660900"/>
          <p14:tracePt t="161409" x="5268913" y="4652963"/>
          <p14:tracePt t="161425" x="5268913" y="4643438"/>
          <p14:tracePt t="161444" x="5286375" y="4633913"/>
          <p14:tracePt t="161459" x="5286375" y="4625975"/>
          <p14:tracePt t="161475" x="5295900" y="4625975"/>
          <p14:tracePt t="161492" x="5313363" y="4616450"/>
          <p14:tracePt t="161509" x="5340350" y="4616450"/>
          <p14:tracePt t="161525" x="5348288" y="4616450"/>
          <p14:tracePt t="161542" x="5375275" y="4625975"/>
          <p14:tracePt t="161559" x="5402263" y="4625975"/>
          <p14:tracePt t="161575" x="5411788" y="4643438"/>
          <p14:tracePt t="161592" x="5456238" y="4670425"/>
          <p14:tracePt t="161609" x="5473700" y="4679950"/>
          <p14:tracePt t="161625" x="5491163" y="4687888"/>
          <p14:tracePt t="161642" x="5545138" y="4714875"/>
          <p14:tracePt t="161659" x="5562600" y="4732338"/>
          <p14:tracePt t="161676" x="5589588" y="4759325"/>
          <p14:tracePt t="161692" x="5599113" y="4759325"/>
          <p14:tracePt t="161709" x="5608638" y="4768850"/>
          <p14:tracePt t="161726" x="5616575" y="4795838"/>
          <p14:tracePt t="161742" x="5634038" y="4803775"/>
          <p14:tracePt t="161759" x="5643563" y="4822825"/>
          <p14:tracePt t="161776" x="5661025" y="4848225"/>
          <p14:tracePt t="161792" x="5661025" y="4867275"/>
          <p14:tracePt t="161809" x="5670550" y="4867275"/>
          <p14:tracePt t="161825" x="5680075" y="4894263"/>
          <p14:tracePt t="161842" x="5680075" y="4902200"/>
          <p14:tracePt t="161859" x="5680075" y="4919663"/>
          <p14:tracePt t="161876" x="5688013" y="4938713"/>
          <p14:tracePt t="161892" x="5688013" y="4946650"/>
          <p14:tracePt t="161909" x="5688013" y="4965700"/>
          <p14:tracePt t="161926" x="5688013" y="4973638"/>
          <p14:tracePt t="161942" x="5688013" y="4991100"/>
          <p14:tracePt t="161959" x="5680075" y="5027613"/>
          <p14:tracePt t="161976" x="5670550" y="5037138"/>
          <p14:tracePt t="161993" x="5661025" y="5062538"/>
          <p14:tracePt t="162009" x="5643563" y="5081588"/>
          <p14:tracePt t="162032" x="5634038" y="5089525"/>
          <p14:tracePt t="162069" x="5626100" y="5099050"/>
          <p14:tracePt t="162082" x="5616575" y="5099050"/>
          <p14:tracePt t="162106" x="5608638" y="5108575"/>
          <p14:tracePt t="162118" x="5608638" y="5116513"/>
          <p14:tracePt t="162192" x="5599113" y="5116513"/>
          <p14:tracePt t="162203" x="5589588" y="5126038"/>
          <p14:tracePt t="162227" x="5581650" y="5126038"/>
          <p14:tracePt t="162265" x="5572125" y="5126038"/>
          <p14:tracePt t="162277" x="5562600" y="5133975"/>
          <p14:tracePt t="162289" x="5545138" y="5143500"/>
          <p14:tracePt t="162303" x="5537200" y="5143500"/>
          <p14:tracePt t="162315" x="5518150" y="5153025"/>
          <p14:tracePt t="162326" x="5500688" y="5153025"/>
          <p14:tracePt t="162342" x="5491163" y="5153025"/>
          <p14:tracePt t="162363" x="5473700" y="5153025"/>
          <p14:tracePt t="162376" x="5456238" y="5153025"/>
          <p14:tracePt t="162392" x="5438775" y="5153025"/>
          <p14:tracePt t="162409" x="5429250" y="5153025"/>
          <p14:tracePt t="162426" x="5402263" y="5153025"/>
          <p14:tracePt t="162449" x="5394325" y="5153025"/>
          <p14:tracePt t="162460" x="5384800" y="5153025"/>
          <p14:tracePt t="162476" x="5375275" y="5153025"/>
          <p14:tracePt t="162497" x="5357813" y="5153025"/>
          <p14:tracePt t="162510" x="5340350" y="5153025"/>
          <p14:tracePt t="162526" x="5330825" y="5153025"/>
          <p14:tracePt t="162543" x="5322888" y="5153025"/>
          <p14:tracePt t="162559" x="5313363" y="5153025"/>
          <p14:tracePt t="162576" x="5295900" y="5153025"/>
          <p14:tracePt t="162596" x="5276850" y="5143500"/>
          <p14:tracePt t="162609" x="5268913" y="5143500"/>
          <p14:tracePt t="162626" x="5259388" y="5143500"/>
          <p14:tracePt t="162643" x="5241925" y="5143500"/>
          <p14:tracePt t="162659" x="5214938" y="5143500"/>
          <p14:tracePt t="162676" x="5205413" y="5133975"/>
          <p14:tracePt t="162693" x="5197475" y="5126038"/>
          <p14:tracePt t="162709" x="5170488" y="5126038"/>
          <p14:tracePt t="162726" x="5160963" y="5108575"/>
          <p14:tracePt t="162742" x="5143500" y="5089525"/>
          <p14:tracePt t="162759" x="5126038" y="5081588"/>
          <p14:tracePt t="162779" x="5126038" y="5072063"/>
          <p14:tracePt t="162793" x="5116513" y="5062538"/>
          <p14:tracePt t="162809" x="5116513" y="5054600"/>
          <p14:tracePt t="162829" x="5116513" y="5045075"/>
          <p14:tracePt t="162843" x="5108575" y="5037138"/>
          <p14:tracePt t="162859" x="5108575" y="5027613"/>
          <p14:tracePt t="162876" x="5108575" y="5010150"/>
          <p14:tracePt t="162893" x="5108575" y="4991100"/>
          <p14:tracePt t="162909" x="5108575" y="4973638"/>
          <p14:tracePt t="162926" x="5108575" y="4965700"/>
          <p14:tracePt t="162943" x="5108575" y="4956175"/>
          <p14:tracePt t="162959" x="5108575" y="4946650"/>
          <p14:tracePt t="162976" x="5108575" y="4919663"/>
          <p14:tracePt t="162994" x="5108575" y="4911725"/>
          <p14:tracePt t="163009" x="5108575" y="4894263"/>
          <p14:tracePt t="163026" x="5116513" y="4875213"/>
          <p14:tracePt t="163049" x="5126038" y="4867275"/>
          <p14:tracePt t="163074" x="5126038" y="4857750"/>
          <p14:tracePt t="163085" x="5143500" y="4848225"/>
          <p14:tracePt t="163098" x="5153025" y="4822825"/>
          <p14:tracePt t="163110" x="5180013" y="4803775"/>
          <p14:tracePt t="163126" x="5187950" y="4786313"/>
          <p14:tracePt t="163143" x="5205413" y="4768850"/>
          <p14:tracePt t="163159" x="5214938" y="4751388"/>
          <p14:tracePt t="163183" x="5224463" y="4751388"/>
          <p14:tracePt t="163196" x="5232400" y="4741863"/>
          <p14:tracePt t="163221" x="5241925" y="4741863"/>
          <p14:tracePt t="163232" x="5259388" y="4741863"/>
          <p14:tracePt t="163246" x="5259388" y="4732338"/>
          <p14:tracePt t="163260" x="5268913" y="4732338"/>
          <p14:tracePt t="163294" x="5276850" y="4732338"/>
          <p14:tracePt t="163307" x="5286375" y="4732338"/>
          <p14:tracePt t="163329" x="5295900" y="4732338"/>
          <p14:tracePt t="163343" x="5303838" y="4732338"/>
          <p14:tracePt t="163354" x="5313363" y="4732338"/>
          <p14:tracePt t="163369" x="5322888" y="4732338"/>
          <p14:tracePt t="163381" x="5330825" y="4732338"/>
          <p14:tracePt t="163393" x="5340350" y="4732338"/>
          <p14:tracePt t="163409" x="5357813" y="4732338"/>
          <p14:tracePt t="163426" x="5367338" y="4732338"/>
          <p14:tracePt t="163443" x="5384800" y="4732338"/>
          <p14:tracePt t="163466" x="5402263" y="4732338"/>
          <p14:tracePt t="163489" x="5419725" y="4732338"/>
          <p14:tracePt t="163503" x="5429250" y="4732338"/>
          <p14:tracePt t="163515" x="5438775" y="4732338"/>
          <p14:tracePt t="163526" x="5438775" y="4741863"/>
          <p14:tracePt t="163543" x="5446713" y="4751388"/>
          <p14:tracePt t="163564" x="5456238" y="4759325"/>
          <p14:tracePt t="163588" x="5473700" y="4768850"/>
          <p14:tracePt t="163614" x="5491163" y="4786313"/>
          <p14:tracePt t="163624" x="5491163" y="4795838"/>
          <p14:tracePt t="163637" x="5500688" y="4813300"/>
          <p14:tracePt t="163649" x="5510213" y="4813300"/>
          <p14:tracePt t="163662" x="5510213" y="4822825"/>
          <p14:tracePt t="163676" x="5518150" y="4830763"/>
          <p14:tracePt t="163693" x="5527675" y="4840288"/>
          <p14:tracePt t="163709" x="5537200" y="4848225"/>
          <p14:tracePt t="163726" x="5545138" y="4857750"/>
          <p14:tracePt t="163743" x="5554663" y="4867275"/>
          <p14:tracePt t="163760" x="5562600" y="4884738"/>
          <p14:tracePt t="163776" x="5572125" y="4902200"/>
          <p14:tracePt t="163793" x="5581650" y="4911725"/>
          <p14:tracePt t="163810" x="5581650" y="4929188"/>
          <p14:tracePt t="163826" x="5581650" y="4938713"/>
          <p14:tracePt t="163857" x="5581650" y="4946650"/>
          <p14:tracePt t="163894" x="5581650" y="4956175"/>
          <p14:tracePt t="163933" x="5581650" y="4965700"/>
          <p14:tracePt t="163956" x="5581650" y="4973638"/>
          <p14:tracePt t="164031" x="5581650" y="4983163"/>
          <p14:tracePt t="164054" x="5581650" y="4991100"/>
          <p14:tracePt t="164103" x="5581650" y="5000625"/>
          <p14:tracePt t="164372" x="5581650" y="5010150"/>
          <p14:tracePt t="164396" x="5581650" y="5018088"/>
          <p14:tracePt t="164421" x="5581650" y="5037138"/>
          <p14:tracePt t="164436" x="5572125" y="5045075"/>
          <p14:tracePt t="164447" x="5554663" y="5062538"/>
          <p14:tracePt t="164470" x="5545138" y="5072063"/>
          <p14:tracePt t="164482" x="5545138" y="5081588"/>
          <p14:tracePt t="164495" x="5537200" y="5089525"/>
          <p14:tracePt t="164508" x="5527675" y="5089525"/>
          <p14:tracePt t="164532" x="5518150" y="5099050"/>
          <p14:tracePt t="164544" x="5510213" y="5099050"/>
          <p14:tracePt t="164556" x="5500688" y="5108575"/>
          <p14:tracePt t="164567" x="5491163" y="5116513"/>
          <p14:tracePt t="164581" x="5483225" y="5116513"/>
          <p14:tracePt t="164593" x="5473700" y="5116513"/>
          <p14:tracePt t="164616" x="5456238" y="5126038"/>
          <p14:tracePt t="164642" x="5438775" y="5133975"/>
          <p14:tracePt t="164654" x="5419725" y="5133975"/>
          <p14:tracePt t="164666" x="5411788" y="5133975"/>
          <p14:tracePt t="164678" x="5394325" y="5143500"/>
          <p14:tracePt t="164693" x="5375275" y="5143500"/>
          <p14:tracePt t="164715" x="5357813" y="5143500"/>
          <p14:tracePt t="164727" x="5348288" y="5143500"/>
          <p14:tracePt t="164743" x="5330825" y="5143500"/>
          <p14:tracePt t="164760" x="5322888" y="5143500"/>
          <p14:tracePt t="164776" x="5303838" y="5143500"/>
          <p14:tracePt t="164794" x="5286375" y="5143500"/>
          <p14:tracePt t="164810" x="5268913" y="5143500"/>
          <p14:tracePt t="164827" x="5259388" y="5143500"/>
          <p14:tracePt t="164844" x="5241925" y="5143500"/>
          <p14:tracePt t="164860" x="5232400" y="5143500"/>
          <p14:tracePt t="164878" x="5205413" y="5143500"/>
          <p14:tracePt t="164893" x="5197475" y="5143500"/>
          <p14:tracePt t="164910" x="5170488" y="5126038"/>
          <p14:tracePt t="164926" x="5160963" y="5126038"/>
          <p14:tracePt t="164943" x="5133975" y="5116513"/>
          <p14:tracePt t="164960" x="5108575" y="5099050"/>
          <p14:tracePt t="164977" x="5099050" y="5081588"/>
          <p14:tracePt t="164993" x="5089525" y="5081588"/>
          <p14:tracePt t="165010" x="5062538" y="5054600"/>
          <p14:tracePt t="165027" x="5062538" y="5037138"/>
          <p14:tracePt t="165043" x="5054600" y="5010150"/>
          <p14:tracePt t="165060" x="5045075" y="4965700"/>
          <p14:tracePt t="165077" x="5045075" y="4946650"/>
          <p14:tracePt t="165093" x="5045075" y="4929188"/>
          <p14:tracePt t="165110" x="5045075" y="4919663"/>
          <p14:tracePt t="165127" x="5045075" y="4911725"/>
          <p14:tracePt t="165143" x="5054600" y="4902200"/>
          <p14:tracePt t="165144" x="5054600" y="4884738"/>
          <p14:tracePt t="165160" x="5072063" y="4867275"/>
          <p14:tracePt t="165177" x="5081588" y="4848225"/>
          <p14:tracePt t="165193" x="5089525" y="4848225"/>
          <p14:tracePt t="165210" x="5108575" y="4830763"/>
          <p14:tracePt t="165227" x="5133975" y="4830763"/>
          <p14:tracePt t="165243" x="5205413" y="4813300"/>
          <p14:tracePt t="165260" x="5232400" y="4813300"/>
          <p14:tracePt t="165277" x="5268913" y="4813300"/>
          <p14:tracePt t="165293" x="5330825" y="4813300"/>
          <p14:tracePt t="165310" x="5367338" y="4830763"/>
          <p14:tracePt t="165327" x="5384800" y="4830763"/>
          <p14:tracePt t="165343" x="5402263" y="4848225"/>
          <p14:tracePt t="165363" x="5411788" y="4857750"/>
          <p14:tracePt t="165401" x="5419725" y="4857750"/>
          <p14:tracePt t="165438" x="5438775" y="4830763"/>
          <p14:tracePt t="165452" x="5456238" y="4803775"/>
          <p14:tracePt t="165463" x="5465763" y="4795838"/>
          <p14:tracePt t="165474" x="5473700" y="4795838"/>
          <p14:tracePt t="165487" x="5473700" y="4786313"/>
          <p14:tracePt t="165499" x="5473700" y="4776788"/>
          <p14:tracePt t="165524" x="5483225" y="4776788"/>
          <p14:tracePt t="165548" x="5491163" y="4776788"/>
          <p14:tracePt t="165561" x="5500688" y="4776788"/>
          <p14:tracePt t="165574" x="5510213" y="4776788"/>
          <p14:tracePt t="165598" x="5518150" y="4786313"/>
          <p14:tracePt t="165610" x="5518150" y="4795838"/>
          <p14:tracePt t="165622" x="5518150" y="4813300"/>
          <p14:tracePt t="165634" x="5518150" y="4822825"/>
          <p14:tracePt t="165647" x="5518150" y="4848225"/>
          <p14:tracePt t="165660" x="5518150" y="4875213"/>
          <p14:tracePt t="165677" x="5510213" y="4911725"/>
          <p14:tracePt t="165693" x="5483225" y="4956175"/>
          <p14:tracePt t="165710" x="5446713" y="5027613"/>
          <p14:tracePt t="165727" x="5429250" y="5054600"/>
          <p14:tracePt t="165743" x="5411788" y="5072063"/>
          <p14:tracePt t="165760" x="5375275" y="5108575"/>
          <p14:tracePt t="165777" x="5367338" y="5116513"/>
          <p14:tracePt t="165794" x="5357813" y="5126038"/>
          <p14:tracePt t="165810" x="5348288" y="5133975"/>
          <p14:tracePt t="165827" x="5340350" y="5133975"/>
          <p14:tracePt t="165843" x="5330825" y="5133975"/>
          <p14:tracePt t="165860" x="5322888" y="5143500"/>
          <p14:tracePt t="165877" x="5313363" y="5143500"/>
          <p14:tracePt t="165893" x="5303838" y="5143500"/>
          <p14:tracePt t="165910" x="5295900" y="5153025"/>
          <p14:tracePt t="165927" x="5286375" y="5153025"/>
          <p14:tracePt t="165967" x="5276850" y="5153025"/>
          <p14:tracePt t="165990" x="5268913" y="5153025"/>
          <p14:tracePt t="166002" x="5259388" y="5153025"/>
          <p14:tracePt t="166014" x="5259388" y="5160963"/>
          <p14:tracePt t="166026" x="5251450" y="5160963"/>
          <p14:tracePt t="166051" x="5232400" y="5160963"/>
          <p14:tracePt t="166075" x="5224463" y="5160963"/>
          <p14:tracePt t="166099" x="5224463" y="5153025"/>
          <p14:tracePt t="166111" x="5214938" y="5143500"/>
          <p14:tracePt t="166124" x="5205413" y="5133975"/>
          <p14:tracePt t="166136" x="5205413" y="5126038"/>
          <p14:tracePt t="166148" x="5205413" y="5108575"/>
          <p14:tracePt t="166161" x="5205413" y="5081588"/>
          <p14:tracePt t="166177" x="5205413" y="5062538"/>
          <p14:tracePt t="166193" x="5205413" y="5054600"/>
          <p14:tracePt t="166210" x="5205413" y="5037138"/>
          <p14:tracePt t="166227" x="5205413" y="5027613"/>
          <p14:tracePt t="166244" x="5205413" y="5018088"/>
          <p14:tracePt t="166260" x="5205413" y="5000625"/>
          <p14:tracePt t="166277" x="5205413" y="4983163"/>
          <p14:tracePt t="166294" x="5205413" y="4973638"/>
          <p14:tracePt t="166310" x="5214938" y="4938713"/>
          <p14:tracePt t="166327" x="5224463" y="4929188"/>
          <p14:tracePt t="166344" x="5224463" y="4919663"/>
          <p14:tracePt t="166369" x="5224463" y="4911725"/>
          <p14:tracePt t="166394" x="5232400" y="4894263"/>
          <p14:tracePt t="166417" x="5232400" y="4884738"/>
          <p14:tracePt t="166457" x="5232400" y="4875213"/>
          <p14:tracePt t="166517" x="5232400" y="4867275"/>
          <p14:tracePt t="166565" x="5241925" y="4867275"/>
          <p14:tracePt t="166589" x="5251450" y="4867275"/>
          <p14:tracePt t="166601" x="5259388" y="4857750"/>
          <p14:tracePt t="166626" x="5276850" y="4857750"/>
          <p14:tracePt t="166638" x="5286375" y="4857750"/>
          <p14:tracePt t="166651" x="5295900" y="4857750"/>
          <p14:tracePt t="166663" x="5303838" y="4857750"/>
          <p14:tracePt t="166677" x="5313363" y="4857750"/>
          <p14:tracePt t="166700" x="5322888" y="4857750"/>
          <p14:tracePt t="166736" x="5330825" y="4857750"/>
          <p14:tracePt t="166762" x="5340350" y="4857750"/>
          <p14:tracePt t="166785" x="5348288" y="4857750"/>
          <p14:tracePt t="166809" x="5357813" y="4857750"/>
          <p14:tracePt t="166835" x="5367338" y="4857750"/>
          <p14:tracePt t="166846" x="5375275" y="4857750"/>
          <p14:tracePt t="166873" x="5384800" y="4867275"/>
          <p14:tracePt t="166895" x="5394325" y="4867275"/>
          <p14:tracePt t="166907" x="5394325" y="4884738"/>
          <p14:tracePt t="166933" x="5402263" y="4894263"/>
          <p14:tracePt t="166961" x="5411788" y="4902200"/>
          <p14:tracePt t="166972" x="5411788" y="4911725"/>
          <p14:tracePt t="166982" x="5411788" y="4919663"/>
          <p14:tracePt t="167006" x="5411788" y="4929188"/>
          <p14:tracePt t="167017" x="5411788" y="4938713"/>
          <p14:tracePt t="167042" x="5411788" y="4946650"/>
          <p14:tracePt t="167056" x="5411788" y="4956175"/>
          <p14:tracePt t="167068" x="5411788" y="4965700"/>
          <p14:tracePt t="167093" x="5411788" y="4973638"/>
          <p14:tracePt t="167104" x="5411788" y="4983163"/>
          <p14:tracePt t="167117" x="5402263" y="4991100"/>
          <p14:tracePt t="167128" x="5402263" y="5000625"/>
          <p14:tracePt t="167144" x="5394325" y="5010150"/>
          <p14:tracePt t="167161" x="5384800" y="5010150"/>
          <p14:tracePt t="167179" x="5384800" y="5018088"/>
          <p14:tracePt t="167194" x="5375275" y="5018088"/>
          <p14:tracePt t="167227" x="5367338" y="5027613"/>
          <p14:tracePt t="167252" x="5357813" y="5027613"/>
          <p14:tracePt t="167263" x="5348288" y="5027613"/>
          <p14:tracePt t="167276" x="5340350" y="5027613"/>
          <p14:tracePt t="167301" x="5330825" y="5027613"/>
          <p14:tracePt t="167312" x="5322888" y="5027613"/>
          <p14:tracePt t="167325" x="5313363" y="5027613"/>
          <p14:tracePt t="167362" x="5303838" y="5027613"/>
          <p14:tracePt t="167398" x="5303838" y="5018088"/>
          <p14:tracePt t="167521" x="5322888" y="5010150"/>
          <p14:tracePt t="167533" x="5330825" y="5000625"/>
          <p14:tracePt t="167546" x="5348288" y="4991100"/>
          <p14:tracePt t="167558" x="5375275" y="4973638"/>
          <p14:tracePt t="167570" x="5394325" y="4956175"/>
          <p14:tracePt t="167582" x="5429250" y="4911725"/>
          <p14:tracePt t="167594" x="5465763" y="4875213"/>
          <p14:tracePt t="167611" x="5491163" y="4830763"/>
          <p14:tracePt t="167627" x="5500688" y="4803775"/>
          <p14:tracePt t="167644" x="5510213" y="4776788"/>
          <p14:tracePt t="167661" x="5510213" y="4768850"/>
          <p14:tracePt t="167692" x="5510213" y="4759325"/>
          <p14:tracePt t="167729" x="5510213" y="4751388"/>
          <p14:tracePt t="167741" x="5510213" y="4741863"/>
          <p14:tracePt t="167803" x="5500688" y="4741863"/>
          <p14:tracePt t="167815" x="5500688" y="4732338"/>
          <p14:tracePt t="167852" x="5491163" y="4724400"/>
          <p14:tracePt t="167863" x="5483225" y="4724400"/>
          <p14:tracePt t="167874" x="5483225" y="4714875"/>
          <p14:tracePt t="167912" x="5473700" y="4714875"/>
          <p14:tracePt t="167926" x="5473700" y="4705350"/>
          <p14:tracePt t="167937" x="5465763" y="4705350"/>
          <p14:tracePt t="167976" x="5456238" y="4705350"/>
          <p14:tracePt t="168010" x="5446713" y="4705350"/>
          <p14:tracePt t="168060" x="5438775" y="4705350"/>
          <p14:tracePt t="168109" x="5429250" y="4714875"/>
          <p14:tracePt t="168121" x="5419725" y="4724400"/>
          <p14:tracePt t="168157" x="5411788" y="4724400"/>
          <p14:tracePt t="168257" x="5411788" y="4732338"/>
          <p14:tracePt t="168268" x="5429250" y="4741863"/>
          <p14:tracePt t="168292" x="5446713" y="4741863"/>
          <p14:tracePt t="168305" x="5456238" y="4751388"/>
          <p14:tracePt t="168318" x="5465763" y="4751388"/>
          <p14:tracePt t="168329" x="5473700" y="4759325"/>
          <p14:tracePt t="168344" x="5473700" y="4768850"/>
          <p14:tracePt t="168361" x="5491163" y="4768850"/>
          <p14:tracePt t="168378" x="5500688" y="4776788"/>
          <p14:tracePt t="168394" x="5500688" y="4786313"/>
          <p14:tracePt t="168415" x="5500688" y="4795838"/>
          <p14:tracePt t="168428" x="5510213" y="4795838"/>
          <p14:tracePt t="168444" x="5510213" y="4803775"/>
          <p14:tracePt t="168461" x="5518150" y="4813300"/>
          <p14:tracePt t="168478" x="5518150" y="4830763"/>
          <p14:tracePt t="168494" x="5518150" y="4840288"/>
          <p14:tracePt t="168511" x="5518150" y="4848225"/>
          <p14:tracePt t="168528" x="5527675" y="4857750"/>
          <p14:tracePt t="168549" x="5527675" y="4867275"/>
          <p14:tracePt t="168563" x="5527675" y="4875213"/>
          <p14:tracePt t="168587" x="5527675" y="4884738"/>
          <p14:tracePt t="168598" x="5537200" y="4894263"/>
          <p14:tracePt t="168612" x="5537200" y="4902200"/>
          <p14:tracePt t="168636" x="5537200" y="4911725"/>
          <p14:tracePt t="168659" x="5537200" y="4929188"/>
          <p14:tracePt t="168685" x="5537200" y="4938713"/>
          <p14:tracePt t="168697" x="5537200" y="4946650"/>
          <p14:tracePt t="168709" x="5537200" y="4956175"/>
          <p14:tracePt t="168733" x="5537200" y="4965700"/>
          <p14:tracePt t="168758" x="5537200" y="4973638"/>
          <p14:tracePt t="168771" x="5537200" y="4983163"/>
          <p14:tracePt t="168782" x="5537200" y="4991100"/>
          <p14:tracePt t="168796" x="5545138" y="4991100"/>
          <p14:tracePt t="168808" x="5545138" y="5010150"/>
          <p14:tracePt t="168832" x="5545138" y="5018088"/>
          <p14:tracePt t="168844" x="5545138" y="5027613"/>
          <p14:tracePt t="168856" x="5545138" y="5037138"/>
          <p14:tracePt t="168881" x="5545138" y="5045075"/>
          <p14:tracePt t="168905" x="5545138" y="5054600"/>
          <p14:tracePt t="168930" x="5545138" y="5062538"/>
          <p14:tracePt t="168955" x="5545138" y="5072063"/>
          <p14:tracePt t="168981" x="5537200" y="5081588"/>
          <p14:tracePt t="169016" x="5537200" y="5089525"/>
          <p14:tracePt t="169027" x="5527675" y="5089525"/>
          <p14:tracePt t="169040" x="5527675" y="5099050"/>
          <p14:tracePt t="169052" x="5518150" y="5099050"/>
          <p14:tracePt t="169066" x="5510213" y="5108575"/>
          <p14:tracePt t="169078" x="5500688" y="5108575"/>
          <p14:tracePt t="169094" x="5491163" y="5108575"/>
          <p14:tracePt t="169111" x="5483225" y="5116513"/>
          <p14:tracePt t="169128" x="5465763" y="5126038"/>
          <p14:tracePt t="169145" x="5456238" y="5126038"/>
          <p14:tracePt t="169163" x="5438775" y="5126038"/>
          <p14:tracePt t="169178" x="5429250" y="5126038"/>
          <p14:tracePt t="169194" x="5419725" y="5126038"/>
          <p14:tracePt t="169211" x="5402263" y="5133975"/>
          <p14:tracePt t="169228" x="5384800" y="5133975"/>
          <p14:tracePt t="169244" x="5375275" y="5133975"/>
          <p14:tracePt t="169261" x="5348288" y="5133975"/>
          <p14:tracePt t="169286" x="5340350" y="5133975"/>
          <p14:tracePt t="169297" x="5322888" y="5133975"/>
          <p14:tracePt t="169311" x="5322888" y="5143500"/>
          <p14:tracePt t="169328" x="5313363" y="5143500"/>
          <p14:tracePt t="169345" x="5295900" y="5143500"/>
          <p14:tracePt t="169361" x="5276850" y="5143500"/>
          <p14:tracePt t="169378" x="5268913" y="5143500"/>
          <p14:tracePt t="169396" x="5259388" y="5143500"/>
          <p14:tracePt t="169411" x="5251450" y="5143500"/>
          <p14:tracePt t="169428" x="5241925" y="5143500"/>
          <p14:tracePt t="169446" x="5232400" y="5133975"/>
          <p14:tracePt t="169461" x="5224463" y="5133975"/>
          <p14:tracePt t="169478" x="5214938" y="5126038"/>
          <p14:tracePt t="169495" x="5205413" y="5126038"/>
          <p14:tracePt t="169511" x="5197475" y="5116513"/>
          <p14:tracePt t="169543" x="5197475" y="5108575"/>
          <p14:tracePt t="169555" x="5187950" y="5108575"/>
          <p14:tracePt t="169579" x="5170488" y="5099050"/>
          <p14:tracePt t="169592" x="5170488" y="5089525"/>
          <p14:tracePt t="169603" x="5160963" y="5081588"/>
          <p14:tracePt t="169617" x="5153025" y="5072063"/>
          <p14:tracePt t="169640" x="5153025" y="5062538"/>
          <p14:tracePt t="169653" x="5143500" y="5054600"/>
          <p14:tracePt t="169665" x="5143500" y="5037138"/>
          <p14:tracePt t="169678" x="5143500" y="5018088"/>
          <p14:tracePt t="169695" x="5143500" y="5010150"/>
          <p14:tracePt t="169711" x="5143500" y="4991100"/>
          <p14:tracePt t="169729" x="5133975" y="4983163"/>
          <p14:tracePt t="169745" x="5133975" y="4965700"/>
          <p14:tracePt t="169776" x="5133975" y="4946650"/>
          <p14:tracePt t="169787" x="5133975" y="4938713"/>
          <p14:tracePt t="169800" x="5133975" y="4919663"/>
          <p14:tracePt t="169813" x="5133975" y="4902200"/>
          <p14:tracePt t="169828" x="5133975" y="4884738"/>
          <p14:tracePt t="169845" x="5133975" y="4875213"/>
          <p14:tracePt t="169861" x="5133975" y="4867275"/>
          <p14:tracePt t="169878" x="5133975" y="4857750"/>
          <p14:tracePt t="169910" x="5133975" y="4848225"/>
          <p14:tracePt t="169922" x="5143500" y="4848225"/>
          <p14:tracePt t="169933" x="5143500" y="4840288"/>
          <p14:tracePt t="169958" x="5143500" y="4830763"/>
          <p14:tracePt t="169986" x="5153025" y="4830763"/>
          <p14:tracePt t="169996" x="5153025" y="4822825"/>
          <p14:tracePt t="170008" x="5160963" y="4822825"/>
          <p14:tracePt t="170020" x="5170488" y="4803775"/>
          <p14:tracePt t="170033" x="5180013" y="4786313"/>
          <p14:tracePt t="170045" x="5197475" y="4776788"/>
          <p14:tracePt t="170062" x="5197475" y="4759325"/>
          <p14:tracePt t="170078" x="5205413" y="4751388"/>
          <p14:tracePt t="170095" x="5214938" y="4741863"/>
          <p14:tracePt t="170111" x="5224463" y="4732338"/>
          <p14:tracePt t="170128" x="5232400" y="4732338"/>
          <p14:tracePt t="170145" x="5251450" y="4714875"/>
          <p14:tracePt t="170168" x="5259388" y="4714875"/>
          <p14:tracePt t="170179" x="5268913" y="4714875"/>
          <p14:tracePt t="170195" x="5276850" y="4714875"/>
          <p14:tracePt t="170217" x="5286375" y="4714875"/>
          <p14:tracePt t="170228" x="5295900" y="4714875"/>
          <p14:tracePt t="170245" x="5313363" y="4714875"/>
          <p14:tracePt t="170262" x="5322888" y="4714875"/>
          <p14:tracePt t="170278" x="5340350" y="4714875"/>
          <p14:tracePt t="170295" x="5357813" y="4714875"/>
          <p14:tracePt t="170311" x="5367338" y="4714875"/>
          <p14:tracePt t="170328" x="5394325" y="4714875"/>
          <p14:tracePt t="170345" x="5402263" y="4714875"/>
          <p14:tracePt t="170361" x="5411788" y="4714875"/>
          <p14:tracePt t="170378" x="5456238" y="4724400"/>
          <p14:tracePt t="170395" x="5465763" y="4724400"/>
          <p14:tracePt t="170411" x="5473700" y="4724400"/>
          <p14:tracePt t="170412" x="5473700" y="4732338"/>
          <p14:tracePt t="170428" x="5491163" y="4741863"/>
          <p14:tracePt t="170450" x="5500688" y="4759325"/>
          <p14:tracePt t="170461" x="5510213" y="4759325"/>
          <p14:tracePt t="170478" x="5518150" y="4768850"/>
          <p14:tracePt t="170498" x="5527675" y="4776788"/>
          <p14:tracePt t="170512" x="5527675" y="4786313"/>
          <p14:tracePt t="170528" x="5537200" y="4786313"/>
          <p14:tracePt t="170545" x="5537200" y="4795838"/>
          <p14:tracePt t="170562" x="5545138" y="4813300"/>
          <p14:tracePt t="170584" x="5545138" y="4830763"/>
          <p14:tracePt t="170597" x="5554663" y="4830763"/>
          <p14:tracePt t="170612" x="5562600" y="4840288"/>
          <p14:tracePt t="170628" x="5562600" y="4848225"/>
          <p14:tracePt t="170645" x="5562600" y="4867275"/>
          <p14:tracePt t="170662" x="5562600" y="4875213"/>
          <p14:tracePt t="170678" x="5572125" y="4894263"/>
          <p14:tracePt t="170696" x="5572125" y="4919663"/>
          <p14:tracePt t="170712" x="5572125" y="4929188"/>
          <p14:tracePt t="170728" x="5572125" y="4946650"/>
          <p14:tracePt t="170745" x="5572125" y="4965700"/>
          <p14:tracePt t="170762" x="5572125" y="4983163"/>
          <p14:tracePt t="170778" x="5572125" y="5000625"/>
          <p14:tracePt t="170795" x="5572125" y="5018088"/>
          <p14:tracePt t="170812" x="5572125" y="5027613"/>
          <p14:tracePt t="170829" x="5572125" y="5037138"/>
          <p14:tracePt t="170845" x="5572125" y="5045075"/>
          <p14:tracePt t="170877" x="5562600" y="5045075"/>
          <p14:tracePt t="171342" x="5562600" y="5037138"/>
          <p14:tracePt t="171466" x="5562600" y="5027613"/>
          <p14:tracePt t="171478" x="5554663" y="5027613"/>
          <p14:tracePt t="171503" x="5554663" y="5018088"/>
          <p14:tracePt t="171528" x="5545138" y="5018088"/>
          <p14:tracePt t="171539" x="5545138" y="5010150"/>
          <p14:tracePt t="171552" x="5545138" y="5000625"/>
          <p14:tracePt t="171564" x="5537200" y="5000625"/>
          <p14:tracePt t="171579" x="5537200" y="4983163"/>
          <p14:tracePt t="171595" x="5527675" y="4973638"/>
          <p14:tracePt t="171612" x="5527675" y="4965700"/>
          <p14:tracePt t="171629" x="5518150" y="4956175"/>
          <p14:tracePt t="171646" x="5518150" y="4946650"/>
          <p14:tracePt t="171662" x="5518150" y="4938713"/>
          <p14:tracePt t="171679" x="5510213" y="4938713"/>
          <p14:tracePt t="171695" x="5510213" y="4929188"/>
          <p14:tracePt t="171748" x="5510213" y="4919663"/>
          <p14:tracePt t="172029" x="5510213" y="4911725"/>
          <p14:tracePt t="172054" x="5510213" y="4902200"/>
          <p14:tracePt t="172067" x="5500688" y="4902200"/>
          <p14:tracePt t="172078" x="5500688" y="4894263"/>
          <p14:tracePt t="172090" x="5491163" y="4875213"/>
          <p14:tracePt t="172115" x="5491163" y="4857750"/>
          <p14:tracePt t="172127" x="5483225" y="4857750"/>
          <p14:tracePt t="172189" x="5473700" y="4857750"/>
          <p14:tracePt t="172213" x="5465763" y="4857750"/>
          <p14:tracePt t="172238" x="5465763" y="4848225"/>
          <p14:tracePt t="172323" x="5456238" y="4848225"/>
          <p14:tracePt t="172568" x="5456238" y="4840288"/>
          <p14:tracePt t="172716" x="5456238" y="4830763"/>
          <p14:tracePt t="172912" x="5465763" y="4830763"/>
          <p14:tracePt t="172935" x="5473700" y="4830763"/>
          <p14:tracePt t="172973" x="5483225" y="4830763"/>
          <p14:tracePt t="173023" x="5491163" y="4830763"/>
          <p14:tracePt t="173218" x="5491163" y="4822825"/>
          <p14:tracePt t="173255" x="5491163" y="4813300"/>
          <p14:tracePt t="173292" x="5483225" y="4803775"/>
          <p14:tracePt t="173302" x="5483225" y="4795838"/>
          <p14:tracePt t="173377" x="5473700" y="4795838"/>
          <p14:tracePt t="173486" x="5465763" y="4795838"/>
          <p14:tracePt t="173524" x="5465763" y="4786313"/>
          <p14:tracePt t="176244" x="5456238" y="4786313"/>
          <p14:tracePt t="176268" x="5446713" y="4786313"/>
          <p14:tracePt t="176281" x="5438775" y="4786313"/>
          <p14:tracePt t="176293" x="5429250" y="4795838"/>
          <p14:tracePt t="176305" x="5429250" y="4803775"/>
          <p14:tracePt t="176318" x="5419725" y="4803775"/>
          <p14:tracePt t="176330" x="5419725" y="4813300"/>
          <p14:tracePt t="176347" x="5411788" y="4822825"/>
          <p14:tracePt t="176363" x="5411788" y="4840288"/>
          <p14:tracePt t="176380" x="5384800" y="4884738"/>
          <p14:tracePt t="176397" x="5384800" y="4902200"/>
          <p14:tracePt t="176413" x="5375275" y="4919663"/>
          <p14:tracePt t="176430" x="5357813" y="4946650"/>
          <p14:tracePt t="176447" x="5357813" y="4956175"/>
          <p14:tracePt t="176562" x="5357813" y="4946650"/>
          <p14:tracePt t="176575" x="5357813" y="4938713"/>
          <p14:tracePt t="176600" x="5357813" y="4929188"/>
          <p14:tracePt t="176624" x="5357813" y="4919663"/>
          <p14:tracePt t="176637" x="5357813" y="4911725"/>
          <p14:tracePt t="176649" x="5348288" y="4911725"/>
          <p14:tracePt t="176659" x="5340350" y="4902200"/>
          <p14:tracePt t="176673" x="5330825" y="4894263"/>
          <p14:tracePt t="176686" x="5322888" y="4884738"/>
          <p14:tracePt t="176697" x="5313363" y="4875213"/>
          <p14:tracePt t="176714" x="5303838" y="4875213"/>
          <p14:tracePt t="176730" x="5295900" y="4867275"/>
          <p14:tracePt t="176747" x="5276850" y="4867275"/>
          <p14:tracePt t="176763" x="5259388" y="4857750"/>
          <p14:tracePt t="176780" x="5251450" y="4848225"/>
          <p14:tracePt t="176797" x="5232400" y="4848225"/>
          <p14:tracePt t="176814" x="5224463" y="4848225"/>
          <p14:tracePt t="176830" x="5214938" y="4848225"/>
          <p14:tracePt t="176847" x="5197475" y="4840288"/>
          <p14:tracePt t="176869" x="5187950" y="4840288"/>
          <p14:tracePt t="176882" x="5180013" y="4840288"/>
          <p14:tracePt t="176931" x="5170488" y="4840288"/>
          <p14:tracePt t="176954" x="5160963" y="4840288"/>
          <p14:tracePt t="177004" x="5153025" y="4840288"/>
          <p14:tracePt t="177030" x="5143500" y="4840288"/>
          <p14:tracePt t="177042" x="5143500" y="4848225"/>
          <p14:tracePt t="177065" x="5143500" y="4857750"/>
          <p14:tracePt t="177102" x="5143500" y="4875213"/>
          <p14:tracePt t="177127" x="5143500" y="4884738"/>
          <p14:tracePt t="177139" x="5143500" y="4911725"/>
          <p14:tracePt t="177151" x="5143500" y="4919663"/>
          <p14:tracePt t="177163" x="5143500" y="4929188"/>
          <p14:tracePt t="177175" x="5143500" y="4946650"/>
          <p14:tracePt t="177187" x="5143500" y="4965700"/>
          <p14:tracePt t="177200" x="5143500" y="4973638"/>
          <p14:tracePt t="177214" x="5143500" y="4991100"/>
          <p14:tracePt t="177230" x="5143500" y="5010150"/>
          <p14:tracePt t="177247" x="5143500" y="5018088"/>
          <p14:tracePt t="177264" x="5143500" y="5037138"/>
          <p14:tracePt t="177285" x="5143500" y="5045075"/>
          <p14:tracePt t="177298" x="5153025" y="5054600"/>
          <p14:tracePt t="177322" x="5160963" y="5062538"/>
          <p14:tracePt t="177347" x="5160963" y="5081588"/>
          <p14:tracePt t="177360" x="5170488" y="5081588"/>
          <p14:tracePt t="177372" x="5180013" y="5089525"/>
          <p14:tracePt t="177395" x="5187950" y="5089525"/>
          <p14:tracePt t="177409" x="5187950" y="5099050"/>
          <p14:tracePt t="177419" x="5197475" y="5108575"/>
          <p14:tracePt t="177433" x="5205413" y="5108575"/>
          <p14:tracePt t="177447" x="5214938" y="5108575"/>
          <p14:tracePt t="177464" x="5224463" y="5116513"/>
          <p14:tracePt t="177480" x="5241925" y="5116513"/>
          <p14:tracePt t="177497" x="5268913" y="5116513"/>
          <p14:tracePt t="177514" x="5276850" y="5116513"/>
          <p14:tracePt t="177530" x="5295900" y="5126038"/>
          <p14:tracePt t="177547" x="5313363" y="5126038"/>
          <p14:tracePt t="177564" x="5330825" y="5126038"/>
          <p14:tracePt t="177581" x="5367338" y="5126038"/>
          <p14:tracePt t="177597" x="5375275" y="5116513"/>
          <p14:tracePt t="177614" x="5394325" y="5108575"/>
          <p14:tracePt t="177631" x="5419725" y="5089525"/>
          <p14:tracePt t="177647" x="5438775" y="5081588"/>
          <p14:tracePt t="177664" x="5446713" y="5062538"/>
          <p14:tracePt t="177680" x="5483225" y="5027613"/>
          <p14:tracePt t="177697" x="5500688" y="5010150"/>
          <p14:tracePt t="177715" x="5518150" y="4983163"/>
          <p14:tracePt t="177731" x="5527675" y="4965700"/>
          <p14:tracePt t="177747" x="5527675" y="4956175"/>
          <p14:tracePt t="177764" x="5527675" y="4938713"/>
          <p14:tracePt t="177780" x="5527675" y="4919663"/>
          <p14:tracePt t="177797" x="5527675" y="4911725"/>
          <p14:tracePt t="177814" x="5527675" y="4884738"/>
          <p14:tracePt t="177831" x="5527675" y="4867275"/>
          <p14:tracePt t="177847" x="5518150" y="4857750"/>
          <p14:tracePt t="177864" x="5491163" y="4822825"/>
          <p14:tracePt t="177881" x="5483225" y="4813300"/>
          <p14:tracePt t="177897" x="5465763" y="4786313"/>
          <p14:tracePt t="177914" x="5438775" y="4759325"/>
          <p14:tracePt t="177931" x="5419725" y="4759325"/>
          <p14:tracePt t="177948" x="5402263" y="4741863"/>
          <p14:tracePt t="177964" x="5384800" y="4741863"/>
          <p14:tracePt t="177980" x="5375275" y="4741863"/>
          <p14:tracePt t="177997" x="5340350" y="4732338"/>
          <p14:tracePt t="178014" x="5322888" y="4732338"/>
          <p14:tracePt t="178031" x="5303838" y="4732338"/>
          <p14:tracePt t="178047" x="5268913" y="4732338"/>
          <p14:tracePt t="178064" x="5251450" y="4732338"/>
          <p14:tracePt t="178080" x="5224463" y="4741863"/>
          <p14:tracePt t="178097" x="5187950" y="4759325"/>
          <p14:tracePt t="178114" x="5180013" y="4768850"/>
          <p14:tracePt t="178131" x="5160963" y="4776788"/>
          <p14:tracePt t="178148" x="5143500" y="4795838"/>
          <p14:tracePt t="178168" x="5143500" y="4803775"/>
          <p14:tracePt t="178205" x="5143500" y="4813300"/>
          <p14:tracePt t="178228" x="5143500" y="4830763"/>
          <p14:tracePt t="178241" x="5143500" y="4840288"/>
          <p14:tracePt t="178253" x="5143500" y="4848225"/>
          <p14:tracePt t="178266" x="5143500" y="4867275"/>
          <p14:tracePt t="178281" x="5143500" y="4875213"/>
          <p14:tracePt t="178297" x="5143500" y="4884738"/>
          <p14:tracePt t="178314" x="5143500" y="4894263"/>
          <p14:tracePt t="178331" x="5143500" y="4911725"/>
          <p14:tracePt t="178349" x="5143500" y="4929188"/>
          <p14:tracePt t="178364" x="5160963" y="4938713"/>
          <p14:tracePt t="178381" x="5170488" y="4946650"/>
          <p14:tracePt t="178397" x="5180013" y="4946650"/>
          <p14:tracePt t="178414" x="5187950" y="4946650"/>
          <p14:tracePt t="178473" x="5197475" y="4946650"/>
          <p14:tracePt t="179184" x="5197475" y="4956175"/>
          <p14:tracePt t="179674" x="5205413" y="4956175"/>
          <p14:tracePt t="179687" x="5214938" y="4956175"/>
          <p14:tracePt t="179699" x="5232400" y="4946650"/>
          <p14:tracePt t="179712" x="5251450" y="4946650"/>
          <p14:tracePt t="179723" x="5286375" y="4946650"/>
          <p14:tracePt t="179735" x="5340350" y="4938713"/>
          <p14:tracePt t="179748" x="5411788" y="4938713"/>
          <p14:tracePt t="179765" x="5500688" y="4929188"/>
          <p14:tracePt t="179781" x="5634038" y="4911725"/>
          <p14:tracePt t="179798" x="5946775" y="4857750"/>
          <p14:tracePt t="179815" x="6089650" y="4830763"/>
          <p14:tracePt t="179831" x="6197600" y="4813300"/>
          <p14:tracePt t="179848" x="6367463" y="4776788"/>
          <p14:tracePt t="179864" x="6438900" y="4759325"/>
          <p14:tracePt t="179881" x="6500813" y="4741863"/>
          <p14:tracePt t="179898" x="6608763" y="4724400"/>
          <p14:tracePt t="179914" x="6643688" y="4714875"/>
          <p14:tracePt t="179931" x="6688138" y="4697413"/>
          <p14:tracePt t="179933" x="6742113" y="4679950"/>
          <p14:tracePt t="179948" x="6777038" y="4660900"/>
          <p14:tracePt t="179964" x="6823075" y="4643438"/>
          <p14:tracePt t="179981" x="6884988" y="4625975"/>
          <p14:tracePt t="179998" x="6894513" y="4616450"/>
          <p14:tracePt t="180015" x="6911975" y="4608513"/>
          <p14:tracePt t="180042" x="6919913" y="4598988"/>
          <p14:tracePt t="180311" x="6919913" y="4589463"/>
          <p14:tracePt t="180349" x="6929438" y="4589463"/>
          <p14:tracePt t="180360" x="6938963" y="4589463"/>
          <p14:tracePt t="180384" x="6946900" y="4589463"/>
          <p14:tracePt t="180410" x="6946900" y="4581525"/>
          <p14:tracePt t="180423" x="6956425" y="4581525"/>
          <p14:tracePt t="180447" x="6965950" y="4581525"/>
          <p14:tracePt t="180458" x="6973888" y="4572000"/>
          <p14:tracePt t="180470" x="6973888" y="4562475"/>
          <p14:tracePt t="180483" x="6983413" y="4562475"/>
          <p14:tracePt t="180532" x="6983413" y="4554538"/>
          <p14:tracePt t="180544" x="6991350" y="4554538"/>
          <p14:tracePt t="180560" x="6991350" y="4545013"/>
          <p14:tracePt t="180569" x="7000875" y="4545013"/>
          <p14:tracePt t="180581" x="7000875" y="4527550"/>
          <p14:tracePt t="180598" x="7010400" y="4527550"/>
          <p14:tracePt t="180692" x="7027863" y="4527550"/>
          <p14:tracePt t="180703" x="7045325" y="4518025"/>
          <p14:tracePt t="180717" x="7045325" y="4510088"/>
          <p14:tracePt t="180728" x="7054850" y="4510088"/>
          <p14:tracePt t="180753" x="7062788" y="4510088"/>
          <p14:tracePt t="180765" x="7072313" y="4500563"/>
          <p14:tracePt t="180777" x="7081838" y="4500563"/>
          <p14:tracePt t="180789" x="7089775" y="4500563"/>
          <p14:tracePt t="180814" x="7099300" y="4491038"/>
          <p14:tracePt t="180876" x="7099300" y="4483100"/>
          <p14:tracePt t="180888" x="7108825" y="4483100"/>
          <p14:tracePt t="180925" x="7116763" y="4483100"/>
          <p14:tracePt t="180949" x="7126288" y="4473575"/>
          <p14:tracePt t="180986" x="7134225" y="4465638"/>
          <p14:tracePt t="181034" x="7134225" y="4456113"/>
          <p14:tracePt t="181084" x="7126288" y="4446588"/>
          <p14:tracePt t="181096" x="7116763" y="4446588"/>
          <p14:tracePt t="181108" x="7116763" y="4438650"/>
          <p14:tracePt t="181120" x="7108825" y="4438650"/>
          <p14:tracePt t="181133" x="7099300" y="4438650"/>
          <p14:tracePt t="181148" x="7089775" y="4429125"/>
          <p14:tracePt t="181165" x="7089775" y="4419600"/>
          <p14:tracePt t="181182" x="7081838" y="4411663"/>
          <p14:tracePt t="181198" x="7081838" y="4402138"/>
          <p14:tracePt t="181215" x="7081838" y="4394200"/>
          <p14:tracePt t="181231" x="7062788" y="4384675"/>
          <p14:tracePt t="181256" x="7062788" y="4375150"/>
          <p14:tracePt t="181267" x="7062788" y="4367213"/>
          <p14:tracePt t="181292" x="7054850" y="4357688"/>
          <p14:tracePt t="181304" x="7054850" y="4348163"/>
          <p14:tracePt t="181316" x="7054850" y="4340225"/>
          <p14:tracePt t="181332" x="7045325" y="4322763"/>
          <p14:tracePt t="181354" x="7037388" y="4303713"/>
          <p14:tracePt t="181378" x="7037388" y="4295775"/>
          <p14:tracePt t="181427" x="7037388" y="4286250"/>
          <p14:tracePt t="181440" x="7027863" y="4286250"/>
          <p14:tracePt t="181464" x="7027863" y="4276725"/>
          <p14:tracePt t="181488" x="7018338" y="4268788"/>
          <p14:tracePt t="181501" x="7010400" y="4268788"/>
          <p14:tracePt t="181526" x="7000875" y="4268788"/>
          <p14:tracePt t="181562" x="6991350" y="4268788"/>
          <p14:tracePt t="181586" x="6983413" y="4268788"/>
          <p14:tracePt t="181598" x="6983413" y="4259263"/>
          <p14:tracePt t="181610" x="6973888" y="4259263"/>
          <p14:tracePt t="181647" x="6965950" y="4259263"/>
          <p14:tracePt t="181697" x="6956425" y="4259263"/>
          <p14:tracePt t="181721" x="6946900" y="4259263"/>
          <p14:tracePt t="181831" x="6938963" y="4259263"/>
          <p14:tracePt t="182272" x="6929438" y="4259263"/>
          <p14:tracePt t="182297" x="6919913" y="4259263"/>
          <p14:tracePt t="182308" x="6911975" y="4268788"/>
          <p14:tracePt t="182322" x="6911975" y="4276725"/>
          <p14:tracePt t="182333" x="6894513" y="4286250"/>
          <p14:tracePt t="182349" x="6884988" y="4295775"/>
          <p14:tracePt t="182365" x="6875463" y="4295775"/>
          <p14:tracePt t="182382" x="6867525" y="4303713"/>
          <p14:tracePt t="182399" x="6867525" y="4313238"/>
          <p14:tracePt t="182456" x="6867525" y="4322763"/>
          <p14:tracePt t="182468" x="6867525" y="4330700"/>
          <p14:tracePt t="182481" x="6867525" y="4340225"/>
          <p14:tracePt t="182493" x="6867525" y="4348163"/>
          <p14:tracePt t="182505" x="6867525" y="4357688"/>
          <p14:tracePt t="182518" x="6867525" y="4367213"/>
          <p14:tracePt t="182542" x="6867525" y="4375150"/>
          <p14:tracePt t="182579" x="6867525" y="4384675"/>
          <p14:tracePt t="182603" x="6867525" y="4402138"/>
          <p14:tracePt t="182627" x="6875463" y="4419600"/>
          <p14:tracePt t="182640" x="6894513" y="4419600"/>
          <p14:tracePt t="182653" x="6902450" y="4438650"/>
          <p14:tracePt t="182664" x="6929438" y="4446588"/>
          <p14:tracePt t="182676" x="6946900" y="4465638"/>
          <p14:tracePt t="182689" x="6956425" y="4473575"/>
          <p14:tracePt t="182702" x="6973888" y="4483100"/>
          <p14:tracePt t="182715" x="6983413" y="4491038"/>
          <p14:tracePt t="182732" x="6991350" y="4491038"/>
          <p14:tracePt t="182750" x="7000875" y="4491038"/>
          <p14:tracePt t="182765" x="7000875" y="4500563"/>
          <p14:tracePt t="182783" x="7010400" y="4500563"/>
          <p14:tracePt t="182897" x="7018338" y="4500563"/>
          <p14:tracePt t="183007" x="7027863" y="4500563"/>
          <p14:tracePt t="183143" x="7027863" y="4491038"/>
          <p14:tracePt t="183191" x="7027863" y="4483100"/>
          <p14:tracePt t="183240" x="7027863" y="4473575"/>
          <p14:tracePt t="183289" x="7027863" y="4465638"/>
          <p14:tracePt t="183315" x="7027863" y="4456113"/>
          <p14:tracePt t="183472" x="7018338" y="4456113"/>
          <p14:tracePt t="184526" x="7018338" y="4446588"/>
          <p14:tracePt t="184564" x="7018338" y="4438650"/>
          <p14:tracePt t="184591" x="7018338" y="4429125"/>
          <p14:tracePt t="184600" x="7018338" y="4419600"/>
          <p14:tracePt t="184612" x="7018338" y="4411663"/>
          <p14:tracePt t="184624" x="7018338" y="4394200"/>
          <p14:tracePt t="184636" x="7018338" y="4384675"/>
          <p14:tracePt t="184649" x="7018338" y="4375150"/>
          <p14:tracePt t="184666" x="7018338" y="4367213"/>
          <p14:tracePt t="184686" x="7018338" y="4357688"/>
          <p14:tracePt t="184699" x="7018338" y="4348163"/>
          <p14:tracePt t="184723" x="7018338" y="4340225"/>
          <p14:tracePt t="184796" x="7018338" y="4330700"/>
          <p14:tracePt t="184808" x="7018338" y="4322763"/>
          <p14:tracePt t="184832" x="7018338" y="4313238"/>
          <p14:tracePt t="184882" x="7018338" y="4303713"/>
          <p14:tracePt t="184895" x="7010400" y="4303713"/>
          <p14:tracePt t="184906" x="7000875" y="4303713"/>
          <p14:tracePt t="184920" x="7000875" y="4295775"/>
          <p14:tracePt t="184933" x="6991350" y="4286250"/>
          <p14:tracePt t="184968" x="6983413" y="4286250"/>
          <p14:tracePt t="184981" x="6973888" y="4286250"/>
          <p14:tracePt t="185005" x="6965950" y="4286250"/>
          <p14:tracePt t="185017" x="6965950" y="4276725"/>
          <p14:tracePt t="185029" x="6956425" y="4276725"/>
          <p14:tracePt t="185065" x="6946900" y="4276725"/>
          <p14:tracePt t="185079" x="6938963" y="4276725"/>
          <p14:tracePt t="185104" x="6929438" y="4276725"/>
          <p14:tracePt t="185128" x="6919913" y="4276725"/>
          <p14:tracePt t="185139" x="6911975" y="4276725"/>
          <p14:tracePt t="185165" x="6902450" y="4276725"/>
          <p14:tracePt t="185188" x="6894513" y="4276725"/>
          <p14:tracePt t="185226" x="6884988" y="4276725"/>
          <p14:tracePt t="185237" x="6875463" y="4276725"/>
          <p14:tracePt t="185288" x="6867525" y="4276725"/>
          <p14:tracePt t="185298" x="6867525" y="4286250"/>
          <p14:tracePt t="185311" x="6858000" y="4295775"/>
          <p14:tracePt t="185336" x="6848475" y="4303713"/>
          <p14:tracePt t="185348" x="6840538" y="4313238"/>
          <p14:tracePt t="185360" x="6840538" y="4322763"/>
          <p14:tracePt t="185384" x="6840538" y="4330700"/>
          <p14:tracePt t="185396" x="6831013" y="4340225"/>
          <p14:tracePt t="185409" x="6831013" y="4348163"/>
          <p14:tracePt t="185422" x="6831013" y="4367213"/>
          <p14:tracePt t="185434" x="6831013" y="4375150"/>
          <p14:tracePt t="185450" x="6831013" y="4384675"/>
          <p14:tracePt t="185466" x="6831013" y="4394200"/>
          <p14:tracePt t="185483" x="6831013" y="4411663"/>
          <p14:tracePt t="185499" x="6831013" y="4429125"/>
          <p14:tracePt t="185516" x="6848475" y="4446588"/>
          <p14:tracePt t="185533" x="6867525" y="4473575"/>
          <p14:tracePt t="185550" x="6875463" y="4483100"/>
          <p14:tracePt t="185567" x="6884988" y="4483100"/>
          <p14:tracePt t="185583" x="6902450" y="4491038"/>
          <p14:tracePt t="185600" x="6911975" y="4491038"/>
          <p14:tracePt t="185616" x="6919913" y="4491038"/>
          <p14:tracePt t="185633" x="6946900" y="4491038"/>
          <p14:tracePt t="185650" x="6956425" y="4491038"/>
          <p14:tracePt t="185666" x="6991350" y="4491038"/>
          <p14:tracePt t="185691" x="7000875" y="4491038"/>
          <p14:tracePt t="185703" x="7010400" y="4491038"/>
          <p14:tracePt t="185727" x="7018338" y="4491038"/>
          <p14:tracePt t="185776" x="7018338" y="4483100"/>
          <p14:tracePt t="185935" x="7018338" y="4473575"/>
          <p14:tracePt t="185949" x="7018338" y="4465638"/>
          <p14:tracePt t="186010" x="7018338" y="4456113"/>
          <p14:tracePt t="186046" x="7018338" y="4446588"/>
          <p14:tracePt t="186083" x="7018338" y="4438650"/>
          <p14:tracePt t="186110" x="7010400" y="4438650"/>
          <p14:tracePt t="186120" x="7000875" y="4438650"/>
          <p14:tracePt t="186327" x="6991350" y="4438650"/>
          <p14:tracePt t="189136" x="7000875" y="4438650"/>
          <p14:tracePt t="189171" x="7010400" y="4438650"/>
          <p14:tracePt t="189207" x="7018338" y="4438650"/>
          <p14:tracePt t="189220" x="7027863" y="4438650"/>
          <p14:tracePt t="189231" x="7037388" y="4438650"/>
          <p14:tracePt t="189245" x="7045325" y="4438650"/>
          <p14:tracePt t="189257" x="7054850" y="4438650"/>
          <p14:tracePt t="189270" x="7062788" y="4438650"/>
          <p14:tracePt t="189305" x="7072313" y="4446588"/>
          <p14:tracePt t="189318" x="7081838" y="4446588"/>
          <p14:tracePt t="189342" x="7089775" y="4446588"/>
          <p14:tracePt t="189355" x="7099300" y="4446588"/>
          <p14:tracePt t="189367" x="7108825" y="4446588"/>
          <p14:tracePt t="189391" x="7116763" y="4446588"/>
          <p14:tracePt t="189403" x="7116763" y="4456113"/>
          <p14:tracePt t="189440" x="7126288" y="4473575"/>
          <p14:tracePt t="189464" x="7126288" y="4483100"/>
          <p14:tracePt t="189476" x="7126288" y="4500563"/>
          <p14:tracePt t="189502" x="7126288" y="4510088"/>
          <p14:tracePt t="189514" x="7126288" y="4518025"/>
          <p14:tracePt t="189551" x="7126288" y="4527550"/>
          <p14:tracePt t="189576" x="7116763" y="4527550"/>
          <p14:tracePt t="189587" x="7116763" y="4537075"/>
          <p14:tracePt t="189611" x="7108825" y="4537075"/>
          <p14:tracePt t="189626" x="7099300" y="4545013"/>
          <p14:tracePt t="189650" x="7089775" y="4554538"/>
          <p14:tracePt t="189673" x="7072313" y="4554538"/>
          <p14:tracePt t="189686" x="7062788" y="4554538"/>
          <p14:tracePt t="189698" x="7054850" y="4562475"/>
          <p14:tracePt t="189709" x="7045325" y="4562475"/>
          <p14:tracePt t="189722" x="7037388" y="4562475"/>
          <p14:tracePt t="189735" x="7027863" y="4562475"/>
          <p14:tracePt t="189751" x="7018338" y="4562475"/>
          <p14:tracePt t="189768" x="7010400" y="4562475"/>
          <p14:tracePt t="189784" x="6991350" y="4562475"/>
          <p14:tracePt t="189801" x="6983413" y="4562475"/>
          <p14:tracePt t="189818" x="6965950" y="4562475"/>
          <p14:tracePt t="189834" x="6946900" y="4562475"/>
          <p14:tracePt t="189851" x="6938963" y="4562475"/>
          <p14:tracePt t="189868" x="6929438" y="4562475"/>
          <p14:tracePt t="189884" x="6919913" y="4562475"/>
          <p14:tracePt t="189901" x="6911975" y="4562475"/>
          <p14:tracePt t="189918" x="6902450" y="4562475"/>
          <p14:tracePt t="189934" x="6894513" y="4562475"/>
          <p14:tracePt t="189951" x="6884988" y="4562475"/>
          <p14:tracePt t="189967" x="6875463" y="4562475"/>
          <p14:tracePt t="189984" x="6867525" y="4562475"/>
          <p14:tracePt t="190004" x="6858000" y="4562475"/>
          <p14:tracePt t="190041" x="6848475" y="4562475"/>
          <p14:tracePt t="190054" x="6840538" y="4554538"/>
          <p14:tracePt t="190249" x="6848475" y="4554538"/>
          <p14:tracePt t="190286" x="6858000" y="4554538"/>
          <p14:tracePt t="190298" x="6867525" y="4554538"/>
          <p14:tracePt t="190311" x="6875463" y="4545013"/>
          <p14:tracePt t="190322" x="6884988" y="4545013"/>
          <p14:tracePt t="190334" x="6894513" y="4545013"/>
          <p14:tracePt t="190351" x="6902450" y="4545013"/>
          <p14:tracePt t="190371" x="6911975" y="4545013"/>
          <p14:tracePt t="190384" x="6919913" y="4545013"/>
          <p14:tracePt t="190401" x="6929438" y="4545013"/>
          <p14:tracePt t="190420" x="6938963" y="4545013"/>
          <p14:tracePt t="190434" x="6946900" y="4545013"/>
          <p14:tracePt t="190451" x="6956425" y="4545013"/>
          <p14:tracePt t="190471" x="6965950" y="4545013"/>
          <p14:tracePt t="190484" x="6973888" y="4545013"/>
          <p14:tracePt t="190506" x="6983413" y="4545013"/>
          <p14:tracePt t="190519" x="6991350" y="4537075"/>
          <p14:tracePt t="190534" x="7000875" y="4537075"/>
          <p14:tracePt t="190556" x="7010400" y="4537075"/>
          <p14:tracePt t="190580" x="7018338" y="4527550"/>
          <p14:tracePt t="190604" x="7027863" y="4527550"/>
          <p14:tracePt t="190654" x="7037388" y="4518025"/>
          <p14:tracePt t="190702" x="7045325" y="4518025"/>
          <p14:tracePt t="190716" x="7045325" y="4510088"/>
          <p14:tracePt t="190726" x="7045325" y="4500563"/>
          <p14:tracePt t="190738" x="7054850" y="4500563"/>
          <p14:tracePt t="190751" x="7062788" y="4491038"/>
          <p14:tracePt t="190788" x="7062788" y="4483100"/>
          <p14:tracePt t="190813" x="7062788" y="4473575"/>
          <p14:tracePt t="190825" x="7072313" y="4473575"/>
          <p14:tracePt t="190837" x="7072313" y="4465638"/>
          <p14:tracePt t="190850" x="7081838" y="4446588"/>
          <p14:tracePt t="190862" x="7089775" y="4429125"/>
          <p14:tracePt t="190873" x="7099300" y="4419600"/>
          <p14:tracePt t="190887" x="7099300" y="4394200"/>
          <p14:tracePt t="190901" x="7099300" y="4384675"/>
          <p14:tracePt t="190918" x="7099300" y="4375150"/>
          <p14:tracePt t="190935" x="7099300" y="4367213"/>
          <p14:tracePt t="190951" x="7099300" y="4348163"/>
          <p14:tracePt t="190968" x="7099300" y="4330700"/>
          <p14:tracePt t="190984" x="7099300" y="4313238"/>
          <p14:tracePt t="191001" x="7099300" y="4286250"/>
          <p14:tracePt t="191018" x="7099300" y="4276725"/>
          <p14:tracePt t="191034" x="7099300" y="4259263"/>
          <p14:tracePt t="191051" x="7099300" y="4251325"/>
          <p14:tracePt t="191068" x="7099300" y="4241800"/>
          <p14:tracePt t="191085" x="7099300" y="4232275"/>
          <p14:tracePt t="191119" x="7089775" y="4224338"/>
          <p14:tracePt t="191133" x="7089775" y="4214813"/>
          <p14:tracePt t="191146" x="7081838" y="4214813"/>
          <p14:tracePt t="191157" x="7081838" y="4205288"/>
          <p14:tracePt t="191169" x="7062788" y="4205288"/>
          <p14:tracePt t="191193" x="7054850" y="4197350"/>
          <p14:tracePt t="191205" x="7054850" y="4187825"/>
          <p14:tracePt t="191218" x="7045325" y="4187825"/>
          <p14:tracePt t="191235" x="7037388" y="4187825"/>
          <p14:tracePt t="191255" x="7027863" y="4187825"/>
          <p14:tracePt t="191278" x="7018338" y="4187825"/>
          <p14:tracePt t="191304" x="7010400" y="4187825"/>
          <p14:tracePt t="191316" x="7000875" y="4187825"/>
          <p14:tracePt t="191352" x="6991350" y="4187825"/>
          <p14:tracePt t="191389" x="6983413" y="4187825"/>
          <p14:tracePt t="191401" x="6973888" y="4187825"/>
          <p14:tracePt t="191426" x="6965950" y="4187825"/>
          <p14:tracePt t="191450" x="6956425" y="4187825"/>
          <p14:tracePt t="191486" x="6946900" y="4187825"/>
          <p14:tracePt t="191498" x="6938963" y="4187825"/>
          <p14:tracePt t="191512" x="6929438" y="4197350"/>
          <p14:tracePt t="191524" x="6919913" y="4197350"/>
          <p14:tracePt t="191537" x="6911975" y="4197350"/>
          <p14:tracePt t="191571" x="6902450" y="4197350"/>
          <p14:tracePt t="191597" x="6894513" y="4197350"/>
          <p14:tracePt t="191609" x="6884988" y="4197350"/>
          <p14:tracePt t="191633" x="6875463" y="4205288"/>
          <p14:tracePt t="191646" x="6867525" y="4205288"/>
          <p14:tracePt t="191657" x="6858000" y="4205288"/>
          <p14:tracePt t="191682" x="6848475" y="4205288"/>
          <p14:tracePt t="191707" x="6840538" y="4205288"/>
          <p14:tracePt t="191719" x="6831013" y="4205288"/>
          <p14:tracePt t="191731" x="6831013" y="4214813"/>
          <p14:tracePt t="191744" x="6823075" y="4214813"/>
          <p14:tracePt t="191768" x="6813550" y="4214813"/>
          <p14:tracePt t="191781" x="6813550" y="4224338"/>
          <p14:tracePt t="191793" x="6804025" y="4224338"/>
          <p14:tracePt t="191805" x="6796088" y="4224338"/>
          <p14:tracePt t="191818" x="6796088" y="4232275"/>
          <p14:tracePt t="191835" x="6786563" y="4232275"/>
          <p14:tracePt t="191852" x="6786563" y="4241800"/>
          <p14:tracePt t="191868" x="6777038" y="4241800"/>
          <p14:tracePt t="191891" x="6777038" y="4251325"/>
          <p14:tracePt t="191904" x="6777038" y="4259263"/>
          <p14:tracePt t="191918" x="6769100" y="4259263"/>
          <p14:tracePt t="191940" x="6759575" y="4268788"/>
          <p14:tracePt t="191976" x="6751638" y="4276725"/>
          <p14:tracePt t="191990" x="6751638" y="4286250"/>
          <p14:tracePt t="192013" x="6751638" y="4295775"/>
          <p14:tracePt t="192025" x="6742113" y="4295775"/>
          <p14:tracePt t="192039" x="6732588" y="4303713"/>
          <p14:tracePt t="192064" x="6732588" y="4313238"/>
          <p14:tracePt t="192088" x="6732588" y="4322763"/>
          <p14:tracePt t="192113" x="6732588" y="4330700"/>
          <p14:tracePt t="192124" x="6724650" y="4330700"/>
          <p14:tracePt t="192136" x="6724650" y="4348163"/>
          <p14:tracePt t="192160" x="6724650" y="4357688"/>
          <p14:tracePt t="192172" x="6715125" y="4367213"/>
          <p14:tracePt t="192186" x="6715125" y="4375150"/>
          <p14:tracePt t="192234" x="6715125" y="4384675"/>
          <p14:tracePt t="192270" x="6715125" y="4394200"/>
          <p14:tracePt t="192283" x="6715125" y="4402138"/>
          <p14:tracePt t="192307" x="6715125" y="4411663"/>
          <p14:tracePt t="192321" x="6715125" y="4419600"/>
          <p14:tracePt t="192344" x="6715125" y="4429125"/>
          <p14:tracePt t="192356" x="6715125" y="4438650"/>
          <p14:tracePt t="192369" x="6715125" y="4446588"/>
          <p14:tracePt t="192382" x="6715125" y="4456113"/>
          <p14:tracePt t="192393" x="6715125" y="4465638"/>
          <p14:tracePt t="192406" x="6715125" y="4473575"/>
          <p14:tracePt t="192419" x="6724650" y="4483100"/>
          <p14:tracePt t="192443" x="6732588" y="4491038"/>
          <p14:tracePt t="192467" x="6732588" y="4500563"/>
          <p14:tracePt t="192478" x="6742113" y="4510088"/>
          <p14:tracePt t="192492" x="6742113" y="4518025"/>
          <p14:tracePt t="192516" x="6751638" y="4527550"/>
          <p14:tracePt t="192527" x="6759575" y="4537075"/>
          <p14:tracePt t="192566" x="6769100" y="4545013"/>
          <p14:tracePt t="192577" x="6769100" y="4554538"/>
          <p14:tracePt t="192590" x="6769100" y="4562475"/>
          <p14:tracePt t="192603" x="6777038" y="4562475"/>
          <p14:tracePt t="192613" x="6777038" y="4572000"/>
          <p14:tracePt t="192626" x="6786563" y="4572000"/>
          <p14:tracePt t="192638" x="6796088" y="4581525"/>
          <p14:tracePt t="192653" x="6796088" y="4589463"/>
          <p14:tracePt t="192675" x="6804025" y="4589463"/>
          <p14:tracePt t="192687" x="6804025" y="4598988"/>
          <p14:tracePt t="192702" x="6813550" y="4598988"/>
          <p14:tracePt t="192718" x="6823075" y="4608513"/>
          <p14:tracePt t="192736" x="6831013" y="4608513"/>
          <p14:tracePt t="192772" x="6840538" y="4616450"/>
          <p14:tracePt t="192799" x="6848475" y="4616450"/>
          <p14:tracePt t="192811" x="6858000" y="4625975"/>
          <p14:tracePt t="192833" x="6867525" y="4625975"/>
          <p14:tracePt t="192846" x="6875463" y="4625975"/>
          <p14:tracePt t="192860" x="6884988" y="4625975"/>
          <p14:tracePt t="192871" x="6894513" y="4625975"/>
          <p14:tracePt t="192885" x="6902450" y="4625975"/>
          <p14:tracePt t="192902" x="6911975" y="4625975"/>
          <p14:tracePt t="192918" x="6919913" y="4625975"/>
          <p14:tracePt t="192935" x="6938963" y="4625975"/>
          <p14:tracePt t="192952" x="6946900" y="4625975"/>
          <p14:tracePt t="192969" x="6956425" y="4625975"/>
          <p14:tracePt t="192969" x="6965950" y="4625975"/>
          <p14:tracePt t="192985" x="6973888" y="4625975"/>
          <p14:tracePt t="193002" x="6991350" y="4625975"/>
          <p14:tracePt t="193019" x="7010400" y="4616450"/>
          <p14:tracePt t="193035" x="7027863" y="4608513"/>
          <p14:tracePt t="193052" x="7037388" y="4608513"/>
          <p14:tracePt t="193069" x="7054850" y="4608513"/>
          <p14:tracePt t="193091" x="7054850" y="4598988"/>
          <p14:tracePt t="193104" x="7062788" y="4598988"/>
          <p14:tracePt t="193118" x="7072313" y="4598988"/>
          <p14:tracePt t="193135" x="7072313" y="4589463"/>
          <p14:tracePt t="193157" x="7081838" y="4589463"/>
          <p14:tracePt t="193177" x="7081838" y="4581525"/>
          <p14:tracePt t="193202" x="7089775" y="4572000"/>
          <p14:tracePt t="193214" x="7099300" y="4572000"/>
          <p14:tracePt t="193226" x="7099300" y="4562475"/>
          <p14:tracePt t="193239" x="7108825" y="4562475"/>
          <p14:tracePt t="193252" x="7108825" y="4554538"/>
          <p14:tracePt t="193300" x="7108825" y="4545013"/>
          <p14:tracePt t="193312" x="7116763" y="4527550"/>
          <p14:tracePt t="193325" x="7134225" y="4510088"/>
          <p14:tracePt t="193337" x="7134225" y="4500563"/>
          <p14:tracePt t="193352" x="7134225" y="4491038"/>
          <p14:tracePt t="193369" x="7134225" y="4483100"/>
          <p14:tracePt t="193385" x="7134225" y="4473575"/>
          <p14:tracePt t="193402" x="7134225" y="4465638"/>
          <p14:tracePt t="193419" x="7134225" y="4446588"/>
          <p14:tracePt t="193436" x="7134225" y="4429125"/>
          <p14:tracePt t="193452" x="7134225" y="4402138"/>
          <p14:tracePt t="193469" x="7134225" y="4384675"/>
          <p14:tracePt t="193485" x="7126288" y="4367213"/>
          <p14:tracePt t="193502" x="7116763" y="4357688"/>
          <p14:tracePt t="193519" x="7116763" y="4348163"/>
          <p14:tracePt t="193535" x="7108825" y="4330700"/>
          <p14:tracePt t="193552" x="7099300" y="4322763"/>
          <p14:tracePt t="193569" x="7089775" y="4313238"/>
          <p14:tracePt t="193585" x="7081838" y="4286250"/>
          <p14:tracePt t="193602" x="7081838" y="4276725"/>
          <p14:tracePt t="193619" x="7072313" y="4268788"/>
          <p14:tracePt t="193643" x="7062788" y="4259263"/>
          <p14:tracePt t="193659" x="7062788" y="4251325"/>
          <p14:tracePt t="193669" x="7054850" y="4251325"/>
          <p14:tracePt t="193686" x="7054850" y="4241800"/>
          <p14:tracePt t="193702" x="7045325" y="4241800"/>
          <p14:tracePt t="193719" x="7037388" y="4232275"/>
          <p14:tracePt t="193735" x="7037388" y="4224338"/>
          <p14:tracePt t="193754" x="7018338" y="4224338"/>
          <p14:tracePt t="193769" x="7018338" y="4214813"/>
          <p14:tracePt t="193785" x="7010400" y="4214813"/>
          <p14:tracePt t="193802" x="7000875" y="4205288"/>
          <p14:tracePt t="193827" x="6991350" y="4205288"/>
          <p14:tracePt t="193839" x="6983413" y="4205288"/>
          <p14:tracePt t="193864" x="6973888" y="4205288"/>
          <p14:tracePt t="193876" x="6965950" y="4205288"/>
          <p14:tracePt t="193901" x="6956425" y="4205288"/>
          <p14:tracePt t="193938" x="6946900" y="4205288"/>
          <p14:tracePt t="193950" x="6938963" y="4205288"/>
          <p14:tracePt t="193962" x="6929438" y="4205288"/>
          <p14:tracePt t="193986" x="6919913" y="4205288"/>
          <p14:tracePt t="194011" x="6911975" y="4205288"/>
          <p14:tracePt t="194024" x="6902450" y="4205288"/>
          <p14:tracePt t="194035" x="6894513" y="4205288"/>
          <p14:tracePt t="194047" x="6884988" y="4205288"/>
          <p14:tracePt t="194061" x="6875463" y="4205288"/>
          <p14:tracePt t="194071" x="6867525" y="4205288"/>
          <p14:tracePt t="194085" x="6858000" y="4205288"/>
          <p14:tracePt t="194121" x="6848475" y="4205288"/>
          <p14:tracePt t="194133" x="6840538" y="4205288"/>
          <p14:tracePt t="194146" x="6831013" y="4205288"/>
          <p14:tracePt t="194161" x="6831013" y="4214813"/>
          <p14:tracePt t="194171" x="6823075" y="4214813"/>
          <p14:tracePt t="194194" x="6823075" y="4224338"/>
          <p14:tracePt t="194207" x="6813550" y="4224338"/>
          <p14:tracePt t="194231" x="6804025" y="4224338"/>
          <p14:tracePt t="194255" x="6804025" y="4232275"/>
          <p14:tracePt t="194268" x="6796088" y="4232275"/>
          <p14:tracePt t="194280" x="6796088" y="4241800"/>
          <p14:tracePt t="194291" x="6786563" y="4251325"/>
          <p14:tracePt t="194305" x="6777038" y="4251325"/>
          <p14:tracePt t="194319" x="6769100" y="4259263"/>
          <p14:tracePt t="194342" x="6769100" y="4268788"/>
          <p14:tracePt t="194353" x="6759575" y="4268788"/>
          <p14:tracePt t="194378" x="6759575" y="4276725"/>
          <p14:tracePt t="194391" x="6759575" y="4286250"/>
          <p14:tracePt t="194415" x="6751638" y="4295775"/>
          <p14:tracePt t="194440" x="6742113" y="4303713"/>
          <p14:tracePt t="194452" x="6742113" y="4313238"/>
          <p14:tracePt t="194464" x="6742113" y="4322763"/>
          <p14:tracePt t="194477" x="6732588" y="4322763"/>
          <p14:tracePt t="194500" x="6732588" y="4330700"/>
          <p14:tracePt t="194525" x="6732588" y="4340225"/>
          <p14:tracePt t="194551" x="6724650" y="4348163"/>
          <p14:tracePt t="194574" x="6715125" y="4357688"/>
          <p14:tracePt t="194586" x="6715125" y="4367213"/>
          <p14:tracePt t="194611" x="6715125" y="4375150"/>
          <p14:tracePt t="194635" x="6715125" y="4384675"/>
          <p14:tracePt t="194647" x="6715125" y="4394200"/>
          <p14:tracePt t="194660" x="6715125" y="4402138"/>
          <p14:tracePt t="194684" x="6715125" y="4411663"/>
          <p14:tracePt t="194734" x="6715125" y="4419600"/>
          <p14:tracePt t="194759" x="6715125" y="4429125"/>
          <p14:tracePt t="194784" x="6715125" y="4438650"/>
          <p14:tracePt t="194807" x="6715125" y="4446588"/>
          <p14:tracePt t="194820" x="6715125" y="4456113"/>
          <p14:tracePt t="194833" x="6724650" y="4456113"/>
          <p14:tracePt t="194842" x="6724650" y="4465638"/>
          <p14:tracePt t="194869" x="6732588" y="4473575"/>
          <p14:tracePt t="194881" x="6732588" y="4483100"/>
          <p14:tracePt t="194892" x="6742113" y="4483100"/>
          <p14:tracePt t="194904" x="6742113" y="4491038"/>
          <p14:tracePt t="194919" x="6751638" y="4491038"/>
          <p14:tracePt t="194936" x="6759575" y="4510088"/>
          <p14:tracePt t="194953" x="6759575" y="4518025"/>
          <p14:tracePt t="194969" x="6769100" y="4527550"/>
          <p14:tracePt t="194986" x="6777038" y="4537075"/>
          <p14:tracePt t="195004" x="6786563" y="4545013"/>
          <p14:tracePt t="195028" x="6786563" y="4554538"/>
          <p14:tracePt t="195039" x="6796088" y="4554538"/>
          <p14:tracePt t="195053" x="6796088" y="4562475"/>
          <p14:tracePt t="195069" x="6804025" y="4562475"/>
          <p14:tracePt t="195087" x="6813550" y="4572000"/>
          <p14:tracePt t="195113" x="6823075" y="4581525"/>
          <p14:tracePt t="195126" x="6823075" y="4589463"/>
          <p14:tracePt t="195150" x="6831013" y="4589463"/>
          <p14:tracePt t="195163" x="6831013" y="4598988"/>
          <p14:tracePt t="195177" x="6840538" y="4598988"/>
          <p14:tracePt t="195212" x="6848475" y="4608513"/>
          <p14:tracePt t="195236" x="6858000" y="4608513"/>
          <p14:tracePt t="195249" x="6867525" y="4616450"/>
          <p14:tracePt t="195260" x="6875463" y="4616450"/>
          <p14:tracePt t="195273" x="6875463" y="4625975"/>
          <p14:tracePt t="195286" x="6884988" y="4625975"/>
          <p14:tracePt t="195302" x="6894513" y="4625975"/>
          <p14:tracePt t="195319" x="6902450" y="4625975"/>
          <p14:tracePt t="195336" x="6919913" y="4625975"/>
          <p14:tracePt t="195352" x="6929438" y="4633913"/>
          <p14:tracePt t="195371" x="6938963" y="4633913"/>
          <p14:tracePt t="195386" x="6946900" y="4633913"/>
          <p14:tracePt t="195408" x="6956425" y="4633913"/>
          <p14:tracePt t="195432" x="6973888" y="4633913"/>
          <p14:tracePt t="195457" x="6983413" y="4633913"/>
          <p14:tracePt t="195469" x="6991350" y="4633913"/>
          <p14:tracePt t="195481" x="7000875" y="4633913"/>
          <p14:tracePt t="195494" x="7000875" y="4625975"/>
          <p14:tracePt t="195505" x="7010400" y="4625975"/>
          <p14:tracePt t="195519" x="7010400" y="4616450"/>
          <p14:tracePt t="195536" x="7018338" y="4616450"/>
          <p14:tracePt t="195553" x="7018338" y="4608513"/>
          <p14:tracePt t="195570" x="7037388" y="4598988"/>
          <p14:tracePt t="195592" x="7037388" y="4589463"/>
          <p14:tracePt t="195603" x="7045325" y="4581525"/>
          <p14:tracePt t="195629" x="7054850" y="4572000"/>
          <p14:tracePt t="195653" x="7062788" y="4562475"/>
          <p14:tracePt t="195667" x="7062788" y="4554538"/>
          <p14:tracePt t="195689" x="7072313" y="4545013"/>
          <p14:tracePt t="195702" x="7081838" y="4518025"/>
          <p14:tracePt t="195715" x="7081838" y="4510088"/>
          <p14:tracePt t="195726" x="7099300" y="4491038"/>
          <p14:tracePt t="195740" x="7099300" y="4473575"/>
          <p14:tracePt t="195763" x="7099300" y="4465638"/>
          <p14:tracePt t="195775" x="7099300" y="4456113"/>
          <p14:tracePt t="195788" x="7099300" y="4446588"/>
          <p14:tracePt t="195803" x="7108825" y="4429125"/>
          <p14:tracePt t="195819" x="7108825" y="4419600"/>
          <p14:tracePt t="195836" x="7108825" y="4402138"/>
          <p14:tracePt t="195837" x="7108825" y="4394200"/>
          <p14:tracePt t="195853" x="7108825" y="4367213"/>
          <p14:tracePt t="195869" x="7108825" y="4357688"/>
          <p14:tracePt t="195886" x="7108825" y="4330700"/>
          <p14:tracePt t="195903" x="7108825" y="4322763"/>
          <p14:tracePt t="195919" x="7108825" y="4303713"/>
          <p14:tracePt t="195936" x="7099300" y="4259263"/>
          <p14:tracePt t="195953" x="7089775" y="4241800"/>
          <p14:tracePt t="195970" x="7081838" y="4224338"/>
          <p14:tracePt t="195986" x="7081838" y="4197350"/>
          <p14:tracePt t="196008" x="7072313" y="4197350"/>
          <p14:tracePt t="196020" x="7062788" y="4187825"/>
          <p14:tracePt t="196036" x="7062788" y="4179888"/>
          <p14:tracePt t="196053" x="7054850" y="4179888"/>
          <p14:tracePt t="196069" x="7045325" y="4170363"/>
          <p14:tracePt t="196094" x="7027863" y="4160838"/>
          <p14:tracePt t="196118" x="7018338" y="4160838"/>
          <p14:tracePt t="196131" x="7010400" y="4152900"/>
          <p14:tracePt t="196143" x="7000875" y="4152900"/>
          <p14:tracePt t="196156" x="6991350" y="4152900"/>
          <p14:tracePt t="196170" x="6983413" y="4152900"/>
          <p14:tracePt t="196186" x="6965950" y="4152900"/>
          <p14:tracePt t="196203" x="6965950" y="4143375"/>
          <p14:tracePt t="196219" x="6946900" y="4143375"/>
          <p14:tracePt t="196236" x="6938963" y="4143375"/>
          <p14:tracePt t="196253" x="6929438" y="4143375"/>
          <p14:tracePt t="196290" x="6919913" y="4143375"/>
          <p14:tracePt t="196302" x="6911975" y="4143375"/>
          <p14:tracePt t="196327" x="6902450" y="4152900"/>
          <p14:tracePt t="196339" x="6884988" y="4160838"/>
          <p14:tracePt t="196363" x="6875463" y="4160838"/>
          <p14:tracePt t="196376" x="6867525" y="4170363"/>
          <p14:tracePt t="196401" x="6858000" y="4170363"/>
          <p14:tracePt t="196413" x="6858000" y="4179888"/>
          <p14:tracePt t="196426" x="6848475" y="4187825"/>
          <p14:tracePt t="196437" x="6840538" y="4187825"/>
          <p14:tracePt t="196453" x="6831013" y="4197350"/>
          <p14:tracePt t="196470" x="6823075" y="4197350"/>
          <p14:tracePt t="196487" x="6813550" y="4214813"/>
          <p14:tracePt t="196503" x="6804025" y="4214813"/>
          <p14:tracePt t="196535" x="6804025" y="4224338"/>
          <p14:tracePt t="196547" x="6796088" y="4224338"/>
          <p14:tracePt t="196560" x="6786563" y="4241800"/>
          <p14:tracePt t="196584" x="6777038" y="4251325"/>
          <p14:tracePt t="196609" x="6777038" y="4259263"/>
          <p14:tracePt t="196621" x="6769100" y="4268788"/>
          <p14:tracePt t="196633" x="6769100" y="4276725"/>
          <p14:tracePt t="196645" x="6759575" y="4286250"/>
          <p14:tracePt t="196658" x="6759575" y="4303713"/>
          <p14:tracePt t="196670" x="6759575" y="4313238"/>
          <p14:tracePt t="196687" x="6751638" y="4330700"/>
          <p14:tracePt t="196703" x="6742113" y="4340225"/>
          <p14:tracePt t="196719" x="6742113" y="4357688"/>
          <p14:tracePt t="196736" x="6742113" y="4367213"/>
          <p14:tracePt t="196768" x="6732588" y="4367213"/>
          <p14:tracePt t="196779" x="6732588" y="4375150"/>
          <p14:tracePt t="196792" x="6732588" y="4384675"/>
          <p14:tracePt t="196804" x="6732588" y="4394200"/>
          <p14:tracePt t="196829" x="6732588" y="4402138"/>
          <p14:tracePt t="196853" x="6732588" y="4411663"/>
          <p14:tracePt t="196866" x="6732588" y="4419600"/>
          <p14:tracePt t="196902" x="6732588" y="4429125"/>
          <p14:tracePt t="196928" x="6732588" y="4438650"/>
          <p14:tracePt t="196952" x="6732588" y="4446588"/>
          <p14:tracePt t="196977" x="6732588" y="4456113"/>
          <p14:tracePt t="197000" x="6732588" y="4465638"/>
          <p14:tracePt t="197037" x="6732588" y="4473575"/>
          <p14:tracePt t="197051" x="6732588" y="4483100"/>
          <p14:tracePt t="197062" x="6742113" y="4483100"/>
          <p14:tracePt t="197073" x="6751638" y="4491038"/>
          <p14:tracePt t="197086" x="6759575" y="4500563"/>
          <p14:tracePt t="197103" x="6769100" y="4518025"/>
          <p14:tracePt t="197120" x="6777038" y="4527550"/>
          <p14:tracePt t="197137" x="6804025" y="4545013"/>
          <p14:tracePt t="197153" x="6813550" y="4554538"/>
          <p14:tracePt t="197173" x="6823075" y="4554538"/>
          <p14:tracePt t="197187" x="6831013" y="4562475"/>
          <p14:tracePt t="197203" x="6840538" y="4572000"/>
          <p14:tracePt t="197220" x="6858000" y="4572000"/>
          <p14:tracePt t="197237" x="6875463" y="4572000"/>
          <p14:tracePt t="197253" x="6894513" y="4572000"/>
          <p14:tracePt t="197270" x="6902450" y="4572000"/>
          <p14:tracePt t="197296" x="6911975" y="4581525"/>
          <p14:tracePt t="197319" x="6919913" y="4581525"/>
          <p14:tracePt t="197331" x="6929438" y="4581525"/>
          <p14:tracePt t="197343" x="6938963" y="4581525"/>
          <p14:tracePt t="197354" x="6946900" y="4581525"/>
          <p14:tracePt t="197370" x="6956425" y="4581525"/>
          <p14:tracePt t="197386" x="6973888" y="4581525"/>
          <p14:tracePt t="197403" x="6983413" y="4581525"/>
          <p14:tracePt t="197420" x="7000875" y="4581525"/>
          <p14:tracePt t="197441" x="7010400" y="4581525"/>
          <p14:tracePt t="197453" x="7018338" y="4581525"/>
          <p14:tracePt t="197479" x="7027863" y="4581525"/>
          <p14:tracePt t="197490" x="7037388" y="4581525"/>
          <p14:tracePt t="197503" x="7045325" y="4581525"/>
          <p14:tracePt t="197527" x="7054850" y="4581525"/>
          <p14:tracePt t="197551" x="7054850" y="4572000"/>
          <p14:tracePt t="197577" x="7062788" y="4572000"/>
          <p14:tracePt t="197590" x="7062788" y="4562475"/>
          <p14:tracePt t="197602" x="7072313" y="4554538"/>
          <p14:tracePt t="197626" x="7081838" y="4545013"/>
          <p14:tracePt t="197650" x="7081838" y="4527550"/>
          <p14:tracePt t="197662" x="7089775" y="4527550"/>
          <p14:tracePt t="197675" x="7089775" y="4518025"/>
          <p14:tracePt t="197699" x="7089775" y="4510088"/>
          <p14:tracePt t="197711" x="7089775" y="4500563"/>
          <p14:tracePt t="197736" x="7089775" y="4483100"/>
          <p14:tracePt t="197747" x="7089775" y="4473575"/>
          <p14:tracePt t="197760" x="7099300" y="4446588"/>
          <p14:tracePt t="197773" x="7099300" y="4438650"/>
          <p14:tracePt t="197787" x="7099300" y="4429125"/>
          <p14:tracePt t="197810" x="7099300" y="4419600"/>
          <p14:tracePt t="197847" x="7099300" y="4411663"/>
          <p14:tracePt t="198030" x="7099300" y="4402138"/>
          <p14:tracePt t="198042" x="7099300" y="4384675"/>
          <p14:tracePt t="198054" x="7099300" y="4367213"/>
          <p14:tracePt t="198067" x="7108825" y="4340225"/>
          <p14:tracePt t="198080" x="7116763" y="4303713"/>
          <p14:tracePt t="198091" x="7126288" y="4259263"/>
          <p14:tracePt t="198104" x="7126288" y="4224338"/>
          <p14:tracePt t="198120" x="7126288" y="4205288"/>
          <p14:tracePt t="198137" x="7126288" y="4187825"/>
          <p14:tracePt t="198153" x="7126288" y="4170363"/>
          <p14:tracePt t="198170" x="7126288" y="4160838"/>
          <p14:tracePt t="198187" x="7116763" y="4160838"/>
          <p14:tracePt t="198203" x="7081838" y="4143375"/>
          <p14:tracePt t="198220" x="7072313" y="4133850"/>
          <p14:tracePt t="198237" x="7062788" y="4133850"/>
          <p14:tracePt t="198253" x="7037388" y="4125913"/>
          <p14:tracePt t="198270" x="7018338" y="4116388"/>
          <p14:tracePt t="198287" x="6991350" y="4089400"/>
          <p14:tracePt t="198303" x="6983413" y="4071938"/>
          <p14:tracePt t="198320" x="6973888" y="4062413"/>
          <p14:tracePt t="198337" x="6956425" y="4027488"/>
          <p14:tracePt t="198353" x="6946900" y="4017963"/>
          <p14:tracePt t="198370" x="6946900" y="4000500"/>
          <p14:tracePt t="198387" x="6946900" y="3983038"/>
          <p14:tracePt t="198403" x="6946900" y="3973513"/>
          <p14:tracePt t="198423" x="6946900" y="3965575"/>
          <p14:tracePt t="198437" x="6946900" y="3956050"/>
          <p14:tracePt t="198453" x="6946900" y="3946525"/>
          <p14:tracePt t="198484" x="6946900" y="3938588"/>
          <p14:tracePt t="198533" x="6956425" y="3929063"/>
          <p14:tracePt t="198545" x="6965950" y="3929063"/>
          <p14:tracePt t="198557" x="6991350" y="3929063"/>
          <p14:tracePt t="198568" x="7010400" y="3929063"/>
          <p14:tracePt t="198581" x="7027863" y="3929063"/>
          <p14:tracePt t="198594" x="7037388" y="3929063"/>
          <p14:tracePt t="198605" x="7054850" y="3919538"/>
          <p14:tracePt t="198620" x="7072313" y="3919538"/>
          <p14:tracePt t="198637" x="7081838" y="3911600"/>
          <p14:tracePt t="198654" x="7099300" y="3911600"/>
          <p14:tracePt t="198670" x="7108825" y="3911600"/>
          <p14:tracePt t="198694" x="7116763" y="3911600"/>
          <p14:tracePt t="198705" x="7126288" y="3911600"/>
          <p14:tracePt t="198729" x="7134225" y="3911600"/>
          <p14:tracePt t="198777" x="7143750" y="3911600"/>
          <p14:tracePt t="198814" x="7153275" y="3911600"/>
          <p14:tracePt t="198888" x="7161213" y="3911600"/>
          <p14:tracePt t="198924" x="7170738" y="3911600"/>
          <p14:tracePt t="198950" x="7180263" y="3911600"/>
          <p14:tracePt t="198961" x="7188200" y="3911600"/>
          <p14:tracePt t="198998" x="7197725" y="3911600"/>
          <p14:tracePt t="199170" x="7197725" y="3902075"/>
          <p14:tracePt t="199280" x="7188200" y="3902075"/>
          <p14:tracePt t="199758" x="7180263" y="3902075"/>
          <p14:tracePt t="199917" x="7170738" y="3902075"/>
          <p14:tracePt t="199979" x="7161213" y="3902075"/>
          <p14:tracePt t="200065" x="7153275" y="3902075"/>
          <p14:tracePt t="200088" x="7143750" y="3902075"/>
          <p14:tracePt t="200114" x="7134225" y="3902075"/>
          <p14:tracePt t="200150" x="7126288" y="3902075"/>
          <p14:tracePt t="200162" x="7116763" y="3902075"/>
          <p14:tracePt t="200200" x="7108825" y="3902075"/>
          <p14:tracePt t="200213" x="7108825" y="3894138"/>
          <p14:tracePt t="200224" x="7099300" y="3894138"/>
          <p14:tracePt t="200260" x="7089775" y="3884613"/>
          <p14:tracePt t="200273" x="7081838" y="3884613"/>
          <p14:tracePt t="200297" x="7072313" y="3875088"/>
          <p14:tracePt t="200310" x="7072313" y="3867150"/>
          <p14:tracePt t="200335" x="7062788" y="3857625"/>
          <p14:tracePt t="200358" x="7054850" y="3848100"/>
          <p14:tracePt t="200421" x="7054850" y="3840163"/>
          <p14:tracePt t="200432" x="7045325" y="3830638"/>
          <p14:tracePt t="200468" x="7037388" y="3822700"/>
          <p14:tracePt t="200494" x="7037388" y="3813175"/>
          <p14:tracePt t="200518" x="7027863" y="3813175"/>
          <p14:tracePt t="200530" x="7027863" y="3803650"/>
          <p14:tracePt t="200592" x="7027863" y="3795713"/>
          <p14:tracePt t="200676" x="7027863" y="3786188"/>
          <p14:tracePt t="200689" x="7027863" y="3776663"/>
          <p14:tracePt t="200702" x="7027863" y="3768725"/>
          <p14:tracePt t="200713" x="7027863" y="3759200"/>
          <p14:tracePt t="200727" x="7027863" y="3751263"/>
          <p14:tracePt t="200751" x="7027863" y="3741738"/>
          <p14:tracePt t="200764" x="7018338" y="3741738"/>
          <p14:tracePt t="200775" x="7018338" y="3732213"/>
          <p14:tracePt t="200824" x="7018338" y="3724275"/>
          <p14:tracePt t="201327" x="7018338" y="3732213"/>
          <p14:tracePt t="201339" x="7018338" y="3741738"/>
          <p14:tracePt t="201351" x="7018338" y="3759200"/>
          <p14:tracePt t="201362" x="7027863" y="3776663"/>
          <p14:tracePt t="201376" x="7027863" y="3795713"/>
          <p14:tracePt t="201388" x="7037388" y="3813175"/>
          <p14:tracePt t="201404" x="7037388" y="3830638"/>
          <p14:tracePt t="201421" x="7045325" y="3848100"/>
          <p14:tracePt t="201438" x="7054850" y="3875088"/>
          <p14:tracePt t="201454" x="7062788" y="3884613"/>
          <p14:tracePt t="201471" x="7072313" y="3894138"/>
          <p14:tracePt t="201488" x="7081838" y="3919538"/>
          <p14:tracePt t="201504" x="7089775" y="3929063"/>
          <p14:tracePt t="201522" x="7099300" y="3938588"/>
          <p14:tracePt t="201546" x="7108825" y="3938588"/>
          <p14:tracePt t="201559" x="7116763" y="3938588"/>
          <p14:tracePt t="201571" x="7116763" y="3946525"/>
          <p14:tracePt t="201588" x="7126288" y="3956050"/>
          <p14:tracePt t="201604" x="7134225" y="3956050"/>
          <p14:tracePt t="201621" x="7153275" y="3965575"/>
          <p14:tracePt t="201644" x="7170738" y="3965575"/>
          <p14:tracePt t="201658" x="7170738" y="3973513"/>
          <p14:tracePt t="201671" x="7188200" y="3973513"/>
          <p14:tracePt t="201688" x="7197725" y="3973513"/>
          <p14:tracePt t="201707" x="7205663" y="3973513"/>
          <p14:tracePt t="201732" x="7215188" y="3973513"/>
          <p14:tracePt t="201841" x="7205663" y="3973513"/>
          <p14:tracePt t="201867" x="7197725" y="3973513"/>
          <p14:tracePt t="201878" x="7180263" y="3965575"/>
          <p14:tracePt t="201890" x="7180263" y="3956050"/>
          <p14:tracePt t="201902" x="7161213" y="3956050"/>
          <p14:tracePt t="201915" x="7143750" y="3946525"/>
          <p14:tracePt t="201927" x="7134225" y="3938588"/>
          <p14:tracePt t="201939" x="7116763" y="3929063"/>
          <p14:tracePt t="201955" x="7108825" y="3911600"/>
          <p14:tracePt t="201971" x="7089775" y="3894138"/>
          <p14:tracePt t="201988" x="7081838" y="3884613"/>
          <p14:tracePt t="202005" x="7054850" y="3857625"/>
          <p14:tracePt t="202021" x="7027863" y="3830638"/>
          <p14:tracePt t="202038" x="7000875" y="3803650"/>
          <p14:tracePt t="202055" x="6991350" y="3786188"/>
          <p14:tracePt t="202071" x="6973888" y="3768725"/>
          <p14:tracePt t="202088" x="6956425" y="3732213"/>
          <p14:tracePt t="202105" x="6946900" y="3724275"/>
          <p14:tracePt t="202121" x="6938963" y="3705225"/>
          <p14:tracePt t="202138" x="6929438" y="3652838"/>
          <p14:tracePt t="202155" x="6929438" y="3633788"/>
          <p14:tracePt t="202172" x="6929438" y="3598863"/>
          <p14:tracePt t="202188" x="6929438" y="3581400"/>
          <p14:tracePt t="202204" x="6929438" y="3562350"/>
          <p14:tracePt t="202221" x="6929438" y="3554413"/>
          <p14:tracePt t="202238" x="6929438" y="3509963"/>
          <p14:tracePt t="202255" x="6929438" y="3490913"/>
          <p14:tracePt t="202271" x="6929438" y="3473450"/>
          <p14:tracePt t="202306" x="6929438" y="3465513"/>
          <p14:tracePt t="202320" x="6938963" y="3455988"/>
          <p14:tracePt t="202344" x="6946900" y="3446463"/>
          <p14:tracePt t="202367" x="6956425" y="3438525"/>
          <p14:tracePt t="202392" x="6973888" y="3429000"/>
          <p14:tracePt t="202417" x="6983413" y="3429000"/>
          <p14:tracePt t="202430" x="7000875" y="3419475"/>
          <p14:tracePt t="202441" x="7010400" y="3411538"/>
          <p14:tracePt t="202453" x="7027863" y="3411538"/>
          <p14:tracePt t="202478" x="7045325" y="3402013"/>
          <p14:tracePt t="202503" x="7062788" y="3394075"/>
          <p14:tracePt t="202527" x="7081838" y="3394075"/>
          <p14:tracePt t="202539" x="7089775" y="3394075"/>
          <p14:tracePt t="202551" x="7108825" y="3394075"/>
          <p14:tracePt t="202564" x="7116763" y="3394075"/>
          <p14:tracePt t="202576" x="7126288" y="3394075"/>
          <p14:tracePt t="202588" x="7134225" y="3394075"/>
          <p14:tracePt t="202605" x="7143750" y="3394075"/>
          <p14:tracePt t="202621" x="7161213" y="3394075"/>
          <p14:tracePt t="202638" x="7197725" y="3394075"/>
          <p14:tracePt t="202655" x="7215188" y="3394075"/>
          <p14:tracePt t="202671" x="7232650" y="3394075"/>
          <p14:tracePt t="202688" x="7259638" y="3394075"/>
          <p14:tracePt t="202705" x="7277100" y="3394075"/>
          <p14:tracePt t="202722" x="7286625" y="3394075"/>
          <p14:tracePt t="202738" x="7313613" y="3394075"/>
          <p14:tracePt t="202755" x="7331075" y="3394075"/>
          <p14:tracePt t="202771" x="7348538" y="3384550"/>
          <p14:tracePt t="202788" x="7367588" y="3384550"/>
          <p14:tracePt t="202805" x="7375525" y="3384550"/>
          <p14:tracePt t="202821" x="7394575" y="3384550"/>
          <p14:tracePt t="202845" x="7402513" y="3384550"/>
          <p14:tracePt t="202858" x="7419975" y="3384550"/>
          <p14:tracePt t="202871" x="7439025" y="3384550"/>
          <p14:tracePt t="202888" x="7446963" y="3384550"/>
          <p14:tracePt t="202905" x="7466013" y="3394075"/>
          <p14:tracePt t="202922" x="7491413" y="3411538"/>
          <p14:tracePt t="202938" x="7510463" y="3411538"/>
          <p14:tracePt t="202955" x="7518400" y="3419475"/>
          <p14:tracePt t="202971" x="7545388" y="3446463"/>
          <p14:tracePt t="202988" x="7562850" y="3455988"/>
          <p14:tracePt t="203005" x="7572375" y="3473450"/>
          <p14:tracePt t="203022" x="7572375" y="3482975"/>
          <p14:tracePt t="203038" x="7581900" y="3490913"/>
          <p14:tracePt t="203055" x="7581900" y="3509963"/>
          <p14:tracePt t="203072" x="7581900" y="3527425"/>
          <p14:tracePt t="203088" x="7581900" y="3544888"/>
          <p14:tracePt t="203105" x="7562850" y="3581400"/>
          <p14:tracePt t="203122" x="7545388" y="3608388"/>
          <p14:tracePt t="203138" x="7527925" y="3625850"/>
          <p14:tracePt t="203155" x="7473950" y="3687763"/>
          <p14:tracePt t="203172" x="7456488" y="3705225"/>
          <p14:tracePt t="203188" x="7412038" y="3732213"/>
          <p14:tracePt t="203205" x="7402513" y="3741738"/>
          <p14:tracePt t="203222" x="7394575" y="3741738"/>
          <p14:tracePt t="203238" x="7385050" y="3741738"/>
          <p14:tracePt t="203255" x="7375525" y="3741738"/>
          <p14:tracePt t="203272" x="7367588" y="3741738"/>
          <p14:tracePt t="203300" x="7358063" y="3741738"/>
          <p14:tracePt t="203313" x="7348538" y="3741738"/>
          <p14:tracePt t="203336" x="7340600" y="3741738"/>
          <p14:tracePt t="203361" x="7331075" y="3741738"/>
          <p14:tracePt t="203385" x="7323138" y="3741738"/>
          <p14:tracePt t="203397" x="7313613" y="3741738"/>
          <p14:tracePt t="203434" x="7304088" y="3741738"/>
          <p14:tracePt t="203458" x="7296150" y="3741738"/>
          <p14:tracePt t="203471" x="7286625" y="3741738"/>
          <p14:tracePt t="203506" x="7277100" y="3732213"/>
          <p14:tracePt t="203546" x="7269163" y="3724275"/>
          <p14:tracePt t="203630" x="7269163" y="3714750"/>
          <p14:tracePt t="203642" x="7269163" y="3705225"/>
          <p14:tracePt t="203691" x="7269163" y="3697288"/>
          <p14:tracePt t="203753" x="7269163" y="3687763"/>
          <p14:tracePt t="203826" x="7269163" y="3679825"/>
          <p14:tracePt t="203875" x="7269163" y="3670300"/>
          <p14:tracePt t="203986" x="7269163" y="3660775"/>
          <p14:tracePt t="204549" x="7259638" y="3660775"/>
          <p14:tracePt t="204573" x="7251700" y="3660775"/>
          <p14:tracePt t="204586" x="7251700" y="3652838"/>
          <p14:tracePt t="204610" x="7251700" y="3643313"/>
          <p14:tracePt t="206743" x="7251700" y="3652838"/>
          <p14:tracePt t="206816" x="7251700" y="3660775"/>
          <p14:tracePt t="206828" x="7259638" y="3660775"/>
          <p14:tracePt t="206841" x="7259638" y="3670300"/>
          <p14:tracePt t="206853" x="7269163" y="3679825"/>
          <p14:tracePt t="206865" x="7269163" y="3697288"/>
          <p14:tracePt t="206878" x="7269163" y="3705225"/>
          <p14:tracePt t="206890" x="7277100" y="3714750"/>
          <p14:tracePt t="206906" x="7286625" y="3724275"/>
          <p14:tracePt t="206926" x="7296150" y="3732213"/>
          <p14:tracePt t="206939" x="7296150" y="3741738"/>
          <p14:tracePt t="206964" x="7304088" y="3741738"/>
          <p14:tracePt t="206975" x="7313613" y="3741738"/>
          <p14:tracePt t="207012" x="7323138" y="3741738"/>
          <p14:tracePt t="207037" x="7331075" y="3751263"/>
          <p14:tracePt t="207061" x="7340600" y="3751263"/>
          <p14:tracePt t="207086" x="7348538" y="3751263"/>
          <p14:tracePt t="207110" x="7367588" y="3751263"/>
          <p14:tracePt t="207135" x="7375525" y="3741738"/>
          <p14:tracePt t="207147" x="7385050" y="3741738"/>
          <p14:tracePt t="207160" x="7394575" y="3741738"/>
          <p14:tracePt t="207172" x="7402513" y="3732213"/>
          <p14:tracePt t="207196" x="7419975" y="3724275"/>
          <p14:tracePt t="207208" x="7419975" y="3714750"/>
          <p14:tracePt t="207221" x="7429500" y="3714750"/>
          <p14:tracePt t="207233" x="7439025" y="3705225"/>
          <p14:tracePt t="207260" x="7446963" y="3697288"/>
          <p14:tracePt t="207271" x="7446963" y="3687763"/>
          <p14:tracePt t="207306" x="7446963" y="3679825"/>
          <p14:tracePt t="207344" x="7446963" y="3670300"/>
          <p14:tracePt t="207368" x="7446963" y="3660775"/>
          <p14:tracePt t="207379" x="7446963" y="3652838"/>
          <p14:tracePt t="207404" x="7446963" y="3643313"/>
          <p14:tracePt t="207417" x="7446963" y="3633788"/>
          <p14:tracePt t="207429" x="7446963" y="3625850"/>
          <p14:tracePt t="207441" x="7446963" y="3616325"/>
          <p14:tracePt t="207456" x="7446963" y="3608388"/>
          <p14:tracePt t="207473" x="7446963" y="3598863"/>
          <p14:tracePt t="207490" x="7446963" y="3589338"/>
          <p14:tracePt t="207514" x="7446963" y="3581400"/>
          <p14:tracePt t="207527" x="7446963" y="3571875"/>
          <p14:tracePt t="207552" x="7446963" y="3562350"/>
          <p14:tracePt t="207576" x="7446963" y="3554413"/>
          <p14:tracePt t="207589" x="7439025" y="3544888"/>
          <p14:tracePt t="207638" x="7429500" y="3544888"/>
          <p14:tracePt t="207661" x="7419975" y="3544888"/>
          <p14:tracePt t="207675" x="7412038" y="3536950"/>
          <p14:tracePt t="207686" x="7402513" y="3536950"/>
          <p14:tracePt t="207735" x="7394575" y="3536950"/>
          <p14:tracePt t="207763" x="7385050" y="3536950"/>
          <p14:tracePt t="207774" x="7375525" y="3536950"/>
          <p14:tracePt t="207785" x="7367588" y="3536950"/>
          <p14:tracePt t="207809" x="7358063" y="3536950"/>
          <p14:tracePt t="207833" x="7348538" y="3536950"/>
          <p14:tracePt t="207845" x="7340600" y="3536950"/>
          <p14:tracePt t="207857" x="7331075" y="3536950"/>
          <p14:tracePt t="207883" x="7323138" y="3536950"/>
          <p14:tracePt t="207894" x="7313613" y="3536950"/>
          <p14:tracePt t="207918" x="7304088" y="3536950"/>
          <p14:tracePt t="207968" x="7296150" y="3544888"/>
          <p14:tracePt t="207980" x="7286625" y="3544888"/>
          <p14:tracePt t="207993" x="7277100" y="3544888"/>
          <p14:tracePt t="208005" x="7269163" y="3544888"/>
          <p14:tracePt t="208017" x="7259638" y="3544888"/>
          <p14:tracePt t="208079" x="7251700" y="3554413"/>
          <p14:tracePt t="208090" x="7242175" y="3554413"/>
          <p14:tracePt t="208115" x="7232650" y="3554413"/>
          <p14:tracePt t="208128" x="7224713" y="3554413"/>
          <p14:tracePt t="208225" x="7215188" y="3562350"/>
          <p14:tracePt t="208265" x="7205663" y="3571875"/>
          <p14:tracePt t="208287" x="7197725" y="3581400"/>
          <p14:tracePt t="208310" x="7197725" y="3589338"/>
          <p14:tracePt t="208324" x="7188200" y="3589338"/>
          <p14:tracePt t="208336" x="7180263" y="3598863"/>
          <p14:tracePt t="208347" x="7180263" y="3608388"/>
          <p14:tracePt t="208373" x="7170738" y="3625850"/>
          <p14:tracePt t="208384" x="7161213" y="3625850"/>
          <p14:tracePt t="208396" x="7161213" y="3633788"/>
          <p14:tracePt t="208409" x="7161213" y="3643313"/>
          <p14:tracePt t="208423" x="7153275" y="3643313"/>
          <p14:tracePt t="208440" x="7153275" y="3652838"/>
          <p14:tracePt t="208457" x="7153275" y="3660775"/>
          <p14:tracePt t="208473" x="7134225" y="3670300"/>
          <p14:tracePt t="208490" x="7134225" y="3679825"/>
          <p14:tracePt t="208507" x="7134225" y="3687763"/>
          <p14:tracePt t="208507" x="7134225" y="3697288"/>
          <p14:tracePt t="208523" x="7126288" y="3697288"/>
          <p14:tracePt t="208540" x="7126288" y="3705225"/>
          <p14:tracePt t="208557" x="7126288" y="3724275"/>
          <p14:tracePt t="208574" x="7126288" y="3732213"/>
          <p14:tracePt t="208593" x="7126288" y="3741738"/>
          <p14:tracePt t="208607" x="7126288" y="3751263"/>
          <p14:tracePt t="208630" x="7126288" y="3768725"/>
          <p14:tracePt t="208653" x="7126288" y="3776663"/>
          <p14:tracePt t="208678" x="7126288" y="3786188"/>
          <p14:tracePt t="208703" x="7126288" y="3795713"/>
          <p14:tracePt t="208716" x="7134225" y="3795713"/>
          <p14:tracePt t="208729" x="7134225" y="3803650"/>
          <p14:tracePt t="208751" x="7143750" y="3813175"/>
          <p14:tracePt t="208768" x="7153275" y="3813175"/>
          <p14:tracePt t="208789" x="7161213" y="3813175"/>
          <p14:tracePt t="208802" x="7161213" y="3822700"/>
          <p14:tracePt t="208814" x="7180263" y="3830638"/>
          <p14:tracePt t="208838" x="7197725" y="3830638"/>
          <p14:tracePt t="208863" x="7205663" y="3830638"/>
          <p14:tracePt t="208888" x="7215188" y="3840163"/>
          <p14:tracePt t="208911" x="7224713" y="3840163"/>
          <p14:tracePt t="208924" x="7232650" y="3840163"/>
          <p14:tracePt t="208935" x="7242175" y="3840163"/>
          <p14:tracePt t="208960" x="7251700" y="3840163"/>
          <p14:tracePt t="208973" x="7259638" y="3840163"/>
          <p14:tracePt t="209009" x="7269163" y="3840163"/>
          <p14:tracePt t="209022" x="7277100" y="3840163"/>
          <p14:tracePt t="209035" x="7286625" y="3840163"/>
          <p14:tracePt t="209046" x="7296150" y="3840163"/>
          <p14:tracePt t="209071" x="7313613" y="3840163"/>
          <p14:tracePt t="209083" x="7323138" y="3840163"/>
          <p14:tracePt t="209095" x="7331075" y="3840163"/>
          <p14:tracePt t="209108" x="7331075" y="3830638"/>
          <p14:tracePt t="209123" x="7340600" y="3830638"/>
          <p14:tracePt t="209144" x="7348538" y="3830638"/>
          <p14:tracePt t="209157" x="7348538" y="3822700"/>
          <p14:tracePt t="209174" x="7358063" y="3813175"/>
          <p14:tracePt t="209190" x="7367588" y="3803650"/>
          <p14:tracePt t="209207" x="7375525" y="3776663"/>
          <p14:tracePt t="209224" x="7385050" y="3776663"/>
          <p14:tracePt t="209240" x="7385050" y="3768725"/>
          <p14:tracePt t="209257" x="7385050" y="3759200"/>
          <p14:tracePt t="209273" x="7385050" y="3751263"/>
          <p14:tracePt t="209290" x="7394575" y="3741738"/>
          <p14:tracePt t="209307" x="7394575" y="3724275"/>
          <p14:tracePt t="209324" x="7394575" y="3714750"/>
          <p14:tracePt t="209340" x="7402513" y="3705225"/>
          <p14:tracePt t="209357" x="7402513" y="3687763"/>
          <p14:tracePt t="209374" x="7412038" y="3679825"/>
          <p14:tracePt t="209402" x="7412038" y="3670300"/>
          <p14:tracePt t="209414" x="7412038" y="3660775"/>
          <p14:tracePt t="209438" x="7419975" y="3652838"/>
          <p14:tracePt t="209450" x="7429500" y="3643313"/>
          <p14:tracePt t="209462" x="7429500" y="3633788"/>
          <p14:tracePt t="209475" x="7439025" y="3625850"/>
          <p14:tracePt t="209490" x="7439025" y="3616325"/>
          <p14:tracePt t="209562" x="7439025" y="3608388"/>
          <p14:tracePt t="209574" x="7439025" y="3589338"/>
          <p14:tracePt t="209599" x="7439025" y="3581400"/>
          <p14:tracePt t="209622" x="7439025" y="3571875"/>
          <p14:tracePt t="209635" x="7429500" y="3571875"/>
          <p14:tracePt t="209647" x="7419975" y="3571875"/>
          <p14:tracePt t="209684" x="7412038" y="3571875"/>
          <p14:tracePt t="209708" x="7402513" y="3571875"/>
          <p14:tracePt t="209744" x="7394575" y="3571875"/>
          <p14:tracePt t="209756" x="7385050" y="3571875"/>
          <p14:tracePt t="209782" x="7375525" y="3571875"/>
          <p14:tracePt t="209806" x="7367588" y="3571875"/>
          <p14:tracePt t="209818" x="7358063" y="3571875"/>
          <p14:tracePt t="209843" x="7348538" y="3571875"/>
          <p14:tracePt t="209867" x="7331075" y="3571875"/>
          <p14:tracePt t="209880" x="7323138" y="3571875"/>
          <p14:tracePt t="209890" x="7313613" y="3571875"/>
          <p14:tracePt t="209903" x="7304088" y="3581400"/>
          <p14:tracePt t="209928" x="7296150" y="3581400"/>
          <p14:tracePt t="209977" x="7296150" y="3589338"/>
          <p14:tracePt t="210539" x="7304088" y="3589338"/>
          <p14:tracePt t="210553" x="7313613" y="3589338"/>
          <p14:tracePt t="210565" x="7323138" y="3589338"/>
          <p14:tracePt t="210577" x="7331075" y="3589338"/>
          <p14:tracePt t="210591" x="7340600" y="3598863"/>
          <p14:tracePt t="210607" x="7358063" y="3608388"/>
          <p14:tracePt t="210624" x="7358063" y="3616325"/>
          <p14:tracePt t="210641" x="7375525" y="3633788"/>
          <p14:tracePt t="210657" x="7375525" y="3643313"/>
          <p14:tracePt t="210674" x="7375525" y="3652838"/>
          <p14:tracePt t="210691" x="7375525" y="3670300"/>
          <p14:tracePt t="210707" x="7375525" y="3679825"/>
          <p14:tracePt t="210724" x="7375525" y="3697288"/>
          <p14:tracePt t="210741" x="7375525" y="3714750"/>
          <p14:tracePt t="210757" x="7375525" y="3732213"/>
          <p14:tracePt t="210774" x="7375525" y="3741738"/>
          <p14:tracePt t="210791" x="7375525" y="3751263"/>
          <p14:tracePt t="210807" x="7375525" y="3759200"/>
          <p14:tracePt t="210884" x="7367588" y="3768725"/>
          <p14:tracePt t="210909" x="7367588" y="3776663"/>
          <p14:tracePt t="210921" x="7358063" y="3786188"/>
          <p14:tracePt t="210944" x="7348538" y="3803650"/>
          <p14:tracePt t="210957" x="7340600" y="3803650"/>
          <p14:tracePt t="210969" x="7331075" y="3822700"/>
          <p14:tracePt t="210982" x="7323138" y="3830638"/>
          <p14:tracePt t="210993" x="7313613" y="3840163"/>
          <p14:tracePt t="211019" x="7296150" y="3848100"/>
          <p14:tracePt t="211043" x="7286625" y="3848100"/>
          <p14:tracePt t="211055" x="7277100" y="3848100"/>
          <p14:tracePt t="211067" x="7269163" y="3848100"/>
          <p14:tracePt t="211080" x="7251700" y="3848100"/>
          <p14:tracePt t="211104" x="7242175" y="3848100"/>
          <p14:tracePt t="211116" x="7232650" y="3848100"/>
          <p14:tracePt t="211128" x="7215188" y="3840163"/>
          <p14:tracePt t="211141" x="7215188" y="3830638"/>
          <p14:tracePt t="211157" x="7197725" y="3803650"/>
          <p14:tracePt t="211175" x="7188200" y="3776663"/>
          <p14:tracePt t="211191" x="7170738" y="3741738"/>
          <p14:tracePt t="211207" x="7161213" y="3714750"/>
          <p14:tracePt t="211224" x="7161213" y="3705225"/>
          <p14:tracePt t="211241" x="7161213" y="3687763"/>
          <p14:tracePt t="211258" x="7161213" y="3679825"/>
          <p14:tracePt t="211274" x="7161213" y="3670300"/>
          <p14:tracePt t="211291" x="7161213" y="3652838"/>
          <p14:tracePt t="211308" x="7161213" y="3625850"/>
          <p14:tracePt t="211324" x="7161213" y="3616325"/>
          <p14:tracePt t="211341" x="7161213" y="3608388"/>
          <p14:tracePt t="211363" x="7161213" y="3598863"/>
          <p14:tracePt t="211374" x="7161213" y="3589338"/>
          <p14:tracePt t="211391" x="7170738" y="3589338"/>
          <p14:tracePt t="211412" x="7180263" y="3581400"/>
          <p14:tracePt t="211460" x="7188200" y="3581400"/>
          <p14:tracePt t="211472" x="7188200" y="3571875"/>
          <p14:tracePt t="211484" x="7197725" y="3571875"/>
          <p14:tracePt t="211496" x="7205663" y="3571875"/>
          <p14:tracePt t="211509" x="7215188" y="3562350"/>
          <p14:tracePt t="211524" x="7224713" y="3562350"/>
          <p14:tracePt t="211545" x="7232650" y="3562350"/>
          <p14:tracePt t="211559" x="7242175" y="3562350"/>
          <p14:tracePt t="211574" x="7251700" y="3562350"/>
          <p14:tracePt t="211595" x="7259638" y="3562350"/>
          <p14:tracePt t="211608" x="7277100" y="3562350"/>
          <p14:tracePt t="211624" x="7286625" y="3562350"/>
          <p14:tracePt t="211641" x="7296150" y="3562350"/>
          <p14:tracePt t="211658" x="7313613" y="3571875"/>
          <p14:tracePt t="211674" x="7323138" y="3571875"/>
          <p14:tracePt t="211691" x="7331075" y="3571875"/>
          <p14:tracePt t="211708" x="7331075" y="3581400"/>
          <p14:tracePt t="211724" x="7331075" y="3589338"/>
          <p14:tracePt t="211753" x="7340600" y="3598863"/>
          <p14:tracePt t="211778" x="7340600" y="3608388"/>
          <p14:tracePt t="211803" x="7348538" y="3616325"/>
          <p14:tracePt t="211814" x="7348538" y="3625850"/>
          <p14:tracePt t="211839" x="7348538" y="3633788"/>
          <p14:tracePt t="211853" x="7358063" y="3652838"/>
          <p14:tracePt t="211863" x="7367588" y="3660775"/>
          <p14:tracePt t="211876" x="7367588" y="3670300"/>
          <p14:tracePt t="211891" x="7367588" y="3679825"/>
          <p14:tracePt t="211908" x="7367588" y="3687763"/>
          <p14:tracePt t="211924" x="7367588" y="3697288"/>
          <p14:tracePt t="211941" x="7367588" y="3714750"/>
          <p14:tracePt t="211961" x="7367588" y="3724275"/>
          <p14:tracePt t="211986" x="7367588" y="3732213"/>
          <p14:tracePt t="211999" x="7367588" y="3741738"/>
          <p14:tracePt t="212035" x="7358063" y="3741738"/>
          <p14:tracePt t="212048" x="7348538" y="3751263"/>
          <p14:tracePt t="212084" x="7340600" y="3751263"/>
          <p14:tracePt t="212096" x="7340600" y="3759200"/>
          <p14:tracePt t="212109" x="7331075" y="3759200"/>
          <p14:tracePt t="212121" x="7323138" y="3759200"/>
          <p14:tracePt t="212133" x="7323138" y="3768725"/>
          <p14:tracePt t="212146" x="7313613" y="3768725"/>
          <p14:tracePt t="212159" x="7304088" y="3768725"/>
          <p14:tracePt t="212182" x="7296150" y="3768725"/>
          <p14:tracePt t="212195" x="7286625" y="3768725"/>
          <p14:tracePt t="212208" x="7277100" y="3768725"/>
          <p14:tracePt t="212231" x="7269163" y="3768725"/>
          <p14:tracePt t="212244" x="7259638" y="3768725"/>
          <p14:tracePt t="212258" x="7251700" y="3768725"/>
          <p14:tracePt t="212281" x="7232650" y="3768725"/>
          <p14:tracePt t="212296" x="7224713" y="3768725"/>
          <p14:tracePt t="212308" x="7205663" y="3759200"/>
          <p14:tracePt t="212324" x="7197725" y="3751263"/>
          <p14:tracePt t="212341" x="7170738" y="3732213"/>
          <p14:tracePt t="212366" x="7161213" y="3724275"/>
          <p14:tracePt t="212402" x="7161213" y="3714750"/>
          <p14:tracePt t="212514" x="7170738" y="3714750"/>
          <p14:tracePt t="212538" x="7188200" y="3714750"/>
          <p14:tracePt t="212549" x="7197725" y="3724275"/>
          <p14:tracePt t="212563" x="7205663" y="3724275"/>
          <p14:tracePt t="212575" x="7224713" y="3724275"/>
          <p14:tracePt t="212587" x="7242175" y="3732213"/>
          <p14:tracePt t="212599" x="7251700" y="3741738"/>
          <p14:tracePt t="212611" x="7277100" y="3741738"/>
          <p14:tracePt t="212625" x="7296150" y="3741738"/>
          <p14:tracePt t="212641" x="7304088" y="3741738"/>
          <p14:tracePt t="212658" x="7313613" y="3741738"/>
          <p14:tracePt t="212675" x="7331075" y="3741738"/>
          <p14:tracePt t="212691" x="7340600" y="3741738"/>
          <p14:tracePt t="212709" x="7348538" y="3741738"/>
          <p14:tracePt t="212725" x="7358063" y="3741738"/>
          <p14:tracePt t="212741" x="7358063" y="3732213"/>
          <p14:tracePt t="212758" x="7367588" y="3732213"/>
          <p14:tracePt t="212775" x="7375525" y="3714750"/>
          <p14:tracePt t="212791" x="7385050" y="3714750"/>
          <p14:tracePt t="212808" x="7385050" y="3705225"/>
          <p14:tracePt t="212825" x="7394575" y="3697288"/>
          <p14:tracePt t="212841" x="7394575" y="3687763"/>
          <p14:tracePt t="212858" x="7394575" y="3679825"/>
          <p14:tracePt t="212875" x="7394575" y="3670300"/>
          <p14:tracePt t="212891" x="7402513" y="3660775"/>
          <p14:tracePt t="212908" x="7402513" y="3652838"/>
          <p14:tracePt t="212925" x="7402513" y="3643313"/>
          <p14:tracePt t="212942" x="7402513" y="3633788"/>
          <p14:tracePt t="212958" x="7402513" y="3625850"/>
          <p14:tracePt t="212975" x="7402513" y="3616325"/>
          <p14:tracePt t="212991" x="7402513" y="3598863"/>
          <p14:tracePt t="213015" x="7402513" y="3589338"/>
          <p14:tracePt t="213028" x="7402513" y="3581400"/>
          <p14:tracePt t="213054" x="7394575" y="3571875"/>
          <p14:tracePt t="213065" x="7394575" y="3562350"/>
          <p14:tracePt t="213078" x="7385050" y="3554413"/>
          <p14:tracePt t="213091" x="7375525" y="3554413"/>
          <p14:tracePt t="213126" x="7367588" y="3544888"/>
          <p14:tracePt t="213150" x="7348538" y="3544888"/>
          <p14:tracePt t="213176" x="7340600" y="3536950"/>
          <p14:tracePt t="213199" x="7331075" y="3536950"/>
          <p14:tracePt t="213212" x="7323138" y="3536950"/>
          <p14:tracePt t="213248" x="7313613" y="3536950"/>
          <p14:tracePt t="213261" x="7304088" y="3536950"/>
          <p14:tracePt t="213273" x="7296150" y="3536950"/>
          <p14:tracePt t="213286" x="7286625" y="3536950"/>
          <p14:tracePt t="213300" x="7277100" y="3536950"/>
          <p14:tracePt t="213322" x="7269163" y="3536950"/>
          <p14:tracePt t="213346" x="7259638" y="3544888"/>
          <p14:tracePt t="213372" x="7242175" y="3554413"/>
          <p14:tracePt t="213384" x="7242175" y="3562350"/>
          <p14:tracePt t="213396" x="7232650" y="3571875"/>
          <p14:tracePt t="213408" x="7224713" y="3581400"/>
          <p14:tracePt t="213432" x="7215188" y="3589338"/>
          <p14:tracePt t="213457" x="7215188" y="3598863"/>
          <p14:tracePt t="213468" x="7215188" y="3608388"/>
          <p14:tracePt t="213482" x="7215188" y="3616325"/>
          <p14:tracePt t="213493" x="7215188" y="3625850"/>
          <p14:tracePt t="213508" x="7205663" y="3633788"/>
          <p14:tracePt t="213525" x="7205663" y="3660775"/>
          <p14:tracePt t="213542" x="7205663" y="3670300"/>
          <p14:tracePt t="213558" x="7205663" y="3697288"/>
          <p14:tracePt t="213575" x="7205663" y="3705225"/>
          <p14:tracePt t="213592" x="7224713" y="3724275"/>
          <p14:tracePt t="213608" x="7224713" y="3732213"/>
          <p14:tracePt t="213625" x="7242175" y="3732213"/>
          <p14:tracePt t="213641" x="7251700" y="3741738"/>
          <p14:tracePt t="213658" x="7259638" y="3741738"/>
          <p14:tracePt t="213675" x="7269163" y="3751263"/>
          <p14:tracePt t="213691" x="7286625" y="3751263"/>
          <p14:tracePt t="213708" x="7296150" y="3751263"/>
          <p14:tracePt t="213725" x="7313613" y="3751263"/>
          <p14:tracePt t="213742" x="7331075" y="3751263"/>
          <p14:tracePt t="213758" x="7340600" y="3751263"/>
          <p14:tracePt t="213775" x="7348538" y="3751263"/>
          <p14:tracePt t="213791" x="7358063" y="3751263"/>
          <p14:tracePt t="213813" x="7367588" y="3751263"/>
          <p14:tracePt t="213836" x="7367588" y="3741738"/>
          <p14:tracePt t="213849" x="7375525" y="3741738"/>
          <p14:tracePt t="213874" x="7375525" y="3732213"/>
          <p14:tracePt t="213886" x="7385050" y="3724275"/>
          <p14:tracePt t="213898" x="7385050" y="3714750"/>
          <p14:tracePt t="213911" x="7385050" y="3697288"/>
          <p14:tracePt t="213925" x="7385050" y="3687763"/>
          <p14:tracePt t="213942" x="7385050" y="3679825"/>
          <p14:tracePt t="213958" x="7385050" y="3660775"/>
          <p14:tracePt t="213975" x="7385050" y="3652838"/>
          <p14:tracePt t="213992" x="7385050" y="3643313"/>
          <p14:tracePt t="214008" x="7367588" y="3633788"/>
          <p14:tracePt t="214025" x="7358063" y="3625850"/>
          <p14:tracePt t="214042" x="7340600" y="3616325"/>
          <p14:tracePt t="214058" x="7323138" y="3608388"/>
          <p14:tracePt t="214081" x="7313613" y="3608388"/>
          <p14:tracePt t="215235" x="7313613" y="3625850"/>
          <p14:tracePt t="215246" x="7313613" y="3660775"/>
          <p14:tracePt t="215258" x="7313613" y="3679825"/>
          <p14:tracePt t="215271" x="7313613" y="3714750"/>
          <p14:tracePt t="215283" x="7313613" y="3751263"/>
          <p14:tracePt t="215295" x="7313613" y="3786188"/>
          <p14:tracePt t="215309" x="7313613" y="3848100"/>
          <p14:tracePt t="215325" x="7313613" y="3911600"/>
          <p14:tracePt t="215342" x="7296150" y="3973513"/>
          <p14:tracePt t="215359" x="7259638" y="4116388"/>
          <p14:tracePt t="215375" x="7242175" y="4170363"/>
          <p14:tracePt t="215392" x="7224713" y="4214813"/>
          <p14:tracePt t="215409" x="7197725" y="4276725"/>
          <p14:tracePt t="215425" x="7197725" y="4295775"/>
          <p14:tracePt t="215442" x="7188200" y="4303713"/>
          <p14:tracePt t="215442" x="7188200" y="4313238"/>
          <p14:tracePt t="215459" x="7180263" y="4313238"/>
          <p14:tracePt t="215491" x="7180263" y="4322763"/>
          <p14:tracePt t="215551" x="7170738" y="4330700"/>
          <p14:tracePt t="215602" x="7161213" y="4330700"/>
          <p14:tracePt t="215612" x="7153275" y="4340225"/>
          <p14:tracePt t="215626" x="7143750" y="4340225"/>
          <p14:tracePt t="215650" x="7134225" y="4348163"/>
          <p14:tracePt t="215662" x="7126288" y="4348163"/>
          <p14:tracePt t="215700" x="7116763" y="4348163"/>
          <p14:tracePt t="215723" x="7108825" y="4348163"/>
          <p14:tracePt t="215748" x="7099300" y="4348163"/>
          <p14:tracePt t="215760" x="7089775" y="4348163"/>
          <p14:tracePt t="215785" x="7081838" y="4348163"/>
          <p14:tracePt t="215797" x="7072313" y="4348163"/>
          <p14:tracePt t="215810" x="7062788" y="4348163"/>
          <p14:tracePt t="215835" x="7054850" y="4340225"/>
          <p14:tracePt t="215847" x="7045325" y="4330700"/>
          <p14:tracePt t="215871" x="7037388" y="4322763"/>
          <p14:tracePt t="215907" x="7037388" y="4313238"/>
          <p14:tracePt t="215944" x="7037388" y="4303713"/>
          <p14:tracePt t="215957" x="7037388" y="4295775"/>
          <p14:tracePt t="215982" x="7037388" y="4286250"/>
          <p14:tracePt t="216006" x="7027863" y="4286250"/>
          <p14:tracePt t="216018" x="7027863" y="4276725"/>
          <p14:tracePt t="216030" x="7027863" y="4268788"/>
          <p14:tracePt t="216054" x="7018338" y="4259263"/>
          <p14:tracePt t="216079" x="7010400" y="4259263"/>
          <p14:tracePt t="216092" x="7010400" y="4251325"/>
          <p14:tracePt t="216128" x="7000875" y="4251325"/>
          <p14:tracePt t="216164" x="6991350" y="4251325"/>
          <p14:tracePt t="216177" x="6983413" y="4251325"/>
          <p14:tracePt t="216213" x="6973888" y="4251325"/>
          <p14:tracePt t="216250" x="6965950" y="4251325"/>
          <p14:tracePt t="216287" x="6956425" y="4251325"/>
          <p14:tracePt t="216299" x="6946900" y="4251325"/>
          <p14:tracePt t="216327" x="6938963" y="4251325"/>
          <p14:tracePt t="216335" x="6929438" y="4251325"/>
          <p14:tracePt t="216350" x="6919913" y="4251325"/>
          <p14:tracePt t="216374" x="6911975" y="4251325"/>
          <p14:tracePt t="216397" x="6902450" y="4251325"/>
          <p14:tracePt t="216446" x="6894513" y="4251325"/>
          <p14:tracePt t="216472" x="6884988" y="4251325"/>
          <p14:tracePt t="216521" x="6884988" y="4259263"/>
          <p14:tracePt t="216545" x="6875463" y="4259263"/>
          <p14:tracePt t="216582" x="6875463" y="4268788"/>
          <p14:tracePt t="216593" x="6867525" y="4268788"/>
          <p14:tracePt t="216618" x="6867525" y="4276725"/>
          <p14:tracePt t="216631" x="6858000" y="4276725"/>
          <p14:tracePt t="216667" x="6858000" y="4286250"/>
          <p14:tracePt t="216703" x="6858000" y="4295775"/>
          <p14:tracePt t="216717" x="6848475" y="4303713"/>
          <p14:tracePt t="216740" x="6848475" y="4313238"/>
          <p14:tracePt t="216752" x="6840538" y="4322763"/>
          <p14:tracePt t="216765" x="6840538" y="4330700"/>
          <p14:tracePt t="216777" x="6831013" y="4330700"/>
          <p14:tracePt t="216789" x="6831013" y="4340225"/>
          <p14:tracePt t="216840" x="6823075" y="4348163"/>
          <p14:tracePt t="216900" x="6823075" y="4357688"/>
          <p14:tracePt t="216925" x="6823075" y="4367213"/>
          <p14:tracePt t="216949" x="6813550" y="4367213"/>
          <p14:tracePt t="216961" x="6813550" y="4375150"/>
          <p14:tracePt t="216999" x="6813550" y="4384675"/>
          <p14:tracePt t="217023" x="6813550" y="4394200"/>
          <p14:tracePt t="217071" x="6813550" y="4402138"/>
          <p14:tracePt t="217108" x="6813550" y="4411663"/>
          <p14:tracePt t="217146" x="6813550" y="4419600"/>
          <p14:tracePt t="217157" x="6813550" y="4429125"/>
          <p14:tracePt t="217182" x="6813550" y="4438650"/>
          <p14:tracePt t="217206" x="6813550" y="4446588"/>
          <p14:tracePt t="217231" x="6813550" y="4456113"/>
          <p14:tracePt t="217243" x="6823075" y="4456113"/>
          <p14:tracePt t="217268" x="6831013" y="4456113"/>
          <p14:tracePt t="217280" x="6840538" y="4456113"/>
          <p14:tracePt t="217293" x="6840538" y="4465638"/>
          <p14:tracePt t="217316" x="6848475" y="4465638"/>
          <p14:tracePt t="217341" x="6858000" y="4465638"/>
          <p14:tracePt t="217353" x="6867525" y="4465638"/>
          <p14:tracePt t="217378" x="6875463" y="4465638"/>
          <p14:tracePt t="217402" x="6884988" y="4465638"/>
          <p14:tracePt t="217428" x="6894513" y="4465638"/>
          <p14:tracePt t="217439" x="6902450" y="4465638"/>
          <p14:tracePt t="217476" x="6911975" y="4465638"/>
          <p14:tracePt t="217488" x="6919913" y="4465638"/>
          <p14:tracePt t="217500" x="6929438" y="4465638"/>
          <p14:tracePt t="217536" x="6938963" y="4465638"/>
          <p14:tracePt t="217573" x="6956425" y="4465638"/>
          <p14:tracePt t="217611" x="6965950" y="4465638"/>
          <p14:tracePt t="217659" x="6973888" y="4465638"/>
          <p14:tracePt t="217684" x="6983413" y="4465638"/>
          <p14:tracePt t="217721" x="6991350" y="4465638"/>
          <p14:tracePt t="217781" x="7000875" y="4465638"/>
          <p14:tracePt t="217795" x="7000875" y="4456113"/>
          <p14:tracePt t="217806" x="7010400" y="4446588"/>
          <p14:tracePt t="217819" x="7018338" y="4446588"/>
          <p14:tracePt t="217844" x="7027863" y="4446588"/>
          <p14:tracePt t="217855" x="7027863" y="4438650"/>
          <p14:tracePt t="217880" x="7037388" y="4429125"/>
          <p14:tracePt t="217893" x="7045325" y="4419600"/>
          <p14:tracePt t="217904" x="7054850" y="4419600"/>
          <p14:tracePt t="217917" x="7054850" y="4411663"/>
          <p14:tracePt t="217928" x="7062788" y="4411663"/>
          <p14:tracePt t="217943" x="7072313" y="4402138"/>
          <p14:tracePt t="217966" x="7072313" y="4394200"/>
          <p14:tracePt t="217978" x="7081838" y="4394200"/>
          <p14:tracePt t="218002" x="7081838" y="4384675"/>
          <p14:tracePt t="218027" x="7081838" y="4375150"/>
          <p14:tracePt t="218040" x="7081838" y="4367213"/>
          <p14:tracePt t="218051" x="7081838" y="4357688"/>
          <p14:tracePt t="218064" x="7081838" y="4348163"/>
          <p14:tracePt t="218076" x="7081838" y="4340225"/>
          <p14:tracePt t="218093" x="7081838" y="4330700"/>
          <p14:tracePt t="218110" x="7081838" y="4322763"/>
          <p14:tracePt t="218126" x="7072313" y="4313238"/>
          <p14:tracePt t="218149" x="7062788" y="4313238"/>
          <p14:tracePt t="218162" x="7062788" y="4303713"/>
          <p14:tracePt t="218176" x="7054850" y="4303713"/>
          <p14:tracePt t="218199" x="7045325" y="4303713"/>
          <p14:tracePt t="218211" x="7037388" y="4295775"/>
          <p14:tracePt t="218235" x="7027863" y="4295775"/>
          <p14:tracePt t="218248" x="7027863" y="4286250"/>
          <p14:tracePt t="218261" x="7018338" y="4286250"/>
          <p14:tracePt t="218276" x="7010400" y="4286250"/>
          <p14:tracePt t="218293" x="7000875" y="4286250"/>
          <p14:tracePt t="218309" x="6983413" y="4286250"/>
          <p14:tracePt t="218335" x="6973888" y="4286250"/>
          <p14:tracePt t="218406" x="6965950" y="4286250"/>
          <p14:tracePt t="218480" x="6965950" y="4276725"/>
          <p14:tracePt t="218542" x="6973888" y="4276725"/>
          <p14:tracePt t="218553" x="6983413" y="4276725"/>
          <p14:tracePt t="218566" x="7000875" y="4276725"/>
          <p14:tracePt t="218579" x="7027863" y="4276725"/>
          <p14:tracePt t="218593" x="7045325" y="4295775"/>
          <p14:tracePt t="218610" x="7072313" y="4303713"/>
          <p14:tracePt t="218626" x="7099300" y="4322763"/>
          <p14:tracePt t="218643" x="7153275" y="4357688"/>
          <p14:tracePt t="218660" x="7161213" y="4367213"/>
          <p14:tracePt t="218676" x="7180263" y="4384675"/>
          <p14:tracePt t="218693" x="7180263" y="4394200"/>
          <p14:tracePt t="218713" x="7180263" y="4402138"/>
          <p14:tracePt t="218799" x="7180263" y="4411663"/>
          <p14:tracePt t="218898" x="7180263" y="4419600"/>
          <p14:tracePt t="218921" x="7180263" y="4429125"/>
          <p14:tracePt t="218959" x="7180263" y="4438650"/>
          <p14:tracePt t="218982" x="7170738" y="4438650"/>
          <p14:tracePt t="218996" x="7161213" y="4446588"/>
          <p14:tracePt t="219007" x="7153275" y="4446588"/>
          <p14:tracePt t="219019" x="7153275" y="4456113"/>
          <p14:tracePt t="219032" x="7143750" y="4456113"/>
          <p14:tracePt t="219044" x="7143750" y="4465638"/>
          <p14:tracePt t="219060" x="7134225" y="4465638"/>
          <p14:tracePt t="219081" x="7126288" y="4473575"/>
          <p14:tracePt t="219093" x="7116763" y="4473575"/>
          <p14:tracePt t="219110" x="7108825" y="4483100"/>
          <p14:tracePt t="219142" x="7099300" y="4491038"/>
          <p14:tracePt t="219154" x="7089775" y="4491038"/>
          <p14:tracePt t="219179" x="7081838" y="4491038"/>
          <p14:tracePt t="219191" x="7072313" y="4491038"/>
          <p14:tracePt t="219204" x="7062788" y="4500563"/>
          <p14:tracePt t="219227" x="7054850" y="4500563"/>
          <p14:tracePt t="219264" x="7045325" y="4500563"/>
          <p14:tracePt t="219289" x="7037388" y="4510088"/>
          <p14:tracePt t="219326" x="7027863" y="4510088"/>
          <p14:tracePt t="219363" x="7018338" y="4510088"/>
          <p14:tracePt t="219373" x="7018338" y="4518025"/>
          <p14:tracePt t="219400" x="7010400" y="4518025"/>
          <p14:tracePt t="219412" x="7000875" y="4518025"/>
          <p14:tracePt t="219424" x="6991350" y="4518025"/>
          <p14:tracePt t="219446" x="6983413" y="4518025"/>
          <p14:tracePt t="219461" x="6973888" y="4518025"/>
          <p14:tracePt t="219473" x="6965950" y="4518025"/>
          <p14:tracePt t="219498" x="6946900" y="4518025"/>
          <p14:tracePt t="219521" x="6938963" y="4518025"/>
          <p14:tracePt t="219546" x="6929438" y="4518025"/>
          <p14:tracePt t="219558" x="6919913" y="4518025"/>
          <p14:tracePt t="219595" x="6911975" y="4518025"/>
          <p14:tracePt t="219607" x="6902450" y="4518025"/>
          <p14:tracePt t="219631" x="6894513" y="4518025"/>
          <p14:tracePt t="219657" x="6884988" y="4518025"/>
          <p14:tracePt t="219694" x="6875463" y="4518025"/>
          <p14:tracePt t="219731" x="6867525" y="4510088"/>
          <p14:tracePt t="219741" x="6858000" y="4510088"/>
          <p14:tracePt t="219766" x="6848475" y="4510088"/>
          <p14:tracePt t="219779" x="6848475" y="4500563"/>
          <p14:tracePt t="219791" x="6840538" y="4500563"/>
          <p14:tracePt t="219803" x="6831013" y="4500563"/>
          <p14:tracePt t="219828" x="6831013" y="4491038"/>
          <p14:tracePt t="219855" x="6823075" y="4483100"/>
          <p14:tracePt t="219866" x="6823075" y="4473575"/>
          <p14:tracePt t="219877" x="6813550" y="4473575"/>
          <p14:tracePt t="219888" x="6804025" y="4465638"/>
          <p14:tracePt t="219902" x="6804025" y="4456113"/>
          <p14:tracePt t="219913" x="6804025" y="4446588"/>
          <p14:tracePt t="219927" x="6796088" y="4446588"/>
          <p14:tracePt t="219943" x="6796088" y="4438650"/>
          <p14:tracePt t="219975" x="6796088" y="4429125"/>
          <p14:tracePt t="220258" x="6796088" y="4438650"/>
          <p14:tracePt t="220466" x="6796088" y="4429125"/>
          <p14:tracePt t="220488" x="6786563" y="4419600"/>
          <p14:tracePt t="220502" x="6777038" y="4402138"/>
          <p14:tracePt t="220514" x="6769100" y="4394200"/>
          <p14:tracePt t="220526" x="6759575" y="4375150"/>
          <p14:tracePt t="220539" x="6751638" y="4357688"/>
          <p14:tracePt t="220552" x="6742113" y="4348163"/>
          <p14:tracePt t="220563" x="6732588" y="4330700"/>
          <p14:tracePt t="220577" x="6724650" y="4322763"/>
          <p14:tracePt t="220594" x="6715125" y="4313238"/>
          <p14:tracePt t="220610" x="6705600" y="4303713"/>
          <p14:tracePt t="220627" x="6697663" y="4303713"/>
          <p14:tracePt t="220644" x="6688138" y="4295775"/>
          <p14:tracePt t="220660" x="6680200" y="4295775"/>
          <p14:tracePt t="220882" x="6680200" y="4303713"/>
          <p14:tracePt t="220895" x="6680200" y="4313238"/>
          <p14:tracePt t="220907" x="6680200" y="4330700"/>
          <p14:tracePt t="220918" x="6680200" y="4340225"/>
          <p14:tracePt t="220931" x="6680200" y="4348163"/>
          <p14:tracePt t="220944" x="6680200" y="4357688"/>
          <p14:tracePt t="220961" x="6680200" y="4384675"/>
          <p14:tracePt t="220977" x="6680200" y="4394200"/>
          <p14:tracePt t="220994" x="6688138" y="4419600"/>
          <p14:tracePt t="221010" x="6688138" y="4429125"/>
          <p14:tracePt t="221027" x="6697663" y="4438650"/>
          <p14:tracePt t="221044" x="6697663" y="4465638"/>
          <p14:tracePt t="221061" x="6705600" y="4483100"/>
          <p14:tracePt t="221077" x="6715125" y="4500563"/>
          <p14:tracePt t="221094" x="6715125" y="4527550"/>
          <p14:tracePt t="221111" x="6724650" y="4545013"/>
          <p14:tracePt t="221127" x="6732588" y="4562475"/>
          <p14:tracePt t="221144" x="6742113" y="4572000"/>
          <p14:tracePt t="221160" x="6742113" y="4581525"/>
          <p14:tracePt t="221178" x="6751638" y="4581525"/>
          <p14:tracePt t="221211" x="6759575" y="4581525"/>
          <p14:tracePt t="221225" x="6769100" y="4589463"/>
          <p14:tracePt t="221237" x="6777038" y="4589463"/>
          <p14:tracePt t="221249" x="6786563" y="4598988"/>
          <p14:tracePt t="221261" x="6796088" y="4608513"/>
          <p14:tracePt t="221277" x="6804025" y="4608513"/>
          <p14:tracePt t="221294" x="6804025" y="4616450"/>
          <p14:tracePt t="221311" x="6823075" y="4616450"/>
          <p14:tracePt t="221335" x="6831013" y="4616450"/>
          <p14:tracePt t="221348" x="6840538" y="4625975"/>
          <p14:tracePt t="221362" x="6848475" y="4625975"/>
          <p14:tracePt t="221383" x="6858000" y="4625975"/>
          <p14:tracePt t="221396" x="6867525" y="4625975"/>
          <p14:tracePt t="221410" x="6875463" y="4625975"/>
          <p14:tracePt t="221427" x="6884988" y="4625975"/>
          <p14:tracePt t="221444" x="6902450" y="4625975"/>
          <p14:tracePt t="221461" x="6911975" y="4625975"/>
          <p14:tracePt t="221477" x="6919913" y="4625975"/>
          <p14:tracePt t="221494" x="6946900" y="4625975"/>
          <p14:tracePt t="221511" x="6956425" y="4625975"/>
          <p14:tracePt t="221527" x="6973888" y="4625975"/>
          <p14:tracePt t="221544" x="6983413" y="4625975"/>
          <p14:tracePt t="221561" x="7000875" y="4625975"/>
          <p14:tracePt t="221580" x="7010400" y="4625975"/>
          <p14:tracePt t="221594" x="7018338" y="4625975"/>
          <p14:tracePt t="221611" x="7027863" y="4625975"/>
          <p14:tracePt t="221630" x="7045325" y="4625975"/>
          <p14:tracePt t="221644" x="7045325" y="4616450"/>
          <p14:tracePt t="221661" x="7054850" y="4616450"/>
          <p14:tracePt t="221677" x="7062788" y="4608513"/>
          <p14:tracePt t="221694" x="7072313" y="4598988"/>
          <p14:tracePt t="221765" x="7081838" y="4598988"/>
          <p14:tracePt t="221776" x="7081838" y="4589463"/>
          <p14:tracePt t="221839" x="7089775" y="4581525"/>
          <p14:tracePt t="221864" x="7099300" y="4562475"/>
          <p14:tracePt t="221875" x="7099300" y="4554538"/>
          <p14:tracePt t="221887" x="7108825" y="4537075"/>
          <p14:tracePt t="221910" x="7108825" y="4527550"/>
          <p14:tracePt t="221935" x="7116763" y="4527550"/>
          <p14:tracePt t="222132" x="7108825" y="4527550"/>
          <p14:tracePt t="222144" x="7108825" y="4537075"/>
          <p14:tracePt t="222156" x="7099300" y="4537075"/>
          <p14:tracePt t="222169" x="7099300" y="4545013"/>
          <p14:tracePt t="222180" x="7089775" y="4545013"/>
          <p14:tracePt t="222194" x="7081838" y="4554538"/>
          <p14:tracePt t="222211" x="7072313" y="4554538"/>
          <p14:tracePt t="222228" x="7072313" y="4562475"/>
          <p14:tracePt t="222244" x="7054850" y="4572000"/>
          <p14:tracePt t="222261" x="7045325" y="4581525"/>
          <p14:tracePt t="222279" x="7037388" y="4589463"/>
          <p14:tracePt t="222294" x="7027863" y="4598988"/>
          <p14:tracePt t="222311" x="7018338" y="4598988"/>
          <p14:tracePt t="222328" x="7018338" y="4608513"/>
          <p14:tracePt t="222344" x="7000875" y="4608513"/>
          <p14:tracePt t="222361" x="6991350" y="4616450"/>
          <p14:tracePt t="222378" x="6983413" y="4616450"/>
          <p14:tracePt t="222394" x="6956425" y="4625975"/>
          <p14:tracePt t="222411" x="6946900" y="4625975"/>
          <p14:tracePt t="222428" x="6929438" y="4625975"/>
          <p14:tracePt t="222444" x="6911975" y="4633913"/>
          <p14:tracePt t="222462" x="6902450" y="4633913"/>
          <p14:tracePt t="222477" x="6884988" y="4633913"/>
          <p14:tracePt t="222494" x="6875463" y="4633913"/>
          <p14:tracePt t="222511" x="6867525" y="4633913"/>
          <p14:tracePt t="222528" x="6858000" y="4633913"/>
          <p14:tracePt t="222549" x="6848475" y="4625975"/>
          <p14:tracePt t="222562" x="6840538" y="4616450"/>
          <p14:tracePt t="222578" x="6840538" y="4608513"/>
          <p14:tracePt t="226728" x="6848475" y="4608513"/>
          <p14:tracePt t="226751" x="6867525" y="4608513"/>
          <p14:tracePt t="226763" x="6884988" y="4616450"/>
          <p14:tracePt t="226777" x="6919913" y="4616450"/>
          <p14:tracePt t="226788" x="6946900" y="4616450"/>
          <p14:tracePt t="226799" x="6991350" y="4625975"/>
          <p14:tracePt t="226812" x="7027863" y="4625975"/>
          <p14:tracePt t="226830" x="7081838" y="4625975"/>
          <p14:tracePt t="226846" x="7108825" y="4625975"/>
          <p14:tracePt t="226862" x="7153275" y="4625975"/>
          <p14:tracePt t="226879" x="7170738" y="4625975"/>
          <p14:tracePt t="226896" x="7188200" y="4625975"/>
          <p14:tracePt t="226912" x="7224713" y="4625975"/>
          <p14:tracePt t="226929" x="7242175" y="4616450"/>
          <p14:tracePt t="226945" x="7259638" y="4608513"/>
          <p14:tracePt t="226962" x="7286625" y="4589463"/>
          <p14:tracePt t="226979" x="7296150" y="4589463"/>
          <p14:tracePt t="227007" x="7304088" y="4581525"/>
          <p14:tracePt t="227020" x="7313613" y="4581525"/>
          <p14:tracePt t="227033" x="7313613" y="4562475"/>
          <p14:tracePt t="227045" x="7323138" y="4562475"/>
          <p14:tracePt t="227062" x="7331075" y="4545013"/>
          <p14:tracePt t="227079" x="7340600" y="4545013"/>
          <p14:tracePt t="227095" x="7348538" y="4527550"/>
          <p14:tracePt t="227113" x="7367588" y="4510088"/>
          <p14:tracePt t="227129" x="7402513" y="4483100"/>
          <p14:tracePt t="227146" x="7545388" y="4375150"/>
          <p14:tracePt t="227162" x="7616825" y="4330700"/>
          <p14:tracePt t="227180" x="7653338" y="4303713"/>
          <p14:tracePt t="227196" x="7688263" y="4286250"/>
          <p14:tracePt t="227216" x="7697788" y="4286250"/>
          <p14:tracePt t="227241" x="7697788" y="4276725"/>
          <p14:tracePt t="227279" x="7697788" y="4259263"/>
          <p14:tracePt t="227290" x="7697788" y="4241800"/>
          <p14:tracePt t="227303" x="7705725" y="4214813"/>
          <p14:tracePt t="227315" x="7724775" y="4170363"/>
          <p14:tracePt t="227329" x="7759700" y="4116388"/>
          <p14:tracePt t="227346" x="7786688" y="4062413"/>
          <p14:tracePt t="227362" x="7823200" y="4010025"/>
          <p14:tracePt t="227379" x="7823200" y="4000500"/>
          <p14:tracePt t="227403" x="7831138" y="4000500"/>
          <p14:tracePt t="227426" x="7848600" y="3990975"/>
          <p14:tracePt t="227437" x="7867650" y="3983038"/>
          <p14:tracePt t="227450" x="7894638" y="3956050"/>
          <p14:tracePt t="227462" x="7912100" y="3946525"/>
          <p14:tracePt t="227479" x="7939088" y="3929063"/>
          <p14:tracePt t="227496" x="7966075" y="3911600"/>
          <p14:tracePt t="227706" x="7966075" y="3902075"/>
          <p14:tracePt t="227768" x="7920038" y="3946525"/>
          <p14:tracePt t="227780" x="7831138" y="4037013"/>
          <p14:tracePt t="227793" x="7705725" y="4152900"/>
          <p14:tracePt t="227805" x="7616825" y="4251325"/>
          <p14:tracePt t="227817" x="7518400" y="4303713"/>
          <p14:tracePt t="227829" x="7446963" y="4357688"/>
          <p14:tracePt t="227846" x="7375525" y="4402138"/>
          <p14:tracePt t="227862" x="7286625" y="4438650"/>
          <p14:tracePt t="227879" x="7116763" y="4510088"/>
          <p14:tracePt t="227896" x="7037388" y="4545013"/>
          <p14:tracePt t="227913" x="6956425" y="4562475"/>
          <p14:tracePt t="227929" x="6848475" y="4562475"/>
          <p14:tracePt t="227946" x="6804025" y="4545013"/>
          <p14:tracePt t="227963" x="6759575" y="4510088"/>
          <p14:tracePt t="227979" x="6688138" y="4429125"/>
          <p14:tracePt t="227996" x="6653213" y="4384675"/>
          <p14:tracePt t="228013" x="6634163" y="4357688"/>
          <p14:tracePt t="228029" x="6581775" y="4286250"/>
          <p14:tracePt t="228046" x="6554788" y="4241800"/>
          <p14:tracePt t="228063" x="6518275" y="4152900"/>
          <p14:tracePt t="228079" x="6510338" y="4116388"/>
          <p14:tracePt t="228096" x="6491288" y="4071938"/>
          <p14:tracePt t="228113" x="6473825" y="4017963"/>
          <p14:tracePt t="228129" x="6456363" y="3973513"/>
          <p14:tracePt t="228146" x="6456363" y="3956050"/>
          <p14:tracePt t="228163" x="6438900" y="3902075"/>
          <p14:tracePt t="228179" x="6429375" y="3875088"/>
          <p14:tracePt t="228196" x="6429375" y="3840163"/>
          <p14:tracePt t="228213" x="6419850" y="3795713"/>
          <p14:tracePt t="228229" x="6411913" y="3776663"/>
          <p14:tracePt t="228246" x="6411913" y="3759200"/>
          <p14:tracePt t="228263" x="6411913" y="3714750"/>
          <p14:tracePt t="228279" x="6419850" y="3679825"/>
          <p14:tracePt t="228296" x="6429375" y="3633788"/>
          <p14:tracePt t="228313" x="6438900" y="3608388"/>
          <p14:tracePt t="228329" x="6446838" y="3598863"/>
          <p14:tracePt t="228346" x="6446838" y="3589338"/>
          <p14:tracePt t="228368" x="6446838" y="3581400"/>
          <p14:tracePt t="228382" x="6456363" y="3581400"/>
          <p14:tracePt t="228396" x="6465888" y="3562350"/>
          <p14:tracePt t="228413" x="6491288" y="3554413"/>
          <p14:tracePt t="228430" x="6518275" y="3544888"/>
          <p14:tracePt t="228446" x="6562725" y="3536950"/>
          <p14:tracePt t="228463" x="6589713" y="3536950"/>
          <p14:tracePt t="228479" x="6653213" y="3536950"/>
          <p14:tracePt t="228496" x="6670675" y="3527425"/>
          <p14:tracePt t="228513" x="6705600" y="3517900"/>
          <p14:tracePt t="228529" x="6724650" y="3509963"/>
          <p14:tracePt t="228565" x="6724650" y="3500438"/>
          <p14:tracePt t="228576" x="6715125" y="3490913"/>
          <p14:tracePt t="228590" x="6715125" y="3482975"/>
          <p14:tracePt t="228601" x="6697663" y="3465513"/>
          <p14:tracePt t="228615" x="6688138" y="3455988"/>
          <p14:tracePt t="228630" x="6680200" y="3446463"/>
          <p14:tracePt t="228646" x="6670675" y="3429000"/>
          <p14:tracePt t="228663" x="6653213" y="3419475"/>
          <p14:tracePt t="228679" x="6626225" y="3411538"/>
          <p14:tracePt t="228699" x="6616700" y="3411538"/>
          <p14:tracePt t="228713" x="6608763" y="3402013"/>
          <p14:tracePt t="228729" x="6599238" y="3402013"/>
          <p14:tracePt t="228746" x="6589713" y="3402013"/>
          <p14:tracePt t="228763" x="6572250" y="3402013"/>
          <p14:tracePt t="228779" x="6562725" y="3402013"/>
          <p14:tracePt t="228796" x="6545263" y="3402013"/>
          <p14:tracePt t="228813" x="6446838" y="3446463"/>
          <p14:tracePt t="228830" x="6357938" y="3490913"/>
          <p14:tracePt t="228846" x="6259513" y="3554413"/>
          <p14:tracePt t="228863" x="6089650" y="3643313"/>
          <p14:tracePt t="228880" x="6010275" y="3670300"/>
          <p14:tracePt t="228896" x="5919788" y="3714750"/>
          <p14:tracePt t="228913" x="5875338" y="3732213"/>
          <p14:tracePt t="228930" x="5848350" y="3741738"/>
          <p14:tracePt t="228946" x="5786438" y="3776663"/>
          <p14:tracePt t="228963" x="5768975" y="3786188"/>
          <p14:tracePt t="228980" x="5759450" y="3795713"/>
          <p14:tracePt t="229055" x="5751513" y="3813175"/>
          <p14:tracePt t="229067" x="5732463" y="3840163"/>
          <p14:tracePt t="229078" x="5724525" y="3857625"/>
          <p14:tracePt t="229091" x="5724525" y="3867150"/>
          <p14:tracePt t="229104" x="5724525" y="3884613"/>
          <p14:tracePt t="229115" x="5715000" y="3911600"/>
          <p14:tracePt t="229130" x="5705475" y="3929063"/>
          <p14:tracePt t="229146" x="5705475" y="3946525"/>
          <p14:tracePt t="229163" x="5705475" y="3965575"/>
          <p14:tracePt t="229180" x="5697538" y="4000500"/>
          <p14:tracePt t="229196" x="5697538" y="4010025"/>
          <p14:tracePt t="229213" x="5697538" y="4017963"/>
          <p14:tracePt t="229230" x="5697538" y="4037013"/>
          <p14:tracePt t="229251" x="5697538" y="4054475"/>
          <p14:tracePt t="229263" x="5697538" y="4062413"/>
          <p14:tracePt t="229280" x="5697538" y="4081463"/>
          <p14:tracePt t="229296" x="5688013" y="4098925"/>
          <p14:tracePt t="229313" x="5688013" y="4160838"/>
          <p14:tracePt t="229330" x="5680075" y="4197350"/>
          <p14:tracePt t="229346" x="5680075" y="4232275"/>
          <p14:tracePt t="229363" x="5680075" y="4286250"/>
          <p14:tracePt t="229380" x="5680075" y="4313238"/>
          <p14:tracePt t="229396" x="5680075" y="4340225"/>
          <p14:tracePt t="229413" x="5688013" y="4384675"/>
          <p14:tracePt t="229430" x="5697538" y="4419600"/>
          <p14:tracePt t="229446" x="5751513" y="4518025"/>
          <p14:tracePt t="229463" x="5768975" y="4572000"/>
          <p14:tracePt t="229480" x="5786438" y="4625975"/>
          <p14:tracePt t="229496" x="5803900" y="4732338"/>
          <p14:tracePt t="229513" x="5813425" y="4759325"/>
          <p14:tracePt t="229530" x="5813425" y="4786313"/>
          <p14:tracePt t="229546" x="5822950" y="4840288"/>
          <p14:tracePt t="229563" x="5822950" y="4875213"/>
          <p14:tracePt t="229580" x="5830888" y="4919663"/>
          <p14:tracePt t="229597" x="5857875" y="5000625"/>
          <p14:tracePt t="229613" x="5867400" y="5018088"/>
          <p14:tracePt t="229630" x="5894388" y="5045075"/>
          <p14:tracePt t="229646" x="5938838" y="5089525"/>
          <p14:tracePt t="229663" x="5973763" y="5099050"/>
          <p14:tracePt t="229680" x="6037263" y="5143500"/>
          <p14:tracePt t="229696" x="6062663" y="5153025"/>
          <p14:tracePt t="229713" x="6089650" y="5160963"/>
          <p14:tracePt t="229730" x="6153150" y="5160963"/>
          <p14:tracePt t="229746" x="6188075" y="5160963"/>
          <p14:tracePt t="229763" x="6215063" y="5160963"/>
          <p14:tracePt t="229780" x="6259513" y="5160963"/>
          <p14:tracePt t="229797" x="6286500" y="5160963"/>
          <p14:tracePt t="229813" x="6313488" y="5160963"/>
          <p14:tracePt t="229830" x="6384925" y="5126038"/>
          <p14:tracePt t="229846" x="6419850" y="5108575"/>
          <p14:tracePt t="229863" x="6456363" y="5099050"/>
          <p14:tracePt t="229864" x="6483350" y="5089525"/>
          <p14:tracePt t="229880" x="6510338" y="5081588"/>
          <p14:tracePt t="229896" x="6527800" y="5072063"/>
          <p14:tracePt t="229913" x="6554788" y="5062538"/>
          <p14:tracePt t="229930" x="6589713" y="5062538"/>
          <p14:tracePt t="229947" x="6608763" y="5054600"/>
          <p14:tracePt t="229963" x="6653213" y="5045075"/>
          <p14:tracePt t="229980" x="6680200" y="5045075"/>
          <p14:tracePt t="229997" x="6705600" y="5037138"/>
          <p14:tracePt t="230013" x="6742113" y="5037138"/>
          <p14:tracePt t="230030" x="6751638" y="5037138"/>
          <p14:tracePt t="230047" x="6769100" y="5037138"/>
          <p14:tracePt t="230063" x="6804025" y="5027613"/>
          <p14:tracePt t="230080" x="6823075" y="5018088"/>
          <p14:tracePt t="230096" x="6894513" y="5000625"/>
          <p14:tracePt t="230113" x="6938963" y="4973638"/>
          <p14:tracePt t="230130" x="6991350" y="4946650"/>
          <p14:tracePt t="230146" x="7072313" y="4894263"/>
          <p14:tracePt t="230163" x="7116763" y="4875213"/>
          <p14:tracePt t="230180" x="7143750" y="4867275"/>
          <p14:tracePt t="230197" x="7205663" y="4840288"/>
          <p14:tracePt t="230213" x="7232650" y="4830763"/>
          <p14:tracePt t="230230" x="7259638" y="4830763"/>
          <p14:tracePt t="230247" x="7296150" y="4822825"/>
          <p14:tracePt t="230263" x="7304088" y="4822825"/>
          <p14:tracePt t="230280" x="7331075" y="4822825"/>
          <p14:tracePt t="230296" x="7340600" y="4822825"/>
          <p14:tracePt t="230313" x="7358063" y="4822825"/>
          <p14:tracePt t="230330" x="7375525" y="4822825"/>
          <p14:tracePt t="230347" x="7385050" y="4822825"/>
          <p14:tracePt t="230363" x="7402513" y="4822825"/>
          <p14:tracePt t="230380" x="7446963" y="4822825"/>
          <p14:tracePt t="230397" x="7466013" y="4822825"/>
          <p14:tracePt t="230413" x="7483475" y="4822825"/>
          <p14:tracePt t="230430" x="7491413" y="4822825"/>
          <p14:tracePt t="230447" x="7510463" y="4822825"/>
          <p14:tracePt t="230464" x="7518400" y="4822825"/>
          <p14:tracePt t="230464" x="7527925" y="4822825"/>
          <p14:tracePt t="230489" x="7537450" y="4822825"/>
          <p14:tracePt t="230500" x="7537450" y="4813300"/>
          <p14:tracePt t="233159" x="7537450" y="4803775"/>
          <p14:tracePt t="233171" x="7545388" y="4776788"/>
          <p14:tracePt t="233184" x="7554913" y="4714875"/>
          <p14:tracePt t="233197" x="7572375" y="4670425"/>
          <p14:tracePt t="233209" x="7572375" y="4643438"/>
          <p14:tracePt t="233220" x="7572375" y="4633913"/>
          <p14:tracePt t="233233" x="7589838" y="4616450"/>
          <p14:tracePt t="233248" x="7599363" y="4608513"/>
          <p14:tracePt t="233264" x="7626350" y="4589463"/>
          <p14:tracePt t="233281" x="7643813" y="4589463"/>
          <p14:tracePt t="233298" x="7670800" y="4562475"/>
          <p14:tracePt t="233314" x="7670800" y="4554538"/>
          <p14:tracePt t="233331" x="7670800" y="4500563"/>
          <p14:tracePt t="233347" x="7670800" y="4456113"/>
          <p14:tracePt t="233364" x="7670800" y="4429125"/>
          <p14:tracePt t="233381" x="7670800" y="4357688"/>
          <p14:tracePt t="233398" x="7670800" y="4340225"/>
          <p14:tracePt t="233414" x="7680325" y="4322763"/>
          <p14:tracePt t="233431" x="7680325" y="4313238"/>
          <p14:tracePt t="233577" x="7680325" y="4322763"/>
          <p14:tracePt t="233736" x="7661275" y="4340225"/>
          <p14:tracePt t="233747" x="7626350" y="4375150"/>
          <p14:tracePt t="233759" x="7589838" y="4419600"/>
          <p14:tracePt t="233773" x="7554913" y="4465638"/>
          <p14:tracePt t="233784" x="7527925" y="4491038"/>
          <p14:tracePt t="233798" x="7491413" y="4537075"/>
          <p14:tracePt t="233814" x="7466013" y="4572000"/>
          <p14:tracePt t="233831" x="7439025" y="4589463"/>
          <p14:tracePt t="233848" x="7412038" y="4616450"/>
          <p14:tracePt t="233864" x="7394575" y="4625975"/>
          <p14:tracePt t="233881" x="7375525" y="4643438"/>
          <p14:tracePt t="233898" x="7323138" y="4687888"/>
          <p14:tracePt t="233914" x="7277100" y="4714875"/>
          <p14:tracePt t="233931" x="7180263" y="4795838"/>
          <p14:tracePt t="233948" x="7143750" y="4813300"/>
          <p14:tracePt t="233964" x="7116763" y="4840288"/>
          <p14:tracePt t="233981" x="7062788" y="4867275"/>
          <p14:tracePt t="233998" x="7045325" y="4884738"/>
          <p14:tracePt t="234015" x="7000875" y="4894263"/>
          <p14:tracePt t="234031" x="6875463" y="4965700"/>
          <p14:tracePt t="234048" x="6796088" y="5000625"/>
          <p14:tracePt t="234064" x="6732588" y="5027613"/>
          <p14:tracePt t="234081" x="6661150" y="5045075"/>
          <p14:tracePt t="234098" x="6643688" y="5045075"/>
          <p14:tracePt t="234115" x="6626225" y="5045075"/>
          <p14:tracePt t="234131" x="6599238" y="5045075"/>
          <p14:tracePt t="234148" x="6581775" y="5045075"/>
          <p14:tracePt t="234164" x="6491288" y="5054600"/>
          <p14:tracePt t="234181" x="6456363" y="5054600"/>
          <p14:tracePt t="234198" x="6419850" y="5054600"/>
          <p14:tracePt t="234214" x="6357938" y="5054600"/>
          <p14:tracePt t="234231" x="6323013" y="5054600"/>
          <p14:tracePt t="234248" x="6286500" y="5054600"/>
          <p14:tracePt t="234264" x="6205538" y="5045075"/>
          <p14:tracePt t="234281" x="6161088" y="5045075"/>
          <p14:tracePt t="234298" x="6108700" y="5045075"/>
          <p14:tracePt t="234298" x="6054725" y="5037138"/>
          <p14:tracePt t="234315" x="6018213" y="5010150"/>
          <p14:tracePt t="234331" x="5983288" y="4973638"/>
          <p14:tracePt t="234348" x="5938838" y="4911725"/>
          <p14:tracePt t="234365" x="5911850" y="4894263"/>
          <p14:tracePt t="234381" x="5902325" y="4867275"/>
          <p14:tracePt t="234398" x="5875338" y="4857750"/>
          <p14:tracePt t="234414" x="5857875" y="4857750"/>
          <p14:tracePt t="234431" x="5857875" y="4848225"/>
          <p14:tracePt t="234448" x="5830888" y="4840288"/>
          <p14:tracePt t="234465" x="5822950" y="4830763"/>
          <p14:tracePt t="234481" x="5795963" y="4803775"/>
          <p14:tracePt t="234498" x="5768975" y="4776788"/>
          <p14:tracePt t="234515" x="5751513" y="4768850"/>
          <p14:tracePt t="234532" x="5724525" y="4759325"/>
          <p14:tracePt t="234548" x="5715000" y="4751388"/>
          <p14:tracePt t="234565" x="5705475" y="4751388"/>
          <p14:tracePt t="234581" x="5661025" y="4714875"/>
          <p14:tracePt t="234598" x="5643563" y="4687888"/>
          <p14:tracePt t="234615" x="5616575" y="4679950"/>
          <p14:tracePt t="234631" x="5589588" y="4643438"/>
          <p14:tracePt t="234648" x="5572125" y="4633913"/>
          <p14:tracePt t="234665" x="5562600" y="4616450"/>
          <p14:tracePt t="234681" x="5537200" y="4581525"/>
          <p14:tracePt t="234698" x="5537200" y="4554538"/>
          <p14:tracePt t="234714" x="5527675" y="4518025"/>
          <p14:tracePt t="234731" x="5527675" y="4419600"/>
          <p14:tracePt t="234748" x="5527675" y="4357688"/>
          <p14:tracePt t="234765" x="5527675" y="4286250"/>
          <p14:tracePt t="234781" x="5527675" y="4259263"/>
          <p14:tracePt t="234798" x="5527675" y="4232275"/>
          <p14:tracePt t="234815" x="5527675" y="4187825"/>
          <p14:tracePt t="234832" x="5527675" y="4170363"/>
          <p14:tracePt t="234851" x="5527675" y="4160838"/>
          <p14:tracePt t="234948" x="5527675" y="4170363"/>
          <p14:tracePt t="234964" x="5527675" y="4179888"/>
          <p14:tracePt t="234974" x="5537200" y="4187825"/>
          <p14:tracePt t="234985" x="5537200" y="4205288"/>
          <p14:tracePt t="234998" x="5537200" y="4214813"/>
          <p14:tracePt t="235015" x="5545138" y="4232275"/>
          <p14:tracePt t="235031" x="5562600" y="4259263"/>
          <p14:tracePt t="235048" x="5581650" y="4303713"/>
          <p14:tracePt t="235065" x="5599113" y="4330700"/>
          <p14:tracePt t="235081" x="5626100" y="4375150"/>
          <p14:tracePt t="235098" x="5680075" y="4456113"/>
          <p14:tracePt t="235115" x="5715000" y="4491038"/>
          <p14:tracePt t="235131" x="5751513" y="4562475"/>
          <p14:tracePt t="235148" x="5803900" y="4679950"/>
          <p14:tracePt t="235165" x="5830888" y="4732338"/>
          <p14:tracePt t="235182" x="5867400" y="4822825"/>
          <p14:tracePt t="235198" x="5875338" y="4867275"/>
          <p14:tracePt t="235215" x="5894388" y="4902200"/>
          <p14:tracePt t="235232" x="5911850" y="4956175"/>
          <p14:tracePt t="235248" x="5919788" y="4983163"/>
          <p14:tracePt t="235265" x="5919788" y="4991100"/>
          <p14:tracePt t="235282" x="5919788" y="5000625"/>
          <p14:tracePt t="235402" x="5929313" y="5000625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2. Primary Follicles</a:t>
            </a:r>
            <a:endParaRPr lang="en-US" dirty="0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13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2493"/>
    </mc:Choice>
    <mc:Fallback xmlns="">
      <p:transition spd="slow" advTm="162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29" x="5929313" y="4991100"/>
          <p14:tracePt t="2242" x="5919788" y="4946650"/>
          <p14:tracePt t="2254" x="5902325" y="4894263"/>
          <p14:tracePt t="2265" x="5884863" y="4813300"/>
          <p14:tracePt t="2278" x="5857875" y="4697413"/>
          <p14:tracePt t="2294" x="5822950" y="4554538"/>
          <p14:tracePt t="2311" x="5786438" y="4340225"/>
          <p14:tracePt t="2328" x="5688013" y="3929063"/>
          <p14:tracePt t="2344" x="5634038" y="3705225"/>
          <p14:tracePt t="2361" x="5599113" y="3536950"/>
          <p14:tracePt t="2378" x="5518150" y="3214688"/>
          <p14:tracePt t="2394" x="5483225" y="3125788"/>
          <p14:tracePt t="2411" x="5438775" y="3009900"/>
          <p14:tracePt t="2428" x="5419725" y="2965450"/>
          <p14:tracePt t="2444" x="5411788" y="2946400"/>
          <p14:tracePt t="2461" x="5402263" y="2928938"/>
          <p14:tracePt t="2779" x="5384800" y="2911475"/>
          <p14:tracePt t="2792" x="5348288" y="2884488"/>
          <p14:tracePt t="2805" x="5295900" y="2822575"/>
          <p14:tracePt t="2816" x="5205413" y="2732088"/>
          <p14:tracePt t="2829" x="5054600" y="2571750"/>
          <p14:tracePt t="2845" x="4902200" y="2366963"/>
          <p14:tracePt t="2861" x="4776788" y="2170113"/>
          <p14:tracePt t="2878" x="4589463" y="1812925"/>
          <p14:tracePt t="2895" x="4554538" y="1697038"/>
          <p14:tracePt t="2911" x="4537075" y="1598613"/>
          <p14:tracePt t="2928" x="4491038" y="1446213"/>
          <p14:tracePt t="2944" x="4483100" y="1401763"/>
          <p14:tracePt t="2961" x="4483100" y="1357313"/>
          <p14:tracePt t="2978" x="4446588" y="1295400"/>
          <p14:tracePt t="2994" x="4429125" y="1258888"/>
          <p14:tracePt t="3011" x="4411663" y="1231900"/>
          <p14:tracePt t="3028" x="4384675" y="1187450"/>
          <p14:tracePt t="3045" x="4375150" y="1187450"/>
          <p14:tracePt t="3061" x="4367213" y="1179513"/>
          <p14:tracePt t="3085" x="4357688" y="1179513"/>
          <p14:tracePt t="3109" x="4348163" y="1179513"/>
          <p14:tracePt t="3123" x="4330700" y="1179513"/>
          <p14:tracePt t="3134" x="4322763" y="1179513"/>
          <p14:tracePt t="3147" x="4303713" y="1179513"/>
          <p14:tracePt t="3161" x="4286250" y="1152525"/>
          <p14:tracePt t="3178" x="4268788" y="1125538"/>
          <p14:tracePt t="3195" x="4259263" y="1071563"/>
          <p14:tracePt t="3211" x="4241800" y="1044575"/>
          <p14:tracePt t="3228" x="4232275" y="1017588"/>
          <p14:tracePt t="3245" x="4232275" y="990600"/>
          <p14:tracePt t="3261" x="4214813" y="965200"/>
          <p14:tracePt t="3278" x="4214813" y="955675"/>
          <p14:tracePt t="3318" x="4214813" y="965200"/>
          <p14:tracePt t="3576" x="4205288" y="990600"/>
          <p14:tracePt t="3588" x="4187825" y="1009650"/>
          <p14:tracePt t="3601" x="4179888" y="1017588"/>
          <p14:tracePt t="3611" x="4170363" y="1017588"/>
          <p14:tracePt t="3628" x="4160838" y="1017588"/>
          <p14:tracePt t="4151" x="4170363" y="1027113"/>
          <p14:tracePt t="4165" x="4179888" y="1044575"/>
          <p14:tracePt t="4176" x="4214813" y="1062038"/>
          <p14:tracePt t="4188" x="4241800" y="1098550"/>
          <p14:tracePt t="4201" x="4276725" y="1143000"/>
          <p14:tracePt t="4213" x="4340225" y="1223963"/>
          <p14:tracePt t="4228" x="4411663" y="1312863"/>
          <p14:tracePt t="4245" x="4483100" y="1428750"/>
          <p14:tracePt t="4262" x="4562475" y="1554163"/>
          <p14:tracePt t="4278" x="4670425" y="1758950"/>
          <p14:tracePt t="4295" x="4697413" y="1822450"/>
          <p14:tracePt t="4312" x="4724400" y="1893888"/>
          <p14:tracePt t="4328" x="4724400" y="1911350"/>
          <p14:tracePt t="4345" x="4732338" y="1911350"/>
          <p14:tracePt t="7362" x="4714875" y="1884363"/>
          <p14:tracePt t="7374" x="4687888" y="1830388"/>
          <p14:tracePt t="7386" x="4679950" y="1803400"/>
          <p14:tracePt t="7398" x="4670425" y="1785938"/>
          <p14:tracePt t="7413" x="4660900" y="1758950"/>
          <p14:tracePt t="7429" x="4660900" y="1731963"/>
          <p14:tracePt t="7446" x="4652963" y="1714500"/>
          <p14:tracePt t="7463" x="4608513" y="1633538"/>
          <p14:tracePt t="7479" x="4562475" y="1562100"/>
          <p14:tracePt t="7496" x="4473575" y="1419225"/>
          <p14:tracePt t="7513" x="4429125" y="1339850"/>
          <p14:tracePt t="7529" x="4402138" y="1285875"/>
          <p14:tracePt t="7546" x="4375150" y="1204913"/>
          <p14:tracePt t="7563" x="4375150" y="1152525"/>
          <p14:tracePt t="7579" x="4367213" y="1116013"/>
          <p14:tracePt t="7596" x="4348163" y="1044575"/>
          <p14:tracePt t="7613" x="4348163" y="1017588"/>
          <p14:tracePt t="7629" x="4348163" y="1000125"/>
          <p14:tracePt t="7646" x="4340225" y="973138"/>
          <p14:tracePt t="7663" x="4340225" y="965200"/>
          <p14:tracePt t="7679" x="4340225" y="955675"/>
          <p14:tracePt t="7696" x="4340225" y="938213"/>
          <p14:tracePt t="7713" x="4330700" y="919163"/>
          <p14:tracePt t="7729" x="4330700" y="901700"/>
          <p14:tracePt t="7746" x="4330700" y="874713"/>
          <p14:tracePt t="7763" x="4330700" y="866775"/>
          <p14:tracePt t="7779" x="4330700" y="822325"/>
          <p14:tracePt t="7796" x="4330700" y="803275"/>
          <p14:tracePt t="7813" x="4330700" y="795338"/>
          <p14:tracePt t="7829" x="4330700" y="776288"/>
          <p14:tracePt t="7865" x="4340225" y="776288"/>
          <p14:tracePt t="7876" x="4357688" y="776288"/>
          <p14:tracePt t="7889" x="4384675" y="776288"/>
          <p14:tracePt t="7900" x="4411663" y="776288"/>
          <p14:tracePt t="7913" x="4446588" y="776288"/>
          <p14:tracePt t="7929" x="4483100" y="776288"/>
          <p14:tracePt t="7946" x="4545013" y="795338"/>
          <p14:tracePt t="7963" x="4687888" y="812800"/>
          <p14:tracePt t="7979" x="4786313" y="830263"/>
          <p14:tracePt t="7996" x="4884738" y="839788"/>
          <p14:tracePt t="8013" x="5089525" y="866775"/>
          <p14:tracePt t="8029" x="5214938" y="866775"/>
          <p14:tracePt t="8046" x="5322888" y="884238"/>
          <p14:tracePt t="8063" x="5483225" y="893763"/>
          <p14:tracePt t="8079" x="5537200" y="893763"/>
          <p14:tracePt t="8096" x="5572125" y="893763"/>
          <p14:tracePt t="8113" x="5599113" y="893763"/>
          <p14:tracePt t="9591" x="5589588" y="893763"/>
          <p14:tracePt t="9605" x="5581650" y="893763"/>
          <p14:tracePt t="9616" x="5554663" y="893763"/>
          <p14:tracePt t="9627" x="5483225" y="893763"/>
          <p14:tracePt t="9641" x="5259388" y="955675"/>
          <p14:tracePt t="9652" x="4867275" y="1062038"/>
          <p14:tracePt t="9665" x="4446588" y="1204913"/>
          <p14:tracePt t="9680" x="4027488" y="1285875"/>
          <p14:tracePt t="9697" x="3687763" y="1366838"/>
          <p14:tracePt t="9713" x="3214688" y="1438275"/>
          <p14:tracePt t="9730" x="3027363" y="1455738"/>
          <p14:tracePt t="9747" x="2911475" y="1455738"/>
          <p14:tracePt t="9763" x="2732088" y="1419225"/>
          <p14:tracePt t="9780" x="2660650" y="1393825"/>
          <p14:tracePt t="9797" x="2589213" y="1366838"/>
          <p14:tracePt t="9813" x="2482850" y="1330325"/>
          <p14:tracePt t="9830" x="2455863" y="1312863"/>
          <p14:tracePt t="9847" x="2428875" y="1303338"/>
          <p14:tracePt t="9863" x="2411413" y="1285875"/>
          <p14:tracePt t="9880" x="2401888" y="1276350"/>
          <p14:tracePt t="9898" x="2393950" y="1276350"/>
          <p14:tracePt t="9947" x="2384425" y="1276350"/>
          <p14:tracePt t="9959" x="2384425" y="1285875"/>
          <p14:tracePt t="9972" x="2366963" y="1285875"/>
          <p14:tracePt t="9983" x="2347913" y="1295400"/>
          <p14:tracePt t="9997" x="2312988" y="1322388"/>
          <p14:tracePt t="10013" x="2259013" y="1339850"/>
          <p14:tracePt t="10031" x="2205038" y="1366838"/>
          <p14:tracePt t="10047" x="2143125" y="1384300"/>
          <p14:tracePt t="10063" x="2133600" y="1384300"/>
          <p14:tracePt t="10083" x="2125663" y="1384300"/>
          <p14:tracePt t="10192" x="2125663" y="1393825"/>
          <p14:tracePt t="10204" x="2133600" y="1393825"/>
          <p14:tracePt t="10216" x="2133600" y="1401763"/>
          <p14:tracePt t="10228" x="2152650" y="1401763"/>
          <p14:tracePt t="10241" x="2160588" y="1411288"/>
          <p14:tracePt t="10254" x="2179638" y="1419225"/>
          <p14:tracePt t="10265" x="2205038" y="1438275"/>
          <p14:tracePt t="10280" x="2232025" y="1446213"/>
          <p14:tracePt t="10297" x="2286000" y="1473200"/>
          <p14:tracePt t="10313" x="2339975" y="1490663"/>
          <p14:tracePt t="10330" x="2473325" y="1536700"/>
          <p14:tracePt t="10347" x="2536825" y="1544638"/>
          <p14:tracePt t="10363" x="2705100" y="1598613"/>
          <p14:tracePt t="10380" x="2822575" y="1616075"/>
          <p14:tracePt t="10397" x="2938463" y="1625600"/>
          <p14:tracePt t="10413" x="3187700" y="1643063"/>
          <p14:tracePt t="10430" x="3268663" y="1643063"/>
          <p14:tracePt t="10447" x="3330575" y="1643063"/>
          <p14:tracePt t="10464" x="3367088" y="1643063"/>
          <p14:tracePt t="10486" x="3375025" y="1643063"/>
          <p14:tracePt t="10853" x="3402013" y="1643063"/>
          <p14:tracePt t="10866" x="3419475" y="1643063"/>
          <p14:tracePt t="10877" x="3455988" y="1643063"/>
          <p14:tracePt t="10890" x="3509963" y="1633538"/>
          <p14:tracePt t="10903" x="3571875" y="1625600"/>
          <p14:tracePt t="10914" x="3633788" y="1625600"/>
          <p14:tracePt t="10930" x="3687763" y="1616075"/>
          <p14:tracePt t="10947" x="3732213" y="1616075"/>
          <p14:tracePt t="10964" x="3776663" y="1608138"/>
          <p14:tracePt t="10964" x="3795713" y="1608138"/>
          <p14:tracePt t="10980" x="3803650" y="1608138"/>
          <p14:tracePt t="10997" x="3813175" y="1608138"/>
          <p14:tracePt t="11233" x="3803650" y="1608138"/>
          <p14:tracePt t="11270" x="3776663" y="1608138"/>
          <p14:tracePt t="11282" x="3724275" y="1625600"/>
          <p14:tracePt t="11293" x="3589338" y="1660525"/>
          <p14:tracePt t="11309" x="3357563" y="1768475"/>
          <p14:tracePt t="11319" x="3071813" y="1928813"/>
          <p14:tracePt t="11330" x="2803525" y="2054225"/>
          <p14:tracePt t="11347" x="2571750" y="2170113"/>
          <p14:tracePt t="11364" x="2374900" y="2286000"/>
          <p14:tracePt t="11381" x="2133600" y="2393950"/>
          <p14:tracePt t="11397" x="2044700" y="2419350"/>
          <p14:tracePt t="11414" x="1982788" y="2428875"/>
          <p14:tracePt t="11431" x="1884363" y="2428875"/>
          <p14:tracePt t="11447" x="1847850" y="2428875"/>
          <p14:tracePt t="11464" x="1830388" y="2419350"/>
          <p14:tracePt t="11480" x="1795463" y="2393950"/>
          <p14:tracePt t="11497" x="1785938" y="2374900"/>
          <p14:tracePt t="11514" x="1785938" y="2357438"/>
          <p14:tracePt t="11530" x="1776413" y="2330450"/>
          <p14:tracePt t="11547" x="1776413" y="2322513"/>
          <p14:tracePt t="11565" x="1776413" y="2312988"/>
          <p14:tracePt t="11614" x="1776413" y="2303463"/>
          <p14:tracePt t="11686" x="1785938" y="2303463"/>
          <p14:tracePt t="11698" x="1803400" y="2303463"/>
          <p14:tracePt t="11712" x="1830388" y="2303463"/>
          <p14:tracePt t="11723" x="1874838" y="2295525"/>
          <p14:tracePt t="11735" x="1946275" y="2286000"/>
          <p14:tracePt t="11748" x="2044700" y="2276475"/>
          <p14:tracePt t="11764" x="2152650" y="2251075"/>
          <p14:tracePt t="11781" x="2286000" y="2241550"/>
          <p14:tracePt t="11797" x="2581275" y="2197100"/>
          <p14:tracePt t="11814" x="2687638" y="2170113"/>
          <p14:tracePt t="11831" x="2759075" y="2152650"/>
          <p14:tracePt t="11847" x="2813050" y="2125663"/>
          <p14:tracePt t="11864" x="2822575" y="2125663"/>
          <p14:tracePt t="11895" x="2830513" y="2116138"/>
          <p14:tracePt t="11981" x="2830513" y="2108200"/>
          <p14:tracePt t="12042" x="2830513" y="2098675"/>
          <p14:tracePt t="12054" x="2840038" y="2089150"/>
          <p14:tracePt t="12066" x="2840038" y="2081213"/>
          <p14:tracePt t="12079" x="2847975" y="2054225"/>
          <p14:tracePt t="12091" x="2867025" y="2009775"/>
          <p14:tracePt t="12103" x="2884488" y="1946275"/>
          <p14:tracePt t="12114" x="2901950" y="1884363"/>
          <p14:tracePt t="12131" x="2928938" y="1803400"/>
          <p14:tracePt t="12147" x="2946400" y="1714500"/>
          <p14:tracePt t="12164" x="3036888" y="1473200"/>
          <p14:tracePt t="12181" x="3098800" y="1312863"/>
          <p14:tracePt t="12197" x="3170238" y="1169988"/>
          <p14:tracePt t="12214" x="3259138" y="990600"/>
          <p14:tracePt t="12231" x="3276600" y="965200"/>
          <p14:tracePt t="12247" x="3286125" y="946150"/>
          <p14:tracePt t="12264" x="3295650" y="928688"/>
          <p14:tracePt t="12519" x="3295650" y="911225"/>
          <p14:tracePt t="12533" x="3303588" y="911225"/>
          <p14:tracePt t="12543" x="3303588" y="901700"/>
          <p14:tracePt t="12556" x="3303588" y="884238"/>
          <p14:tracePt t="12568" x="3313113" y="874713"/>
          <p14:tracePt t="12581" x="3348038" y="847725"/>
          <p14:tracePt t="12597" x="3375025" y="822325"/>
          <p14:tracePt t="12614" x="3411538" y="795338"/>
          <p14:tracePt t="12632" x="3429000" y="768350"/>
          <p14:tracePt t="12648" x="3429000" y="758825"/>
          <p14:tracePt t="12666" x="3438525" y="758825"/>
          <p14:tracePt t="13060" x="3429000" y="758825"/>
          <p14:tracePt t="13072" x="3429000" y="776288"/>
          <p14:tracePt t="13082" x="3411538" y="822325"/>
          <p14:tracePt t="13095" x="3384550" y="893763"/>
          <p14:tracePt t="13107" x="3340100" y="982663"/>
          <p14:tracePt t="13120" x="3303588" y="1108075"/>
          <p14:tracePt t="13132" x="3241675" y="1241425"/>
          <p14:tracePt t="13148" x="3205163" y="1357313"/>
          <p14:tracePt t="13164" x="3152775" y="1455738"/>
          <p14:tracePt t="13181" x="3081338" y="1598613"/>
          <p14:tracePt t="13198" x="3071813" y="1643063"/>
          <p14:tracePt t="13214" x="3062288" y="1652588"/>
          <p14:tracePt t="13231" x="3054350" y="1660525"/>
          <p14:tracePt t="13291" x="3054350" y="1670050"/>
          <p14:tracePt t="13609" x="3036888" y="1670050"/>
          <p14:tracePt t="13621" x="2965450" y="1714500"/>
          <p14:tracePt t="13634" x="2847975" y="1776413"/>
          <p14:tracePt t="13646" x="2633663" y="1911350"/>
          <p14:tracePt t="13659" x="2411413" y="2017713"/>
          <p14:tracePt t="13671" x="2232025" y="2089150"/>
          <p14:tracePt t="13683" x="2108200" y="2133600"/>
          <p14:tracePt t="13698" x="1990725" y="2152650"/>
          <p14:tracePt t="13715" x="1911350" y="2160588"/>
          <p14:tracePt t="13731" x="1785938" y="2160588"/>
          <p14:tracePt t="13749" x="1751013" y="2160588"/>
          <p14:tracePt t="13765" x="1724025" y="2160588"/>
          <p14:tracePt t="13781" x="1679575" y="2160588"/>
          <p14:tracePt t="13798" x="1670050" y="2160588"/>
          <p14:tracePt t="13814" x="1652588" y="2152650"/>
          <p14:tracePt t="13831" x="1643063" y="2152650"/>
          <p14:tracePt t="13848" x="1643063" y="2143125"/>
          <p14:tracePt t="13867" x="1643063" y="2133600"/>
          <p14:tracePt t="13881" x="1633538" y="2133600"/>
          <p14:tracePt t="13898" x="1633538" y="2125663"/>
          <p14:tracePt t="13977" x="1633538" y="2116138"/>
          <p14:tracePt t="14002" x="1643063" y="2116138"/>
          <p14:tracePt t="14014" x="1679575" y="2108200"/>
          <p14:tracePt t="14027" x="1704975" y="2108200"/>
          <p14:tracePt t="14038" x="1751013" y="2098675"/>
          <p14:tracePt t="14051" x="1803400" y="2098675"/>
          <p14:tracePt t="14065" x="1866900" y="2098675"/>
          <p14:tracePt t="14081" x="1946275" y="2098675"/>
          <p14:tracePt t="14098" x="2036763" y="2089150"/>
          <p14:tracePt t="14115" x="2224088" y="2062163"/>
          <p14:tracePt t="14131" x="2295525" y="2054225"/>
          <p14:tracePt t="14148" x="2428875" y="2044700"/>
          <p14:tracePt t="14165" x="2482850" y="2044700"/>
          <p14:tracePt t="14181" x="2544763" y="2044700"/>
          <p14:tracePt t="14198" x="2652713" y="2044700"/>
          <p14:tracePt t="14214" x="2714625" y="2044700"/>
          <p14:tracePt t="14231" x="2768600" y="2044700"/>
          <p14:tracePt t="14248" x="2867025" y="2044700"/>
          <p14:tracePt t="14264" x="2901950" y="2044700"/>
          <p14:tracePt t="14282" x="2946400" y="2044700"/>
          <p14:tracePt t="14298" x="3044825" y="2044700"/>
          <p14:tracePt t="14315" x="3089275" y="2044700"/>
          <p14:tracePt t="14331" x="3143250" y="2044700"/>
          <p14:tracePt t="14348" x="3232150" y="2044700"/>
          <p14:tracePt t="14365" x="3268663" y="2044700"/>
          <p14:tracePt t="14381" x="3330575" y="2044700"/>
          <p14:tracePt t="14398" x="3357563" y="2044700"/>
          <p14:tracePt t="14415" x="3375025" y="2044700"/>
          <p14:tracePt t="14431" x="3402013" y="2044700"/>
          <p14:tracePt t="14448" x="3419475" y="2044700"/>
          <p14:tracePt t="14492" x="3429000" y="2044700"/>
          <p14:tracePt t="14504" x="3429000" y="2036763"/>
          <p14:tracePt t="15350" x="3438525" y="2036763"/>
          <p14:tracePt t="15373" x="3446463" y="2036763"/>
          <p14:tracePt t="15386" x="3465513" y="2036763"/>
          <p14:tracePt t="15398" x="3473450" y="2036763"/>
          <p14:tracePt t="15410" x="3482975" y="2036763"/>
          <p14:tracePt t="15423" x="3500438" y="2036763"/>
          <p14:tracePt t="15435" x="3527425" y="2036763"/>
          <p14:tracePt t="15448" x="3544888" y="2036763"/>
          <p14:tracePt t="15465" x="3571875" y="2036763"/>
          <p14:tracePt t="15482" x="3608388" y="2036763"/>
          <p14:tracePt t="15498" x="3670300" y="2036763"/>
          <p14:tracePt t="15515" x="3697288" y="2036763"/>
          <p14:tracePt t="15532" x="3714750" y="2036763"/>
          <p14:tracePt t="15548" x="3732213" y="2036763"/>
          <p14:tracePt t="15565" x="3741738" y="2036763"/>
          <p14:tracePt t="15582" x="3751263" y="2036763"/>
          <p14:tracePt t="15598" x="3759200" y="2036763"/>
          <p14:tracePt t="15615" x="3768725" y="2036763"/>
          <p14:tracePt t="15632" x="3786188" y="2036763"/>
          <p14:tracePt t="15681" x="3795713" y="2027238"/>
          <p14:tracePt t="15693" x="3803650" y="2027238"/>
          <p14:tracePt t="15704" x="3813175" y="2017713"/>
          <p14:tracePt t="15717" x="3822700" y="2017713"/>
          <p14:tracePt t="15732" x="3848100" y="2009775"/>
          <p14:tracePt t="15748" x="3867150" y="1990725"/>
          <p14:tracePt t="15765" x="3894138" y="1982788"/>
          <p14:tracePt t="15782" x="3902075" y="1973263"/>
          <p14:tracePt t="15798" x="3911600" y="1973263"/>
          <p14:tracePt t="15815" x="3919538" y="1955800"/>
          <p14:tracePt t="15841" x="3919538" y="1946275"/>
          <p14:tracePt t="15863" x="3919538" y="1928813"/>
          <p14:tracePt t="15888" x="3929063" y="1911350"/>
          <p14:tracePt t="15901" x="3929063" y="1901825"/>
          <p14:tracePt t="15913" x="3929063" y="1874838"/>
          <p14:tracePt t="15926" x="3929063" y="1857375"/>
          <p14:tracePt t="15937" x="3929063" y="1839913"/>
          <p14:tracePt t="15949" x="3929063" y="1830388"/>
          <p14:tracePt t="15965" x="3929063" y="1812925"/>
          <p14:tracePt t="15982" x="3929063" y="1803400"/>
          <p14:tracePt t="15998" x="3902075" y="1785938"/>
          <p14:tracePt t="16016" x="3902075" y="1776413"/>
          <p14:tracePt t="16032" x="3884613" y="1776413"/>
          <p14:tracePt t="16049" x="3875088" y="1768475"/>
          <p14:tracePt t="16066" x="3867150" y="1768475"/>
          <p14:tracePt t="16082" x="3857625" y="1768475"/>
          <p14:tracePt t="16098" x="3840163" y="1768475"/>
          <p14:tracePt t="16115" x="3830638" y="1768475"/>
          <p14:tracePt t="16132" x="3822700" y="1768475"/>
          <p14:tracePt t="16149" x="3813175" y="1768475"/>
          <p14:tracePt t="16165" x="3803650" y="1776413"/>
          <p14:tracePt t="16183" x="3795713" y="1795463"/>
          <p14:tracePt t="16199" x="3786188" y="1803400"/>
          <p14:tracePt t="16215" x="3768725" y="1822450"/>
          <p14:tracePt t="16232" x="3751263" y="1884363"/>
          <p14:tracePt t="16249" x="3732213" y="1911350"/>
          <p14:tracePt t="16265" x="3732213" y="1938338"/>
          <p14:tracePt t="16282" x="3732213" y="1990725"/>
          <p14:tracePt t="16299" x="3732213" y="2017713"/>
          <p14:tracePt t="16315" x="3732213" y="2044700"/>
          <p14:tracePt t="16317" x="3751263" y="2071688"/>
          <p14:tracePt t="16332" x="3786188" y="2108200"/>
          <p14:tracePt t="16349" x="3803650" y="2125663"/>
          <p14:tracePt t="16366" x="3848100" y="2133600"/>
          <p14:tracePt t="16366" x="3875088" y="2143125"/>
          <p14:tracePt t="16382" x="3911600" y="2143125"/>
          <p14:tracePt t="16399" x="3938588" y="2143125"/>
          <p14:tracePt t="16415" x="4010025" y="2089150"/>
          <p14:tracePt t="16432" x="4044950" y="2044700"/>
          <p14:tracePt t="16449" x="4089400" y="1982788"/>
          <p14:tracePt t="16465" x="4108450" y="1901825"/>
          <p14:tracePt t="16482" x="4108450" y="1874838"/>
          <p14:tracePt t="16499" x="4108450" y="1857375"/>
          <p14:tracePt t="16515" x="4071938" y="1822450"/>
          <p14:tracePt t="16532" x="4062413" y="1822450"/>
          <p14:tracePt t="16549" x="4044950" y="1822450"/>
          <p14:tracePt t="16565" x="4027488" y="1822450"/>
          <p14:tracePt t="16582" x="4010025" y="1822450"/>
          <p14:tracePt t="16599" x="3990975" y="1822450"/>
          <p14:tracePt t="16615" x="3973513" y="1822450"/>
          <p14:tracePt t="16632" x="3965575" y="1830388"/>
          <p14:tracePt t="16649" x="3946525" y="1839913"/>
          <p14:tracePt t="16665" x="3938588" y="1839913"/>
          <p14:tracePt t="16684" x="3938588" y="1847850"/>
          <p14:tracePt t="17089" x="3938588" y="1839913"/>
          <p14:tracePt t="17112" x="3938588" y="1830388"/>
          <p14:tracePt t="17149" x="3938588" y="1822450"/>
          <p14:tracePt t="17162" x="3938588" y="1812925"/>
          <p14:tracePt t="17174" x="3938588" y="1803400"/>
          <p14:tracePt t="17187" x="3956050" y="1776413"/>
          <p14:tracePt t="17199" x="3956050" y="1751013"/>
          <p14:tracePt t="17216" x="3965575" y="1731963"/>
          <p14:tracePt t="17232" x="3983038" y="1697038"/>
          <p14:tracePt t="17249" x="4017963" y="1608138"/>
          <p14:tracePt t="17266" x="4027488" y="1571625"/>
          <p14:tracePt t="17283" x="4044950" y="1536700"/>
          <p14:tracePt t="17299" x="4098925" y="1455738"/>
          <p14:tracePt t="17316" x="4133850" y="1384300"/>
          <p14:tracePt t="17332" x="4205288" y="1285875"/>
          <p14:tracePt t="17334" x="4295775" y="1179513"/>
          <p14:tracePt t="17349" x="4375150" y="1108075"/>
          <p14:tracePt t="17366" x="4429125" y="1062038"/>
          <p14:tracePt t="17382" x="4473575" y="1027113"/>
          <p14:tracePt t="17678" x="4473575" y="1017588"/>
          <p14:tracePt t="17701" x="4473575" y="1009650"/>
          <p14:tracePt t="17713" x="4473575" y="990600"/>
          <p14:tracePt t="17726" x="4473575" y="982663"/>
          <p14:tracePt t="17738" x="4473575" y="955675"/>
          <p14:tracePt t="17751" x="4473575" y="938213"/>
          <p14:tracePt t="17766" x="4473575" y="901700"/>
          <p14:tracePt t="17783" x="4483100" y="866775"/>
          <p14:tracePt t="17799" x="4483100" y="847725"/>
          <p14:tracePt t="17816" x="4483100" y="830263"/>
          <p14:tracePt t="21021" x="4483100" y="839788"/>
          <p14:tracePt t="21033" x="4483100" y="847725"/>
          <p14:tracePt t="21045" x="4483100" y="857250"/>
          <p14:tracePt t="21059" x="4483100" y="874713"/>
          <p14:tracePt t="21071" x="4483100" y="901700"/>
          <p14:tracePt t="21083" x="4483100" y="938213"/>
          <p14:tracePt t="21100" x="4456113" y="1009650"/>
          <p14:tracePt t="21117" x="4419600" y="1081088"/>
          <p14:tracePt t="21134" x="4303713" y="1268413"/>
          <p14:tracePt t="21150" x="4259263" y="1330325"/>
          <p14:tracePt t="21167" x="4232275" y="1366838"/>
          <p14:tracePt t="21183" x="4205288" y="1393825"/>
          <p14:tracePt t="21200" x="4187825" y="1401763"/>
          <p14:tracePt t="21217" x="4170363" y="1411288"/>
          <p14:tracePt t="21218" x="4160838" y="1419225"/>
          <p14:tracePt t="21233" x="4143375" y="1419225"/>
          <p14:tracePt t="21267" x="4133850" y="1419225"/>
          <p14:tracePt t="21634" x="4116388" y="1446213"/>
          <p14:tracePt t="21646" x="4089400" y="1490663"/>
          <p14:tracePt t="21658" x="4054475" y="1571625"/>
          <p14:tracePt t="21670" x="4010025" y="1643063"/>
          <p14:tracePt t="21684" x="3965575" y="1724025"/>
          <p14:tracePt t="21700" x="3929063" y="1803400"/>
          <p14:tracePt t="21717" x="3902075" y="1857375"/>
          <p14:tracePt t="21734" x="3884613" y="1901825"/>
          <p14:tracePt t="21750" x="3884613" y="1911350"/>
          <p14:tracePt t="21767" x="3875088" y="1919288"/>
          <p14:tracePt t="22026" x="3867150" y="1919288"/>
          <p14:tracePt t="22063" x="3857625" y="1919288"/>
          <p14:tracePt t="22075" x="3857625" y="1928813"/>
          <p14:tracePt t="22087" x="3840163" y="1938338"/>
          <p14:tracePt t="22100" x="3813175" y="1965325"/>
          <p14:tracePt t="22112" x="3768725" y="2009775"/>
          <p14:tracePt t="22124" x="3724275" y="2062163"/>
          <p14:tracePt t="22137" x="3660775" y="2125663"/>
          <p14:tracePt t="22150" x="3625850" y="2170113"/>
          <p14:tracePt t="22167" x="3608388" y="2197100"/>
          <p14:tracePt t="22184" x="3589338" y="2214563"/>
          <p14:tracePt t="22200" x="3571875" y="2241550"/>
          <p14:tracePt t="22217" x="3554413" y="2268538"/>
          <p14:tracePt t="22234" x="3536950" y="2312988"/>
          <p14:tracePt t="22250" x="3465513" y="2455863"/>
          <p14:tracePt t="22267" x="3438525" y="2517775"/>
          <p14:tracePt t="22284" x="3394075" y="2616200"/>
          <p14:tracePt t="22301" x="3384550" y="2633663"/>
          <p14:tracePt t="22317" x="3384550" y="2643188"/>
          <p14:tracePt t="22334" x="3375025" y="2652713"/>
          <p14:tracePt t="24538" x="3367088" y="2652713"/>
          <p14:tracePt t="24549" x="3330575" y="2652713"/>
          <p14:tracePt t="24561" x="3295650" y="2652713"/>
          <p14:tracePt t="24574" x="3205163" y="2652713"/>
          <p14:tracePt t="24586" x="3098800" y="2652713"/>
          <p14:tracePt t="24601" x="2946400" y="2652713"/>
          <p14:tracePt t="24618" x="2776538" y="2652713"/>
          <p14:tracePt t="24635" x="2571750" y="2652713"/>
          <p14:tracePt t="24651" x="2276475" y="2652713"/>
          <p14:tracePt t="24668" x="2170113" y="2652713"/>
          <p14:tracePt t="24684" x="2009775" y="2652713"/>
          <p14:tracePt t="24701" x="1946275" y="2652713"/>
          <p14:tracePt t="24718" x="1911350" y="2652713"/>
          <p14:tracePt t="24735" x="1830388" y="2652713"/>
          <p14:tracePt t="24751" x="1822450" y="2652713"/>
          <p14:tracePt t="24768" x="1803400" y="2660650"/>
          <p14:tracePt t="24820" x="1803400" y="2670175"/>
          <p14:tracePt t="25199" x="1795463" y="2670175"/>
          <p14:tracePt t="25211" x="1785938" y="2670175"/>
          <p14:tracePt t="25223" x="1768475" y="2660650"/>
          <p14:tracePt t="25236" x="1741488" y="2660650"/>
          <p14:tracePt t="25251" x="1704975" y="2643188"/>
          <p14:tracePt t="25268" x="1670050" y="2633663"/>
          <p14:tracePt t="25285" x="1554163" y="2608263"/>
          <p14:tracePt t="25302" x="1490663" y="2598738"/>
          <p14:tracePt t="25318" x="1438275" y="2581275"/>
          <p14:tracePt t="25335" x="1374775" y="2571750"/>
          <p14:tracePt t="25351" x="1339850" y="2571750"/>
          <p14:tracePt t="25368" x="1312863" y="2562225"/>
          <p14:tracePt t="25385" x="1258888" y="2562225"/>
          <p14:tracePt t="25401" x="1241425" y="2562225"/>
          <p14:tracePt t="25418" x="1223963" y="2562225"/>
          <p14:tracePt t="25435" x="1187450" y="2562225"/>
          <p14:tracePt t="25452" x="1179513" y="2562225"/>
          <p14:tracePt t="25468" x="1152525" y="2562225"/>
          <p14:tracePt t="25485" x="1133475" y="2562225"/>
          <p14:tracePt t="25501" x="1125538" y="2562225"/>
          <p14:tracePt t="25518" x="1098550" y="2562225"/>
          <p14:tracePt t="25535" x="1089025" y="2562225"/>
          <p14:tracePt t="25551" x="1081088" y="2562225"/>
          <p14:tracePt t="25568" x="1036638" y="2562225"/>
          <p14:tracePt t="25585" x="1027113" y="2562225"/>
          <p14:tracePt t="25602" x="1017588" y="2562225"/>
          <p14:tracePt t="25618" x="1000125" y="2562225"/>
          <p14:tracePt t="25635" x="990600" y="2562225"/>
          <p14:tracePt t="25738" x="990600" y="2571750"/>
          <p14:tracePt t="25750" x="990600" y="2589213"/>
          <p14:tracePt t="25763" x="990600" y="2608263"/>
          <p14:tracePt t="25774" x="990600" y="2625725"/>
          <p14:tracePt t="25787" x="982663" y="2643188"/>
          <p14:tracePt t="25802" x="982663" y="2660650"/>
          <p14:tracePt t="25818" x="982663" y="2670175"/>
          <p14:tracePt t="25835" x="982663" y="2687638"/>
          <p14:tracePt t="25852" x="982663" y="2724150"/>
          <p14:tracePt t="25868" x="982663" y="2732088"/>
          <p14:tracePt t="25885" x="982663" y="2768600"/>
          <p14:tracePt t="25902" x="1000125" y="2786063"/>
          <p14:tracePt t="25918" x="1009650" y="2795588"/>
          <p14:tracePt t="25935" x="1036638" y="2830513"/>
          <p14:tracePt t="25952" x="1044575" y="2847975"/>
          <p14:tracePt t="25968" x="1062038" y="2874963"/>
          <p14:tracePt t="25985" x="1089025" y="2901950"/>
          <p14:tracePt t="26002" x="1125538" y="2911475"/>
          <p14:tracePt t="26018" x="1152525" y="2919413"/>
          <p14:tracePt t="26035" x="1214438" y="2928938"/>
          <p14:tracePt t="26052" x="1231900" y="2928938"/>
          <p14:tracePt t="26068" x="1258888" y="2928938"/>
          <p14:tracePt t="26085" x="1312863" y="2928938"/>
          <p14:tracePt t="26102" x="1357313" y="2928938"/>
          <p14:tracePt t="26118" x="1455738" y="2911475"/>
          <p14:tracePt t="26135" x="1509713" y="2901950"/>
          <p14:tracePt t="26152" x="1581150" y="2874963"/>
          <p14:tracePt t="26168" x="1704975" y="2840038"/>
          <p14:tracePt t="26185" x="1731963" y="2830513"/>
          <p14:tracePt t="26202" x="1758950" y="2822575"/>
          <p14:tracePt t="26218" x="1812925" y="2803525"/>
          <p14:tracePt t="26235" x="1847850" y="2786063"/>
          <p14:tracePt t="26252" x="1866900" y="2776538"/>
          <p14:tracePt t="26268" x="1901825" y="2759075"/>
          <p14:tracePt t="26285" x="1911350" y="2751138"/>
          <p14:tracePt t="26302" x="1919288" y="2732088"/>
          <p14:tracePt t="26318" x="1938338" y="2732088"/>
          <p14:tracePt t="26335" x="1938338" y="2714625"/>
          <p14:tracePt t="26352" x="1965325" y="2679700"/>
          <p14:tracePt t="26368" x="1973263" y="2660650"/>
          <p14:tracePt t="26385" x="1982788" y="2633663"/>
          <p14:tracePt t="26402" x="1982788" y="2598738"/>
          <p14:tracePt t="26418" x="1982788" y="2581275"/>
          <p14:tracePt t="26435" x="1982788" y="2562225"/>
          <p14:tracePt t="26452" x="1946275" y="2536825"/>
          <p14:tracePt t="26469" x="1919288" y="2527300"/>
          <p14:tracePt t="26485" x="1884363" y="2517775"/>
          <p14:tracePt t="26485" x="1857375" y="2509838"/>
          <p14:tracePt t="26502" x="1822450" y="2500313"/>
          <p14:tracePt t="26518" x="1776413" y="2490788"/>
          <p14:tracePt t="26535" x="1731963" y="2490788"/>
          <p14:tracePt t="26552" x="1704975" y="2482850"/>
          <p14:tracePt t="26568" x="1679575" y="2482850"/>
          <p14:tracePt t="26585" x="1616075" y="2482850"/>
          <p14:tracePt t="26602" x="1571625" y="2482850"/>
          <p14:tracePt t="26618" x="1544638" y="2482850"/>
          <p14:tracePt t="26635" x="1490663" y="2482850"/>
          <p14:tracePt t="26652" x="1473200" y="2490788"/>
          <p14:tracePt t="26669" x="1446213" y="2500313"/>
          <p14:tracePt t="26685" x="1393825" y="2500313"/>
          <p14:tracePt t="26702" x="1366838" y="2509838"/>
          <p14:tracePt t="26718" x="1303338" y="2527300"/>
          <p14:tracePt t="26735" x="1258888" y="2536825"/>
          <p14:tracePt t="26752" x="1241425" y="2544763"/>
          <p14:tracePt t="26769" x="1196975" y="2544763"/>
          <p14:tracePt t="26785" x="1179513" y="2544763"/>
          <p14:tracePt t="26802" x="1152525" y="2554288"/>
          <p14:tracePt t="26819" x="1116013" y="2554288"/>
          <p14:tracePt t="26835" x="1098550" y="2562225"/>
          <p14:tracePt t="26852" x="1081088" y="2562225"/>
          <p14:tracePt t="26868" x="1071563" y="2562225"/>
          <p14:tracePt t="26916" x="1071563" y="2571750"/>
          <p14:tracePt t="26927" x="1062038" y="2571750"/>
          <p14:tracePt t="26950" x="1062038" y="2581275"/>
          <p14:tracePt t="26974" x="1062038" y="2589213"/>
          <p14:tracePt t="26987" x="1062038" y="2608263"/>
          <p14:tracePt t="26999" x="1062038" y="2616200"/>
          <p14:tracePt t="27013" x="1062038" y="2643188"/>
          <p14:tracePt t="27025" x="1062038" y="2660650"/>
          <p14:tracePt t="27037" x="1062038" y="2687638"/>
          <p14:tracePt t="27052" x="1062038" y="2714625"/>
          <p14:tracePt t="27069" x="1062038" y="2741613"/>
          <p14:tracePt t="27085" x="1062038" y="2768600"/>
          <p14:tracePt t="27102" x="1062038" y="2776538"/>
          <p14:tracePt t="27119" x="1062038" y="2795588"/>
          <p14:tracePt t="27256" x="1071563" y="2795588"/>
          <p14:tracePt t="27270" x="1081088" y="2795588"/>
          <p14:tracePt t="27282" x="1089025" y="2795588"/>
          <p14:tracePt t="27294" x="1108075" y="2795588"/>
          <p14:tracePt t="27307" x="1116013" y="2795588"/>
          <p14:tracePt t="27319" x="1125538" y="2795588"/>
          <p14:tracePt t="27335" x="1133475" y="2795588"/>
          <p14:tracePt t="27352" x="1152525" y="2795588"/>
          <p14:tracePt t="27369" x="1160463" y="2795588"/>
          <p14:tracePt t="27431" x="1169988" y="2795588"/>
          <p14:tracePt t="27673" x="1179513" y="2795588"/>
          <p14:tracePt t="27685" x="1187450" y="2795588"/>
          <p14:tracePt t="27698" x="1204913" y="2795588"/>
          <p14:tracePt t="27711" x="1231900" y="2795588"/>
          <p14:tracePt t="27723" x="1258888" y="2795588"/>
          <p14:tracePt t="27735" x="1295400" y="2795588"/>
          <p14:tracePt t="27752" x="1330325" y="2795588"/>
          <p14:tracePt t="27769" x="1366838" y="2795588"/>
          <p14:tracePt t="27786" x="1455738" y="2803525"/>
          <p14:tracePt t="27802" x="1509713" y="2803525"/>
          <p14:tracePt t="27819" x="1536700" y="2803525"/>
          <p14:tracePt t="27835" x="1562100" y="2803525"/>
          <p14:tracePt t="27852" x="1571625" y="2803525"/>
          <p14:tracePt t="27869" x="1581150" y="2803525"/>
          <p14:tracePt t="27886" x="1589088" y="2803525"/>
          <p14:tracePt t="27906" x="1598613" y="2803525"/>
          <p14:tracePt t="27993" x="1616075" y="2803525"/>
          <p14:tracePt t="28005" x="1625600" y="2795588"/>
          <p14:tracePt t="28017" x="1633538" y="2795588"/>
          <p14:tracePt t="28029" x="1643063" y="2795588"/>
          <p14:tracePt t="28041" x="1652588" y="2795588"/>
          <p14:tracePt t="28103" x="1660525" y="2786063"/>
          <p14:tracePt t="28128" x="1670050" y="2786063"/>
          <p14:tracePt t="28752" x="1670050" y="2776538"/>
          <p14:tracePt t="28777" x="1660525" y="2776538"/>
          <p14:tracePt t="28789" x="1652588" y="2776538"/>
          <p14:tracePt t="28801" x="1643063" y="2776538"/>
          <p14:tracePt t="28812" x="1616075" y="2776538"/>
          <p14:tracePt t="28826" x="1589088" y="2776538"/>
          <p14:tracePt t="28838" x="1554163" y="2776538"/>
          <p14:tracePt t="28853" x="1517650" y="2776538"/>
          <p14:tracePt t="28869" x="1482725" y="2776538"/>
          <p14:tracePt t="28886" x="1438275" y="2768600"/>
          <p14:tracePt t="28903" x="1366838" y="2759075"/>
          <p14:tracePt t="28919" x="1339850" y="2759075"/>
          <p14:tracePt t="28936" x="1312863" y="2759075"/>
          <p14:tracePt t="28953" x="1258888" y="2759075"/>
          <p14:tracePt t="28969" x="1250950" y="2759075"/>
          <p14:tracePt t="28986" x="1214438" y="2751138"/>
          <p14:tracePt t="29002" x="1196975" y="2751138"/>
          <p14:tracePt t="29019" x="1179513" y="2751138"/>
          <p14:tracePt t="29036" x="1143000" y="2751138"/>
          <p14:tracePt t="29053" x="1125538" y="2741613"/>
          <p14:tracePt t="29071" x="1116013" y="2741613"/>
          <p14:tracePt t="29095" x="1116013" y="2732088"/>
          <p14:tracePt t="29132" x="1116013" y="2724150"/>
          <p14:tracePt t="29168" x="1116013" y="2714625"/>
          <p14:tracePt t="29194" x="1116013" y="2705100"/>
          <p14:tracePt t="29243" x="1116013" y="2697163"/>
          <p14:tracePt t="29266" x="1116013" y="2687638"/>
          <p14:tracePt t="29303" x="1116013" y="2679700"/>
          <p14:tracePt t="29340" x="1125538" y="2670175"/>
          <p14:tracePt t="29365" x="1133475" y="2652713"/>
          <p14:tracePt t="29388" x="1133475" y="2643188"/>
          <p14:tracePt t="29413" x="1133475" y="2633663"/>
          <p14:tracePt t="29451" x="1133475" y="2625725"/>
          <p14:tracePt t="29475" x="1133475" y="2616200"/>
          <p14:tracePt t="29499" x="1125538" y="2608263"/>
          <p14:tracePt t="29525" x="1116013" y="2608263"/>
          <p14:tracePt t="29548" x="1108075" y="2608263"/>
          <p14:tracePt t="29561" x="1098550" y="2608263"/>
          <p14:tracePt t="29585" x="1089025" y="2608263"/>
          <p14:tracePt t="29599" x="1081088" y="2608263"/>
          <p14:tracePt t="29609" x="1071563" y="2608263"/>
          <p14:tracePt t="29635" x="1062038" y="2608263"/>
          <p14:tracePt t="29670" x="1054100" y="2608263"/>
          <p14:tracePt t="29696" x="1044575" y="2625725"/>
          <p14:tracePt t="29708" x="1036638" y="2633663"/>
          <p14:tracePt t="29719" x="1027113" y="2643188"/>
          <p14:tracePt t="29732" x="1017588" y="2660650"/>
          <p14:tracePt t="29757" x="1009650" y="2679700"/>
          <p14:tracePt t="29782" x="1009650" y="2687638"/>
          <p14:tracePt t="29794" x="1009650" y="2697163"/>
          <p14:tracePt t="29818" x="1009650" y="2705100"/>
          <p14:tracePt t="29830" x="1009650" y="2714625"/>
          <p14:tracePt t="29842" x="1009650" y="2724150"/>
          <p14:tracePt t="29855" x="1009650" y="2741613"/>
          <p14:tracePt t="29869" x="1009650" y="2751138"/>
          <p14:tracePt t="29886" x="1009650" y="2776538"/>
          <p14:tracePt t="29903" x="1009650" y="2795588"/>
          <p14:tracePt t="29919" x="1009650" y="2822575"/>
          <p14:tracePt t="29936" x="1009650" y="2830513"/>
          <p14:tracePt t="29953" x="1017588" y="2847975"/>
          <p14:tracePt t="29969" x="1017588" y="2857500"/>
          <p14:tracePt t="29986" x="1027113" y="2857500"/>
          <p14:tracePt t="30003" x="1044575" y="2867025"/>
          <p14:tracePt t="30020" x="1054100" y="2874963"/>
          <p14:tracePt t="30036" x="1062038" y="2874963"/>
          <p14:tracePt t="30053" x="1071563" y="2874963"/>
          <p14:tracePt t="30076" x="1081088" y="2874963"/>
          <p14:tracePt t="30087" x="1089025" y="2874963"/>
          <p14:tracePt t="30112" x="1098550" y="2874963"/>
          <p14:tracePt t="30136" x="1108075" y="2874963"/>
          <p14:tracePt t="30150" x="1116013" y="2874963"/>
          <p14:tracePt t="30161" x="1125538" y="2874963"/>
          <p14:tracePt t="30173" x="1133475" y="2857500"/>
          <p14:tracePt t="30187" x="1143000" y="2857500"/>
          <p14:tracePt t="30203" x="1152525" y="2847975"/>
          <p14:tracePt t="30223" x="1160463" y="2847975"/>
          <p14:tracePt t="30247" x="1169988" y="2840038"/>
          <p14:tracePt t="30260" x="1169988" y="2830513"/>
          <p14:tracePt t="30272" x="1179513" y="2830513"/>
          <p14:tracePt t="30286" x="1187450" y="2830513"/>
          <p14:tracePt t="30303" x="1187450" y="2822575"/>
          <p14:tracePt t="30320" x="1187450" y="2813050"/>
          <p14:tracePt t="30337" x="1196975" y="2803525"/>
          <p14:tracePt t="30356" x="1196975" y="2795588"/>
          <p14:tracePt t="30370" x="1196975" y="2786063"/>
          <p14:tracePt t="30386" x="1196975" y="2776538"/>
          <p14:tracePt t="30403" x="1196975" y="2768600"/>
          <p14:tracePt t="30420" x="1196975" y="2751138"/>
          <p14:tracePt t="30436" x="1196975" y="2732088"/>
          <p14:tracePt t="30456" x="1196975" y="2724150"/>
          <p14:tracePt t="30470" x="1196975" y="2714625"/>
          <p14:tracePt t="30486" x="1196975" y="2697163"/>
          <p14:tracePt t="30505" x="1196975" y="2687638"/>
          <p14:tracePt t="30520" x="1196975" y="2670175"/>
          <p14:tracePt t="30541" x="1196975" y="2652713"/>
          <p14:tracePt t="30566" x="1196975" y="2643188"/>
          <p14:tracePt t="30578" x="1187450" y="2633663"/>
          <p14:tracePt t="30591" x="1179513" y="2625725"/>
          <p14:tracePt t="30603" x="1169988" y="2625725"/>
          <p14:tracePt t="30620" x="1160463" y="2625725"/>
          <p14:tracePt t="30636" x="1152525" y="2625725"/>
          <p14:tracePt t="30653" x="1143000" y="2625725"/>
          <p14:tracePt t="30688" x="1133475" y="2625725"/>
          <p14:tracePt t="30714" x="1125538" y="2625725"/>
          <p14:tracePt t="30750" x="1125538" y="2633663"/>
          <p14:tracePt t="30761" x="1108075" y="2652713"/>
          <p14:tracePt t="30774" x="1108075" y="2660650"/>
          <p14:tracePt t="30786" x="1098550" y="2679700"/>
          <p14:tracePt t="30799" x="1081088" y="2697163"/>
          <p14:tracePt t="30810" x="1081088" y="2705100"/>
          <p14:tracePt t="30823" x="1071563" y="2724150"/>
          <p14:tracePt t="30836" x="1071563" y="2732088"/>
          <p14:tracePt t="30853" x="1062038" y="2751138"/>
          <p14:tracePt t="30870" x="1062038" y="2768600"/>
          <p14:tracePt t="30887" x="1062038" y="2803525"/>
          <p14:tracePt t="30903" x="1062038" y="2822575"/>
          <p14:tracePt t="30920" x="1062038" y="2857500"/>
          <p14:tracePt t="30936" x="1062038" y="2874963"/>
          <p14:tracePt t="30953" x="1071563" y="2884488"/>
          <p14:tracePt t="30970" x="1108075" y="2919413"/>
          <p14:tracePt t="30987" x="1125538" y="2928938"/>
          <p14:tracePt t="31003" x="1133475" y="2928938"/>
          <p14:tracePt t="31020" x="1152525" y="2938463"/>
          <p14:tracePt t="31037" x="1160463" y="2938463"/>
          <p14:tracePt t="31056" x="1179513" y="2938463"/>
          <p14:tracePt t="31080" x="1187450" y="2938463"/>
          <p14:tracePt t="31093" x="1196975" y="2928938"/>
          <p14:tracePt t="31117" x="1204913" y="2919413"/>
          <p14:tracePt t="31141" x="1204913" y="2911475"/>
          <p14:tracePt t="31165" x="1204913" y="2901950"/>
          <p14:tracePt t="31202" x="1214438" y="2894013"/>
          <p14:tracePt t="31215" x="1214438" y="2884488"/>
          <p14:tracePt t="31228" x="1214438" y="2874963"/>
          <p14:tracePt t="31238" x="1214438" y="2867025"/>
          <p14:tracePt t="31265" x="1214438" y="2847975"/>
          <p14:tracePt t="31288" x="1214438" y="2840038"/>
          <p14:tracePt t="31313" x="1214438" y="2822575"/>
          <p14:tracePt t="31338" x="1214438" y="2803525"/>
          <p14:tracePt t="31361" x="1196975" y="2795588"/>
          <p14:tracePt t="31387" x="1187450" y="2795588"/>
          <p14:tracePt t="31412" x="1179513" y="2795588"/>
          <p14:tracePt t="31436" x="1169988" y="2795588"/>
          <p14:tracePt t="31461" x="1152525" y="2795588"/>
          <p14:tracePt t="31472" x="1152525" y="2803525"/>
          <p14:tracePt t="31485" x="1143000" y="2813050"/>
          <p14:tracePt t="31508" x="1143000" y="2830513"/>
          <p14:tracePt t="31521" x="1133475" y="2830513"/>
          <p14:tracePt t="31533" x="1133475" y="2840038"/>
          <p14:tracePt t="31546" x="1133475" y="2847975"/>
          <p14:tracePt t="31558" x="1133475" y="2857500"/>
          <p14:tracePt t="31570" x="1133475" y="2874963"/>
          <p14:tracePt t="31587" x="1133475" y="2884488"/>
          <p14:tracePt t="31607" x="1133475" y="2901950"/>
          <p14:tracePt t="31620" x="1133475" y="2911475"/>
          <p14:tracePt t="31637" x="1133475" y="2919413"/>
          <p14:tracePt t="31653" x="1143000" y="2938463"/>
          <p14:tracePt t="31670" x="1187450" y="2955925"/>
          <p14:tracePt t="31687" x="1223963" y="2955925"/>
          <p14:tracePt t="31704" x="1250950" y="2955925"/>
          <p14:tracePt t="31704" x="1285875" y="2955925"/>
          <p14:tracePt t="31720" x="1322388" y="2955925"/>
          <p14:tracePt t="31737" x="1366838" y="2955925"/>
          <p14:tracePt t="31753" x="1419225" y="2938463"/>
          <p14:tracePt t="31770" x="1536700" y="2901950"/>
          <p14:tracePt t="31787" x="1598613" y="2867025"/>
          <p14:tracePt t="31803" x="1731963" y="2813050"/>
          <p14:tracePt t="31820" x="1785938" y="2795588"/>
          <p14:tracePt t="31837" x="1839913" y="2768600"/>
          <p14:tracePt t="31853" x="1919288" y="2741613"/>
          <p14:tracePt t="31870" x="1955800" y="2732088"/>
          <p14:tracePt t="31887" x="1973263" y="2724150"/>
          <p14:tracePt t="31903" x="2017713" y="2714625"/>
          <p14:tracePt t="31920" x="2027238" y="2714625"/>
          <p14:tracePt t="31937" x="2044700" y="2714625"/>
          <p14:tracePt t="32047" x="2036763" y="2714625"/>
          <p14:tracePt t="32072" x="2027238" y="2714625"/>
          <p14:tracePt t="32098" x="2009775" y="2714625"/>
          <p14:tracePt t="32109" x="2000250" y="2714625"/>
          <p14:tracePt t="32121" x="1990725" y="2714625"/>
          <p14:tracePt t="32134" x="1973263" y="2714625"/>
          <p14:tracePt t="32146" x="1955800" y="2714625"/>
          <p14:tracePt t="32158" x="1938338" y="2714625"/>
          <p14:tracePt t="32171" x="1919288" y="2714625"/>
          <p14:tracePt t="32187" x="1911350" y="2714625"/>
          <p14:tracePt t="32203" x="1884363" y="2714625"/>
          <p14:tracePt t="32220" x="1839913" y="2724150"/>
          <p14:tracePt t="32237" x="1812925" y="2724150"/>
          <p14:tracePt t="32254" x="1785938" y="2732088"/>
          <p14:tracePt t="32270" x="1724025" y="2751138"/>
          <p14:tracePt t="32287" x="1697038" y="2751138"/>
          <p14:tracePt t="32304" x="1670050" y="2751138"/>
          <p14:tracePt t="32320" x="1616075" y="2759075"/>
          <p14:tracePt t="32337" x="1571625" y="2768600"/>
          <p14:tracePt t="32354" x="1490663" y="2795588"/>
          <p14:tracePt t="32370" x="1455738" y="2813050"/>
          <p14:tracePt t="32387" x="1428750" y="2813050"/>
          <p14:tracePt t="32404" x="1411288" y="2813050"/>
          <p14:tracePt t="32404" x="1393825" y="2822575"/>
          <p14:tracePt t="32420" x="1374775" y="2822575"/>
          <p14:tracePt t="32437" x="1366838" y="2822575"/>
          <p14:tracePt t="32454" x="1330325" y="2822575"/>
          <p14:tracePt t="32470" x="1322388" y="2822575"/>
          <p14:tracePt t="32501" x="1312863" y="2822575"/>
          <p14:tracePt t="32808" x="1312863" y="2813050"/>
          <p14:tracePt t="32929" x="1322388" y="2813050"/>
          <p14:tracePt t="32956" x="1330325" y="2813050"/>
          <p14:tracePt t="32968" x="1339850" y="2813050"/>
          <p14:tracePt t="32979" x="1347788" y="2813050"/>
          <p14:tracePt t="32992" x="1357313" y="2813050"/>
          <p14:tracePt t="33004" x="1384300" y="2813050"/>
          <p14:tracePt t="33020" x="1401763" y="2813050"/>
          <p14:tracePt t="33037" x="1419225" y="2813050"/>
          <p14:tracePt t="33054" x="1455738" y="2822575"/>
          <p14:tracePt t="33070" x="1473200" y="2822575"/>
          <p14:tracePt t="33087" x="1490663" y="2822575"/>
          <p14:tracePt t="33104" x="1544638" y="2822575"/>
          <p14:tracePt t="33120" x="1581150" y="2822575"/>
          <p14:tracePt t="33137" x="1616075" y="2822575"/>
          <p14:tracePt t="33154" x="1687513" y="2822575"/>
          <p14:tracePt t="33171" x="1704975" y="2822575"/>
          <p14:tracePt t="33187" x="1714500" y="2822575"/>
          <p14:tracePt t="33204" x="1731963" y="2822575"/>
          <p14:tracePt t="33221" x="1741488" y="2822575"/>
          <p14:tracePt t="33237" x="1751013" y="2822575"/>
          <p14:tracePt t="33543" x="1741488" y="2822575"/>
          <p14:tracePt t="33568" x="1731963" y="2822575"/>
          <p14:tracePt t="33580" x="1724025" y="2822575"/>
          <p14:tracePt t="33592" x="1704975" y="2822575"/>
          <p14:tracePt t="33605" x="1687513" y="2830513"/>
          <p14:tracePt t="33617" x="1670050" y="2830513"/>
          <p14:tracePt t="33628" x="1643063" y="2840038"/>
          <p14:tracePt t="33641" x="1616075" y="2840038"/>
          <p14:tracePt t="33654" x="1589088" y="2847975"/>
          <p14:tracePt t="33671" x="1544638" y="2857500"/>
          <p14:tracePt t="33687" x="1517650" y="2857500"/>
          <p14:tracePt t="33704" x="1465263" y="2857500"/>
          <p14:tracePt t="33721" x="1438275" y="2867025"/>
          <p14:tracePt t="33737" x="1411288" y="2867025"/>
          <p14:tracePt t="33754" x="1366838" y="2867025"/>
          <p14:tracePt t="33771" x="1357313" y="2867025"/>
          <p14:tracePt t="33787" x="1347788" y="2867025"/>
          <p14:tracePt t="33804" x="1339850" y="2867025"/>
          <p14:tracePt t="34510" x="1347788" y="2867025"/>
          <p14:tracePt t="34523" x="1357313" y="2867025"/>
          <p14:tracePt t="34547" x="1366838" y="2867025"/>
          <p14:tracePt t="34572" x="1384300" y="2867025"/>
          <p14:tracePt t="34584" x="1401763" y="2857500"/>
          <p14:tracePt t="34597" x="1428750" y="2857500"/>
          <p14:tracePt t="34609" x="1455738" y="2857500"/>
          <p14:tracePt t="34621" x="1473200" y="2857500"/>
          <p14:tracePt t="34638" x="1500188" y="2857500"/>
          <p14:tracePt t="34654" x="1517650" y="2857500"/>
          <p14:tracePt t="34671" x="1562100" y="2857500"/>
          <p14:tracePt t="34688" x="1581150" y="2857500"/>
          <p14:tracePt t="34704" x="1608138" y="2847975"/>
          <p14:tracePt t="34721" x="1652588" y="2840038"/>
          <p14:tracePt t="34738" x="1660525" y="2830513"/>
          <p14:tracePt t="34755" x="1670050" y="2830513"/>
          <p14:tracePt t="34781" x="1679575" y="2830513"/>
          <p14:tracePt t="35148" x="1670050" y="2830513"/>
          <p14:tracePt t="35160" x="1660525" y="2830513"/>
          <p14:tracePt t="35172" x="1660525" y="2840038"/>
          <p14:tracePt t="35185" x="1652588" y="2840038"/>
          <p14:tracePt t="35197" x="1643063" y="2840038"/>
          <p14:tracePt t="35210" x="1625600" y="2840038"/>
          <p14:tracePt t="35221" x="1616075" y="2840038"/>
          <p14:tracePt t="35238" x="1581150" y="2847975"/>
          <p14:tracePt t="35254" x="1554163" y="2857500"/>
          <p14:tracePt t="35271" x="1490663" y="2874963"/>
          <p14:tracePt t="35288" x="1455738" y="2874963"/>
          <p14:tracePt t="35305" x="1428750" y="2874963"/>
          <p14:tracePt t="35321" x="1366838" y="2874963"/>
          <p14:tracePt t="35338" x="1339850" y="2874963"/>
          <p14:tracePt t="35354" x="1312863" y="2874963"/>
          <p14:tracePt t="35371" x="1276350" y="2884488"/>
          <p14:tracePt t="35388" x="1258888" y="2884488"/>
          <p14:tracePt t="35405" x="1250950" y="2884488"/>
          <p14:tracePt t="35421" x="1241425" y="2884488"/>
          <p14:tracePt t="35442" x="1231900" y="2884488"/>
          <p14:tracePt t="37231" x="1223963" y="2884488"/>
          <p14:tracePt t="37244" x="1204913" y="2884488"/>
          <p14:tracePt t="37255" x="1196975" y="2884488"/>
          <p14:tracePt t="37268" x="1179513" y="2884488"/>
          <p14:tracePt t="37280" x="1169988" y="2884488"/>
          <p14:tracePt t="37292" x="1152525" y="2884488"/>
          <p14:tracePt t="37305" x="1133475" y="2884488"/>
          <p14:tracePt t="37322" x="1116013" y="2884488"/>
          <p14:tracePt t="37338" x="1108075" y="2884488"/>
          <p14:tracePt t="37355" x="1071563" y="2884488"/>
          <p14:tracePt t="37372" x="1062038" y="2874963"/>
          <p14:tracePt t="37389" x="1036638" y="2867025"/>
          <p14:tracePt t="37405" x="1009650" y="2840038"/>
          <p14:tracePt t="37422" x="1000125" y="2822575"/>
          <p14:tracePt t="37438" x="982663" y="2786063"/>
          <p14:tracePt t="37455" x="973138" y="2759075"/>
          <p14:tracePt t="37472" x="965200" y="2751138"/>
          <p14:tracePt t="37488" x="955675" y="2732088"/>
          <p14:tracePt t="37512" x="955675" y="2724150"/>
          <p14:tracePt t="37525" x="955675" y="2714625"/>
          <p14:tracePt t="37550" x="955675" y="2705100"/>
          <p14:tracePt t="37561" x="955675" y="2687638"/>
          <p14:tracePt t="37574" x="955675" y="2670175"/>
          <p14:tracePt t="37588" x="955675" y="2652713"/>
          <p14:tracePt t="37605" x="955675" y="2633663"/>
          <p14:tracePt t="37622" x="955675" y="2616200"/>
          <p14:tracePt t="37638" x="955675" y="2598738"/>
          <p14:tracePt t="37660" x="965200" y="2598738"/>
          <p14:tracePt t="37672" x="965200" y="2589213"/>
          <p14:tracePt t="37688" x="973138" y="2581275"/>
          <p14:tracePt t="37705" x="982663" y="2571750"/>
          <p14:tracePt t="37722" x="1009650" y="2536825"/>
          <p14:tracePt t="37739" x="1017588" y="2527300"/>
          <p14:tracePt t="37755" x="1017588" y="2517775"/>
          <p14:tracePt t="37772" x="1036638" y="2500313"/>
          <p14:tracePt t="37789" x="1044575" y="2500313"/>
          <p14:tracePt t="37806" x="1054100" y="2500313"/>
          <p14:tracePt t="37822" x="1071563" y="2490788"/>
          <p14:tracePt t="37839" x="1089025" y="2490788"/>
          <p14:tracePt t="37855" x="1116013" y="2490788"/>
          <p14:tracePt t="37872" x="1125538" y="2490788"/>
          <p14:tracePt t="37889" x="1133475" y="2490788"/>
          <p14:tracePt t="37905" x="1160463" y="2500313"/>
          <p14:tracePt t="37922" x="1169988" y="2517775"/>
          <p14:tracePt t="37939" x="1187450" y="2536825"/>
          <p14:tracePt t="37955" x="1204913" y="2562225"/>
          <p14:tracePt t="37972" x="1214438" y="2581275"/>
          <p14:tracePt t="37989" x="1223963" y="2598738"/>
          <p14:tracePt t="38005" x="1241425" y="2643188"/>
          <p14:tracePt t="38022" x="1241425" y="2660650"/>
          <p14:tracePt t="38039" x="1250950" y="2679700"/>
          <p14:tracePt t="38055" x="1258888" y="2724150"/>
          <p14:tracePt t="38072" x="1258888" y="2741613"/>
          <p14:tracePt t="38088" x="1268413" y="2786063"/>
          <p14:tracePt t="38105" x="1268413" y="2813050"/>
          <p14:tracePt t="38122" x="1268413" y="2840038"/>
          <p14:tracePt t="38139" x="1268413" y="2894013"/>
          <p14:tracePt t="38155" x="1268413" y="2911475"/>
          <p14:tracePt t="38172" x="1268413" y="2938463"/>
          <p14:tracePt t="38189" x="1250950" y="2973388"/>
          <p14:tracePt t="38205" x="1250950" y="2982913"/>
          <p14:tracePt t="38222" x="1241425" y="2990850"/>
          <p14:tracePt t="38239" x="1241425" y="3000375"/>
          <p14:tracePt t="38255" x="1231900" y="3000375"/>
          <p14:tracePt t="38272" x="1223963" y="3000375"/>
          <p14:tracePt t="38273" x="1223963" y="3009900"/>
          <p14:tracePt t="38289" x="1214438" y="3009900"/>
          <p14:tracePt t="38306" x="1196975" y="3017838"/>
          <p14:tracePt t="38322" x="1169988" y="3017838"/>
          <p14:tracePt t="38339" x="1152525" y="3027363"/>
          <p14:tracePt t="38355" x="1133475" y="3027363"/>
          <p14:tracePt t="38372" x="1108075" y="3027363"/>
          <p14:tracePt t="38389" x="1098550" y="3027363"/>
          <p14:tracePt t="38405" x="1089025" y="3027363"/>
          <p14:tracePt t="38422" x="1071563" y="3027363"/>
          <p14:tracePt t="38439" x="1054100" y="3009900"/>
          <p14:tracePt t="38456" x="1044575" y="2990850"/>
          <p14:tracePt t="38472" x="1027113" y="2955925"/>
          <p14:tracePt t="38489" x="1017588" y="2946400"/>
          <p14:tracePt t="38505" x="1017588" y="2938463"/>
          <p14:tracePt t="38522" x="1009650" y="2928938"/>
          <p14:tracePt t="38539" x="1009650" y="2919413"/>
          <p14:tracePt t="38555" x="1009650" y="2874963"/>
          <p14:tracePt t="38572" x="1009650" y="2847975"/>
          <p14:tracePt t="38589" x="1009650" y="2822575"/>
          <p14:tracePt t="38606" x="1009650" y="2786063"/>
          <p14:tracePt t="38622" x="1009650" y="2776538"/>
          <p14:tracePt t="38640" x="1009650" y="2768600"/>
          <p14:tracePt t="38664" x="1009650" y="2751138"/>
          <p14:tracePt t="38676" x="1009650" y="2741613"/>
          <p14:tracePt t="38689" x="1009650" y="2724150"/>
          <p14:tracePt t="38706" x="1009650" y="2705100"/>
          <p14:tracePt t="38722" x="1009650" y="2687638"/>
          <p14:tracePt t="38739" x="1009650" y="2670175"/>
          <p14:tracePt t="38756" x="1009650" y="2660650"/>
          <p14:tracePt t="38775" x="1009650" y="2652713"/>
          <p14:tracePt t="38789" x="1017588" y="2643188"/>
          <p14:tracePt t="38806" x="1017588" y="2633663"/>
          <p14:tracePt t="38823" x="1027113" y="2625725"/>
          <p14:tracePt t="38847" x="1036638" y="2625725"/>
          <p14:tracePt t="38859" x="1036638" y="2608263"/>
          <p14:tracePt t="38872" x="1054100" y="2608263"/>
          <p14:tracePt t="38897" x="1062038" y="2608263"/>
          <p14:tracePt t="38908" x="1071563" y="2608263"/>
          <p14:tracePt t="38934" x="1081088" y="2608263"/>
          <p14:tracePt t="38958" x="1098550" y="2608263"/>
          <p14:tracePt t="38971" x="1108075" y="2608263"/>
          <p14:tracePt t="38983" x="1116013" y="2608263"/>
          <p14:tracePt t="38996" x="1125538" y="2616200"/>
          <p14:tracePt t="39012" x="1143000" y="2625725"/>
          <p14:tracePt t="39023" x="1143000" y="2633663"/>
          <p14:tracePt t="39039" x="1152525" y="2643188"/>
          <p14:tracePt t="39057" x="1152525" y="2660650"/>
          <p14:tracePt t="39072" x="1160463" y="2670175"/>
          <p14:tracePt t="39089" x="1169988" y="2687638"/>
          <p14:tracePt t="39106" x="1179513" y="2714625"/>
          <p14:tracePt t="39122" x="1179513" y="2724150"/>
          <p14:tracePt t="39139" x="1179513" y="2741613"/>
          <p14:tracePt t="39156" x="1179513" y="2759075"/>
          <p14:tracePt t="39172" x="1179513" y="2768600"/>
          <p14:tracePt t="39189" x="1179513" y="2776538"/>
          <p14:tracePt t="39206" x="1179513" y="2795588"/>
          <p14:tracePt t="39222" x="1179513" y="2803525"/>
          <p14:tracePt t="39239" x="1179513" y="2813050"/>
          <p14:tracePt t="39256" x="1179513" y="2830513"/>
          <p14:tracePt t="39272" x="1169988" y="2830513"/>
          <p14:tracePt t="39289" x="1169988" y="2840038"/>
          <p14:tracePt t="39314" x="1160463" y="2847975"/>
          <p14:tracePt t="39325" x="1160463" y="2857500"/>
          <p14:tracePt t="39339" x="1152525" y="2857500"/>
          <p14:tracePt t="39356" x="1143000" y="2857500"/>
          <p14:tracePt t="39374" x="1143000" y="2867025"/>
          <p14:tracePt t="39425" x="1133475" y="2867025"/>
          <p14:tracePt t="39461" x="1125538" y="2867025"/>
          <p14:tracePt t="39499" x="1116013" y="2874963"/>
          <p14:tracePt t="39514" x="1108075" y="2874963"/>
          <p14:tracePt t="39528" x="1098550" y="2874963"/>
          <p14:tracePt t="39547" x="1089025" y="2874963"/>
          <p14:tracePt t="39559" x="1081088" y="2874963"/>
          <p14:tracePt t="39571" x="1071563" y="2874963"/>
          <p14:tracePt t="39596" x="1062038" y="2874963"/>
          <p14:tracePt t="39608" x="1054100" y="2857500"/>
          <p14:tracePt t="39621" x="1054100" y="2830513"/>
          <p14:tracePt t="39633" x="1044575" y="2803525"/>
          <p14:tracePt t="39645" x="1036638" y="2786063"/>
          <p14:tracePt t="39658" x="1027113" y="2768600"/>
          <p14:tracePt t="39672" x="1027113" y="2751138"/>
          <p14:tracePt t="39689" x="1027113" y="2741613"/>
          <p14:tracePt t="39706" x="1027113" y="2705100"/>
          <p14:tracePt t="39722" x="1027113" y="2660650"/>
          <p14:tracePt t="39739" x="1036638" y="2625725"/>
          <p14:tracePt t="39756" x="1062038" y="2554288"/>
          <p14:tracePt t="39772" x="1062038" y="2544763"/>
          <p14:tracePt t="39789" x="1071563" y="2527300"/>
          <p14:tracePt t="39806" x="1081088" y="2527300"/>
          <p14:tracePt t="39828" x="1089025" y="2527300"/>
          <p14:tracePt t="39840" x="1098550" y="2527300"/>
          <p14:tracePt t="39856" x="1116013" y="2527300"/>
          <p14:tracePt t="39873" x="1133475" y="2527300"/>
          <p14:tracePt t="39890" x="1160463" y="2527300"/>
          <p14:tracePt t="39906" x="1187450" y="2544763"/>
          <p14:tracePt t="39922" x="1204913" y="2562225"/>
          <p14:tracePt t="39939" x="1268413" y="2616200"/>
          <p14:tracePt t="39956" x="1295400" y="2652713"/>
          <p14:tracePt t="39973" x="1339850" y="2687638"/>
          <p14:tracePt t="39989" x="1384300" y="2759075"/>
          <p14:tracePt t="40006" x="1401763" y="2776538"/>
          <p14:tracePt t="40023" x="1411288" y="2813050"/>
          <p14:tracePt t="40039" x="1411288" y="2857500"/>
          <p14:tracePt t="40056" x="1411288" y="2874963"/>
          <p14:tracePt t="40073" x="1419225" y="2894013"/>
          <p14:tracePt t="40089" x="1419225" y="2938463"/>
          <p14:tracePt t="40106" x="1419225" y="2946400"/>
          <p14:tracePt t="40123" x="1419225" y="2982913"/>
          <p14:tracePt t="40139" x="1419225" y="3000375"/>
          <p14:tracePt t="40156" x="1401763" y="3017838"/>
          <p14:tracePt t="40173" x="1384300" y="3071813"/>
          <p14:tracePt t="40189" x="1366838" y="3089275"/>
          <p14:tracePt t="40206" x="1357313" y="3098800"/>
          <p14:tracePt t="40223" x="1339850" y="3116263"/>
          <p14:tracePt t="40239" x="1339850" y="3125788"/>
          <p14:tracePt t="40256" x="1339850" y="3133725"/>
          <p14:tracePt t="40282" x="1330325" y="3133725"/>
          <p14:tracePt t="40294" x="1312863" y="3133725"/>
          <p14:tracePt t="40319" x="1295400" y="3143250"/>
          <p14:tracePt t="40330" x="1276350" y="3143250"/>
          <p14:tracePt t="40343" x="1268413" y="3143250"/>
          <p14:tracePt t="40356" x="1250950" y="3143250"/>
          <p14:tracePt t="40373" x="1231900" y="3143250"/>
          <p14:tracePt t="40389" x="1204913" y="3143250"/>
          <p14:tracePt t="40406" x="1179513" y="3133725"/>
          <p14:tracePt t="40423" x="1152525" y="3116263"/>
          <p14:tracePt t="40440" x="1116013" y="3081338"/>
          <p14:tracePt t="40456" x="1081088" y="3062288"/>
          <p14:tracePt t="40473" x="1071563" y="3036888"/>
          <p14:tracePt t="40489" x="1044575" y="3000375"/>
          <p14:tracePt t="40506" x="1036638" y="2973388"/>
          <p14:tracePt t="40523" x="1027113" y="2946400"/>
          <p14:tracePt t="40539" x="1017588" y="2901950"/>
          <p14:tracePt t="40556" x="1017588" y="2874963"/>
          <p14:tracePt t="40573" x="1017588" y="2847975"/>
          <p14:tracePt t="40589" x="1017588" y="2813050"/>
          <p14:tracePt t="40606" x="1017588" y="2795588"/>
          <p14:tracePt t="40623" x="1017588" y="2786063"/>
          <p14:tracePt t="40639" x="1017588" y="2751138"/>
          <p14:tracePt t="40656" x="1017588" y="2724150"/>
          <p14:tracePt t="40673" x="1036638" y="2670175"/>
          <p14:tracePt t="40689" x="1036638" y="2643188"/>
          <p14:tracePt t="40706" x="1054100" y="2625725"/>
          <p14:tracePt t="40723" x="1062038" y="2598738"/>
          <p14:tracePt t="40747" x="1071563" y="2581275"/>
          <p14:tracePt t="40759" x="1081088" y="2581275"/>
          <p14:tracePt t="40785" x="1089025" y="2581275"/>
          <p14:tracePt t="40823" x="1098550" y="2581275"/>
          <p14:tracePt t="40857" x="1108075" y="2581275"/>
          <p14:tracePt t="40871" x="1116013" y="2581275"/>
          <p14:tracePt t="40896" x="1125538" y="2581275"/>
          <p14:tracePt t="40907" x="1125538" y="2589213"/>
          <p14:tracePt t="40919" x="1133475" y="2589213"/>
          <p14:tracePt t="40930" x="1133475" y="2598738"/>
          <p14:tracePt t="40943" x="1143000" y="2598738"/>
          <p14:tracePt t="40967" x="1143000" y="2608263"/>
          <p14:tracePt t="40981" x="1143000" y="2616200"/>
          <p14:tracePt t="40993" x="1143000" y="2625725"/>
          <p14:tracePt t="41006" x="1152525" y="2633663"/>
          <p14:tracePt t="41023" x="1152525" y="2652713"/>
          <p14:tracePt t="41039" x="1152525" y="2670175"/>
          <p14:tracePt t="41056" x="1160463" y="2697163"/>
          <p14:tracePt t="41073" x="1160463" y="2714625"/>
          <p14:tracePt t="41090" x="1160463" y="2732088"/>
          <p14:tracePt t="41106" x="1160463" y="2768600"/>
          <p14:tracePt t="41123" x="1160463" y="2795588"/>
          <p14:tracePt t="41140" x="1160463" y="2813050"/>
          <p14:tracePt t="41157" x="1160463" y="2847975"/>
          <p14:tracePt t="41173" x="1160463" y="2857500"/>
          <p14:tracePt t="41190" x="1160463" y="2867025"/>
          <p14:tracePt t="41206" x="1160463" y="2874963"/>
          <p14:tracePt t="41223" x="1160463" y="2884488"/>
          <p14:tracePt t="41250" x="1152525" y="2894013"/>
          <p14:tracePt t="41286" x="1143000" y="2901950"/>
          <p14:tracePt t="41324" x="1133475" y="2901950"/>
          <p14:tracePt t="41336" x="1125538" y="2901950"/>
          <p14:tracePt t="41360" x="1116013" y="2901950"/>
          <p14:tracePt t="41373" x="1108075" y="2901950"/>
          <p14:tracePt t="41384" x="1098550" y="2901950"/>
          <p14:tracePt t="41397" x="1089025" y="2901950"/>
          <p14:tracePt t="41410" x="1081088" y="2901950"/>
          <p14:tracePt t="41423" x="1071563" y="2901950"/>
          <p14:tracePt t="41440" x="1054100" y="2901950"/>
          <p14:tracePt t="41457" x="1036638" y="2901950"/>
          <p14:tracePt t="41473" x="1027113" y="2894013"/>
          <p14:tracePt t="41490" x="1017588" y="2884488"/>
          <p14:tracePt t="41506" x="1000125" y="2867025"/>
          <p14:tracePt t="41534" x="1000125" y="2847975"/>
          <p14:tracePt t="41543" x="990600" y="2847975"/>
          <p14:tracePt t="41557" x="990600" y="2840038"/>
          <p14:tracePt t="41574" x="990600" y="2813050"/>
          <p14:tracePt t="41590" x="990600" y="2795588"/>
          <p14:tracePt t="41606" x="990600" y="2751138"/>
          <p14:tracePt t="41623" x="990600" y="2724150"/>
          <p14:tracePt t="41640" x="1000125" y="2687638"/>
          <p14:tracePt t="41656" x="1071563" y="2571750"/>
          <p14:tracePt t="41673" x="1143000" y="2517775"/>
          <p14:tracePt t="41690" x="1258888" y="2393950"/>
          <p14:tracePt t="41706" x="1276350" y="2366963"/>
          <p14:tracePt t="41723" x="1295400" y="2357438"/>
          <p14:tracePt t="41740" x="1330325" y="2347913"/>
          <p14:tracePt t="41756" x="1347788" y="2347913"/>
          <p14:tracePt t="41773" x="1366838" y="2357438"/>
          <p14:tracePt t="41790" x="1419225" y="2393950"/>
          <p14:tracePt t="41806" x="1455738" y="2419350"/>
          <p14:tracePt t="41823" x="1465263" y="2455863"/>
          <p14:tracePt t="41840" x="1500188" y="2500313"/>
          <p14:tracePt t="41857" x="1509713" y="2544763"/>
          <p14:tracePt t="41873" x="1517650" y="2581275"/>
          <p14:tracePt t="41890" x="1527175" y="2652713"/>
          <p14:tracePt t="41907" x="1544638" y="2679700"/>
          <p14:tracePt t="41923" x="1544638" y="2741613"/>
          <p14:tracePt t="41940" x="1544638" y="2776538"/>
          <p14:tracePt t="41956" x="1554163" y="2803525"/>
          <p14:tracePt t="41973" x="1554163" y="2830513"/>
          <p14:tracePt t="41990" x="1554163" y="2840038"/>
          <p14:tracePt t="42021" x="1554163" y="2847975"/>
          <p14:tracePt t="42045" x="1554163" y="2857500"/>
          <p14:tracePt t="42059" x="1554163" y="2867025"/>
          <p14:tracePt t="42083" x="1554163" y="2874963"/>
          <p14:tracePt t="42169" x="1554163" y="2884488"/>
          <p14:tracePt t="42255" x="1544638" y="2884488"/>
          <p14:tracePt t="42267" x="1527175" y="2884488"/>
          <p14:tracePt t="42279" x="1517650" y="2894013"/>
          <p14:tracePt t="42292" x="1509713" y="2894013"/>
          <p14:tracePt t="42307" x="1490663" y="2894013"/>
          <p14:tracePt t="42323" x="1482725" y="2894013"/>
          <p14:tracePt t="42340" x="1465263" y="2894013"/>
          <p14:tracePt t="42357" x="1438275" y="2894013"/>
          <p14:tracePt t="42378" x="1428750" y="2894013"/>
          <p14:tracePt t="42402" x="1428750" y="2884488"/>
          <p14:tracePt t="42413" x="1419225" y="2884488"/>
          <p14:tracePt t="42450" x="1411288" y="2884488"/>
          <p14:tracePt t="42539" x="1411288" y="2874963"/>
          <p14:tracePt t="42573" x="1411288" y="2867025"/>
          <p14:tracePt t="42598" x="1411288" y="2857500"/>
          <p14:tracePt t="42623" x="1411288" y="2847975"/>
          <p14:tracePt t="42670" x="1411288" y="2840038"/>
          <p14:tracePt t="42708" x="1411288" y="2830513"/>
          <p14:tracePt t="42781" x="1411288" y="2822575"/>
          <p14:tracePt t="42831" x="1411288" y="2813050"/>
          <p14:tracePt t="42892" x="1419225" y="2813050"/>
          <p14:tracePt t="42904" x="1438275" y="2813050"/>
          <p14:tracePt t="42915" x="1446213" y="2813050"/>
          <p14:tracePt t="42928" x="1473200" y="2813050"/>
          <p14:tracePt t="42941" x="1500188" y="2803525"/>
          <p14:tracePt t="42957" x="1536700" y="2803525"/>
          <p14:tracePt t="42973" x="1571625" y="2795588"/>
          <p14:tracePt t="42990" x="1625600" y="2795588"/>
          <p14:tracePt t="43007" x="1643063" y="2795588"/>
          <p14:tracePt t="43023" x="1652588" y="2795588"/>
          <p14:tracePt t="43040" x="1670050" y="2795588"/>
          <p14:tracePt t="43321" x="1660525" y="2795588"/>
          <p14:tracePt t="43369" x="1652588" y="2795588"/>
          <p14:tracePt t="43394" x="1643063" y="2795588"/>
          <p14:tracePt t="43408" x="1633538" y="2795588"/>
          <p14:tracePt t="43431" x="1625600" y="2795588"/>
          <p14:tracePt t="43442" x="1616075" y="2795588"/>
          <p14:tracePt t="43456" x="1608138" y="2795588"/>
          <p14:tracePt t="43467" x="1598613" y="2795588"/>
          <p14:tracePt t="43493" x="1581150" y="2795588"/>
          <p14:tracePt t="43504" x="1571625" y="2795588"/>
          <p14:tracePt t="43530" x="1554163" y="2795588"/>
          <p14:tracePt t="43546" x="1544638" y="2795588"/>
          <p14:tracePt t="43555" x="1536700" y="2795588"/>
          <p14:tracePt t="43567" x="1527175" y="2795588"/>
          <p14:tracePt t="43576" x="1517650" y="2795588"/>
          <p14:tracePt t="43602" x="1509713" y="2795588"/>
          <p14:tracePt t="43613" x="1500188" y="2795588"/>
          <p14:tracePt t="43626" x="1490663" y="2795588"/>
          <p14:tracePt t="43652" x="1482725" y="2795588"/>
          <p14:tracePt t="43676" x="1473200" y="2795588"/>
          <p14:tracePt t="43713" x="1465263" y="2795588"/>
          <p14:tracePt t="43725" x="1455738" y="2795588"/>
          <p14:tracePt t="43749" x="1446213" y="2795588"/>
          <p14:tracePt t="43786" x="1438275" y="2795588"/>
          <p14:tracePt t="43872" x="1428750" y="2795588"/>
          <p14:tracePt t="43896" x="1419225" y="2795588"/>
          <p14:tracePt t="43958" x="1411288" y="2795588"/>
          <p14:tracePt t="49153" x="1401763" y="2786063"/>
          <p14:tracePt t="49165" x="1393825" y="2786063"/>
          <p14:tracePt t="49190" x="1384300" y="2776538"/>
          <p14:tracePt t="49213" x="1366838" y="2776538"/>
          <p14:tracePt t="49227" x="1347788" y="2776538"/>
          <p14:tracePt t="49238" x="1312863" y="2776538"/>
          <p14:tracePt t="49251" x="1276350" y="2795588"/>
          <p14:tracePt t="49262" x="1258888" y="2803525"/>
          <p14:tracePt t="49275" x="1231900" y="2803525"/>
          <p14:tracePt t="49292" x="1223963" y="2813050"/>
          <p14:tracePt t="49309" x="1214438" y="2813050"/>
          <p14:tracePt t="49325" x="1204913" y="2822575"/>
          <p14:tracePt t="49410" x="1196975" y="2822575"/>
          <p14:tracePt t="49595" x="1187450" y="2822575"/>
          <p14:tracePt t="49642" x="1179513" y="2813050"/>
          <p14:tracePt t="49655" x="1169988" y="2795588"/>
          <p14:tracePt t="49667" x="1169988" y="2776538"/>
          <p14:tracePt t="49679" x="1160463" y="2759075"/>
          <p14:tracePt t="49692" x="1152525" y="2741613"/>
          <p14:tracePt t="49709" x="1152525" y="2732088"/>
          <p14:tracePt t="49728" x="1152525" y="2724150"/>
          <p14:tracePt t="49752" x="1152525" y="2714625"/>
          <p14:tracePt t="49766" x="1152525" y="2705100"/>
          <p14:tracePt t="49778" x="1152525" y="2697163"/>
          <p14:tracePt t="49792" x="1152525" y="2687638"/>
          <p14:tracePt t="49809" x="1152525" y="2670175"/>
          <p14:tracePt t="49838" x="1152525" y="2660650"/>
          <p14:tracePt t="49937" x="1152525" y="2670175"/>
          <p14:tracePt t="49949" x="1152525" y="2679700"/>
          <p14:tracePt t="49961" x="1152525" y="2697163"/>
          <p14:tracePt t="49973" x="1152525" y="2724150"/>
          <p14:tracePt t="49986" x="1152525" y="2741613"/>
          <p14:tracePt t="49998" x="1152525" y="2759075"/>
          <p14:tracePt t="50010" x="1152525" y="2786063"/>
          <p14:tracePt t="50026" x="1152525" y="2795588"/>
          <p14:tracePt t="50042" x="1152525" y="2813050"/>
          <p14:tracePt t="50060" x="1152525" y="2822575"/>
          <p14:tracePt t="51947" x="1152525" y="2830513"/>
          <p14:tracePt t="52276" x="1160463" y="2830513"/>
          <p14:tracePt t="52339" x="1179513" y="2830513"/>
          <p14:tracePt t="52362" x="1196975" y="2830513"/>
          <p14:tracePt t="52375" x="1214438" y="2830513"/>
          <p14:tracePt t="52387" x="1223963" y="2840038"/>
          <p14:tracePt t="52399" x="1241425" y="2840038"/>
          <p14:tracePt t="52412" x="1250950" y="2840038"/>
          <p14:tracePt t="52426" x="1268413" y="2840038"/>
          <p14:tracePt t="52443" x="1276350" y="2840038"/>
          <p14:tracePt t="52460" x="1295400" y="2840038"/>
          <p14:tracePt t="52476" x="1347788" y="2840038"/>
          <p14:tracePt t="52493" x="1374775" y="2840038"/>
          <p14:tracePt t="52510" x="1419225" y="2847975"/>
          <p14:tracePt t="52526" x="1438275" y="2857500"/>
          <p14:tracePt t="52543" x="1455738" y="2867025"/>
          <p14:tracePt t="52560" x="1473200" y="2867025"/>
          <p14:tracePt t="52583" x="1482725" y="2867025"/>
          <p14:tracePt t="52632" x="1482725" y="2874963"/>
          <p14:tracePt t="53050" x="1490663" y="2884488"/>
          <p14:tracePt t="53061" x="1500188" y="2884488"/>
          <p14:tracePt t="53073" x="1509713" y="2884488"/>
          <p14:tracePt t="53086" x="1527175" y="2884488"/>
          <p14:tracePt t="53097" x="1544638" y="2884488"/>
          <p14:tracePt t="53112" x="1581150" y="2894013"/>
          <p14:tracePt t="53127" x="1616075" y="2894013"/>
          <p14:tracePt t="53143" x="1652588" y="2901950"/>
          <p14:tracePt t="53160" x="1731963" y="2901950"/>
          <p14:tracePt t="53177" x="1768475" y="2901950"/>
          <p14:tracePt t="53193" x="1795463" y="2901950"/>
          <p14:tracePt t="53210" x="1847850" y="2901950"/>
          <p14:tracePt t="53227" x="1874838" y="2901950"/>
          <p14:tracePt t="53243" x="1893888" y="2901950"/>
          <p14:tracePt t="53260" x="1911350" y="2901950"/>
          <p14:tracePt t="53613" x="1911350" y="2894013"/>
          <p14:tracePt t="53637" x="1938338" y="2874963"/>
          <p14:tracePt t="53650" x="1973263" y="2847975"/>
          <p14:tracePt t="53661" x="2036763" y="2813050"/>
          <p14:tracePt t="53673" x="2125663" y="2786063"/>
          <p14:tracePt t="53685" x="2259013" y="2732088"/>
          <p14:tracePt t="53697" x="2401888" y="2697163"/>
          <p14:tracePt t="53711" x="2616200" y="2652713"/>
          <p14:tracePt t="53727" x="2857500" y="2625725"/>
          <p14:tracePt t="53743" x="3054350" y="2625725"/>
          <p14:tracePt t="53760" x="3402013" y="2625725"/>
          <p14:tracePt t="53777" x="3500438" y="2625725"/>
          <p14:tracePt t="53793" x="3581400" y="2625725"/>
          <p14:tracePt t="53810" x="3616325" y="2643188"/>
          <p14:tracePt t="53827" x="3625850" y="2643188"/>
          <p14:tracePt t="53993" x="3679825" y="2660650"/>
          <p14:tracePt t="54004" x="3741738" y="2670175"/>
          <p14:tracePt t="54018" x="3830638" y="2687638"/>
          <p14:tracePt t="54029" x="3965575" y="2697163"/>
          <p14:tracePt t="54043" x="4160838" y="2697163"/>
          <p14:tracePt t="54060" x="4411663" y="2697163"/>
          <p14:tracePt t="54077" x="4697413" y="2679700"/>
          <p14:tracePt t="54094" x="5108575" y="2598738"/>
          <p14:tracePt t="54110" x="5232400" y="2554288"/>
          <p14:tracePt t="54127" x="5348288" y="2517775"/>
          <p14:tracePt t="54144" x="5537200" y="2438400"/>
          <p14:tracePt t="54160" x="5608638" y="2411413"/>
          <p14:tracePt t="54177" x="5688013" y="2366963"/>
          <p14:tracePt t="54194" x="5705475" y="2357438"/>
          <p14:tracePt t="54210" x="5724525" y="2357438"/>
          <p14:tracePt t="54227" x="5741988" y="2347913"/>
          <p14:tracePt t="54457" x="5741988" y="2339975"/>
          <p14:tracePt t="54482" x="5759450" y="2322513"/>
          <p14:tracePt t="54496" x="5768975" y="2286000"/>
          <p14:tracePt t="54507" x="5786438" y="2241550"/>
          <p14:tracePt t="54518" x="5830888" y="2179638"/>
          <p14:tracePt t="54531" x="5857875" y="2098675"/>
          <p14:tracePt t="54544" x="5894388" y="2027238"/>
          <p14:tracePt t="54560" x="5911850" y="1973263"/>
          <p14:tracePt t="54577" x="5929313" y="1938338"/>
          <p14:tracePt t="54594" x="5938838" y="1919288"/>
          <p14:tracePt t="54610" x="5938838" y="1901825"/>
          <p14:tracePt t="54627" x="5946775" y="1893888"/>
          <p14:tracePt t="54644" x="5965825" y="1866900"/>
          <p14:tracePt t="54660" x="5983288" y="1847850"/>
          <p14:tracePt t="54677" x="5983288" y="1839913"/>
          <p14:tracePt t="54694" x="5991225" y="1830388"/>
          <p14:tracePt t="54710" x="6010275" y="1822450"/>
          <p14:tracePt t="54727" x="6027738" y="1812925"/>
          <p14:tracePt t="54744" x="6062663" y="1795463"/>
          <p14:tracePt t="54760" x="6072188" y="1785938"/>
          <p14:tracePt t="54777" x="6099175" y="1776413"/>
          <p14:tracePt t="54794" x="6108700" y="1768475"/>
          <p14:tracePt t="54810" x="6126163" y="1768475"/>
          <p14:tracePt t="54827" x="6161088" y="1768475"/>
          <p14:tracePt t="54844" x="6170613" y="1768475"/>
          <p14:tracePt t="54861" x="6180138" y="1768475"/>
          <p14:tracePt t="54877" x="6188075" y="1776413"/>
          <p14:tracePt t="54894" x="6188075" y="1785938"/>
          <p14:tracePt t="54911" x="6197600" y="1803400"/>
          <p14:tracePt t="54927" x="6197600" y="1812925"/>
          <p14:tracePt t="54944" x="6205538" y="1830388"/>
          <p14:tracePt t="54961" x="6224588" y="1866900"/>
          <p14:tracePt t="54977" x="6232525" y="1893888"/>
          <p14:tracePt t="54994" x="6242050" y="1919288"/>
          <p14:tracePt t="55011" x="6259513" y="1982788"/>
          <p14:tracePt t="55027" x="6269038" y="2009775"/>
          <p14:tracePt t="55044" x="6276975" y="2036763"/>
          <p14:tracePt t="55061" x="6276975" y="2081213"/>
          <p14:tracePt t="55077" x="6286500" y="2108200"/>
          <p14:tracePt t="55094" x="6286500" y="2133600"/>
          <p14:tracePt t="55111" x="6286500" y="2170113"/>
          <p14:tracePt t="55127" x="6286500" y="2179638"/>
          <p14:tracePt t="55144" x="6286500" y="2224088"/>
          <p14:tracePt t="55161" x="6286500" y="2241550"/>
          <p14:tracePt t="55177" x="6286500" y="2259013"/>
          <p14:tracePt t="55194" x="6269038" y="2303463"/>
          <p14:tracePt t="55211" x="6259513" y="2312988"/>
          <p14:tracePt t="55227" x="6251575" y="2322513"/>
          <p14:tracePt t="55244" x="6215063" y="2347913"/>
          <p14:tracePt t="55261" x="6197600" y="2366963"/>
          <p14:tracePt t="55277" x="6188075" y="2374900"/>
          <p14:tracePt t="55294" x="6161088" y="2374900"/>
          <p14:tracePt t="55311" x="6161088" y="2384425"/>
          <p14:tracePt t="55327" x="6153150" y="2384425"/>
          <p14:tracePt t="55344" x="6134100" y="2384425"/>
          <p14:tracePt t="55361" x="6108700" y="2384425"/>
          <p14:tracePt t="55377" x="6081713" y="2384425"/>
          <p14:tracePt t="55394" x="6062663" y="2384425"/>
          <p14:tracePt t="55411" x="6045200" y="2384425"/>
          <p14:tracePt t="55427" x="6018213" y="2384425"/>
          <p14:tracePt t="55444" x="6010275" y="2384425"/>
          <p14:tracePt t="55461" x="5983288" y="2384425"/>
          <p14:tracePt t="55477" x="5956300" y="2374900"/>
          <p14:tracePt t="55494" x="5929313" y="2357438"/>
          <p14:tracePt t="55511" x="5919788" y="2339975"/>
          <p14:tracePt t="55527" x="5902325" y="2322513"/>
          <p14:tracePt t="55544" x="5894388" y="2312988"/>
          <p14:tracePt t="55561" x="5884863" y="2276475"/>
          <p14:tracePt t="55577" x="5875338" y="2241550"/>
          <p14:tracePt t="55594" x="5867400" y="2197100"/>
          <p14:tracePt t="55611" x="5867400" y="2116138"/>
          <p14:tracePt t="55628" x="5867400" y="2089150"/>
          <p14:tracePt t="55644" x="5867400" y="2071688"/>
          <p14:tracePt t="55661" x="5867400" y="2054225"/>
          <p14:tracePt t="55677" x="5867400" y="2044700"/>
          <p14:tracePt t="55694" x="5884863" y="2027238"/>
          <p14:tracePt t="55711" x="5946775" y="2000250"/>
          <p14:tracePt t="55727" x="5965825" y="1990725"/>
          <p14:tracePt t="55744" x="6027738" y="1982788"/>
          <p14:tracePt t="55761" x="6062663" y="1982788"/>
          <p14:tracePt t="55777" x="6108700" y="1982788"/>
          <p14:tracePt t="55794" x="6188075" y="1982788"/>
          <p14:tracePt t="55811" x="6232525" y="1982788"/>
          <p14:tracePt t="55827" x="6259513" y="2000250"/>
          <p14:tracePt t="55844" x="6286500" y="2017713"/>
          <p14:tracePt t="55861" x="6296025" y="2027238"/>
          <p14:tracePt t="55878" x="6296025" y="2036763"/>
          <p14:tracePt t="55894" x="6303963" y="2054225"/>
          <p14:tracePt t="55911" x="6303963" y="2062163"/>
          <p14:tracePt t="55928" x="6303963" y="2071688"/>
          <p14:tracePt t="55944" x="6313488" y="2125663"/>
          <p14:tracePt t="55961" x="6313488" y="2143125"/>
          <p14:tracePt t="55977" x="6313488" y="2179638"/>
          <p14:tracePt t="55994" x="6313488" y="2197100"/>
          <p14:tracePt t="56011" x="6313488" y="2224088"/>
          <p14:tracePt t="56027" x="6313488" y="2268538"/>
          <p14:tracePt t="56044" x="6313488" y="2276475"/>
          <p14:tracePt t="56061" x="6313488" y="2295525"/>
          <p14:tracePt t="56077" x="6313488" y="2330450"/>
          <p14:tracePt t="56094" x="6313488" y="2347913"/>
          <p14:tracePt t="56111" x="6313488" y="2366963"/>
          <p14:tracePt t="56128" x="6303963" y="2401888"/>
          <p14:tracePt t="56162" x="6303963" y="2411413"/>
          <p14:tracePt t="56174" x="6296025" y="2411413"/>
          <p14:tracePt t="56197" x="6296025" y="2419350"/>
          <p14:tracePt t="58795" x="6296025" y="2428875"/>
          <p14:tracePt t="58808" x="6303963" y="2438400"/>
          <p14:tracePt t="58819" x="6303963" y="2455863"/>
          <p14:tracePt t="58831" x="6313488" y="2473325"/>
          <p14:tracePt t="58845" x="6330950" y="2490788"/>
          <p14:tracePt t="58862" x="6330950" y="2527300"/>
          <p14:tracePt t="58878" x="6348413" y="2562225"/>
          <p14:tracePt t="58896" x="6384925" y="2670175"/>
          <p14:tracePt t="58912" x="6411913" y="2732088"/>
          <p14:tracePt t="58928" x="6438900" y="2803525"/>
          <p14:tracePt t="58945" x="6465888" y="2919413"/>
          <p14:tracePt t="58962" x="6491288" y="2973388"/>
          <p14:tracePt t="58978" x="6500813" y="3009900"/>
          <p14:tracePt t="58995" x="6518275" y="3044825"/>
          <p14:tracePt t="59012" x="6518275" y="3054350"/>
          <p14:tracePt t="59028" x="6527800" y="3071813"/>
          <p14:tracePt t="59045" x="6527800" y="3081338"/>
          <p14:tracePt t="59062" x="6537325" y="3081338"/>
          <p14:tracePt t="59079" x="6537325" y="3089275"/>
          <p14:tracePt t="59115" x="6537325" y="3098800"/>
          <p14:tracePt t="59138" x="6545263" y="3108325"/>
          <p14:tracePt t="59152" x="6554788" y="3125788"/>
          <p14:tracePt t="59162" x="6554788" y="3143250"/>
          <p14:tracePt t="59175" x="6562725" y="3152775"/>
          <p14:tracePt t="59187" x="6581775" y="3179763"/>
          <p14:tracePt t="59199" x="6581775" y="3187700"/>
          <p14:tracePt t="59212" x="6599238" y="3205163"/>
          <p14:tracePt t="59229" x="6599238" y="3224213"/>
          <p14:tracePt t="59245" x="6608763" y="3241675"/>
          <p14:tracePt t="59262" x="6616700" y="3276600"/>
          <p14:tracePt t="59279" x="6626225" y="3295650"/>
          <p14:tracePt t="59298" x="6626225" y="3303588"/>
          <p14:tracePt t="59420" x="6626225" y="3295650"/>
          <p14:tracePt t="59433" x="6634163" y="3295650"/>
          <p14:tracePt t="59457" x="6634163" y="3286125"/>
          <p14:tracePt t="59469" x="6634163" y="3276600"/>
          <p14:tracePt t="59529" x="6634163" y="3268663"/>
          <p14:tracePt t="59542" x="6643688" y="3268663"/>
          <p14:tracePt t="59555" x="6653213" y="3259138"/>
          <p14:tracePt t="59568" x="6661150" y="3251200"/>
          <p14:tracePt t="59592" x="6661150" y="3241675"/>
          <p14:tracePt t="59604" x="6670675" y="3241675"/>
          <p14:tracePt t="59617" x="6680200" y="3241675"/>
          <p14:tracePt t="59641" x="6688138" y="3232150"/>
          <p14:tracePt t="59653" x="6697663" y="3232150"/>
          <p14:tracePt t="59666" x="6705600" y="3232150"/>
          <p14:tracePt t="59679" x="6715125" y="3224213"/>
          <p14:tracePt t="59701" x="6724650" y="3224213"/>
          <p14:tracePt t="59726" x="6732588" y="3224213"/>
          <p14:tracePt t="59751" x="6742113" y="3224213"/>
          <p14:tracePt t="59764" x="6751638" y="3224213"/>
          <p14:tracePt t="59775" x="6759575" y="3224213"/>
          <p14:tracePt t="59788" x="6777038" y="3224213"/>
          <p14:tracePt t="59800" x="6786563" y="3224213"/>
          <p14:tracePt t="59812" x="6796088" y="3224213"/>
          <p14:tracePt t="59829" x="6813550" y="3224213"/>
          <p14:tracePt t="59849" x="6823075" y="3224213"/>
          <p14:tracePt t="59873" x="6831013" y="3224213"/>
          <p14:tracePt t="59911" x="6848475" y="3224213"/>
          <p14:tracePt t="59934" x="6858000" y="3224213"/>
          <p14:tracePt t="60106" x="6858000" y="3214688"/>
          <p14:tracePt t="60130" x="6840538" y="3205163"/>
          <p14:tracePt t="60142" x="6813550" y="3205163"/>
          <p14:tracePt t="60155" x="6777038" y="3205163"/>
          <p14:tracePt t="60170" x="6715125" y="3205163"/>
          <p14:tracePt t="60179" x="6643688" y="3197225"/>
          <p14:tracePt t="60195" x="6581775" y="3197225"/>
          <p14:tracePt t="60212" x="6518275" y="3179763"/>
          <p14:tracePt t="60229" x="6375400" y="3152775"/>
          <p14:tracePt t="60245" x="6323013" y="3143250"/>
          <p14:tracePt t="60262" x="6276975" y="3133725"/>
          <p14:tracePt t="60279" x="6224588" y="3133725"/>
          <p14:tracePt t="60295" x="6215063" y="3133725"/>
          <p14:tracePt t="60312" x="6205538" y="3133725"/>
          <p14:tracePt t="60329" x="6197600" y="3133725"/>
          <p14:tracePt t="60351" x="6188075" y="3133725"/>
          <p14:tracePt t="60546" x="6215063" y="3133725"/>
          <p14:tracePt t="60559" x="6232525" y="3133725"/>
          <p14:tracePt t="60571" x="6259513" y="3133725"/>
          <p14:tracePt t="60583" x="6286500" y="3133725"/>
          <p14:tracePt t="60596" x="6313488" y="3133725"/>
          <p14:tracePt t="60612" x="6348413" y="3125788"/>
          <p14:tracePt t="60629" x="6411913" y="3116263"/>
          <p14:tracePt t="60646" x="6537325" y="3108325"/>
          <p14:tracePt t="60663" x="6589713" y="3108325"/>
          <p14:tracePt t="60679" x="6634163" y="3098800"/>
          <p14:tracePt t="60695" x="6742113" y="3098800"/>
          <p14:tracePt t="60712" x="6786563" y="3098800"/>
          <p14:tracePt t="60729" x="6831013" y="3098800"/>
          <p14:tracePt t="60746" x="6875463" y="3116263"/>
          <p14:tracePt t="60762" x="6894513" y="3125788"/>
          <p14:tracePt t="60779" x="6919913" y="3133725"/>
          <p14:tracePt t="60796" x="6938963" y="3160713"/>
          <p14:tracePt t="60812" x="6956425" y="3170238"/>
          <p14:tracePt t="60829" x="6973888" y="3197225"/>
          <p14:tracePt t="60846" x="6973888" y="3214688"/>
          <p14:tracePt t="60865" x="6983413" y="3224213"/>
          <p14:tracePt t="60891" x="6983413" y="3232150"/>
          <p14:tracePt t="60902" x="6983413" y="3241675"/>
          <p14:tracePt t="60927" x="6983413" y="3251200"/>
          <p14:tracePt t="60939" x="6983413" y="3259138"/>
          <p14:tracePt t="60951" x="6983413" y="3268663"/>
          <p14:tracePt t="60964" x="6983413" y="3286125"/>
          <p14:tracePt t="60979" x="6983413" y="3295650"/>
          <p14:tracePt t="60996" x="6973888" y="3303588"/>
          <p14:tracePt t="61012" x="6973888" y="3313113"/>
          <p14:tracePt t="61029" x="6973888" y="3330575"/>
          <p14:tracePt t="61050" x="6973888" y="3340100"/>
          <p14:tracePt t="61063" x="6973888" y="3348038"/>
          <p14:tracePt t="61079" x="6973888" y="3357563"/>
          <p14:tracePt t="61098" x="6973888" y="3367088"/>
          <p14:tracePt t="61123" x="6973888" y="3375025"/>
          <p14:tracePt t="61429" x="6983413" y="3375025"/>
          <p14:tracePt t="61442" x="7000875" y="3375025"/>
          <p14:tracePt t="61454" x="7037388" y="3375025"/>
          <p14:tracePt t="61466" x="7081838" y="3394075"/>
          <p14:tracePt t="61479" x="7116763" y="3411538"/>
          <p14:tracePt t="61496" x="7153275" y="3438525"/>
          <p14:tracePt t="61513" x="7180263" y="3473450"/>
          <p14:tracePt t="61529" x="7224713" y="3562350"/>
          <p14:tracePt t="61546" x="7251700" y="3598863"/>
          <p14:tracePt t="61563" x="7269163" y="3643313"/>
          <p14:tracePt t="61579" x="7304088" y="3714750"/>
          <p14:tracePt t="61596" x="7304088" y="3741738"/>
          <p14:tracePt t="61613" x="7323138" y="3768725"/>
          <p14:tracePt t="61629" x="7340600" y="3830638"/>
          <p14:tracePt t="61646" x="7348538" y="3857625"/>
          <p14:tracePt t="61663" x="7367588" y="3919538"/>
          <p14:tracePt t="61679" x="7367588" y="3946525"/>
          <p14:tracePt t="61696" x="7375525" y="3983038"/>
          <p14:tracePt t="61713" x="7385050" y="4054475"/>
          <p14:tracePt t="61729" x="7385050" y="4108450"/>
          <p14:tracePt t="61746" x="7385050" y="4143375"/>
          <p14:tracePt t="61763" x="7385050" y="4205288"/>
          <p14:tracePt t="61779" x="7385050" y="4232275"/>
          <p14:tracePt t="61796" x="7385050" y="4268788"/>
          <p14:tracePt t="61813" x="7385050" y="4313238"/>
          <p14:tracePt t="61829" x="7385050" y="4330700"/>
          <p14:tracePt t="61846" x="7385050" y="4375150"/>
          <p14:tracePt t="61863" x="7385050" y="4394200"/>
          <p14:tracePt t="61879" x="7385050" y="4411663"/>
          <p14:tracePt t="61896" x="7385050" y="4429125"/>
          <p14:tracePt t="61921" x="7385050" y="4438650"/>
          <p14:tracePt t="62300" x="7375525" y="4438650"/>
          <p14:tracePt t="62324" x="7375525" y="4456113"/>
          <p14:tracePt t="62337" x="7358063" y="4456113"/>
          <p14:tracePt t="62349" x="7358063" y="4473575"/>
          <p14:tracePt t="62361" x="7340600" y="4473575"/>
          <p14:tracePt t="62373" x="7340600" y="4491038"/>
          <p14:tracePt t="62386" x="7323138" y="4500563"/>
          <p14:tracePt t="62398" x="7313613" y="4510088"/>
          <p14:tracePt t="62413" x="7296150" y="4518025"/>
          <p14:tracePt t="62429" x="7286625" y="4527550"/>
          <p14:tracePt t="62446" x="7251700" y="4554538"/>
          <p14:tracePt t="62463" x="7232650" y="4572000"/>
          <p14:tracePt t="62479" x="7205663" y="4589463"/>
          <p14:tracePt t="62496" x="7180263" y="4616450"/>
          <p14:tracePt t="62513" x="7153275" y="4633913"/>
          <p14:tracePt t="62529" x="7134225" y="4643438"/>
          <p14:tracePt t="62546" x="7099300" y="4660900"/>
          <p14:tracePt t="62563" x="7072313" y="4670425"/>
          <p14:tracePt t="62579" x="7054850" y="4679950"/>
          <p14:tracePt t="62596" x="7027863" y="4687888"/>
          <p14:tracePt t="62613" x="7010400" y="4687888"/>
          <p14:tracePt t="62630" x="7010400" y="4697413"/>
          <p14:tracePt t="62646" x="6991350" y="4697413"/>
          <p14:tracePt t="62663" x="6973888" y="4697413"/>
          <p14:tracePt t="62680" x="6956425" y="4697413"/>
          <p14:tracePt t="62696" x="6938963" y="4705350"/>
          <p14:tracePt t="62713" x="6919913" y="4705350"/>
          <p14:tracePt t="62729" x="6902450" y="4714875"/>
          <p14:tracePt t="62746" x="6894513" y="4714875"/>
          <p14:tracePt t="62763" x="6884988" y="4714875"/>
          <p14:tracePt t="62780" x="6867525" y="4724400"/>
          <p14:tracePt t="62796" x="6848475" y="4741863"/>
          <p14:tracePt t="62813" x="6813550" y="4751388"/>
          <p14:tracePt t="62830" x="6777038" y="4768850"/>
          <p14:tracePt t="62846" x="6751638" y="4768850"/>
          <p14:tracePt t="62863" x="6751638" y="4776788"/>
          <p14:tracePt t="62880" x="6715125" y="4786313"/>
          <p14:tracePt t="62896" x="6697663" y="4803775"/>
          <p14:tracePt t="62913" x="6643688" y="4822825"/>
          <p14:tracePt t="62930" x="6616700" y="4830763"/>
          <p14:tracePt t="62946" x="6599238" y="4840288"/>
          <p14:tracePt t="62963" x="6572250" y="4848225"/>
          <p14:tracePt t="62979" x="6562725" y="4848225"/>
          <p14:tracePt t="62996" x="6545263" y="4848225"/>
          <p14:tracePt t="63013" x="6500813" y="4848225"/>
          <p14:tracePt t="63030" x="6473825" y="4857750"/>
          <p14:tracePt t="63046" x="6456363" y="4857750"/>
          <p14:tracePt t="63047" x="6438900" y="4857750"/>
          <p14:tracePt t="63063" x="6411913" y="4857750"/>
          <p14:tracePt t="63080" x="6394450" y="4857750"/>
          <p14:tracePt t="63096" x="6340475" y="4857750"/>
          <p14:tracePt t="63113" x="6313488" y="4857750"/>
          <p14:tracePt t="63130" x="6286500" y="4857750"/>
          <p14:tracePt t="63146" x="6224588" y="4857750"/>
          <p14:tracePt t="63163" x="6197600" y="4857750"/>
          <p14:tracePt t="63180" x="6180138" y="4857750"/>
          <p14:tracePt t="63196" x="6126163" y="4848225"/>
          <p14:tracePt t="63213" x="6108700" y="4830763"/>
          <p14:tracePt t="63230" x="6099175" y="4830763"/>
          <p14:tracePt t="63247" x="6054725" y="4803775"/>
          <p14:tracePt t="63263" x="6045200" y="4803775"/>
          <p14:tracePt t="63280" x="6010275" y="4776788"/>
          <p14:tracePt t="63296" x="5991225" y="4759325"/>
          <p14:tracePt t="63313" x="5973763" y="4741863"/>
          <p14:tracePt t="63330" x="5929313" y="4705350"/>
          <p14:tracePt t="63346" x="5911850" y="4687888"/>
          <p14:tracePt t="63363" x="5884863" y="4670425"/>
          <p14:tracePt t="63380" x="5840413" y="4616450"/>
          <p14:tracePt t="63397" x="5813425" y="4581525"/>
          <p14:tracePt t="63413" x="5759450" y="4510088"/>
          <p14:tracePt t="63430" x="5751513" y="4483100"/>
          <p14:tracePt t="63446" x="5732463" y="4438650"/>
          <p14:tracePt t="63464" x="5697538" y="4367213"/>
          <p14:tracePt t="63480" x="5688013" y="4313238"/>
          <p14:tracePt t="63496" x="5680075" y="4276725"/>
          <p14:tracePt t="63513" x="5670550" y="4187825"/>
          <p14:tracePt t="63530" x="5670550" y="4160838"/>
          <p14:tracePt t="63547" x="5670550" y="4133850"/>
          <p14:tracePt t="63563" x="5670550" y="4089400"/>
          <p14:tracePt t="63580" x="5670550" y="4071938"/>
          <p14:tracePt t="63597" x="5670550" y="4054475"/>
          <p14:tracePt t="63613" x="5670550" y="4017963"/>
          <p14:tracePt t="63630" x="5670550" y="3990975"/>
          <p14:tracePt t="63647" x="5670550" y="3965575"/>
          <p14:tracePt t="63663" x="5670550" y="3956050"/>
          <p14:tracePt t="63685" x="5670550" y="3946525"/>
          <p14:tracePt t="64003" x="5680075" y="3946525"/>
          <p14:tracePt t="64028" x="5697538" y="3973513"/>
          <p14:tracePt t="64038" x="5697538" y="4000500"/>
          <p14:tracePt t="64051" x="5715000" y="4054475"/>
          <p14:tracePt t="64064" x="5732463" y="4116388"/>
          <p14:tracePt t="64080" x="5768975" y="4197350"/>
          <p14:tracePt t="64097" x="5803900" y="4259263"/>
          <p14:tracePt t="64114" x="5884863" y="4411663"/>
          <p14:tracePt t="64130" x="5902325" y="4483100"/>
          <p14:tracePt t="64147" x="5929313" y="4537075"/>
          <p14:tracePt t="64163" x="5956300" y="4616450"/>
          <p14:tracePt t="64180" x="5973763" y="4643438"/>
          <p14:tracePt t="64197" x="6000750" y="4687888"/>
          <p14:tracePt t="64213" x="6027738" y="4759325"/>
          <p14:tracePt t="64230" x="6054725" y="4795838"/>
          <p14:tracePt t="64247" x="6062663" y="4813300"/>
          <p14:tracePt t="64263" x="6081713" y="4848225"/>
          <p14:tracePt t="64280" x="6089650" y="4867275"/>
          <p14:tracePt t="64297" x="6099175" y="4894263"/>
          <p14:tracePt t="64314" x="6116638" y="4902200"/>
          <p14:tracePt t="64330" x="6116638" y="4911725"/>
          <p14:tracePt t="64347" x="6143625" y="4938713"/>
          <p14:tracePt t="64363" x="6161088" y="4956175"/>
          <p14:tracePt t="64380" x="6170613" y="4965700"/>
          <p14:tracePt t="64397" x="6188075" y="4991100"/>
          <p14:tracePt t="64413" x="6205538" y="5018088"/>
          <p14:tracePt t="64430" x="6215063" y="5027613"/>
          <p14:tracePt t="64447" x="6242050" y="5054600"/>
          <p14:tracePt t="64463" x="6251575" y="5062538"/>
          <p14:tracePt t="64480" x="6269038" y="5081588"/>
          <p14:tracePt t="64497" x="6296025" y="5089525"/>
          <p14:tracePt t="64513" x="6313488" y="5099050"/>
          <p14:tracePt t="64530" x="6348413" y="5108575"/>
          <p14:tracePt t="64547" x="6375400" y="5108575"/>
          <p14:tracePt t="64563" x="6402388" y="5108575"/>
          <p14:tracePt t="64580" x="6465888" y="5108575"/>
          <p14:tracePt t="64597" x="6491288" y="5108575"/>
          <p14:tracePt t="64613" x="6537325" y="5099050"/>
          <p14:tracePt t="64630" x="6599238" y="5089525"/>
          <p14:tracePt t="64647" x="6643688" y="5072063"/>
          <p14:tracePt t="64664" x="6697663" y="5054600"/>
          <p14:tracePt t="64680" x="6786563" y="5027613"/>
          <p14:tracePt t="64697" x="6831013" y="5010150"/>
          <p14:tracePt t="64713" x="6884988" y="4983163"/>
          <p14:tracePt t="64730" x="6919913" y="4973638"/>
          <p14:tracePt t="64747" x="6946900" y="4965700"/>
          <p14:tracePt t="64764" x="7018338" y="4919663"/>
          <p14:tracePt t="64780" x="7045325" y="4911725"/>
          <p14:tracePt t="64797" x="7072313" y="4902200"/>
          <p14:tracePt t="64814" x="7089775" y="4884738"/>
          <p14:tracePt t="64830" x="7116763" y="4884738"/>
          <p14:tracePt t="64847" x="7126288" y="4867275"/>
          <p14:tracePt t="64863" x="7161213" y="4840288"/>
          <p14:tracePt t="64880" x="7170738" y="4830763"/>
          <p14:tracePt t="64897" x="7197725" y="4813300"/>
          <p14:tracePt t="64914" x="7215188" y="4786313"/>
          <p14:tracePt t="64930" x="7232650" y="4759325"/>
          <p14:tracePt t="64947" x="7286625" y="4697413"/>
          <p14:tracePt t="64963" x="7296150" y="4660900"/>
          <p14:tracePt t="64980" x="7313613" y="4633913"/>
          <p14:tracePt t="64997" x="7331075" y="4562475"/>
          <p14:tracePt t="65014" x="7348538" y="4527550"/>
          <p14:tracePt t="65030" x="7367588" y="4419600"/>
          <p14:tracePt t="65047" x="7367588" y="4357688"/>
          <p14:tracePt t="65064" x="7375525" y="4295775"/>
          <p14:tracePt t="65080" x="7375525" y="4160838"/>
          <p14:tracePt t="65097" x="7375525" y="4116388"/>
          <p14:tracePt t="65114" x="7375525" y="4062413"/>
          <p14:tracePt t="65130" x="7375525" y="3973513"/>
          <p14:tracePt t="65147" x="7375525" y="3946525"/>
          <p14:tracePt t="65164" x="7375525" y="3911600"/>
          <p14:tracePt t="65180" x="7375525" y="3848100"/>
          <p14:tracePt t="65197" x="7385050" y="3813175"/>
          <p14:tracePt t="65214" x="7385050" y="3768725"/>
          <p14:tracePt t="65230" x="7394575" y="3724275"/>
          <p14:tracePt t="65247" x="7394575" y="3697288"/>
          <p14:tracePt t="65264" x="7394575" y="3679825"/>
          <p14:tracePt t="65280" x="7394575" y="3625850"/>
          <p14:tracePt t="65297" x="7394575" y="3589338"/>
          <p14:tracePt t="65314" x="7394575" y="3527425"/>
          <p14:tracePt t="65330" x="7394575" y="3482975"/>
          <p14:tracePt t="65347" x="7385050" y="3455988"/>
          <p14:tracePt t="65364" x="7375525" y="3411538"/>
          <p14:tracePt t="65380" x="7367588" y="3402013"/>
          <p14:tracePt t="66024" x="7367588" y="3411538"/>
          <p14:tracePt t="66037" x="7358063" y="3419475"/>
          <p14:tracePt t="66049" x="7348538" y="3419475"/>
          <p14:tracePt t="66074" x="7340600" y="3419475"/>
          <p14:tracePt t="66084" x="7323138" y="3419475"/>
          <p14:tracePt t="66098" x="7304088" y="3419475"/>
          <p14:tracePt t="66109" x="7286625" y="3419475"/>
          <p14:tracePt t="66124" x="7259638" y="3419475"/>
          <p14:tracePt t="66135" x="7232650" y="3419475"/>
          <p14:tracePt t="66147" x="7197725" y="3419475"/>
          <p14:tracePt t="66164" x="7153275" y="3419475"/>
          <p14:tracePt t="66181" x="7126288" y="3411538"/>
          <p14:tracePt t="66197" x="7089775" y="3394075"/>
          <p14:tracePt t="66214" x="7072313" y="3384550"/>
          <p14:tracePt t="66231" x="7054850" y="3384550"/>
          <p14:tracePt t="66247" x="6991350" y="3367088"/>
          <p14:tracePt t="66264" x="6965950" y="3367088"/>
          <p14:tracePt t="66281" x="6938963" y="3367088"/>
          <p14:tracePt t="66297" x="6884988" y="3357563"/>
          <p14:tracePt t="66314" x="6858000" y="3357563"/>
          <p14:tracePt t="66331" x="6823075" y="3348038"/>
          <p14:tracePt t="66347" x="6804025" y="3340100"/>
          <p14:tracePt t="66364" x="6777038" y="3340100"/>
          <p14:tracePt t="66381" x="6742113" y="3340100"/>
          <p14:tracePt t="66397" x="6724650" y="3340100"/>
          <p14:tracePt t="66414" x="6705600" y="3340100"/>
          <p14:tracePt t="66431" x="6688138" y="3340100"/>
          <p14:tracePt t="66447" x="6670675" y="3330575"/>
          <p14:tracePt t="66464" x="6670675" y="3322638"/>
          <p14:tracePt t="66481" x="6653213" y="3303588"/>
          <p14:tracePt t="66497" x="6643688" y="3303588"/>
          <p14:tracePt t="66514" x="6634163" y="3295650"/>
          <p14:tracePt t="66531" x="6634163" y="3286125"/>
          <p14:tracePt t="66547" x="6634163" y="3276600"/>
          <p14:tracePt t="66564" x="6634163" y="3268663"/>
          <p14:tracePt t="66587" x="6634163" y="3259138"/>
          <p14:tracePt t="66637" x="6643688" y="3251200"/>
          <p14:tracePt t="66648" x="6661150" y="3251200"/>
          <p14:tracePt t="66662" x="6680200" y="3251200"/>
          <p14:tracePt t="66673" x="6697663" y="3251200"/>
          <p14:tracePt t="66686" x="6715125" y="3241675"/>
          <p14:tracePt t="66698" x="6732588" y="3241675"/>
          <p14:tracePt t="66715" x="6759575" y="3241675"/>
          <p14:tracePt t="66731" x="6796088" y="3241675"/>
          <p14:tracePt t="66747" x="6813550" y="3241675"/>
          <p14:tracePt t="66764" x="6858000" y="3251200"/>
          <p14:tracePt t="66781" x="6875463" y="3259138"/>
          <p14:tracePt t="66797" x="6929438" y="3295650"/>
          <p14:tracePt t="66814" x="6965950" y="3313113"/>
          <p14:tracePt t="66831" x="6991350" y="3330575"/>
          <p14:tracePt t="66848" x="7037388" y="3384550"/>
          <p14:tracePt t="66864" x="7062788" y="3402013"/>
          <p14:tracePt t="66881" x="7072313" y="3438525"/>
          <p14:tracePt t="66898" x="7099300" y="3482975"/>
          <p14:tracePt t="66915" x="7108825" y="3509963"/>
          <p14:tracePt t="66931" x="7126288" y="3562350"/>
          <p14:tracePt t="66948" x="7143750" y="3589338"/>
          <p14:tracePt t="66964" x="7143750" y="3633788"/>
          <p14:tracePt t="66981" x="7161213" y="3714750"/>
          <p14:tracePt t="66998" x="7170738" y="3741738"/>
          <p14:tracePt t="67014" x="7180263" y="3768725"/>
          <p14:tracePt t="67031" x="7188200" y="3803650"/>
          <p14:tracePt t="67047" x="7188200" y="3822700"/>
          <p14:tracePt t="67064" x="7188200" y="3840163"/>
          <p14:tracePt t="67081" x="7197725" y="3867150"/>
          <p14:tracePt t="67098" x="7205663" y="3884613"/>
          <p14:tracePt t="67114" x="7205663" y="3894138"/>
          <p14:tracePt t="67131" x="7205663" y="3929063"/>
          <p14:tracePt t="67148" x="7205663" y="3938588"/>
          <p14:tracePt t="67164" x="7215188" y="3965575"/>
          <p14:tracePt t="67181" x="7215188" y="3973513"/>
          <p14:tracePt t="67198" x="7224713" y="3983038"/>
          <p14:tracePt t="67214" x="7232650" y="4010025"/>
          <p14:tracePt t="67231" x="7242175" y="4037013"/>
          <p14:tracePt t="67248" x="7251700" y="4054475"/>
          <p14:tracePt t="67264" x="7251700" y="4081463"/>
          <p14:tracePt t="67281" x="7259638" y="4089400"/>
          <p14:tracePt t="67298" x="7269163" y="4108450"/>
          <p14:tracePt t="67314" x="7269163" y="4116388"/>
          <p14:tracePt t="67331" x="7277100" y="4125913"/>
          <p14:tracePt t="67348" x="7286625" y="4152900"/>
          <p14:tracePt t="67364" x="7286625" y="4170363"/>
          <p14:tracePt t="67381" x="7286625" y="4179888"/>
          <p14:tracePt t="67398" x="7296150" y="4205288"/>
          <p14:tracePt t="67414" x="7296150" y="4224338"/>
          <p14:tracePt t="67431" x="7296150" y="4241800"/>
          <p14:tracePt t="67448" x="7296150" y="4295775"/>
          <p14:tracePt t="67464" x="7296150" y="4322763"/>
          <p14:tracePt t="67481" x="7296150" y="4357688"/>
          <p14:tracePt t="67498" x="7296150" y="4438650"/>
          <p14:tracePt t="67515" x="7304088" y="4465638"/>
          <p14:tracePt t="67531" x="7304088" y="4491038"/>
          <p14:tracePt t="67548" x="7313613" y="4518025"/>
          <p14:tracePt t="67564" x="7313613" y="4527550"/>
          <p14:tracePt t="67850" x="7313613" y="4537075"/>
          <p14:tracePt t="67863" x="7313613" y="4545013"/>
          <p14:tracePt t="67874" x="7304088" y="4554538"/>
          <p14:tracePt t="67887" x="7296150" y="4572000"/>
          <p14:tracePt t="67898" x="7286625" y="4572000"/>
          <p14:tracePt t="67915" x="7277100" y="4581525"/>
          <p14:tracePt t="67931" x="7277100" y="4589463"/>
          <p14:tracePt t="67948" x="7269163" y="4598988"/>
          <p14:tracePt t="67965" x="7251700" y="4608513"/>
          <p14:tracePt t="67981" x="7232650" y="4625975"/>
          <p14:tracePt t="67998" x="7197725" y="4670425"/>
          <p14:tracePt t="68014" x="7188200" y="4697413"/>
          <p14:tracePt t="68031" x="7161213" y="4724400"/>
          <p14:tracePt t="68048" x="7116763" y="4776788"/>
          <p14:tracePt t="68064" x="7081838" y="4803775"/>
          <p14:tracePt t="68081" x="7062788" y="4830763"/>
          <p14:tracePt t="68098" x="7000875" y="4875213"/>
          <p14:tracePt t="68115" x="6983413" y="4894263"/>
          <p14:tracePt t="68131" x="6938963" y="4919663"/>
          <p14:tracePt t="68148" x="6911975" y="4929188"/>
          <p14:tracePt t="68165" x="6884988" y="4938713"/>
          <p14:tracePt t="68181" x="6813550" y="4973638"/>
          <p14:tracePt t="68198" x="6777038" y="4973638"/>
          <p14:tracePt t="68215" x="6742113" y="4983163"/>
          <p14:tracePt t="68231" x="6634163" y="5010150"/>
          <p14:tracePt t="68248" x="6581775" y="5027613"/>
          <p14:tracePt t="68265" x="6537325" y="5037138"/>
          <p14:tracePt t="68281" x="6446838" y="5037138"/>
          <p14:tracePt t="68298" x="6394450" y="5037138"/>
          <p14:tracePt t="68315" x="6348413" y="5037138"/>
          <p14:tracePt t="68331" x="6251575" y="5037138"/>
          <p14:tracePt t="68348" x="6205538" y="5037138"/>
          <p14:tracePt t="68365" x="6153150" y="5037138"/>
          <p14:tracePt t="68381" x="6126163" y="5018088"/>
          <p14:tracePt t="68398" x="6099175" y="5000625"/>
          <p14:tracePt t="68415" x="6062663" y="4965700"/>
          <p14:tracePt t="68431" x="6027738" y="4938713"/>
          <p14:tracePt t="68448" x="6010275" y="4929188"/>
          <p14:tracePt t="68465" x="5956300" y="4884738"/>
          <p14:tracePt t="68481" x="5946775" y="4857750"/>
          <p14:tracePt t="68498" x="5929313" y="4830763"/>
          <p14:tracePt t="68515" x="5911850" y="4768850"/>
          <p14:tracePt t="68531" x="5911850" y="4751388"/>
          <p14:tracePt t="68548" x="5902325" y="4741863"/>
          <p14:tracePt t="68684" x="5902325" y="4751388"/>
          <p14:tracePt t="68707" x="5902325" y="4768850"/>
          <p14:tracePt t="68720" x="5911850" y="4768850"/>
          <p14:tracePt t="68734" x="5919788" y="4776788"/>
          <p14:tracePt t="68756" x="5929313" y="4795838"/>
          <p14:tracePt t="68769" x="5938838" y="4803775"/>
          <p14:tracePt t="68782" x="5946775" y="4822825"/>
          <p14:tracePt t="68793" x="5965825" y="4822825"/>
          <p14:tracePt t="68806" x="5983288" y="4848225"/>
          <p14:tracePt t="68818" x="6010275" y="4857750"/>
          <p14:tracePt t="68831" x="6027738" y="4875213"/>
          <p14:tracePt t="68848" x="6062663" y="4884738"/>
          <p14:tracePt t="68865" x="6081713" y="4894263"/>
          <p14:tracePt t="68881" x="6143625" y="4911725"/>
          <p14:tracePt t="68898" x="6197600" y="4919663"/>
          <p14:tracePt t="68915" x="6303963" y="4919663"/>
          <p14:tracePt t="68932" x="6357938" y="4919663"/>
          <p14:tracePt t="68948" x="6419850" y="4919663"/>
          <p14:tracePt t="68965" x="6545263" y="4919663"/>
          <p14:tracePt t="68982" x="6589713" y="4919663"/>
          <p14:tracePt t="68998" x="6626225" y="4919663"/>
          <p14:tracePt t="69015" x="6732588" y="4911725"/>
          <p14:tracePt t="69032" x="6769100" y="4902200"/>
          <p14:tracePt t="69048" x="6813550" y="4894263"/>
          <p14:tracePt t="69065" x="6875463" y="4875213"/>
          <p14:tracePt t="69081" x="6902450" y="4875213"/>
          <p14:tracePt t="69098" x="6919913" y="4857750"/>
          <p14:tracePt t="69115" x="6965950" y="4840288"/>
          <p14:tracePt t="69131" x="6983413" y="4822825"/>
          <p14:tracePt t="69148" x="6991350" y="4813300"/>
          <p14:tracePt t="69150" x="7018338" y="4795838"/>
          <p14:tracePt t="69165" x="7027863" y="4776788"/>
          <p14:tracePt t="69182" x="7037388" y="4768850"/>
          <p14:tracePt t="69198" x="7062788" y="4732338"/>
          <p14:tracePt t="69215" x="7072313" y="4705350"/>
          <p14:tracePt t="69232" x="7099300" y="4670425"/>
          <p14:tracePt t="69248" x="7161213" y="4608513"/>
          <p14:tracePt t="69265" x="7180263" y="4581525"/>
          <p14:tracePt t="69282" x="7188200" y="4572000"/>
          <p14:tracePt t="69298" x="7197725" y="4554538"/>
          <p14:tracePt t="69320" x="7205663" y="4537075"/>
          <p14:tracePt t="69332" x="7215188" y="4527550"/>
          <p14:tracePt t="69348" x="7224713" y="4510088"/>
          <p14:tracePt t="69365" x="7242175" y="4491038"/>
          <p14:tracePt t="69381" x="7242175" y="4483100"/>
          <p14:tracePt t="69398" x="7242175" y="4473575"/>
          <p14:tracePt t="69415" x="7251700" y="4473575"/>
          <p14:tracePt t="69432" x="7251700" y="4465638"/>
          <p14:tracePt t="69455" x="7251700" y="4456113"/>
          <p14:tracePt t="69517" x="7251700" y="4446588"/>
          <p14:tracePt t="69565" x="7251700" y="4438650"/>
          <p14:tracePt t="69578" x="7259638" y="4438650"/>
          <p14:tracePt t="69651" x="7269163" y="4429125"/>
          <p14:tracePt t="69674" x="7269163" y="4419600"/>
          <p14:tracePt t="69689" x="7277100" y="4411663"/>
          <p14:tracePt t="69713" x="7277100" y="4402138"/>
          <p14:tracePt t="69741" x="7277100" y="4384675"/>
          <p14:tracePt t="69751" x="7277100" y="4367213"/>
          <p14:tracePt t="69762" x="7286625" y="4348163"/>
          <p14:tracePt t="69773" x="7296150" y="4322763"/>
          <p14:tracePt t="69785" x="7304088" y="4276725"/>
          <p14:tracePt t="69798" x="7323138" y="4224338"/>
          <p14:tracePt t="69815" x="7331075" y="4187825"/>
          <p14:tracePt t="69832" x="7340600" y="4152900"/>
          <p14:tracePt t="69848" x="7340600" y="4125913"/>
          <p14:tracePt t="69865" x="7340600" y="4116388"/>
          <p14:tracePt t="69921" x="7340600" y="4108450"/>
          <p14:tracePt t="70498" x="7340600" y="4098925"/>
          <p14:tracePt t="70521" x="7340600" y="4081463"/>
          <p14:tracePt t="70533" x="7340600" y="4044950"/>
          <p14:tracePt t="70545" x="7340600" y="3990975"/>
          <p14:tracePt t="70557" x="7331075" y="3919538"/>
          <p14:tracePt t="70569" x="7313613" y="3840163"/>
          <p14:tracePt t="70582" x="7296150" y="3768725"/>
          <p14:tracePt t="70599" x="7269163" y="3679825"/>
          <p14:tracePt t="70615" x="7224713" y="3598863"/>
          <p14:tracePt t="70632" x="7161213" y="3473450"/>
          <p14:tracePt t="70649" x="7126288" y="3402013"/>
          <p14:tracePt t="70665" x="7089775" y="3357563"/>
          <p14:tracePt t="70682" x="7018338" y="3286125"/>
          <p14:tracePt t="70699" x="6983413" y="3259138"/>
          <p14:tracePt t="70716" x="6965950" y="3224213"/>
          <p14:tracePt t="70732" x="6929438" y="3205163"/>
          <p14:tracePt t="70756" x="6919913" y="3197225"/>
          <p14:tracePt t="70766" x="6911975" y="3197225"/>
          <p14:tracePt t="70791" x="6911975" y="3187700"/>
          <p14:tracePt t="70803" x="6902450" y="3187700"/>
          <p14:tracePt t="71342" x="6884988" y="3187700"/>
          <p14:tracePt t="71355" x="6875463" y="3187700"/>
          <p14:tracePt t="71367" x="6840538" y="3179763"/>
          <p14:tracePt t="71378" x="6777038" y="3170238"/>
          <p14:tracePt t="71389" x="6680200" y="3143250"/>
          <p14:tracePt t="71403" x="6562725" y="3108325"/>
          <p14:tracePt t="71416" x="6465888" y="3054350"/>
          <p14:tracePt t="71432" x="6340475" y="2965450"/>
          <p14:tracePt t="71449" x="6251575" y="2884488"/>
          <p14:tracePt t="71466" x="6108700" y="2705100"/>
          <p14:tracePt t="71482" x="6054725" y="2608263"/>
          <p14:tracePt t="71499" x="6027738" y="2500313"/>
          <p14:tracePt t="71516" x="6000750" y="2374900"/>
          <p14:tracePt t="71532" x="6000750" y="2339975"/>
          <p14:tracePt t="71549" x="6000750" y="2312988"/>
          <p14:tracePt t="71566" x="6000750" y="2276475"/>
          <p14:tracePt t="71583" x="6000750" y="2268538"/>
          <p14:tracePt t="71599" x="6010275" y="2232025"/>
          <p14:tracePt t="71616" x="6027738" y="2224088"/>
          <p14:tracePt t="71632" x="6062663" y="2187575"/>
          <p14:tracePt t="71649" x="6099175" y="2152650"/>
          <p14:tracePt t="71665" x="6126163" y="2125663"/>
          <p14:tracePt t="71682" x="6143625" y="2108200"/>
          <p14:tracePt t="71699" x="6153150" y="2089150"/>
          <p14:tracePt t="71716" x="6161088" y="2081213"/>
          <p14:tracePt t="71732" x="6170613" y="2081213"/>
          <p14:tracePt t="71749" x="6170613" y="2071688"/>
          <p14:tracePt t="71766" x="6188075" y="2054225"/>
          <p14:tracePt t="71782" x="6205538" y="2044700"/>
          <p14:tracePt t="71799" x="6215063" y="2027238"/>
          <p14:tracePt t="71881" x="6232525" y="2017713"/>
          <p14:tracePt t="71895" x="6242050" y="2017713"/>
          <p14:tracePt t="71906" x="6251575" y="2009775"/>
          <p14:tracePt t="72212" x="6251575" y="2000250"/>
          <p14:tracePt t="72237" x="6242050" y="2000250"/>
          <p14:tracePt t="72251" x="6232525" y="1990725"/>
          <p14:tracePt t="72261" x="6224588" y="1990725"/>
          <p14:tracePt t="72285" x="6205538" y="1982788"/>
          <p14:tracePt t="72310" x="6197600" y="1973263"/>
          <p14:tracePt t="72334" x="6180138" y="1973263"/>
          <p14:tracePt t="72347" x="6180138" y="1965325"/>
          <p14:tracePt t="72359" x="6170613" y="1965325"/>
          <p14:tracePt t="72383" x="6153150" y="1965325"/>
          <p14:tracePt t="72396" x="6153150" y="1955800"/>
          <p14:tracePt t="72408" x="6143625" y="1955800"/>
          <p14:tracePt t="72420" x="6134100" y="1955800"/>
          <p14:tracePt t="72433" x="6126163" y="1955800"/>
          <p14:tracePt t="72456" x="6116638" y="1946275"/>
          <p14:tracePt t="72481" x="6108700" y="1946275"/>
          <p14:tracePt t="72493" x="6099175" y="1946275"/>
          <p14:tracePt t="72519" x="6089650" y="1946275"/>
          <p14:tracePt t="72542" x="6072188" y="1946275"/>
          <p14:tracePt t="72580" x="6062663" y="1946275"/>
          <p14:tracePt t="72605" x="6054725" y="1946275"/>
          <p14:tracePt t="72616" x="6045200" y="1946275"/>
          <p14:tracePt t="72653" x="6037263" y="1946275"/>
          <p14:tracePt t="72716" x="6027738" y="1946275"/>
          <p14:tracePt t="72752" x="6018213" y="1946275"/>
          <p14:tracePt t="72766" x="6010275" y="1946275"/>
          <p14:tracePt t="72776" x="6010275" y="1955800"/>
          <p14:tracePt t="72787" x="6000750" y="1955800"/>
          <p14:tracePt t="72800" x="5991225" y="1965325"/>
          <p14:tracePt t="72816" x="5983288" y="1973263"/>
          <p14:tracePt t="72833" x="5973763" y="1990725"/>
          <p14:tracePt t="72849" x="5956300" y="2000250"/>
          <p14:tracePt t="72873" x="5946775" y="2009775"/>
          <p14:tracePt t="72909" x="5946775" y="2017713"/>
          <p14:tracePt t="72924" x="5929313" y="2027238"/>
          <p14:tracePt t="72935" x="5929313" y="2036763"/>
          <p14:tracePt t="72947" x="5911850" y="2044700"/>
          <p14:tracePt t="72959" x="5911850" y="2054225"/>
          <p14:tracePt t="72971" x="5902325" y="2054225"/>
          <p14:tracePt t="72984" x="5902325" y="2062163"/>
          <p14:tracePt t="73020" x="5902325" y="2071688"/>
          <p14:tracePt t="73095" x="5902325" y="2081213"/>
          <p14:tracePt t="73155" x="5902325" y="2098675"/>
          <p14:tracePt t="73168" x="5894388" y="2108200"/>
          <p14:tracePt t="73193" x="5894388" y="2116138"/>
          <p14:tracePt t="73204" x="5894388" y="2125663"/>
          <p14:tracePt t="73241" x="5894388" y="2133600"/>
          <p14:tracePt t="73267" x="5894388" y="2143125"/>
          <p14:tracePt t="73278" x="5894388" y="2152650"/>
          <p14:tracePt t="73290" x="5894388" y="2170113"/>
          <p14:tracePt t="73315" x="5894388" y="2179638"/>
          <p14:tracePt t="73338" x="5894388" y="2187575"/>
          <p14:tracePt t="73352" x="5894388" y="2197100"/>
          <p14:tracePt t="73389" x="5894388" y="2205038"/>
          <p14:tracePt t="73426" x="5894388" y="2214563"/>
          <p14:tracePt t="73475" x="5894388" y="2224088"/>
          <p14:tracePt t="73487" x="5894388" y="2232025"/>
          <p14:tracePt t="73499" x="5894388" y="2241550"/>
          <p14:tracePt t="73512" x="5894388" y="2251075"/>
          <p14:tracePt t="73523" x="5894388" y="2259013"/>
          <p14:tracePt t="73535" x="5894388" y="2268538"/>
          <p14:tracePt t="73549" x="5894388" y="2276475"/>
          <p14:tracePt t="73584" x="5894388" y="2286000"/>
          <p14:tracePt t="73609" x="5894388" y="2295525"/>
          <p14:tracePt t="73620" x="5894388" y="2303463"/>
          <p14:tracePt t="73634" x="5902325" y="2312988"/>
          <p14:tracePt t="73670" x="5902325" y="2322513"/>
          <p14:tracePt t="73707" x="5911850" y="2322513"/>
          <p14:tracePt t="73757" x="5911850" y="2330450"/>
          <p14:tracePt t="73771" x="5919788" y="2339975"/>
          <p14:tracePt t="73805" x="5929313" y="2347913"/>
          <p14:tracePt t="73818" x="5938838" y="2347913"/>
          <p14:tracePt t="73842" x="5946775" y="2357438"/>
          <p14:tracePt t="73854" x="5956300" y="2366963"/>
          <p14:tracePt t="73866" x="5965825" y="2366963"/>
          <p14:tracePt t="73879" x="5973763" y="2384425"/>
          <p14:tracePt t="73890" x="5983288" y="2384425"/>
          <p14:tracePt t="73903" x="5991225" y="2384425"/>
          <p14:tracePt t="73916" x="5991225" y="2393950"/>
          <p14:tracePt t="73933" x="6000750" y="2393950"/>
          <p14:tracePt t="73950" x="6010275" y="2393950"/>
          <p14:tracePt t="73966" x="6027738" y="2393950"/>
          <p14:tracePt t="73983" x="6037263" y="2401888"/>
          <p14:tracePt t="74000" x="6045200" y="2401888"/>
          <p14:tracePt t="74016" x="6072188" y="2411413"/>
          <p14:tracePt t="74033" x="6089650" y="2411413"/>
          <p14:tracePt t="74050" x="6116638" y="2411413"/>
          <p14:tracePt t="74066" x="6126163" y="2411413"/>
          <p14:tracePt t="74083" x="6143625" y="2411413"/>
          <p14:tracePt t="74100" x="6161088" y="2411413"/>
          <p14:tracePt t="74123" x="6170613" y="2411413"/>
          <p14:tracePt t="74148" x="6180138" y="2411413"/>
          <p14:tracePt t="74160" x="6188075" y="2401888"/>
          <p14:tracePt t="74173" x="6197600" y="2401888"/>
          <p14:tracePt t="74186" x="6197600" y="2393950"/>
          <p14:tracePt t="74200" x="6205538" y="2384425"/>
          <p14:tracePt t="74216" x="6215063" y="2374900"/>
          <p14:tracePt t="74236" x="6224588" y="2366963"/>
          <p14:tracePt t="74250" x="6224588" y="2357438"/>
          <p14:tracePt t="74266" x="6232525" y="2347913"/>
          <p14:tracePt t="74283" x="6242050" y="2339975"/>
          <p14:tracePt t="74284" x="6251575" y="2330450"/>
          <p14:tracePt t="74307" x="6251575" y="2322513"/>
          <p14:tracePt t="74369" x="6251575" y="2312988"/>
          <p14:tracePt t="74406" x="6251575" y="2303463"/>
          <p14:tracePt t="74430" x="6259513" y="2295525"/>
          <p14:tracePt t="74442" x="6259513" y="2286000"/>
          <p14:tracePt t="74455" x="6259513" y="2276475"/>
          <p14:tracePt t="74466" x="6269038" y="2259013"/>
          <p14:tracePt t="74480" x="6276975" y="2251075"/>
          <p14:tracePt t="74491" x="6276975" y="2241550"/>
          <p14:tracePt t="74504" x="6276975" y="2232025"/>
          <p14:tracePt t="74516" x="6276975" y="2224088"/>
          <p14:tracePt t="74533" x="6276975" y="2214563"/>
          <p14:tracePt t="74550" x="6286500" y="2214563"/>
          <p14:tracePt t="74567" x="6296025" y="2179638"/>
          <p14:tracePt t="74583" x="6296025" y="2160588"/>
          <p14:tracePt t="74600" x="6296025" y="2152650"/>
          <p14:tracePt t="74617" x="6296025" y="2133600"/>
          <p14:tracePt t="74633" x="6296025" y="2125663"/>
          <p14:tracePt t="74650" x="6296025" y="2108200"/>
          <p14:tracePt t="74667" x="6296025" y="2081213"/>
          <p14:tracePt t="74683" x="6296025" y="2062163"/>
          <p14:tracePt t="74700" x="6296025" y="2044700"/>
          <p14:tracePt t="74717" x="6296025" y="2027238"/>
          <p14:tracePt t="74733" x="6286500" y="2017713"/>
          <p14:tracePt t="74750" x="6259513" y="1982788"/>
          <p14:tracePt t="74767" x="6251575" y="1973263"/>
          <p14:tracePt t="74783" x="6242050" y="1955800"/>
          <p14:tracePt t="74800" x="6224588" y="1946275"/>
          <p14:tracePt t="74823" x="6205538" y="1938338"/>
          <p14:tracePt t="74834" x="6197600" y="1938338"/>
          <p14:tracePt t="74850" x="6188075" y="1938338"/>
          <p14:tracePt t="74867" x="6180138" y="1938338"/>
          <p14:tracePt t="74883" x="6170613" y="1928813"/>
          <p14:tracePt t="74900" x="6161088" y="1928813"/>
          <p14:tracePt t="74917" x="6153150" y="1928813"/>
          <p14:tracePt t="74933" x="6143625" y="1928813"/>
          <p14:tracePt t="74950" x="6134100" y="1928813"/>
          <p14:tracePt t="74981" x="6126163" y="1928813"/>
          <p14:tracePt t="75007" x="6108700" y="1928813"/>
          <p14:tracePt t="75031" x="6099175" y="1928813"/>
          <p14:tracePt t="75054" x="6081713" y="1928813"/>
          <p14:tracePt t="75079" x="6072188" y="1928813"/>
          <p14:tracePt t="75093" x="6062663" y="1928813"/>
          <p14:tracePt t="75104" x="6054725" y="1928813"/>
          <p14:tracePt t="75115" x="6045200" y="1928813"/>
          <p14:tracePt t="75129" x="6045200" y="1938338"/>
          <p14:tracePt t="75140" x="6027738" y="1946275"/>
          <p14:tracePt t="75165" x="6010275" y="1946275"/>
          <p14:tracePt t="75178" x="6010275" y="1955800"/>
          <p14:tracePt t="75202" x="6000750" y="1955800"/>
          <p14:tracePt t="75214" x="5991225" y="1965325"/>
          <p14:tracePt t="75227" x="5983288" y="1973263"/>
          <p14:tracePt t="75240" x="5973763" y="1973263"/>
          <p14:tracePt t="75251" x="5973763" y="1982788"/>
          <p14:tracePt t="75267" x="5965825" y="1982788"/>
          <p14:tracePt t="75283" x="5965825" y="1990725"/>
          <p14:tracePt t="75300" x="5956300" y="2000250"/>
          <p14:tracePt t="75317" x="5946775" y="2009775"/>
          <p14:tracePt t="75336" x="5938838" y="2027238"/>
          <p14:tracePt t="75350" x="5929313" y="2027238"/>
          <p14:tracePt t="75367" x="5929313" y="2036763"/>
          <p14:tracePt t="75384" x="5919788" y="2044700"/>
          <p14:tracePt t="75400" x="5911850" y="2054225"/>
          <p14:tracePt t="75417" x="5911850" y="2062163"/>
          <p14:tracePt t="75434" x="5911850" y="2071688"/>
          <p14:tracePt t="75450" x="5902325" y="2089150"/>
          <p14:tracePt t="75467" x="5902325" y="2098675"/>
          <p14:tracePt t="75484" x="5902325" y="2108200"/>
          <p14:tracePt t="75500" x="5902325" y="2125663"/>
          <p14:tracePt t="75520" x="5902325" y="2133600"/>
          <p14:tracePt t="75533" x="5902325" y="2143125"/>
          <p14:tracePt t="75550" x="5902325" y="2152650"/>
          <p14:tracePt t="75567" x="5902325" y="2170113"/>
          <p14:tracePt t="75583" x="5902325" y="2187575"/>
          <p14:tracePt t="75600" x="5902325" y="2197100"/>
          <p14:tracePt t="75617" x="5902325" y="2214563"/>
          <p14:tracePt t="75633" x="5902325" y="2224088"/>
          <p14:tracePt t="75650" x="5902325" y="2232025"/>
          <p14:tracePt t="75667" x="5902325" y="2241550"/>
          <p14:tracePt t="75693" x="5902325" y="2251075"/>
          <p14:tracePt t="75704" x="5902325" y="2259013"/>
          <p14:tracePt t="75729" x="5902325" y="2268538"/>
          <p14:tracePt t="75754" x="5902325" y="2276475"/>
          <p14:tracePt t="75766" x="5902325" y="2286000"/>
          <p14:tracePt t="75781" x="5911850" y="2295525"/>
          <p14:tracePt t="75791" x="5919788" y="2295525"/>
          <p14:tracePt t="75802" x="5929313" y="2303463"/>
          <p14:tracePt t="75817" x="5938838" y="2312988"/>
          <p14:tracePt t="75840" x="5946775" y="2322513"/>
          <p14:tracePt t="75864" x="5956300" y="2322513"/>
          <p14:tracePt t="75875" x="5956300" y="2330450"/>
          <p14:tracePt t="75901" x="5973763" y="2339975"/>
          <p14:tracePt t="75914" x="5973763" y="2347913"/>
          <p14:tracePt t="75925" x="5991225" y="2357438"/>
          <p14:tracePt t="75938" x="5991225" y="2366963"/>
          <p14:tracePt t="75950" x="6010275" y="2366963"/>
          <p14:tracePt t="75967" x="6010275" y="2374900"/>
          <p14:tracePt t="75984" x="6018213" y="2384425"/>
          <p14:tracePt t="76000" x="6037263" y="2393950"/>
          <p14:tracePt t="76023" x="6045200" y="2393950"/>
          <p14:tracePt t="76035" x="6054725" y="2393950"/>
          <p14:tracePt t="76050" x="6062663" y="2401888"/>
          <p14:tracePt t="76067" x="6072188" y="2411413"/>
          <p14:tracePt t="76084" x="6099175" y="2411413"/>
          <p14:tracePt t="76100" x="6108700" y="2419350"/>
          <p14:tracePt t="76117" x="6116638" y="2428875"/>
          <p14:tracePt t="76134" x="6134100" y="2428875"/>
          <p14:tracePt t="76150" x="6153150" y="2428875"/>
          <p14:tracePt t="76167" x="6161088" y="2428875"/>
          <p14:tracePt t="76184" x="6180138" y="2428875"/>
          <p14:tracePt t="76207" x="6197600" y="2428875"/>
          <p14:tracePt t="76230" x="6205538" y="2428875"/>
          <p14:tracePt t="76244" x="6215063" y="2428875"/>
          <p14:tracePt t="76256" x="6224588" y="2428875"/>
          <p14:tracePt t="76268" x="6232525" y="2428875"/>
          <p14:tracePt t="76284" x="6242050" y="2419350"/>
          <p14:tracePt t="76301" x="6251575" y="2419350"/>
          <p14:tracePt t="76319" x="6259513" y="2411413"/>
          <p14:tracePt t="76341" x="6269038" y="2411413"/>
          <p14:tracePt t="76354" x="6269038" y="2401888"/>
          <p14:tracePt t="76367" x="6276975" y="2401888"/>
          <p14:tracePt t="76391" x="6276975" y="2393950"/>
          <p14:tracePt t="76402" x="6286500" y="2384425"/>
          <p14:tracePt t="76428" x="6286500" y="2366963"/>
          <p14:tracePt t="76440" x="6296025" y="2366963"/>
          <p14:tracePt t="76451" x="6303963" y="2357438"/>
          <p14:tracePt t="76477" x="6303963" y="2339975"/>
          <p14:tracePt t="76500" x="6303963" y="2330450"/>
          <p14:tracePt t="76526" x="6313488" y="2312988"/>
          <p14:tracePt t="76538" x="6323013" y="2303463"/>
          <p14:tracePt t="76550" x="6323013" y="2295525"/>
          <p14:tracePt t="76562" x="6323013" y="2286000"/>
          <p14:tracePt t="76574" x="6323013" y="2276475"/>
          <p14:tracePt t="76599" x="6323013" y="2268538"/>
          <p14:tracePt t="76611" x="6323013" y="2251075"/>
          <p14:tracePt t="76624" x="6323013" y="2241550"/>
          <p14:tracePt t="76635" x="6323013" y="2214563"/>
          <p14:tracePt t="76650" x="6330950" y="2197100"/>
          <p14:tracePt t="76667" x="6330950" y="2170113"/>
          <p14:tracePt t="76684" x="6330950" y="2160588"/>
          <p14:tracePt t="76701" x="6330950" y="2143125"/>
          <p14:tracePt t="76721" x="6330950" y="2125663"/>
          <p14:tracePt t="76734" x="6330950" y="2116138"/>
          <p14:tracePt t="76750" x="6330950" y="2098675"/>
          <p14:tracePt t="76767" x="6330950" y="2081213"/>
          <p14:tracePt t="76784" x="6330950" y="2062163"/>
          <p14:tracePt t="76784" x="6323013" y="2062163"/>
          <p14:tracePt t="76801" x="6323013" y="2054225"/>
          <p14:tracePt t="76817" x="6313488" y="2054225"/>
          <p14:tracePt t="77065" x="6303963" y="2054225"/>
          <p14:tracePt t="77075" x="6303963" y="2062163"/>
          <p14:tracePt t="77089" x="6303963" y="2071688"/>
          <p14:tracePt t="77101" x="6286500" y="2089150"/>
          <p14:tracePt t="77117" x="6276975" y="2116138"/>
          <p14:tracePt t="77134" x="6269038" y="2133600"/>
          <p14:tracePt t="77151" x="6242050" y="2179638"/>
          <p14:tracePt t="77175" x="6242050" y="2187575"/>
          <p14:tracePt t="77335" x="6242050" y="2170113"/>
          <p14:tracePt t="77358" x="6242050" y="2160588"/>
          <p14:tracePt t="77370" x="6232525" y="2152650"/>
          <p14:tracePt t="77383" x="6232525" y="2143125"/>
          <p14:tracePt t="77408" x="6232525" y="2133600"/>
          <p14:tracePt t="77420" x="6224588" y="2133600"/>
          <p14:tracePt t="77433" x="6224588" y="2125663"/>
          <p14:tracePt t="77444" x="6215063" y="2116138"/>
          <p14:tracePt t="77469" x="6205538" y="2108200"/>
          <p14:tracePt t="77493" x="6197600" y="2108200"/>
          <p14:tracePt t="77517" x="6197600" y="2098675"/>
          <p14:tracePt t="77530" x="6188075" y="2098675"/>
          <p14:tracePt t="77543" x="6180138" y="2098675"/>
          <p14:tracePt t="77566" x="6170613" y="2098675"/>
          <p14:tracePt t="77579" x="6161088" y="2098675"/>
          <p14:tracePt t="77591" x="6153150" y="2098675"/>
          <p14:tracePt t="77603" x="6143625" y="2098675"/>
          <p14:tracePt t="77628" x="6134100" y="2098675"/>
          <p14:tracePt t="77676" x="6116638" y="2098675"/>
          <p14:tracePt t="77700" x="6108700" y="2098675"/>
          <p14:tracePt t="77738" x="6099175" y="2098675"/>
          <p14:tracePt t="77750" x="6089650" y="2098675"/>
          <p14:tracePt t="77775" x="6081713" y="2108200"/>
          <p14:tracePt t="77801" x="6072188" y="2108200"/>
          <p14:tracePt t="77813" x="6062663" y="2116138"/>
          <p14:tracePt t="77849" x="6062663" y="2125663"/>
          <p14:tracePt t="77959" x="6062663" y="2133600"/>
          <p14:tracePt t="77983" x="6062663" y="2143125"/>
          <p14:tracePt t="78007" x="6062663" y="2152650"/>
          <p14:tracePt t="78045" x="6062663" y="2160588"/>
          <p14:tracePt t="78069" x="6072188" y="2179638"/>
          <p14:tracePt t="78082" x="6081713" y="2179638"/>
          <p14:tracePt t="78093" x="6099175" y="2197100"/>
          <p14:tracePt t="78107" x="6108700" y="2205038"/>
          <p14:tracePt t="78118" x="6116638" y="2214563"/>
          <p14:tracePt t="78142" x="6116638" y="2224088"/>
          <p14:tracePt t="78155" x="6116638" y="2232025"/>
          <p14:tracePt t="78204" x="6126163" y="2232025"/>
          <p14:tracePt t="78229" x="6126163" y="2241550"/>
          <p14:tracePt t="78327" x="6126163" y="2251075"/>
          <p14:tracePt t="78364" x="6126163" y="2259013"/>
          <p14:tracePt t="78706" x="6126163" y="2251075"/>
          <p14:tracePt t="78743" x="6126163" y="2241550"/>
          <p14:tracePt t="78780" x="6134100" y="2241550"/>
          <p14:tracePt t="78792" x="6143625" y="2224088"/>
          <p14:tracePt t="78841" x="6143625" y="2214563"/>
          <p14:tracePt t="78927" x="6153150" y="2205038"/>
          <p14:tracePt t="78940" x="6153150" y="2197100"/>
          <p14:tracePt t="78952" x="6153150" y="2187575"/>
          <p14:tracePt t="78977" x="6153150" y="2179638"/>
          <p14:tracePt t="79012" x="6153150" y="2170113"/>
          <p14:tracePt t="79037" x="6153150" y="2160588"/>
          <p14:tracePt t="79049" x="6153150" y="2152650"/>
          <p14:tracePt t="79074" x="6153150" y="2143125"/>
          <p14:tracePt t="79099" x="6153150" y="2133600"/>
          <p14:tracePt t="79134" x="6153150" y="2125663"/>
          <p14:tracePt t="79196" x="6153150" y="2116138"/>
          <p14:tracePt t="79233" x="6143625" y="2108200"/>
          <p14:tracePt t="79257" x="6134100" y="2108200"/>
          <p14:tracePt t="79269" x="6126163" y="2108200"/>
          <p14:tracePt t="79282" x="6116638" y="2098675"/>
          <p14:tracePt t="79294" x="6108700" y="2098675"/>
          <p14:tracePt t="79307" x="6099175" y="2098675"/>
          <p14:tracePt t="79331" x="6089650" y="2098675"/>
          <p14:tracePt t="79356" x="6081713" y="2098675"/>
          <p14:tracePt t="79405" x="6072188" y="2098675"/>
          <p14:tracePt t="79454" x="6062663" y="2098675"/>
          <p14:tracePt t="79479" x="6054725" y="2098675"/>
          <p14:tracePt t="79502" x="6045200" y="2108200"/>
          <p14:tracePt t="79563" x="6037263" y="2108200"/>
          <p14:tracePt t="79589" x="6037263" y="2116138"/>
          <p14:tracePt t="79625" x="6037263" y="2125663"/>
          <p14:tracePt t="79649" x="6037263" y="2133600"/>
          <p14:tracePt t="79674" x="6037263" y="2143125"/>
          <p14:tracePt t="79687" x="6037263" y="2152650"/>
          <p14:tracePt t="79698" x="6027738" y="2160588"/>
          <p14:tracePt t="79710" x="6027738" y="2170113"/>
          <p14:tracePt t="79724" x="6027738" y="2179638"/>
          <p14:tracePt t="79736" x="6027738" y="2187575"/>
          <p14:tracePt t="79751" x="6018213" y="2187575"/>
          <p14:tracePt t="79768" x="6018213" y="2197100"/>
          <p14:tracePt t="79785" x="6018213" y="2205038"/>
          <p14:tracePt t="79801" x="6018213" y="2214563"/>
          <p14:tracePt t="79818" x="6018213" y="2224088"/>
          <p14:tracePt t="79835" x="6018213" y="2241550"/>
          <p14:tracePt t="79858" x="6018213" y="2259013"/>
          <p14:tracePt t="79882" x="6018213" y="2268538"/>
          <p14:tracePt t="79907" x="6018213" y="2276475"/>
          <p14:tracePt t="79932" x="6018213" y="2286000"/>
          <p14:tracePt t="79969" x="6018213" y="2295525"/>
          <p14:tracePt t="79980" x="6027738" y="2295525"/>
          <p14:tracePt t="79992" x="6037263" y="2295525"/>
          <p14:tracePt t="80004" x="6037263" y="2303463"/>
          <p14:tracePt t="80019" x="6045200" y="2303463"/>
          <p14:tracePt t="80035" x="6045200" y="2312988"/>
          <p14:tracePt t="80052" x="6054725" y="2312988"/>
          <p14:tracePt t="80068" x="6072188" y="2322513"/>
          <p14:tracePt t="80092" x="6081713" y="2322513"/>
          <p14:tracePt t="80103" x="6089650" y="2322513"/>
          <p14:tracePt t="80128" x="6099175" y="2322513"/>
          <p14:tracePt t="80141" x="6108700" y="2322513"/>
          <p14:tracePt t="80152" x="6116638" y="2322513"/>
          <p14:tracePt t="80177" x="6126163" y="2322513"/>
          <p14:tracePt t="80189" x="6134100" y="2322513"/>
          <p14:tracePt t="80201" x="6143625" y="2312988"/>
          <p14:tracePt t="80218" x="6153150" y="2303463"/>
          <p14:tracePt t="80235" x="6161088" y="2303463"/>
          <p14:tracePt t="80252" x="6161088" y="2295525"/>
          <p14:tracePt t="80360" x="6161088" y="2286000"/>
          <p14:tracePt t="80508" x="6161088" y="2276475"/>
          <p14:tracePt t="80545" x="6161088" y="2268538"/>
          <p14:tracePt t="80556" x="6153150" y="2259013"/>
          <p14:tracePt t="80569" x="6143625" y="2259013"/>
          <p14:tracePt t="80580" x="6134100" y="2259013"/>
          <p14:tracePt t="80618" x="6126163" y="2259013"/>
          <p14:tracePt t="80777" x="6116638" y="2259013"/>
          <p14:tracePt t="80817" x="6116638" y="2251075"/>
          <p14:tracePt t="81904" x="6116638" y="2259013"/>
          <p14:tracePt t="81917" x="6126163" y="2259013"/>
          <p14:tracePt t="81929" x="6134100" y="2268538"/>
          <p14:tracePt t="81940" x="6134100" y="2295525"/>
          <p14:tracePt t="81954" x="6153150" y="2312988"/>
          <p14:tracePt t="81969" x="6170613" y="2347913"/>
          <p14:tracePt t="81986" x="6188075" y="2401888"/>
          <p14:tracePt t="82002" x="6232525" y="2509838"/>
          <p14:tracePt t="82019" x="6259513" y="2571750"/>
          <p14:tracePt t="82035" x="6286500" y="2670175"/>
          <p14:tracePt t="82052" x="6367463" y="2867025"/>
          <p14:tracePt t="82069" x="6411913" y="2990850"/>
          <p14:tracePt t="82086" x="6446838" y="3089275"/>
          <p14:tracePt t="82102" x="6510338" y="3232150"/>
          <p14:tracePt t="82119" x="6527800" y="3276600"/>
          <p14:tracePt t="82135" x="6537325" y="3295650"/>
          <p14:tracePt t="82152" x="6545263" y="3322638"/>
          <p14:tracePt t="82169" x="6545263" y="3330575"/>
          <p14:tracePt t="82211" x="6562725" y="3348038"/>
          <p14:tracePt t="82223" x="6572250" y="3357563"/>
          <p14:tracePt t="82505" x="6581775" y="3357563"/>
          <p14:tracePt t="82518" x="6608763" y="3357563"/>
          <p14:tracePt t="82530" x="6634163" y="3357563"/>
          <p14:tracePt t="82542" x="6688138" y="3375025"/>
          <p14:tracePt t="82553" x="6751638" y="3394075"/>
          <p14:tracePt t="82569" x="6796088" y="3411538"/>
          <p14:tracePt t="82586" x="6813550" y="3411538"/>
          <p14:tracePt t="82602" x="6831013" y="3429000"/>
          <p14:tracePt t="82640" x="6840538" y="3429000"/>
          <p14:tracePt t="82664" x="6848475" y="3438525"/>
          <p14:tracePt t="82701" x="6848475" y="3446463"/>
          <p14:tracePt t="82725" x="6858000" y="3455988"/>
          <p14:tracePt t="82737" x="6858000" y="3465513"/>
          <p14:tracePt t="82749" x="6867525" y="3465513"/>
          <p14:tracePt t="82762" x="6875463" y="3482975"/>
          <p14:tracePt t="82775" x="6884988" y="3500438"/>
          <p14:tracePt t="82786" x="6894513" y="3517900"/>
          <p14:tracePt t="82802" x="6902450" y="3536950"/>
          <p14:tracePt t="82819" x="6911975" y="3554413"/>
          <p14:tracePt t="82836" x="6919913" y="3571875"/>
          <p14:tracePt t="82853" x="6929438" y="3608388"/>
          <p14:tracePt t="82869" x="6938963" y="3616325"/>
          <p14:tracePt t="82886" x="6946900" y="3652838"/>
          <p14:tracePt t="82903" x="6956425" y="3660775"/>
          <p14:tracePt t="82919" x="6965950" y="3670300"/>
          <p14:tracePt t="82936" x="6973888" y="3687763"/>
          <p14:tracePt t="82953" x="6973888" y="3705225"/>
          <p14:tracePt t="82969" x="6983413" y="3714750"/>
          <p14:tracePt t="82986" x="6991350" y="3751263"/>
          <p14:tracePt t="83007" x="6991350" y="3759200"/>
          <p14:tracePt t="83020" x="6991350" y="3768725"/>
          <p14:tracePt t="83043" x="6991350" y="3776663"/>
          <p14:tracePt t="83056" x="6991350" y="3795713"/>
          <p14:tracePt t="83069" x="6991350" y="3803650"/>
          <p14:tracePt t="83086" x="6991350" y="3830638"/>
          <p14:tracePt t="83102" x="6991350" y="3857625"/>
          <p14:tracePt t="83119" x="6991350" y="3902075"/>
          <p14:tracePt t="83136" x="6991350" y="3929063"/>
          <p14:tracePt t="83153" x="6991350" y="3946525"/>
          <p14:tracePt t="83169" x="6991350" y="3990975"/>
          <p14:tracePt t="83186" x="6991350" y="4017963"/>
          <p14:tracePt t="83203" x="6991350" y="4044950"/>
          <p14:tracePt t="83219" x="6991350" y="4062413"/>
          <p14:tracePt t="83240" x="6991350" y="4071938"/>
          <p14:tracePt t="83253" x="6991350" y="4081463"/>
          <p14:tracePt t="83276" x="6991350" y="4089400"/>
          <p14:tracePt t="83289" x="6991350" y="4098925"/>
          <p14:tracePt t="83302" x="6991350" y="4108450"/>
          <p14:tracePt t="83319" x="6991350" y="4125913"/>
          <p14:tracePt t="83336" x="6991350" y="4133850"/>
          <p14:tracePt t="83353" x="6973888" y="4160838"/>
          <p14:tracePt t="83369" x="6973888" y="4179888"/>
          <p14:tracePt t="83386" x="6965950" y="4197350"/>
          <p14:tracePt t="83593" x="6956425" y="4205288"/>
          <p14:tracePt t="83607" x="6956425" y="4241800"/>
          <p14:tracePt t="83620" x="6938963" y="4276725"/>
          <p14:tracePt t="83631" x="6919913" y="4330700"/>
          <p14:tracePt t="83644" x="6894513" y="4375150"/>
          <p14:tracePt t="83656" x="6875463" y="4411663"/>
          <p14:tracePt t="83669" x="6848475" y="4446588"/>
          <p14:tracePt t="83686" x="6840538" y="4465638"/>
          <p14:tracePt t="83703" x="6823075" y="4491038"/>
          <p14:tracePt t="83719" x="6813550" y="4500563"/>
          <p14:tracePt t="83742" x="6804025" y="4500563"/>
          <p14:tracePt t="83767" x="6804025" y="4510088"/>
          <p14:tracePt t="83792" x="6796088" y="4510088"/>
          <p14:tracePt t="83804" x="6796088" y="4518025"/>
          <p14:tracePt t="83816" x="6786563" y="4518025"/>
          <p14:tracePt t="83843" x="6777038" y="4527550"/>
          <p14:tracePt t="83852" x="6769100" y="4527550"/>
          <p14:tracePt t="83878" x="6759575" y="4537075"/>
          <p14:tracePt t="83890" x="6742113" y="4545013"/>
          <p14:tracePt t="83901" x="6742113" y="4554538"/>
          <p14:tracePt t="83914" x="6732588" y="4554538"/>
          <p14:tracePt t="83927" x="6724650" y="4562475"/>
          <p14:tracePt t="83938" x="6705600" y="4562475"/>
          <p14:tracePt t="83953" x="6697663" y="4572000"/>
          <p14:tracePt t="83969" x="6680200" y="4581525"/>
          <p14:tracePt t="83986" x="6661150" y="4581525"/>
          <p14:tracePt t="84003" x="6634163" y="4581525"/>
          <p14:tracePt t="84019" x="6616700" y="4581525"/>
          <p14:tracePt t="84036" x="6599238" y="4581525"/>
          <p14:tracePt t="84054" x="6581775" y="4581525"/>
          <p14:tracePt t="84070" x="6554788" y="4581525"/>
          <p14:tracePt t="84086" x="6527800" y="4581525"/>
          <p14:tracePt t="84103" x="6510338" y="4581525"/>
          <p14:tracePt t="84119" x="6483350" y="4581525"/>
          <p14:tracePt t="84136" x="6446838" y="4572000"/>
          <p14:tracePt t="84153" x="6438900" y="4562475"/>
          <p14:tracePt t="84169" x="6411913" y="4562475"/>
          <p14:tracePt t="84186" x="6384925" y="4554538"/>
          <p14:tracePt t="84203" x="6367463" y="4554538"/>
          <p14:tracePt t="84219" x="6348413" y="4545013"/>
          <p14:tracePt t="84236" x="6313488" y="4537075"/>
          <p14:tracePt t="84253" x="6286500" y="4527550"/>
          <p14:tracePt t="84269" x="6259513" y="4510088"/>
          <p14:tracePt t="84286" x="6242050" y="4500563"/>
          <p14:tracePt t="84303" x="6224588" y="4491038"/>
          <p14:tracePt t="84320" x="6180138" y="4465638"/>
          <p14:tracePt t="84336" x="6170613" y="4438650"/>
          <p14:tracePt t="84353" x="6153150" y="4419600"/>
          <p14:tracePt t="84370" x="6116638" y="4367213"/>
          <p14:tracePt t="84386" x="6116638" y="4348163"/>
          <p14:tracePt t="84403" x="6099175" y="4322763"/>
          <p14:tracePt t="84419" x="6081713" y="4268788"/>
          <p14:tracePt t="84436" x="6081713" y="4241800"/>
          <p14:tracePt t="84453" x="6081713" y="4224338"/>
          <p14:tracePt t="84470" x="6072188" y="4170363"/>
          <p14:tracePt t="84486" x="6072188" y="4143375"/>
          <p14:tracePt t="84503" x="6108700" y="4027488"/>
          <p14:tracePt t="84520" x="6134100" y="3965575"/>
          <p14:tracePt t="84536" x="6161088" y="3911600"/>
          <p14:tracePt t="84553" x="6224588" y="3803650"/>
          <p14:tracePt t="84570" x="6259513" y="3768725"/>
          <p14:tracePt t="84586" x="6276975" y="3732213"/>
          <p14:tracePt t="84603" x="6348413" y="3679825"/>
          <p14:tracePt t="84620" x="6384925" y="3643313"/>
          <p14:tracePt t="84636" x="6411913" y="3633788"/>
          <p14:tracePt t="84653" x="6446838" y="3608388"/>
          <p14:tracePt t="84670" x="6465888" y="3608388"/>
          <p14:tracePt t="84686" x="6491288" y="3598863"/>
          <p14:tracePt t="84703" x="6500813" y="3598863"/>
          <p14:tracePt t="84720" x="6518275" y="3589338"/>
          <p14:tracePt t="84736" x="6581775" y="3589338"/>
          <p14:tracePt t="84753" x="6616700" y="3589338"/>
          <p14:tracePt t="84770" x="6643688" y="3589338"/>
          <p14:tracePt t="84786" x="6705600" y="3608388"/>
          <p14:tracePt t="84803" x="6742113" y="3643313"/>
          <p14:tracePt t="84820" x="6759575" y="3687763"/>
          <p14:tracePt t="84836" x="6777038" y="3759200"/>
          <p14:tracePt t="84853" x="6777038" y="3795713"/>
          <p14:tracePt t="84870" x="6777038" y="3813175"/>
          <p14:tracePt t="84886" x="6777038" y="3875088"/>
          <p14:tracePt t="84904" x="6777038" y="3911600"/>
          <p14:tracePt t="84920" x="6759575" y="3990975"/>
          <p14:tracePt t="84936" x="6742113" y="4027488"/>
          <p14:tracePt t="84954" x="6724650" y="4054475"/>
          <p14:tracePt t="84970" x="6715125" y="4089400"/>
          <p14:tracePt t="84986" x="6705600" y="4098925"/>
          <p14:tracePt t="85003" x="6697663" y="4116388"/>
          <p14:tracePt t="85020" x="6680200" y="4133850"/>
          <p14:tracePt t="85036" x="6680200" y="4152900"/>
          <p14:tracePt t="85054" x="6661150" y="4179888"/>
          <p14:tracePt t="85079" x="6653213" y="4187825"/>
          <p14:tracePt t="85101" x="6643688" y="4187825"/>
          <p14:tracePt t="85127" x="6634163" y="4187825"/>
          <p14:tracePt t="85152" x="6626225" y="4187825"/>
          <p14:tracePt t="85176" x="6616700" y="4187825"/>
          <p14:tracePt t="85189" x="6608763" y="4179888"/>
          <p14:tracePt t="85201" x="6608763" y="4160838"/>
          <p14:tracePt t="85213" x="6599238" y="4143375"/>
          <p14:tracePt t="85224" x="6599238" y="4133850"/>
          <p14:tracePt t="85238" x="6589713" y="4125913"/>
          <p14:tracePt t="85262" x="6589713" y="4116388"/>
          <p14:tracePt t="85446" x="6581775" y="4116388"/>
          <p14:tracePt t="85458" x="6581775" y="4125913"/>
          <p14:tracePt t="85470" x="6572250" y="4133850"/>
          <p14:tracePt t="85483" x="6572250" y="4160838"/>
          <p14:tracePt t="85494" x="6562725" y="4187825"/>
          <p14:tracePt t="85506" x="6545263" y="4205288"/>
          <p14:tracePt t="85520" x="6537325" y="4241800"/>
          <p14:tracePt t="85537" x="6527800" y="4286250"/>
          <p14:tracePt t="85553" x="6510338" y="4313238"/>
          <p14:tracePt t="85570" x="6491288" y="4375150"/>
          <p14:tracePt t="85587" x="6473825" y="4394200"/>
          <p14:tracePt t="85603" x="6465888" y="4402138"/>
          <p14:tracePt t="85620" x="6456363" y="4411663"/>
          <p14:tracePt t="85666" x="6456363" y="4419600"/>
          <p14:tracePt t="85678" x="6446838" y="4419600"/>
          <p14:tracePt t="85703" x="6438900" y="4419600"/>
          <p14:tracePt t="85738" x="6429375" y="4419600"/>
          <p14:tracePt t="85751" x="6419850" y="4419600"/>
          <p14:tracePt t="85764" x="6402388" y="4429125"/>
          <p14:tracePt t="85777" x="6394450" y="4438650"/>
          <p14:tracePt t="85789" x="6375400" y="4438650"/>
          <p14:tracePt t="85813" x="6367463" y="4438650"/>
          <p14:tracePt t="86082" x="6367463" y="4429125"/>
          <p14:tracePt t="86106" x="6367463" y="4419600"/>
          <p14:tracePt t="86120" x="6384925" y="4411663"/>
          <p14:tracePt t="86132" x="6384925" y="4402138"/>
          <p14:tracePt t="86143" x="6394450" y="4394200"/>
          <p14:tracePt t="86156" x="6411913" y="4375150"/>
          <p14:tracePt t="86170" x="6429375" y="4340225"/>
          <p14:tracePt t="86187" x="6465888" y="4303713"/>
          <p14:tracePt t="86203" x="6518275" y="4224338"/>
          <p14:tracePt t="86220" x="6634163" y="4037013"/>
          <p14:tracePt t="86237" x="6670675" y="3965575"/>
          <p14:tracePt t="86254" x="6724650" y="3840163"/>
          <p14:tracePt t="86271" x="6742113" y="3813175"/>
          <p14:tracePt t="86287" x="6751638" y="3803650"/>
          <p14:tracePt t="86303" x="6751638" y="3795713"/>
          <p14:tracePt t="86425" x="6751638" y="3803650"/>
          <p14:tracePt t="86451" x="6751638" y="3813175"/>
          <p14:tracePt t="86476" x="6751638" y="3822700"/>
          <p14:tracePt t="86487" x="6742113" y="3830638"/>
          <p14:tracePt t="86499" x="6732588" y="3840163"/>
          <p14:tracePt t="86511" x="6732588" y="3848100"/>
          <p14:tracePt t="86523" x="6724650" y="3875088"/>
          <p14:tracePt t="86537" x="6705600" y="3894138"/>
          <p14:tracePt t="86554" x="6705600" y="3911600"/>
          <p14:tracePt t="86570" x="6688138" y="3929063"/>
          <p14:tracePt t="86587" x="6653213" y="3983038"/>
          <p14:tracePt t="86604" x="6643688" y="4000500"/>
          <p14:tracePt t="86620" x="6626225" y="4037013"/>
          <p14:tracePt t="86637" x="6599238" y="4062413"/>
          <p14:tracePt t="86654" x="6581775" y="4081463"/>
          <p14:tracePt t="86670" x="6581775" y="4089400"/>
          <p14:tracePt t="86687" x="6572250" y="4098925"/>
          <p14:tracePt t="86707" x="6572250" y="4116388"/>
          <p14:tracePt t="86731" x="6562725" y="4133850"/>
          <p14:tracePt t="86744" x="6554788" y="4133850"/>
          <p14:tracePt t="86757" x="6554788" y="4143375"/>
          <p14:tracePt t="86977" x="6554788" y="4152900"/>
          <p14:tracePt t="87014" x="6554788" y="4160838"/>
          <p14:tracePt t="87026" x="6554788" y="4170363"/>
          <p14:tracePt t="87038" x="6554788" y="4179888"/>
          <p14:tracePt t="87051" x="6554788" y="4187825"/>
          <p14:tracePt t="87063" x="6554788" y="4197350"/>
          <p14:tracePt t="87087" x="6554788" y="4205288"/>
          <p14:tracePt t="87185" x="6554788" y="4197350"/>
          <p14:tracePt t="87198" x="6554788" y="4160838"/>
          <p14:tracePt t="87209" x="6572250" y="4125913"/>
          <p14:tracePt t="87222" x="6572250" y="4108450"/>
          <p14:tracePt t="87237" x="6581775" y="4098925"/>
          <p14:tracePt t="87254" x="6581775" y="4089400"/>
          <p14:tracePt t="87270" x="6581775" y="4081463"/>
          <p14:tracePt t="87287" x="6581775" y="4071938"/>
          <p14:tracePt t="90775" x="6581775" y="4062413"/>
          <p14:tracePt t="90787" x="6599238" y="4054475"/>
          <p14:tracePt t="90799" x="6608763" y="4037013"/>
          <p14:tracePt t="90812" x="6634163" y="4027488"/>
          <p14:tracePt t="90824" x="6661150" y="4017963"/>
          <p14:tracePt t="90838" x="6680200" y="4010025"/>
          <p14:tracePt t="90855" x="6697663" y="4000500"/>
          <p14:tracePt t="90872" x="6705600" y="4000500"/>
          <p14:tracePt t="90888" x="6751638" y="4000500"/>
          <p14:tracePt t="90905" x="6759575" y="4000500"/>
          <p14:tracePt t="90922" x="6786563" y="4000500"/>
          <p14:tracePt t="90938" x="6796088" y="4000500"/>
          <p14:tracePt t="90955" x="6813550" y="4000500"/>
          <p14:tracePt t="90972" x="6823075" y="4017963"/>
          <p14:tracePt t="90988" x="6840538" y="4027488"/>
          <p14:tracePt t="91005" x="6848475" y="4037013"/>
          <p14:tracePt t="91022" x="6867525" y="4062413"/>
          <p14:tracePt t="91038" x="6867525" y="4071938"/>
          <p14:tracePt t="91055" x="6884988" y="4081463"/>
          <p14:tracePt t="91072" x="6894513" y="4098925"/>
          <p14:tracePt t="91088" x="6911975" y="4098925"/>
          <p14:tracePt t="91105" x="6919913" y="4116388"/>
          <p14:tracePt t="91122" x="6956425" y="4143375"/>
          <p14:tracePt t="91138" x="6973888" y="4152900"/>
          <p14:tracePt t="91155" x="6983413" y="4160838"/>
          <p14:tracePt t="91172" x="6983413" y="4170363"/>
          <p14:tracePt t="91241" x="6983413" y="4160838"/>
          <p14:tracePt t="91254" x="6983413" y="4133850"/>
          <p14:tracePt t="91264" x="6983413" y="4125913"/>
          <p14:tracePt t="91277" x="6983413" y="4116388"/>
          <p14:tracePt t="91289" x="6983413" y="4108450"/>
          <p14:tracePt t="91314" x="6991350" y="4089400"/>
          <p14:tracePt t="91340" x="7018338" y="4071938"/>
          <p14:tracePt t="91351" x="7027863" y="4071938"/>
          <p14:tracePt t="91363" x="7037388" y="4071938"/>
          <p14:tracePt t="91375" x="7045325" y="4062413"/>
          <p14:tracePt t="91460" x="7062788" y="4062413"/>
          <p14:tracePt t="91486" x="7072313" y="4062413"/>
          <p14:tracePt t="91498" x="7081838" y="4062413"/>
          <p14:tracePt t="91510" x="7089775" y="4062413"/>
          <p14:tracePt t="91671" x="7099300" y="4062413"/>
          <p14:tracePt t="91682" x="7099300" y="4081463"/>
          <p14:tracePt t="91695" x="7108825" y="4098925"/>
          <p14:tracePt t="91705" x="7108825" y="4108450"/>
          <p14:tracePt t="91722" x="7108825" y="4133850"/>
          <p14:tracePt t="91738" x="7116763" y="4143375"/>
          <p14:tracePt t="91755" x="7116763" y="4152900"/>
          <p14:tracePt t="91988" x="7108825" y="4160838"/>
          <p14:tracePt t="91999" x="7099300" y="4179888"/>
          <p14:tracePt t="92012" x="7089775" y="4205288"/>
          <p14:tracePt t="92025" x="7081838" y="4251325"/>
          <p14:tracePt t="92038" x="7062788" y="4286250"/>
          <p14:tracePt t="92055" x="7045325" y="4330700"/>
          <p14:tracePt t="92072" x="7027863" y="4375150"/>
          <p14:tracePt t="92089" x="7000875" y="4446588"/>
          <p14:tracePt t="92105" x="6983413" y="4465638"/>
          <p14:tracePt t="92122" x="6973888" y="4473575"/>
          <p14:tracePt t="92139" x="6956425" y="4510088"/>
          <p14:tracePt t="92155" x="6956425" y="4518025"/>
          <p14:tracePt t="92172" x="6938963" y="4537075"/>
          <p14:tracePt t="92189" x="6929438" y="4545013"/>
          <p14:tracePt t="92205" x="6919913" y="4554538"/>
          <p14:tracePt t="92233" x="6911975" y="4562475"/>
          <p14:tracePt t="92258" x="6902450" y="4581525"/>
          <p14:tracePt t="92270" x="6894513" y="4581525"/>
          <p14:tracePt t="92282" x="6894513" y="4589463"/>
          <p14:tracePt t="92294" x="6884988" y="4598988"/>
          <p14:tracePt t="92307" x="6884988" y="4608513"/>
          <p14:tracePt t="92323" x="6875463" y="4625975"/>
          <p14:tracePt t="92339" x="6858000" y="4625975"/>
          <p14:tracePt t="92356" x="6840538" y="4660900"/>
          <p14:tracePt t="92372" x="6840538" y="4670425"/>
          <p14:tracePt t="92389" x="6831013" y="4679950"/>
          <p14:tracePt t="92405" x="6823075" y="4687888"/>
          <p14:tracePt t="92422" x="6804025" y="4705350"/>
          <p14:tracePt t="92439" x="6796088" y="4705350"/>
          <p14:tracePt t="92455" x="6777038" y="4724400"/>
          <p14:tracePt t="92478" x="6769100" y="4724400"/>
          <p14:tracePt t="92491" x="6759575" y="4724400"/>
          <p14:tracePt t="92760" x="6759575" y="4714875"/>
          <p14:tracePt t="92771" x="6777038" y="4705350"/>
          <p14:tracePt t="92785" x="6786563" y="4697413"/>
          <p14:tracePt t="92797" x="6813550" y="4679950"/>
          <p14:tracePt t="92809" x="6848475" y="4660900"/>
          <p14:tracePt t="92822" x="6867525" y="4633913"/>
          <p14:tracePt t="92839" x="6894513" y="4616450"/>
          <p14:tracePt t="92856" x="6902450" y="4598988"/>
          <p14:tracePt t="92872" x="6929438" y="4545013"/>
          <p14:tracePt t="92889" x="6946900" y="4527550"/>
          <p14:tracePt t="92906" x="6946900" y="4510088"/>
          <p14:tracePt t="92922" x="6956425" y="4500563"/>
          <p14:tracePt t="93348" x="6956425" y="4491038"/>
          <p14:tracePt t="93667" x="6956425" y="4483100"/>
          <p14:tracePt t="93692" x="6946900" y="4473575"/>
          <p14:tracePt t="93704" x="6929438" y="4465638"/>
          <p14:tracePt t="93716" x="6919913" y="4446588"/>
          <p14:tracePt t="93728" x="6902450" y="4429125"/>
          <p14:tracePt t="93741" x="6884988" y="4411663"/>
          <p14:tracePt t="93756" x="6848475" y="4375150"/>
          <p14:tracePt t="93773" x="6823075" y="4340225"/>
          <p14:tracePt t="93789" x="6786563" y="4268788"/>
          <p14:tracePt t="93806" x="6769100" y="4251325"/>
          <p14:tracePt t="93823" x="6751638" y="4214813"/>
          <p14:tracePt t="93839" x="6705600" y="4143375"/>
          <p14:tracePt t="93856" x="6688138" y="4108450"/>
          <p14:tracePt t="93872" x="6680200" y="4071938"/>
          <p14:tracePt t="93889" x="6653213" y="4027488"/>
          <p14:tracePt t="93906" x="6643688" y="4000500"/>
          <p14:tracePt t="93922" x="6626225" y="3983038"/>
          <p14:tracePt t="93939" x="6599238" y="3919538"/>
          <p14:tracePt t="93956" x="6581775" y="3894138"/>
          <p14:tracePt t="93973" x="6572250" y="3875088"/>
          <p14:tracePt t="93989" x="6545263" y="3822700"/>
          <p14:tracePt t="94006" x="6537325" y="3803650"/>
          <p14:tracePt t="94023" x="6518275" y="3795713"/>
          <p14:tracePt t="94039" x="6518275" y="3786188"/>
          <p14:tracePt t="94056" x="6510338" y="3776663"/>
          <p14:tracePt t="94341" x="6510338" y="3786188"/>
          <p14:tracePt t="94366" x="6518275" y="3803650"/>
          <p14:tracePt t="94390" x="6527800" y="3813175"/>
          <p14:tracePt t="94402" x="6537325" y="3830638"/>
          <p14:tracePt t="94416" x="6545263" y="3840163"/>
          <p14:tracePt t="94427" x="6554788" y="3857625"/>
          <p14:tracePt t="94439" x="6562725" y="3875088"/>
          <p14:tracePt t="94456" x="6572250" y="3894138"/>
          <p14:tracePt t="94473" x="6581775" y="3911600"/>
          <p14:tracePt t="94489" x="6616700" y="3965575"/>
          <p14:tracePt t="94506" x="6616700" y="4000500"/>
          <p14:tracePt t="94523" x="6634163" y="4037013"/>
          <p14:tracePt t="94539" x="6661150" y="4089400"/>
          <p14:tracePt t="94556" x="6670675" y="4125913"/>
          <p14:tracePt t="94573" x="6688138" y="4160838"/>
          <p14:tracePt t="94589" x="6715125" y="4232275"/>
          <p14:tracePt t="94606" x="6724650" y="4268788"/>
          <p14:tracePt t="94623" x="6751638" y="4330700"/>
          <p14:tracePt t="94639" x="6759575" y="4357688"/>
          <p14:tracePt t="94656" x="6769100" y="4394200"/>
          <p14:tracePt t="94673" x="6777038" y="4438650"/>
          <p14:tracePt t="94689" x="6777038" y="4456113"/>
          <p14:tracePt t="94706" x="6786563" y="4473575"/>
          <p14:tracePt t="94723" x="6796088" y="4491038"/>
          <p14:tracePt t="94739" x="6796088" y="4500563"/>
          <p14:tracePt t="94757" x="6796088" y="4518025"/>
          <p14:tracePt t="94773" x="6804025" y="4527550"/>
          <p14:tracePt t="94789" x="6804025" y="4537075"/>
          <p14:tracePt t="94806" x="6804025" y="4545013"/>
          <p14:tracePt t="94823" x="6813550" y="4562475"/>
          <p14:tracePt t="94867" x="6823075" y="4562475"/>
          <p14:tracePt t="94965" x="6813550" y="4545013"/>
          <p14:tracePt t="94977" x="6813550" y="4537075"/>
          <p14:tracePt t="94989" x="6796088" y="4500563"/>
          <p14:tracePt t="95002" x="6769100" y="4465638"/>
          <p14:tracePt t="95015" x="6742113" y="4394200"/>
          <p14:tracePt t="95027" x="6715125" y="4322763"/>
          <p14:tracePt t="95039" x="6670675" y="4232275"/>
          <p14:tracePt t="95056" x="6634163" y="4116388"/>
          <p14:tracePt t="95073" x="6589713" y="4010025"/>
          <p14:tracePt t="95089" x="6518275" y="3803650"/>
          <p14:tracePt t="95107" x="6491288" y="3732213"/>
          <p14:tracePt t="95123" x="6465888" y="3652838"/>
          <p14:tracePt t="95140" x="6429375" y="3554413"/>
          <p14:tracePt t="95156" x="6411913" y="3517900"/>
          <p14:tracePt t="95173" x="6402388" y="3482975"/>
          <p14:tracePt t="95190" x="6384925" y="3446463"/>
          <p14:tracePt t="95206" x="6384925" y="3438525"/>
          <p14:tracePt t="95223" x="6384925" y="3429000"/>
          <p14:tracePt t="95469" x="6384925" y="3446463"/>
          <p14:tracePt t="95480" x="6384925" y="3455988"/>
          <p14:tracePt t="95493" x="6384925" y="3465513"/>
          <p14:tracePt t="95503" x="6384925" y="3490913"/>
          <p14:tracePt t="95516" x="6394450" y="3509963"/>
          <p14:tracePt t="95529" x="6402388" y="3536950"/>
          <p14:tracePt t="95542" x="6411913" y="3562350"/>
          <p14:tracePt t="95556" x="6429375" y="3608388"/>
          <p14:tracePt t="95573" x="6446838" y="3633788"/>
          <p14:tracePt t="95590" x="6473825" y="3705225"/>
          <p14:tracePt t="95606" x="6483350" y="3732213"/>
          <p14:tracePt t="95623" x="6491288" y="3768725"/>
          <p14:tracePt t="95640" x="6510338" y="3813175"/>
          <p14:tracePt t="95656" x="6518275" y="3840163"/>
          <p14:tracePt t="95673" x="6527800" y="3857625"/>
          <p14:tracePt t="95690" x="6537325" y="3875088"/>
          <p14:tracePt t="95763" x="6545263" y="3875088"/>
          <p14:tracePt t="95836" x="6545263" y="3867150"/>
          <p14:tracePt t="95848" x="6545263" y="3857625"/>
          <p14:tracePt t="95859" x="6545263" y="3848100"/>
          <p14:tracePt t="95873" x="6545263" y="3830638"/>
          <p14:tracePt t="95885" x="6545263" y="3803650"/>
          <p14:tracePt t="95897" x="6545263" y="3776663"/>
          <p14:tracePt t="95908" x="6545263" y="3759200"/>
          <p14:tracePt t="95923" x="6545263" y="3741738"/>
          <p14:tracePt t="95940" x="6545263" y="3714750"/>
          <p14:tracePt t="95957" x="6545263" y="3687763"/>
          <p14:tracePt t="95973" x="6527800" y="3625850"/>
          <p14:tracePt t="95990" x="6518275" y="3589338"/>
          <p14:tracePt t="96007" x="6518275" y="3562350"/>
          <p14:tracePt t="96023" x="6500813" y="3490913"/>
          <p14:tracePt t="96040" x="6491288" y="3465513"/>
          <p14:tracePt t="96057" x="6465888" y="3419475"/>
          <p14:tracePt t="96073" x="6456363" y="3402013"/>
          <p14:tracePt t="96090" x="6446838" y="3402013"/>
          <p14:tracePt t="96106" x="6429375" y="3384550"/>
          <p14:tracePt t="96123" x="6419850" y="3384550"/>
          <p14:tracePt t="96140" x="6411913" y="3375025"/>
          <p14:tracePt t="96157" x="6402388" y="3367088"/>
          <p14:tracePt t="96173" x="6394450" y="3367088"/>
          <p14:tracePt t="96190" x="6384925" y="3367088"/>
          <p14:tracePt t="96207" x="6375400" y="3367088"/>
          <p14:tracePt t="96241" x="6367463" y="3367088"/>
          <p14:tracePt t="96301" x="6357938" y="3367088"/>
          <p14:tracePt t="96792" x="6357938" y="3357563"/>
          <p14:tracePt t="96804" x="6348413" y="3357563"/>
          <p14:tracePt t="96829" x="6348413" y="3348038"/>
          <p14:tracePt t="96866" x="6348413" y="3340100"/>
          <p14:tracePt t="96926" x="6348413" y="3330575"/>
          <p14:tracePt t="97097" x="6348413" y="3322638"/>
          <p14:tracePt t="97306" x="6348413" y="3313113"/>
          <p14:tracePt t="97379" x="6348413" y="3303588"/>
          <p14:tracePt t="97490" x="6348413" y="3313113"/>
          <p14:tracePt t="97514" x="6348413" y="3322638"/>
          <p14:tracePt t="97527" x="6348413" y="3330575"/>
          <p14:tracePt t="97539" x="6357938" y="3340100"/>
          <p14:tracePt t="97550" x="6357938" y="3357563"/>
          <p14:tracePt t="97564" x="6357938" y="3367088"/>
          <p14:tracePt t="97574" x="6367463" y="3375025"/>
          <p14:tracePt t="97590" x="6375400" y="3394075"/>
          <p14:tracePt t="97607" x="6375400" y="3402013"/>
          <p14:tracePt t="97624" x="6384925" y="3429000"/>
          <p14:tracePt t="97640" x="6411913" y="3490913"/>
          <p14:tracePt t="97657" x="6411913" y="3527425"/>
          <p14:tracePt t="97674" x="6446838" y="3633788"/>
          <p14:tracePt t="97690" x="6456363" y="3687763"/>
          <p14:tracePt t="97707" x="6473825" y="3741738"/>
          <p14:tracePt t="97724" x="6510338" y="3884613"/>
          <p14:tracePt t="97740" x="6527800" y="3973513"/>
          <p14:tracePt t="97757" x="6545263" y="4062413"/>
          <p14:tracePt t="97774" x="6581775" y="4224338"/>
          <p14:tracePt t="97790" x="6599238" y="4286250"/>
          <p14:tracePt t="97807" x="6616700" y="4340225"/>
          <p14:tracePt t="97824" x="6634163" y="4402138"/>
          <p14:tracePt t="97846" x="6634163" y="4411663"/>
          <p14:tracePt t="98261" x="6634163" y="4402138"/>
          <p14:tracePt t="98274" x="6634163" y="4367213"/>
          <p14:tracePt t="98286" x="6626225" y="4313238"/>
          <p14:tracePt t="98298" x="6616700" y="4214813"/>
          <p14:tracePt t="98311" x="6599238" y="4116388"/>
          <p14:tracePt t="98324" x="6572250" y="3990975"/>
          <p14:tracePt t="98341" x="6554788" y="3867150"/>
          <p14:tracePt t="98357" x="6537325" y="3759200"/>
          <p14:tracePt t="98374" x="6500813" y="3616325"/>
          <p14:tracePt t="98391" x="6483350" y="3562350"/>
          <p14:tracePt t="98407" x="6473825" y="3517900"/>
          <p14:tracePt t="98424" x="6446838" y="3411538"/>
          <p14:tracePt t="98441" x="6438900" y="3375025"/>
          <p14:tracePt t="98457" x="6429375" y="3348038"/>
          <p14:tracePt t="98474" x="6419850" y="3303588"/>
          <p14:tracePt t="98491" x="6419850" y="3295650"/>
          <p14:tracePt t="98507" x="6411913" y="3276600"/>
          <p14:tracePt t="98531" x="6402388" y="3268663"/>
          <p14:tracePt t="98605" x="6402388" y="3259138"/>
          <p14:tracePt t="99181" x="6402388" y="3268663"/>
          <p14:tracePt t="99206" x="6402388" y="3276600"/>
          <p14:tracePt t="99217" x="6402388" y="3286125"/>
          <p14:tracePt t="99230" x="6411913" y="3286125"/>
          <p14:tracePt t="99242" x="6411913" y="3295650"/>
          <p14:tracePt t="99257" x="6419850" y="3330575"/>
          <p14:tracePt t="99274" x="6438900" y="3348038"/>
          <p14:tracePt t="99291" x="6473825" y="3429000"/>
          <p14:tracePt t="99307" x="6500813" y="3490913"/>
          <p14:tracePt t="99325" x="6545263" y="3571875"/>
          <p14:tracePt t="99341" x="6616700" y="3741738"/>
          <p14:tracePt t="99357" x="6653213" y="3830638"/>
          <p14:tracePt t="99374" x="6688138" y="3929063"/>
          <p14:tracePt t="99391" x="6742113" y="4081463"/>
          <p14:tracePt t="99408" x="6751638" y="4143375"/>
          <p14:tracePt t="99424" x="6769100" y="4205288"/>
          <p14:tracePt t="99441" x="6777038" y="4286250"/>
          <p14:tracePt t="99457" x="6777038" y="4303713"/>
          <p14:tracePt t="99474" x="6786563" y="4340225"/>
          <p14:tracePt t="99695" x="6796088" y="4340225"/>
          <p14:tracePt t="99757" x="6804025" y="4340225"/>
          <p14:tracePt t="99781" x="6804025" y="4330700"/>
          <p14:tracePt t="99794" x="6823075" y="4322763"/>
          <p14:tracePt t="99805" x="6831013" y="4303713"/>
          <p14:tracePt t="99817" x="6840538" y="4295775"/>
          <p14:tracePt t="99830" x="6848475" y="4276725"/>
          <p14:tracePt t="99842" x="6848475" y="4259263"/>
          <p14:tracePt t="99858" x="6858000" y="4241800"/>
          <p14:tracePt t="99874" x="6867525" y="4214813"/>
          <p14:tracePt t="99891" x="6875463" y="4160838"/>
          <p14:tracePt t="99908" x="6875463" y="4143375"/>
          <p14:tracePt t="99924" x="6875463" y="4125913"/>
          <p14:tracePt t="99941" x="6875463" y="4081463"/>
          <p14:tracePt t="99958" x="6875463" y="4044950"/>
          <p14:tracePt t="99974" x="6875463" y="3990975"/>
          <p14:tracePt t="99991" x="6867525" y="3894138"/>
          <p14:tracePt t="100008" x="6867525" y="3840163"/>
          <p14:tracePt t="100024" x="6867525" y="3813175"/>
          <p14:tracePt t="100041" x="6848475" y="3768725"/>
          <p14:tracePt t="100058" x="6831013" y="3759200"/>
          <p14:tracePt t="100074" x="6823075" y="3751263"/>
          <p14:tracePt t="100091" x="6786563" y="3732213"/>
          <p14:tracePt t="100108" x="6777038" y="3724275"/>
          <p14:tracePt t="100124" x="6751638" y="3697288"/>
          <p14:tracePt t="100141" x="6732588" y="3697288"/>
          <p14:tracePt t="100158" x="6724650" y="3687763"/>
          <p14:tracePt t="100175" x="6680200" y="3670300"/>
          <p14:tracePt t="100191" x="6653213" y="3670300"/>
          <p14:tracePt t="100208" x="6626225" y="3652838"/>
          <p14:tracePt t="100224" x="6562725" y="3633788"/>
          <p14:tracePt t="100241" x="6537325" y="3625850"/>
          <p14:tracePt t="100258" x="6518275" y="3608388"/>
          <p14:tracePt t="100274" x="6473825" y="3589338"/>
          <p14:tracePt t="100291" x="6456363" y="3589338"/>
          <p14:tracePt t="100308" x="6438900" y="3589338"/>
          <p14:tracePt t="100325" x="6429375" y="3589338"/>
          <p14:tracePt t="100345" x="6411913" y="3589338"/>
          <p14:tracePt t="100369" x="6402388" y="3589338"/>
          <p14:tracePt t="100393" x="6394450" y="3589338"/>
          <p14:tracePt t="100405" x="6384925" y="3589338"/>
          <p14:tracePt t="100419" x="6367463" y="3608388"/>
          <p14:tracePt t="100430" x="6348413" y="3625850"/>
          <p14:tracePt t="100442" x="6313488" y="3660775"/>
          <p14:tracePt t="100458" x="6269038" y="3697288"/>
          <p14:tracePt t="100474" x="6224588" y="3741738"/>
          <p14:tracePt t="100491" x="6170613" y="3803650"/>
          <p14:tracePt t="100508" x="6153150" y="3822700"/>
          <p14:tracePt t="100524" x="6143625" y="3840163"/>
          <p14:tracePt t="100541" x="6126163" y="3884613"/>
          <p14:tracePt t="100558" x="6116638" y="3911600"/>
          <p14:tracePt t="100575" x="6108700" y="3938588"/>
          <p14:tracePt t="100591" x="6089650" y="4017963"/>
          <p14:tracePt t="100608" x="6081713" y="4062413"/>
          <p14:tracePt t="100624" x="6081713" y="4098925"/>
          <p14:tracePt t="100641" x="6081713" y="4152900"/>
          <p14:tracePt t="100658" x="6081713" y="4179888"/>
          <p14:tracePt t="100675" x="6081713" y="4214813"/>
          <p14:tracePt t="100691" x="6081713" y="4295775"/>
          <p14:tracePt t="100708" x="6089650" y="4330700"/>
          <p14:tracePt t="100725" x="6126163" y="4411663"/>
          <p14:tracePt t="100741" x="6143625" y="4446588"/>
          <p14:tracePt t="100758" x="6161088" y="4491038"/>
          <p14:tracePt t="100775" x="6205538" y="4554538"/>
          <p14:tracePt t="100791" x="6232525" y="4581525"/>
          <p14:tracePt t="100808" x="6269038" y="4616450"/>
          <p14:tracePt t="100824" x="6348413" y="4679950"/>
          <p14:tracePt t="100841" x="6384925" y="4687888"/>
          <p14:tracePt t="100858" x="6429375" y="4705350"/>
          <p14:tracePt t="100875" x="6518275" y="4714875"/>
          <p14:tracePt t="100891" x="6554788" y="4714875"/>
          <p14:tracePt t="100908" x="6626225" y="4714875"/>
          <p14:tracePt t="100925" x="6661150" y="4697413"/>
          <p14:tracePt t="100941" x="6697663" y="4670425"/>
          <p14:tracePt t="100958" x="6759575" y="4633913"/>
          <p14:tracePt t="100975" x="6777038" y="4616450"/>
          <p14:tracePt t="100991" x="6796088" y="4598988"/>
          <p14:tracePt t="101008" x="6823075" y="4562475"/>
          <p14:tracePt t="101025" x="6840538" y="4545013"/>
          <p14:tracePt t="101041" x="6858000" y="4510088"/>
          <p14:tracePt t="101058" x="6894513" y="4456113"/>
          <p14:tracePt t="101075" x="6911975" y="4419600"/>
          <p14:tracePt t="101091" x="6919913" y="4384675"/>
          <p14:tracePt t="101108" x="6929438" y="4367213"/>
          <p14:tracePt t="101125" x="6938963" y="4348163"/>
          <p14:tracePt t="101141" x="6956425" y="4286250"/>
          <p14:tracePt t="101158" x="6973888" y="4251325"/>
          <p14:tracePt t="101175" x="6983413" y="4205288"/>
          <p14:tracePt t="101192" x="6991350" y="4143375"/>
          <p14:tracePt t="101208" x="6991350" y="4116388"/>
          <p14:tracePt t="101225" x="6991350" y="4098925"/>
          <p14:tracePt t="101241" x="6991350" y="4044950"/>
          <p14:tracePt t="101258" x="6965950" y="4017963"/>
          <p14:tracePt t="101275" x="6946900" y="3973513"/>
          <p14:tracePt t="101291" x="6911975" y="3867150"/>
          <p14:tracePt t="101308" x="6894513" y="3830638"/>
          <p14:tracePt t="101325" x="6840538" y="3751263"/>
          <p14:tracePt t="101342" x="6813550" y="3724275"/>
          <p14:tracePt t="101358" x="6796088" y="3697288"/>
          <p14:tracePt t="101375" x="6751638" y="3670300"/>
          <p14:tracePt t="101391" x="6732588" y="3660775"/>
          <p14:tracePt t="101408" x="6715125" y="3643313"/>
          <p14:tracePt t="101425" x="6661150" y="3633788"/>
          <p14:tracePt t="101441" x="6634163" y="3625850"/>
          <p14:tracePt t="101458" x="6616700" y="3625850"/>
          <p14:tracePt t="101475" x="6572250" y="3625850"/>
          <p14:tracePt t="101491" x="6562725" y="3625850"/>
          <p14:tracePt t="101508" x="6545263" y="3625850"/>
          <p14:tracePt t="101525" x="6527800" y="3625850"/>
          <p14:tracePt t="101541" x="6510338" y="3625850"/>
          <p14:tracePt t="101558" x="6473825" y="3652838"/>
          <p14:tracePt t="101575" x="6465888" y="3660775"/>
          <p14:tracePt t="101592" x="6446838" y="3670300"/>
          <p14:tracePt t="101609" x="6429375" y="3697288"/>
          <p14:tracePt t="101625" x="6419850" y="3724275"/>
          <p14:tracePt t="101641" x="6402388" y="3741738"/>
          <p14:tracePt t="101658" x="6384925" y="3776663"/>
          <p14:tracePt t="101675" x="6375400" y="3813175"/>
          <p14:tracePt t="101691" x="6367463" y="3830638"/>
          <p14:tracePt t="101708" x="6367463" y="3840163"/>
          <p14:tracePt t="101730" x="6367463" y="3848100"/>
          <p14:tracePt t="104033" x="6357938" y="3848100"/>
          <p14:tracePt t="104057" x="6340475" y="3848100"/>
          <p14:tracePt t="104070" x="6296025" y="3840163"/>
          <p14:tracePt t="104082" x="6224588" y="3830638"/>
          <p14:tracePt t="104094" x="6116638" y="3830638"/>
          <p14:tracePt t="104109" x="5946775" y="3830638"/>
          <p14:tracePt t="104126" x="5697538" y="3830638"/>
          <p14:tracePt t="104142" x="5375275" y="3830638"/>
          <p14:tracePt t="104159" x="4679950" y="3830638"/>
          <p14:tracePt t="104176" x="4357688" y="3830638"/>
          <p14:tracePt t="104193" x="3786188" y="3813175"/>
          <p14:tracePt t="104209" x="3544888" y="3776663"/>
          <p14:tracePt t="104226" x="3340100" y="3759200"/>
          <p14:tracePt t="104242" x="3062288" y="3724275"/>
          <p14:tracePt t="104259" x="2973388" y="3705225"/>
          <p14:tracePt t="104276" x="2919413" y="3687763"/>
          <p14:tracePt t="104292" x="2894013" y="3679825"/>
          <p14:tracePt t="104309" x="2884488" y="3660775"/>
          <p14:tracePt t="104388" x="2901950" y="3679825"/>
          <p14:tracePt t="104401" x="2919413" y="3687763"/>
          <p14:tracePt t="104659" x="2919413" y="3697288"/>
          <p14:tracePt t="104683" x="2894013" y="3697288"/>
          <p14:tracePt t="104695" x="2847975" y="3697288"/>
          <p14:tracePt t="104707" x="2768600" y="3697288"/>
          <p14:tracePt t="104719" x="2679700" y="3697288"/>
          <p14:tracePt t="104732" x="2589213" y="3697288"/>
          <p14:tracePt t="104743" x="2517775" y="3697288"/>
          <p14:tracePt t="104759" x="2446338" y="3679825"/>
          <p14:tracePt t="104776" x="2411413" y="3652838"/>
          <p14:tracePt t="104793" x="2374900" y="3633788"/>
          <p14:tracePt t="104809" x="2339975" y="3608388"/>
          <p14:tracePt t="104826" x="2330450" y="3608388"/>
          <p14:tracePt t="104842" x="2303463" y="3581400"/>
          <p14:tracePt t="104859" x="2295525" y="3581400"/>
          <p14:tracePt t="104876" x="2286000" y="3581400"/>
          <p14:tracePt t="104892" x="2268538" y="3571875"/>
          <p14:tracePt t="104909" x="2259013" y="3562350"/>
          <p14:tracePt t="104940" x="2251075" y="3562350"/>
          <p14:tracePt t="104976" x="2251075" y="3554413"/>
          <p14:tracePt t="104988" x="2241550" y="3554413"/>
          <p14:tracePt t="105026" x="2232025" y="3554413"/>
          <p14:tracePt t="105038" x="2224088" y="3544888"/>
          <p14:tracePt t="105050" x="2205038" y="3544888"/>
          <p14:tracePt t="105062" x="2197100" y="3544888"/>
          <p14:tracePt t="105076" x="2187575" y="3536950"/>
          <p14:tracePt t="105093" x="2170113" y="3536950"/>
          <p14:tracePt t="105109" x="2152650" y="3536950"/>
          <p14:tracePt t="105126" x="2133600" y="3527425"/>
          <p14:tracePt t="105143" x="2133600" y="3517900"/>
          <p14:tracePt t="105159" x="2125663" y="3517900"/>
          <p14:tracePt t="105296" x="2125663" y="3509963"/>
          <p14:tracePt t="105675" x="2116138" y="3509963"/>
          <p14:tracePt t="105700" x="2108200" y="3509963"/>
          <p14:tracePt t="105712" x="2089150" y="3509963"/>
          <p14:tracePt t="105724" x="2081213" y="3500438"/>
          <p14:tracePt t="105736" x="2062163" y="3490913"/>
          <p14:tracePt t="105749" x="2036763" y="3482975"/>
          <p14:tracePt t="105760" x="2009775" y="3482975"/>
          <p14:tracePt t="105776" x="1990725" y="3473450"/>
          <p14:tracePt t="105793" x="1973263" y="3473450"/>
          <p14:tracePt t="105809" x="1955800" y="3465513"/>
          <p14:tracePt t="105826" x="1911350" y="3455988"/>
          <p14:tracePt t="105843" x="1893888" y="3455988"/>
          <p14:tracePt t="105859" x="1857375" y="3438525"/>
          <p14:tracePt t="105876" x="1839913" y="3429000"/>
          <p14:tracePt t="105893" x="1830388" y="3419475"/>
          <p14:tracePt t="105911" x="1812925" y="3411538"/>
          <p14:tracePt t="105926" x="1803400" y="3411538"/>
          <p14:tracePt t="105943" x="1795463" y="3402013"/>
          <p14:tracePt t="105960" x="1785938" y="3394075"/>
          <p14:tracePt t="105976" x="1768475" y="3394075"/>
          <p14:tracePt t="105993" x="1758950" y="3384550"/>
          <p14:tracePt t="106010" x="1751013" y="3375025"/>
          <p14:tracePt t="106026" x="1741488" y="3367088"/>
          <p14:tracePt t="106043" x="1724025" y="3357563"/>
          <p14:tracePt t="106060" x="1714500" y="3348038"/>
          <p14:tracePt t="106076" x="1704975" y="3340100"/>
          <p14:tracePt t="106093" x="1679575" y="3313113"/>
          <p14:tracePt t="106109" x="1670050" y="3295650"/>
          <p14:tracePt t="106126" x="1660525" y="3276600"/>
          <p14:tracePt t="106143" x="1652588" y="3232150"/>
          <p14:tracePt t="106160" x="1652588" y="3224213"/>
          <p14:tracePt t="106176" x="1652588" y="3197225"/>
          <p14:tracePt t="106202" x="1652588" y="3187700"/>
          <p14:tracePt t="106225" x="1652588" y="3179763"/>
          <p14:tracePt t="106263" x="1652588" y="3170238"/>
          <p14:tracePt t="106287" x="1652588" y="3160713"/>
          <p14:tracePt t="106349" x="1652588" y="3152775"/>
          <p14:tracePt t="106362" x="1643063" y="3152775"/>
          <p14:tracePt t="106496" x="1643063" y="3160713"/>
          <p14:tracePt t="106520" x="1643063" y="3170238"/>
          <p14:tracePt t="106533" x="1643063" y="3187700"/>
          <p14:tracePt t="106546" x="1643063" y="3197225"/>
          <p14:tracePt t="106557" x="1633538" y="3214688"/>
          <p14:tracePt t="106570" x="1633538" y="3232150"/>
          <p14:tracePt t="106582" x="1633538" y="3251200"/>
          <p14:tracePt t="106593" x="1633538" y="3276600"/>
          <p14:tracePt t="106610" x="1633538" y="3322638"/>
          <p14:tracePt t="106626" x="1633538" y="3357563"/>
          <p14:tracePt t="106643" x="1625600" y="3429000"/>
          <p14:tracePt t="106660" x="1625600" y="3473450"/>
          <p14:tracePt t="106676" x="1625600" y="3500438"/>
          <p14:tracePt t="106693" x="1616075" y="3544888"/>
          <p14:tracePt t="106710" x="1616075" y="3554413"/>
          <p14:tracePt t="106726" x="1616075" y="3562350"/>
          <p14:tracePt t="106743" x="1616075" y="3571875"/>
          <p14:tracePt t="107015" x="1616075" y="3562350"/>
          <p14:tracePt t="107034" x="1616075" y="3554413"/>
          <p14:tracePt t="107048" x="1616075" y="3536950"/>
          <p14:tracePt t="107060" x="1616075" y="3527425"/>
          <p14:tracePt t="107071" x="1616075" y="3509963"/>
          <p14:tracePt t="107083" x="1608138" y="3482975"/>
          <p14:tracePt t="107097" x="1608138" y="3455988"/>
          <p14:tracePt t="107110" x="1608138" y="3438525"/>
          <p14:tracePt t="107127" x="1608138" y="3419475"/>
          <p14:tracePt t="107143" x="1608138" y="3411538"/>
          <p14:tracePt t="107267" x="1608138" y="3419475"/>
          <p14:tracePt t="107280" x="1616075" y="3419475"/>
          <p14:tracePt t="107292" x="1625600" y="3438525"/>
          <p14:tracePt t="107304" x="1643063" y="3438525"/>
          <p14:tracePt t="107317" x="1660525" y="3446463"/>
          <p14:tracePt t="107329" x="1679575" y="3455988"/>
          <p14:tracePt t="107343" x="1697038" y="3465513"/>
          <p14:tracePt t="107360" x="1724025" y="3473450"/>
          <p14:tracePt t="107377" x="1751013" y="3482975"/>
          <p14:tracePt t="107393" x="1803400" y="3500438"/>
          <p14:tracePt t="107410" x="1857375" y="3509963"/>
          <p14:tracePt t="107427" x="1919288" y="3517900"/>
          <p14:tracePt t="107443" x="2071688" y="3527425"/>
          <p14:tracePt t="107460" x="2143125" y="3527425"/>
          <p14:tracePt t="107477" x="2268538" y="3527425"/>
          <p14:tracePt t="107493" x="2303463" y="3527425"/>
          <p14:tracePt t="107511" x="2322513" y="3527425"/>
          <p14:tracePt t="107527" x="2330450" y="3527425"/>
          <p14:tracePt t="107527" x="2339975" y="3527425"/>
          <p14:tracePt t="107543" x="2347913" y="3527425"/>
          <p14:tracePt t="109230" x="2366963" y="3527425"/>
          <p14:tracePt t="109240" x="2384425" y="3517900"/>
          <p14:tracePt t="109253" x="2419350" y="3517900"/>
          <p14:tracePt t="109266" x="2473325" y="3509963"/>
          <p14:tracePt t="109279" x="2517775" y="3509963"/>
          <p14:tracePt t="109294" x="2608263" y="3509963"/>
          <p14:tracePt t="109312" x="2705100" y="3509963"/>
          <p14:tracePt t="109327" x="2911475" y="3509963"/>
          <p14:tracePt t="109344" x="3009900" y="3517900"/>
          <p14:tracePt t="109361" x="3108325" y="3527425"/>
          <p14:tracePt t="109377" x="3259138" y="3554413"/>
          <p14:tracePt t="109394" x="3303588" y="3562350"/>
          <p14:tracePt t="109411" x="3340100" y="3581400"/>
          <p14:tracePt t="109427" x="3394075" y="3598863"/>
          <p14:tracePt t="109444" x="3419475" y="3598863"/>
          <p14:tracePt t="109461" x="3473450" y="3616325"/>
          <p14:tracePt t="109477" x="3482975" y="3625850"/>
          <p14:tracePt t="109494" x="3500438" y="3625850"/>
          <p14:tracePt t="109511" x="3527425" y="3625850"/>
          <p14:tracePt t="109527" x="3616325" y="3625850"/>
          <p14:tracePt t="109544" x="3687763" y="3625850"/>
          <p14:tracePt t="109561" x="3983038" y="3598863"/>
          <p14:tracePt t="109577" x="4214813" y="3571875"/>
          <p14:tracePt t="109594" x="4446588" y="3554413"/>
          <p14:tracePt t="109611" x="4894263" y="3554413"/>
          <p14:tracePt t="109627" x="5089525" y="3554413"/>
          <p14:tracePt t="109644" x="5402263" y="3554413"/>
          <p14:tracePt t="109661" x="5518150" y="3554413"/>
          <p14:tracePt t="109677" x="5634038" y="3554413"/>
          <p14:tracePt t="109694" x="5715000" y="3554413"/>
          <p14:tracePt t="109711" x="5867400" y="3554413"/>
          <p14:tracePt t="109727" x="5911850" y="3554413"/>
          <p14:tracePt t="109744" x="6027738" y="3562350"/>
          <p14:tracePt t="109761" x="6054725" y="3571875"/>
          <p14:tracePt t="110013" x="6089650" y="3536950"/>
          <p14:tracePt t="110026" x="6134100" y="3490913"/>
          <p14:tracePt t="110039" x="6170613" y="3455988"/>
          <p14:tracePt t="110051" x="6215063" y="3438525"/>
          <p14:tracePt t="110063" x="6251575" y="3411538"/>
          <p14:tracePt t="110078" x="6296025" y="3384550"/>
          <p14:tracePt t="110094" x="6340475" y="3367088"/>
          <p14:tracePt t="110111" x="6419850" y="3330575"/>
          <p14:tracePt t="110128" x="6456363" y="3322638"/>
          <p14:tracePt t="110144" x="6483350" y="3322638"/>
          <p14:tracePt t="110161" x="6500813" y="3322638"/>
          <p14:tracePt t="110177" x="6510338" y="3313113"/>
          <p14:tracePt t="110194" x="6527800" y="3313113"/>
          <p14:tracePt t="110211" x="6572250" y="3303588"/>
          <p14:tracePt t="110227" x="6599238" y="3303588"/>
          <p14:tracePt t="110244" x="6616700" y="3295650"/>
          <p14:tracePt t="110261" x="6643688" y="3295650"/>
          <p14:tracePt t="110277" x="6653213" y="3295650"/>
          <p14:tracePt t="110294" x="6661150" y="3295650"/>
          <p14:tracePt t="110312" x="6715125" y="3286125"/>
          <p14:tracePt t="110328" x="6742113" y="3286125"/>
          <p14:tracePt t="110344" x="6786563" y="3276600"/>
          <p14:tracePt t="110361" x="6813550" y="3276600"/>
          <p14:tracePt t="110378" x="6840538" y="3276600"/>
          <p14:tracePt t="110395" x="6884988" y="3276600"/>
          <p14:tracePt t="110411" x="6902450" y="3276600"/>
          <p14:tracePt t="110428" x="6919913" y="3276600"/>
          <p14:tracePt t="110444" x="6956425" y="3276600"/>
          <p14:tracePt t="110461" x="6983413" y="3276600"/>
          <p14:tracePt t="110478" x="7010400" y="3295650"/>
          <p14:tracePt t="110494" x="7054850" y="3322638"/>
          <p14:tracePt t="110511" x="7072313" y="3330575"/>
          <p14:tracePt t="110527" x="7116763" y="3375025"/>
          <p14:tracePt t="110544" x="7134225" y="3394075"/>
          <p14:tracePt t="110561" x="7153275" y="3419475"/>
          <p14:tracePt t="110578" x="7188200" y="3482975"/>
          <p14:tracePt t="110594" x="7215188" y="3509963"/>
          <p14:tracePt t="110611" x="7242175" y="3544888"/>
          <p14:tracePt t="110628" x="7277100" y="3598863"/>
          <p14:tracePt t="110644" x="7286625" y="3616325"/>
          <p14:tracePt t="110661" x="7304088" y="3625850"/>
          <p14:tracePt t="110678" x="7323138" y="3670300"/>
          <p14:tracePt t="110694" x="7331075" y="3697288"/>
          <p14:tracePt t="110711" x="7340600" y="3724275"/>
          <p14:tracePt t="110728" x="7367588" y="3803650"/>
          <p14:tracePt t="110744" x="7367588" y="3830638"/>
          <p14:tracePt t="110761" x="7385050" y="3894138"/>
          <p14:tracePt t="110778" x="7394575" y="3919538"/>
          <p14:tracePt t="110794" x="7394575" y="3956050"/>
          <p14:tracePt t="110811" x="7402513" y="4027488"/>
          <p14:tracePt t="110828" x="7402513" y="4062413"/>
          <p14:tracePt t="110845" x="7402513" y="4098925"/>
          <p14:tracePt t="110861" x="7402513" y="4179888"/>
          <p14:tracePt t="110878" x="7402513" y="4205288"/>
          <p14:tracePt t="110895" x="7402513" y="4251325"/>
          <p14:tracePt t="110911" x="7402513" y="4268788"/>
          <p14:tracePt t="110928" x="7402513" y="4295775"/>
          <p14:tracePt t="110944" x="7385050" y="4340225"/>
          <p14:tracePt t="110961" x="7385050" y="4367213"/>
          <p14:tracePt t="110978" x="7375525" y="4394200"/>
          <p14:tracePt t="110994" x="7367588" y="4438650"/>
          <p14:tracePt t="111262" x="7358063" y="4438650"/>
          <p14:tracePt t="111275" x="7340600" y="4456113"/>
          <p14:tracePt t="111288" x="7323138" y="4473575"/>
          <p14:tracePt t="111299" x="7296150" y="4510088"/>
          <p14:tracePt t="111311" x="7277100" y="4537075"/>
          <p14:tracePt t="111328" x="7251700" y="4581525"/>
          <p14:tracePt t="111344" x="7224713" y="4625975"/>
          <p14:tracePt t="111361" x="7170738" y="4687888"/>
          <p14:tracePt t="111378" x="7143750" y="4732338"/>
          <p14:tracePt t="111395" x="7108825" y="4776788"/>
          <p14:tracePt t="111411" x="7037388" y="4867275"/>
          <p14:tracePt t="111428" x="7000875" y="4894263"/>
          <p14:tracePt t="111444" x="6965950" y="4929188"/>
          <p14:tracePt t="111461" x="6938963" y="4956175"/>
          <p14:tracePt t="111478" x="6929438" y="4965700"/>
          <p14:tracePt t="111495" x="6911975" y="4973638"/>
          <p14:tracePt t="111511" x="6902450" y="4983163"/>
          <p14:tracePt t="111528" x="6875463" y="4991100"/>
          <p14:tracePt t="111545" x="6858000" y="5010150"/>
          <p14:tracePt t="111561" x="6831013" y="5018088"/>
          <p14:tracePt t="111578" x="6823075" y="5027613"/>
          <p14:tracePt t="111594" x="6804025" y="5027613"/>
          <p14:tracePt t="111611" x="6804025" y="5037138"/>
          <p14:tracePt t="111628" x="6786563" y="5037138"/>
          <p14:tracePt t="111645" x="6759575" y="5054600"/>
          <p14:tracePt t="111661" x="6751638" y="5062538"/>
          <p14:tracePt t="111678" x="6742113" y="5062538"/>
          <p14:tracePt t="111695" x="6724650" y="5062538"/>
          <p14:tracePt t="111711" x="6715125" y="5062538"/>
          <p14:tracePt t="111728" x="6680200" y="5062538"/>
          <p14:tracePt t="111728" x="6653213" y="5062538"/>
          <p14:tracePt t="111745" x="6626225" y="5062538"/>
          <p14:tracePt t="111761" x="6589713" y="5062538"/>
          <p14:tracePt t="111778" x="6527800" y="5062538"/>
          <p14:tracePt t="111795" x="6500813" y="5054600"/>
          <p14:tracePt t="111811" x="6465888" y="5037138"/>
          <p14:tracePt t="111828" x="6411913" y="5027613"/>
          <p14:tracePt t="111845" x="6384925" y="5010150"/>
          <p14:tracePt t="111861" x="6348413" y="5000625"/>
          <p14:tracePt t="111878" x="6303963" y="4983163"/>
          <p14:tracePt t="111895" x="6276975" y="4983163"/>
          <p14:tracePt t="111911" x="6259513" y="4965700"/>
          <p14:tracePt t="111928" x="6205538" y="4956175"/>
          <p14:tracePt t="111945" x="6188075" y="4938713"/>
          <p14:tracePt t="111961" x="6143625" y="4919663"/>
          <p14:tracePt t="111978" x="6126163" y="4911725"/>
          <p14:tracePt t="111995" x="6099175" y="4894263"/>
          <p14:tracePt t="112011" x="6062663" y="4867275"/>
          <p14:tracePt t="112028" x="6045200" y="4867275"/>
          <p14:tracePt t="112045" x="6027738" y="4848225"/>
          <p14:tracePt t="112061" x="5991225" y="4830763"/>
          <p14:tracePt t="112078" x="5973763" y="4813300"/>
          <p14:tracePt t="112095" x="5946775" y="4795838"/>
          <p14:tracePt t="112111" x="5911850" y="4776788"/>
          <p14:tracePt t="112128" x="5894388" y="4759325"/>
          <p14:tracePt t="112145" x="5884863" y="4759325"/>
          <p14:tracePt t="112162" x="5848350" y="4732338"/>
          <p14:tracePt t="112178" x="5840413" y="4724400"/>
          <p14:tracePt t="112195" x="5813425" y="4687888"/>
          <p14:tracePt t="112211" x="5803900" y="4670425"/>
          <p14:tracePt t="112228" x="5786438" y="4652963"/>
          <p14:tracePt t="112245" x="5768975" y="4625975"/>
          <p14:tracePt t="112261" x="5768975" y="4608513"/>
          <p14:tracePt t="112278" x="5759450" y="4598988"/>
          <p14:tracePt t="112295" x="5741988" y="4572000"/>
          <p14:tracePt t="112311" x="5741988" y="4562475"/>
          <p14:tracePt t="112329" x="5741988" y="4554538"/>
          <p14:tracePt t="112352" x="5741988" y="4545013"/>
          <p14:tracePt t="113640" x="5724525" y="4545013"/>
          <p14:tracePt t="113652" x="5697538" y="4545013"/>
          <p14:tracePt t="113664" x="5616575" y="4527550"/>
          <p14:tracePt t="113677" x="5491163" y="4500563"/>
          <p14:tracePt t="113690" x="5303838" y="4465638"/>
          <p14:tracePt t="113701" x="4965700" y="4419600"/>
          <p14:tracePt t="113714" x="4598988" y="4348163"/>
          <p14:tracePt t="113729" x="4241800" y="4303713"/>
          <p14:tracePt t="113745" x="3929063" y="4241800"/>
          <p14:tracePt t="113762" x="3295650" y="4108450"/>
          <p14:tracePt t="113779" x="3009900" y="4062413"/>
          <p14:tracePt t="113795" x="2759075" y="3990975"/>
          <p14:tracePt t="113812" x="2357438" y="3884613"/>
          <p14:tracePt t="113829" x="2259013" y="3848100"/>
          <p14:tracePt t="113845" x="2187575" y="3822700"/>
          <p14:tracePt t="113862" x="2089150" y="3776663"/>
          <p14:tracePt t="113879" x="2054225" y="3751263"/>
          <p14:tracePt t="113895" x="2027238" y="3732213"/>
          <p14:tracePt t="113913" x="2000250" y="3705225"/>
          <p14:tracePt t="113929" x="1990725" y="3697288"/>
          <p14:tracePt t="113945" x="1982788" y="3687763"/>
          <p14:tracePt t="113962" x="1982788" y="3679825"/>
          <p14:tracePt t="113983" x="1973263" y="3679825"/>
          <p14:tracePt t="113995" x="1973263" y="3670300"/>
          <p14:tracePt t="114012" x="1973263" y="3660775"/>
          <p14:tracePt t="114044" x="1973263" y="3652838"/>
          <p14:tracePt t="114082" x="1973263" y="3643313"/>
          <p14:tracePt t="114094" x="1982788" y="3643313"/>
          <p14:tracePt t="114106" x="1982788" y="3633788"/>
          <p14:tracePt t="114118" x="1982788" y="3625850"/>
          <p14:tracePt t="114129" x="1990725" y="3625850"/>
          <p14:tracePt t="114145" x="2009775" y="3625850"/>
          <p14:tracePt t="114162" x="2027238" y="3616325"/>
          <p14:tracePt t="114179" x="2054225" y="3608388"/>
          <p14:tracePt t="114179" x="2098675" y="3598863"/>
          <p14:tracePt t="114195" x="2133600" y="3589338"/>
          <p14:tracePt t="114212" x="2197100" y="3589338"/>
          <p14:tracePt t="114229" x="2322513" y="3571875"/>
          <p14:tracePt t="114245" x="2393950" y="3562350"/>
          <p14:tracePt t="114262" x="2473325" y="3554413"/>
          <p14:tracePt t="114279" x="2670175" y="3554413"/>
          <p14:tracePt t="114295" x="2759075" y="3554413"/>
          <p14:tracePt t="114312" x="2857500" y="3554413"/>
          <p14:tracePt t="114329" x="3017838" y="3554413"/>
          <p14:tracePt t="114346" x="3081338" y="3554413"/>
          <p14:tracePt t="114362" x="3152775" y="3554413"/>
          <p14:tracePt t="114379" x="3276600" y="3544888"/>
          <p14:tracePt t="114396" x="3340100" y="3544888"/>
          <p14:tracePt t="114412" x="3384550" y="3544888"/>
          <p14:tracePt t="114429" x="3402013" y="3544888"/>
          <p14:tracePt t="114445" x="3411538" y="3544888"/>
          <p14:tracePt t="114462" x="3429000" y="3544888"/>
          <p14:tracePt t="114479" x="3438525" y="3544888"/>
          <p14:tracePt t="114497" x="3446463" y="3544888"/>
          <p14:tracePt t="114572" x="3438525" y="3544888"/>
          <p14:tracePt t="114607" x="3429000" y="3544888"/>
          <p14:tracePt t="114707" x="3429000" y="3554413"/>
          <p14:tracePt t="114718" x="3429000" y="3571875"/>
          <p14:tracePt t="114730" x="3446463" y="3581400"/>
          <p14:tracePt t="114743" x="3482975" y="3598863"/>
          <p14:tracePt t="114755" x="3509963" y="3616325"/>
          <p14:tracePt t="114767" x="3562350" y="3660775"/>
          <p14:tracePt t="114779" x="3625850" y="3705225"/>
          <p14:tracePt t="114796" x="3714750" y="3776663"/>
          <p14:tracePt t="114812" x="3803650" y="3848100"/>
          <p14:tracePt t="114829" x="4027488" y="3990975"/>
          <p14:tracePt t="114845" x="4133850" y="4081463"/>
          <p14:tracePt t="114862" x="4232275" y="4152900"/>
          <p14:tracePt t="114879" x="4419600" y="4268788"/>
          <p14:tracePt t="114896" x="4500563" y="4322763"/>
          <p14:tracePt t="114913" x="4562475" y="4357688"/>
          <p14:tracePt t="114929" x="4705350" y="4456113"/>
          <p14:tracePt t="114946" x="4759325" y="4491038"/>
          <p14:tracePt t="114962" x="4822825" y="4527550"/>
          <p14:tracePt t="114979" x="4894263" y="4572000"/>
          <p14:tracePt t="114996" x="4911725" y="4581525"/>
          <p14:tracePt t="115013" x="4929188" y="4581525"/>
          <p14:tracePt t="115029" x="4938713" y="4581525"/>
          <p14:tracePt t="115050" x="4938713" y="4598988"/>
          <p14:tracePt t="115306" x="4946650" y="4598988"/>
          <p14:tracePt t="115331" x="4983163" y="4598988"/>
          <p14:tracePt t="115343" x="5072063" y="4581525"/>
          <p14:tracePt t="115357" x="5170488" y="4572000"/>
          <p14:tracePt t="115367" x="5268913" y="4554538"/>
          <p14:tracePt t="115380" x="5375275" y="4554538"/>
          <p14:tracePt t="115396" x="5491163" y="4554538"/>
          <p14:tracePt t="115413" x="5581650" y="4554538"/>
          <p14:tracePt t="115429" x="5688013" y="4562475"/>
          <p14:tracePt t="115446" x="5697538" y="4562475"/>
          <p14:tracePt t="115463" x="5705475" y="4572000"/>
          <p14:tracePt t="115489" x="5715000" y="4572000"/>
          <p14:tracePt t="115578" x="5724525" y="4572000"/>
          <p14:tracePt t="115699" x="5732463" y="4572000"/>
          <p14:tracePt t="115711" x="5741988" y="4581525"/>
          <p14:tracePt t="115722" x="5751513" y="4589463"/>
          <p14:tracePt t="115736" x="5759450" y="4598988"/>
          <p14:tracePt t="115749" x="5768975" y="4608513"/>
          <p14:tracePt t="115762" x="5786438" y="4608513"/>
          <p14:tracePt t="115779" x="5803900" y="4616450"/>
          <p14:tracePt t="115796" x="5830888" y="4633913"/>
          <p14:tracePt t="115813" x="5884863" y="4679950"/>
          <p14:tracePt t="115829" x="5919788" y="4697413"/>
          <p14:tracePt t="115846" x="5929313" y="4724400"/>
          <p14:tracePt t="115846" x="5946775" y="4741863"/>
          <p14:tracePt t="115863" x="5956300" y="4751388"/>
          <p14:tracePt t="115879" x="5965825" y="4768850"/>
          <p14:tracePt t="115896" x="5965825" y="4776788"/>
          <p14:tracePt t="115913" x="5965825" y="4786313"/>
          <p14:tracePt t="115956" x="5965825" y="4795838"/>
          <p14:tracePt t="115981" x="5965825" y="4803775"/>
          <p14:tracePt t="116006" x="5965825" y="4813300"/>
          <p14:tracePt t="116029" x="5965825" y="4822825"/>
          <p14:tracePt t="116042" x="5983288" y="4830763"/>
          <p14:tracePt t="116054" x="6000750" y="4840288"/>
          <p14:tracePt t="116067" x="6027738" y="4848225"/>
          <p14:tracePt t="116081" x="6062663" y="4867275"/>
          <p14:tracePt t="116096" x="6089650" y="4884738"/>
          <p14:tracePt t="116113" x="6134100" y="4902200"/>
          <p14:tracePt t="116129" x="6215063" y="4919663"/>
          <p14:tracePt t="116146" x="6269038" y="4938713"/>
          <p14:tracePt t="116163" x="6330950" y="4946650"/>
          <p14:tracePt t="116179" x="6438900" y="4965700"/>
          <p14:tracePt t="116196" x="6483350" y="4965700"/>
          <p14:tracePt t="116213" x="6545263" y="4965700"/>
          <p14:tracePt t="116229" x="6562725" y="4965700"/>
          <p14:tracePt t="116246" x="6581775" y="4965700"/>
          <p14:tracePt t="116263" x="6599238" y="4965700"/>
          <p14:tracePt t="116288" x="6608763" y="4956175"/>
          <p14:tracePt t="117009" x="6589713" y="4946650"/>
          <p14:tracePt t="117022" x="6562725" y="4946650"/>
          <p14:tracePt t="117033" x="6527800" y="4929188"/>
          <p14:tracePt t="117047" x="6429375" y="4919663"/>
          <p14:tracePt t="117058" x="6251575" y="4902200"/>
          <p14:tracePt t="117071" x="5946775" y="4867275"/>
          <p14:tracePt t="117086" x="5572125" y="4848225"/>
          <p14:tracePt t="117096" x="5143500" y="4840288"/>
          <p14:tracePt t="117113" x="4670425" y="4822825"/>
          <p14:tracePt t="117130" x="4224338" y="4822825"/>
          <p14:tracePt t="117146" x="3411538" y="4822825"/>
          <p14:tracePt t="117163" x="3062288" y="4822825"/>
          <p14:tracePt t="117180" x="2741613" y="4822825"/>
          <p14:tracePt t="117196" x="2384425" y="4822825"/>
          <p14:tracePt t="117213" x="2286000" y="4803775"/>
          <p14:tracePt t="117230" x="2224088" y="4786313"/>
          <p14:tracePt t="117247" x="2160588" y="4759325"/>
          <p14:tracePt t="117263" x="2152650" y="4751388"/>
          <p14:tracePt t="117280" x="2143125" y="4751388"/>
          <p14:tracePt t="117353" x="2160588" y="4768850"/>
          <p14:tracePt t="119265" x="2152650" y="4768850"/>
          <p14:tracePt t="119277" x="2125663" y="4759325"/>
          <p14:tracePt t="119289" x="2081213" y="4741863"/>
          <p14:tracePt t="119302" x="2009775" y="4724400"/>
          <p14:tracePt t="119314" x="1928813" y="4697413"/>
          <p14:tracePt t="119330" x="1857375" y="4660900"/>
          <p14:tracePt t="119347" x="1768475" y="4625975"/>
          <p14:tracePt t="119364" x="1633538" y="4545013"/>
          <p14:tracePt t="119380" x="1562100" y="4483100"/>
          <p14:tracePt t="119397" x="1509713" y="4446588"/>
          <p14:tracePt t="119414" x="1465263" y="4411663"/>
          <p14:tracePt t="119430" x="1455738" y="4402138"/>
          <p14:tracePt t="119669" x="1465263" y="4402138"/>
          <p14:tracePt t="119693" x="1473200" y="4402138"/>
          <p14:tracePt t="119705" x="1500188" y="4402138"/>
          <p14:tracePt t="119718" x="1536700" y="4394200"/>
          <p14:tracePt t="119730" x="1608138" y="4375150"/>
          <p14:tracePt t="119742" x="1697038" y="4357688"/>
          <p14:tracePt t="119756" x="1822450" y="4330700"/>
          <p14:tracePt t="119767" x="1990725" y="4322763"/>
          <p14:tracePt t="119780" x="2224088" y="4313238"/>
          <p14:tracePt t="119797" x="2419350" y="4313238"/>
          <p14:tracePt t="119814" x="2616200" y="4313238"/>
          <p14:tracePt t="119830" x="2822575" y="4313238"/>
          <p14:tracePt t="119847" x="2894013" y="4313238"/>
          <p14:tracePt t="119864" x="2919413" y="4313238"/>
          <p14:tracePt t="119880" x="2946400" y="4330700"/>
          <p14:tracePt t="119897" x="2955925" y="4330700"/>
          <p14:tracePt t="119914" x="2955925" y="4340225"/>
          <p14:tracePt t="119951" x="2955925" y="4348163"/>
          <p14:tracePt t="120024" x="2982913" y="4357688"/>
          <p14:tracePt t="120037" x="3009900" y="4367213"/>
          <p14:tracePt t="120049" x="3044825" y="4375150"/>
          <p14:tracePt t="120062" x="3108325" y="4384675"/>
          <p14:tracePt t="120073" x="3170238" y="4394200"/>
          <p14:tracePt t="120086" x="3251200" y="4394200"/>
          <p14:tracePt t="120098" x="3313113" y="4402138"/>
          <p14:tracePt t="120114" x="3357563" y="4411663"/>
          <p14:tracePt t="120131" x="3402013" y="4411663"/>
          <p14:tracePt t="120147" x="3455988" y="4411663"/>
          <p14:tracePt t="120164" x="3465513" y="4411663"/>
          <p14:tracePt t="120180" x="3473450" y="4411663"/>
          <p14:tracePt t="120197" x="3482975" y="4411663"/>
          <p14:tracePt t="120575" x="3465513" y="4411663"/>
          <p14:tracePt t="120588" x="3429000" y="4429125"/>
          <p14:tracePt t="120600" x="3340100" y="4473575"/>
          <p14:tracePt t="120615" x="3224213" y="4527550"/>
          <p14:tracePt t="120625" x="3081338" y="4589463"/>
          <p14:tracePt t="120637" x="2901950" y="4643438"/>
          <p14:tracePt t="120649" x="2751138" y="4687888"/>
          <p14:tracePt t="120664" x="2589213" y="4714875"/>
          <p14:tracePt t="120681" x="2411413" y="4759325"/>
          <p14:tracePt t="120697" x="2179638" y="4803775"/>
          <p14:tracePt t="120714" x="2081213" y="4813300"/>
          <p14:tracePt t="120731" x="1990725" y="4822825"/>
          <p14:tracePt t="120748" x="1946275" y="4822825"/>
          <p14:tracePt t="120748" x="1893888" y="4822825"/>
          <p14:tracePt t="120764" x="1847850" y="4822825"/>
          <p14:tracePt t="120781" x="1822450" y="4822825"/>
          <p14:tracePt t="120797" x="1776413" y="4822825"/>
          <p14:tracePt t="120814" x="1768475" y="4822825"/>
          <p14:tracePt t="120831" x="1758950" y="4822825"/>
          <p14:tracePt t="120907" x="1751013" y="4822825"/>
          <p14:tracePt t="120954" x="1751013" y="4813300"/>
          <p14:tracePt t="121005" x="1758950" y="4813300"/>
          <p14:tracePt t="121016" x="1776413" y="4813300"/>
          <p14:tracePt t="121030" x="1803400" y="4813300"/>
          <p14:tracePt t="121040" x="1839913" y="4813300"/>
          <p14:tracePt t="121053" x="1893888" y="4803775"/>
          <p14:tracePt t="121065" x="1973263" y="4795838"/>
          <p14:tracePt t="121081" x="2081213" y="4776788"/>
          <p14:tracePt t="121098" x="2214563" y="4768850"/>
          <p14:tracePt t="121114" x="2347913" y="4759325"/>
          <p14:tracePt t="121131" x="2554288" y="4759325"/>
          <p14:tracePt t="121148" x="2625725" y="4759325"/>
          <p14:tracePt t="121164" x="2705100" y="4759325"/>
          <p14:tracePt t="121181" x="2724150" y="4759325"/>
          <p14:tracePt t="121198" x="2732088" y="4759325"/>
          <p14:tracePt t="121298" x="2732088" y="4768850"/>
          <p14:tracePt t="121826" x="2732088" y="4776788"/>
          <p14:tracePt t="122904" x="2732088" y="4786313"/>
          <p14:tracePt t="122928" x="2732088" y="4803775"/>
          <p14:tracePt t="122940" x="2732088" y="4813300"/>
          <p14:tracePt t="122953" x="2724150" y="4830763"/>
          <p14:tracePt t="122965" x="2714625" y="4848225"/>
          <p14:tracePt t="122977" x="2705100" y="4884738"/>
          <p14:tracePt t="122989" x="2697163" y="4902200"/>
          <p14:tracePt t="123001" x="2679700" y="4919663"/>
          <p14:tracePt t="123015" x="2660650" y="4956175"/>
          <p14:tracePt t="123032" x="2633663" y="4991100"/>
          <p14:tracePt t="123048" x="2581275" y="5045075"/>
          <p14:tracePt t="123065" x="2500313" y="5133975"/>
          <p14:tracePt t="123082" x="2465388" y="5153025"/>
          <p14:tracePt t="123098" x="2446338" y="5180013"/>
          <p14:tracePt t="123115" x="2428875" y="5187950"/>
          <p14:tracePt t="123131" x="2419350" y="5187950"/>
          <p14:tracePt t="123148" x="2411413" y="5197475"/>
          <p14:tracePt t="123148" x="2401888" y="5197475"/>
          <p14:tracePt t="123165" x="2374900" y="5205413"/>
          <p14:tracePt t="123181" x="2347913" y="5224463"/>
          <p14:tracePt t="123198" x="2312988" y="5241925"/>
          <p14:tracePt t="123215" x="2295525" y="5251450"/>
          <p14:tracePt t="123232" x="2286000" y="5251450"/>
          <p14:tracePt t="123248" x="2251075" y="5251450"/>
          <p14:tracePt t="123265" x="2224088" y="5259388"/>
          <p14:tracePt t="123282" x="2187575" y="5268913"/>
          <p14:tracePt t="123298" x="2054225" y="5322888"/>
          <p14:tracePt t="123315" x="1973263" y="5367338"/>
          <p14:tracePt t="123332" x="1874838" y="5402263"/>
          <p14:tracePt t="123348" x="1839913" y="5411788"/>
          <p14:tracePt t="123365" x="1830388" y="5411788"/>
          <p14:tracePt t="123382" x="1822450" y="5411788"/>
          <p14:tracePt t="123398" x="1812925" y="5411788"/>
          <p14:tracePt t="123822" x="1812925" y="5402263"/>
          <p14:tracePt t="123873" x="1812925" y="5394325"/>
          <p14:tracePt t="124128" x="1812925" y="5384800"/>
          <p14:tracePt t="124203" x="1822450" y="5384800"/>
          <p14:tracePt t="124215" x="1839913" y="5384800"/>
          <p14:tracePt t="124227" x="1847850" y="5384800"/>
          <p14:tracePt t="124240" x="1857375" y="5375275"/>
          <p14:tracePt t="124252" x="1884363" y="5375275"/>
          <p14:tracePt t="124265" x="1893888" y="5375275"/>
          <p14:tracePt t="124282" x="1901825" y="5375275"/>
          <p14:tracePt t="124299" x="1919288" y="5375275"/>
          <p14:tracePt t="124315" x="1973263" y="5367338"/>
          <p14:tracePt t="124332" x="2000250" y="5367338"/>
          <p14:tracePt t="124349" x="2027238" y="5357813"/>
          <p14:tracePt t="124365" x="2081213" y="5357813"/>
          <p14:tracePt t="124382" x="2108200" y="5357813"/>
          <p14:tracePt t="124399" x="2170113" y="5348288"/>
          <p14:tracePt t="124415" x="2197100" y="5348288"/>
          <p14:tracePt t="124432" x="2224088" y="5348288"/>
          <p14:tracePt t="124449" x="2286000" y="5340350"/>
          <p14:tracePt t="124465" x="2312988" y="5340350"/>
          <p14:tracePt t="124482" x="2339975" y="5340350"/>
          <p14:tracePt t="124499" x="2401888" y="5340350"/>
          <p14:tracePt t="124515" x="2446338" y="5340350"/>
          <p14:tracePt t="124532" x="2473325" y="5340350"/>
          <p14:tracePt t="124549" x="2544763" y="5330825"/>
          <p14:tracePt t="124565" x="2571750" y="5330825"/>
          <p14:tracePt t="124582" x="2652713" y="5322888"/>
          <p14:tracePt t="124599" x="2687638" y="5322888"/>
          <p14:tracePt t="124615" x="2714625" y="5313363"/>
          <p14:tracePt t="124632" x="2751138" y="5313363"/>
          <p14:tracePt t="124649" x="2768600" y="5303838"/>
          <p14:tracePt t="124665" x="2786063" y="5303838"/>
          <p14:tracePt t="124682" x="2803525" y="5303838"/>
          <p14:tracePt t="124699" x="2813050" y="5303838"/>
          <p14:tracePt t="124715" x="2822575" y="5303838"/>
          <p14:tracePt t="124732" x="2847975" y="5303838"/>
          <p14:tracePt t="124749" x="2857500" y="5295900"/>
          <p14:tracePt t="124765" x="2867025" y="5295900"/>
          <p14:tracePt t="124782" x="2884488" y="5295900"/>
          <p14:tracePt t="124803" x="2901950" y="5295900"/>
          <p14:tracePt t="124815" x="2911475" y="5286375"/>
          <p14:tracePt t="124832" x="2928938" y="5286375"/>
          <p14:tracePt t="124849" x="2946400" y="5286375"/>
          <p14:tracePt t="124865" x="2990850" y="5276850"/>
          <p14:tracePt t="124882" x="3017838" y="5276850"/>
          <p14:tracePt t="124899" x="3036888" y="5276850"/>
          <p14:tracePt t="124915" x="3081338" y="5268913"/>
          <p14:tracePt t="124932" x="3116263" y="5268913"/>
          <p14:tracePt t="124949" x="3160713" y="5268913"/>
          <p14:tracePt t="124965" x="3241675" y="5268913"/>
          <p14:tracePt t="124982" x="3295650" y="5268913"/>
          <p14:tracePt t="124999" x="3375025" y="5276850"/>
          <p14:tracePt t="125015" x="3402013" y="5286375"/>
          <p14:tracePt t="125032" x="3419475" y="5286375"/>
          <p14:tracePt t="125049" x="3446463" y="5286375"/>
          <p14:tracePt t="125065" x="3455988" y="5286375"/>
          <p14:tracePt t="125082" x="3465513" y="5286375"/>
          <p14:tracePt t="125109" x="3465513" y="5295900"/>
          <p14:tracePt t="126286" x="3482975" y="5295900"/>
          <p14:tracePt t="126310" x="3500438" y="5295900"/>
          <p14:tracePt t="126322" x="3527425" y="5295900"/>
          <p14:tracePt t="126334" x="3581400" y="5286375"/>
          <p14:tracePt t="126346" x="3633788" y="5276850"/>
          <p14:tracePt t="126359" x="3670300" y="5268913"/>
          <p14:tracePt t="126371" x="3714750" y="5259388"/>
          <p14:tracePt t="126384" x="3732213" y="5259388"/>
          <p14:tracePt t="126399" x="3741738" y="5259388"/>
          <p14:tracePt t="126416" x="3751263" y="5259388"/>
          <p14:tracePt t="126433" x="3759200" y="5259388"/>
          <p14:tracePt t="126457" x="3768725" y="5259388"/>
          <p14:tracePt t="126715" x="3759200" y="5259388"/>
          <p14:tracePt t="126739" x="3741738" y="5268913"/>
          <p14:tracePt t="126750" x="3724275" y="5268913"/>
          <p14:tracePt t="126762" x="3679825" y="5295900"/>
          <p14:tracePt t="126776" x="3608388" y="5322888"/>
          <p14:tracePt t="126787" x="3536950" y="5340350"/>
          <p14:tracePt t="126801" x="3446463" y="5384800"/>
          <p14:tracePt t="126816" x="3357563" y="5429250"/>
          <p14:tracePt t="126832" x="3268663" y="5473700"/>
          <p14:tracePt t="126849" x="3116263" y="5537200"/>
          <p14:tracePt t="126866" x="3036888" y="5562600"/>
          <p14:tracePt t="126883" x="2973388" y="5581650"/>
          <p14:tracePt t="126899" x="2847975" y="5616575"/>
          <p14:tracePt t="126916" x="2813050" y="5626100"/>
          <p14:tracePt t="126933" x="2786063" y="5626100"/>
          <p14:tracePt t="126949" x="2759075" y="5626100"/>
          <p14:tracePt t="126966" x="2741613" y="5626100"/>
          <p14:tracePt t="126983" x="2714625" y="5626100"/>
          <p14:tracePt t="126999" x="2660650" y="5634038"/>
          <p14:tracePt t="127016" x="2625725" y="5643563"/>
          <p14:tracePt t="127033" x="2571750" y="5653088"/>
          <p14:tracePt t="127049" x="2562225" y="5653088"/>
          <p14:tracePt t="127066" x="2554288" y="5653088"/>
          <p14:tracePt t="127083" x="2517775" y="5653088"/>
          <p14:tracePt t="127099" x="2509838" y="5653088"/>
          <p14:tracePt t="127116" x="2482850" y="5653088"/>
          <p14:tracePt t="127133" x="2438400" y="5661025"/>
          <p14:tracePt t="127149" x="2411413" y="5661025"/>
          <p14:tracePt t="127168" x="2401888" y="5661025"/>
          <p14:tracePt t="127290" x="2401888" y="5670550"/>
          <p14:tracePt t="127302" x="2401888" y="5680075"/>
          <p14:tracePt t="127315" x="2411413" y="5688013"/>
          <p14:tracePt t="127327" x="2419350" y="5697538"/>
          <p14:tracePt t="127340" x="2438400" y="5715000"/>
          <p14:tracePt t="127351" x="2465388" y="5715000"/>
          <p14:tracePt t="127366" x="2482850" y="5732463"/>
          <p14:tracePt t="127383" x="2517775" y="5741988"/>
          <p14:tracePt t="127399" x="2571750" y="5751513"/>
          <p14:tracePt t="127416" x="2660650" y="5751513"/>
          <p14:tracePt t="127433" x="2705100" y="5751513"/>
          <p14:tracePt t="127450" x="2776538" y="5732463"/>
          <p14:tracePt t="127466" x="2813050" y="5705475"/>
          <p14:tracePt t="127483" x="2840038" y="5688013"/>
          <p14:tracePt t="127500" x="2874963" y="5643563"/>
          <p14:tracePt t="127516" x="2884488" y="5626100"/>
          <p14:tracePt t="127533" x="2894013" y="5608638"/>
          <p14:tracePt t="127550" x="2894013" y="5572125"/>
          <p14:tracePt t="127566" x="2894013" y="5554663"/>
          <p14:tracePt t="127583" x="2894013" y="5527675"/>
          <p14:tracePt t="127600" x="2874963" y="5473700"/>
          <p14:tracePt t="127616" x="2867025" y="5446713"/>
          <p14:tracePt t="127633" x="2847975" y="5429250"/>
          <p14:tracePt t="127650" x="2813050" y="5384800"/>
          <p14:tracePt t="127666" x="2803525" y="5367338"/>
          <p14:tracePt t="127683" x="2759075" y="5330825"/>
          <p14:tracePt t="127700" x="2741613" y="5313363"/>
          <p14:tracePt t="127716" x="2714625" y="5303838"/>
          <p14:tracePt t="127733" x="2687638" y="5276850"/>
          <p14:tracePt t="127750" x="2660650" y="5268913"/>
          <p14:tracePt t="127766" x="2652713" y="5259388"/>
          <p14:tracePt t="127783" x="2616200" y="5259388"/>
          <p14:tracePt t="127799" x="2598738" y="5259388"/>
          <p14:tracePt t="127816" x="2581275" y="5259388"/>
          <p14:tracePt t="127833" x="2536825" y="5259388"/>
          <p14:tracePt t="127850" x="2517775" y="5259388"/>
          <p14:tracePt t="127866" x="2465388" y="5259388"/>
          <p14:tracePt t="127883" x="2446338" y="5259388"/>
          <p14:tracePt t="127900" x="2428875" y="5259388"/>
          <p14:tracePt t="127916" x="2393950" y="5268913"/>
          <p14:tracePt t="127933" x="2366963" y="5276850"/>
          <p14:tracePt t="127952" x="2357438" y="5276850"/>
          <p14:tracePt t="127966" x="2357438" y="5286375"/>
          <p14:tracePt t="127983" x="2339975" y="5295900"/>
          <p14:tracePt t="128000" x="2330450" y="5295900"/>
          <p14:tracePt t="128016" x="2295525" y="5330825"/>
          <p14:tracePt t="128033" x="2276475" y="5357813"/>
          <p14:tracePt t="128050" x="2251075" y="5402263"/>
          <p14:tracePt t="128066" x="2232025" y="5411788"/>
          <p14:tracePt t="128083" x="2224088" y="5438775"/>
          <p14:tracePt t="128100" x="2214563" y="5456238"/>
          <p14:tracePt t="128116" x="2214563" y="5465763"/>
          <p14:tracePt t="128133" x="2205038" y="5473700"/>
          <p14:tracePt t="128150" x="2205038" y="5510213"/>
          <p14:tracePt t="128166" x="2197100" y="5518150"/>
          <p14:tracePt t="128183" x="2197100" y="5537200"/>
          <p14:tracePt t="128200" x="2197100" y="5554663"/>
          <p14:tracePt t="128216" x="2197100" y="5572125"/>
          <p14:tracePt t="128233" x="2197100" y="5581650"/>
          <p14:tracePt t="128250" x="2197100" y="5599113"/>
          <p14:tracePt t="128266" x="2197100" y="5616575"/>
          <p14:tracePt t="128283" x="2197100" y="5626100"/>
          <p14:tracePt t="128283" x="2197100" y="5634038"/>
          <p14:tracePt t="128300" x="2197100" y="5643563"/>
          <p14:tracePt t="128316" x="2197100" y="5653088"/>
          <p14:tracePt t="128333" x="2197100" y="5661025"/>
          <p14:tracePt t="128350" x="2205038" y="5670550"/>
          <p14:tracePt t="128368" x="2214563" y="5680075"/>
          <p14:tracePt t="128383" x="2224088" y="5688013"/>
          <p14:tracePt t="128400" x="2232025" y="5697538"/>
          <p14:tracePt t="128417" x="2241550" y="5705475"/>
          <p14:tracePt t="128433" x="2251075" y="5705475"/>
          <p14:tracePt t="128450" x="2259013" y="5705475"/>
          <p14:tracePt t="128478" x="2268538" y="5705475"/>
          <p14:tracePt t="128491" x="2276475" y="5705475"/>
          <p14:tracePt t="128504" x="2295525" y="5705475"/>
          <p14:tracePt t="128516" x="2312988" y="5705475"/>
          <p14:tracePt t="128533" x="2330450" y="5705475"/>
          <p14:tracePt t="128550" x="2347913" y="5705475"/>
          <p14:tracePt t="128566" x="2366963" y="5705475"/>
          <p14:tracePt t="128583" x="2374900" y="5705475"/>
          <p14:tracePt t="128613" x="2384425" y="5705475"/>
          <p14:tracePt t="128626" x="2401888" y="5705475"/>
          <p14:tracePt t="128638" x="2411413" y="5697538"/>
          <p14:tracePt t="128651" x="2428875" y="5688013"/>
          <p14:tracePt t="128666" x="2455863" y="5688013"/>
          <p14:tracePt t="128683" x="2465388" y="5680075"/>
          <p14:tracePt t="128700" x="2500313" y="5670550"/>
          <p14:tracePt t="128717" x="2509838" y="5670550"/>
          <p14:tracePt t="128733" x="2517775" y="5661025"/>
          <p14:tracePt t="128750" x="2544763" y="5653088"/>
          <p14:tracePt t="128766" x="2562225" y="5653088"/>
          <p14:tracePt t="128783" x="2562225" y="5643563"/>
          <p14:tracePt t="128800" x="2562225" y="5634038"/>
          <p14:tracePt t="128817" x="2562225" y="5626100"/>
          <p14:tracePt t="128834" x="2562225" y="5608638"/>
          <p14:tracePt t="128850" x="2562225" y="5589588"/>
          <p14:tracePt t="128867" x="2562225" y="5581650"/>
          <p14:tracePt t="128883" x="2554288" y="5537200"/>
          <p14:tracePt t="128900" x="2536825" y="5527675"/>
          <p14:tracePt t="128917" x="2527300" y="5510213"/>
          <p14:tracePt t="128933" x="2490788" y="5483225"/>
          <p14:tracePt t="128950" x="2473325" y="5465763"/>
          <p14:tracePt t="128966" x="2455863" y="5456238"/>
          <p14:tracePt t="128983" x="2393950" y="5429250"/>
          <p14:tracePt t="129000" x="2366963" y="5411788"/>
          <p14:tracePt t="129017" x="2339975" y="5411788"/>
          <p14:tracePt t="129033" x="2295525" y="5411788"/>
          <p14:tracePt t="129050" x="2276475" y="5411788"/>
          <p14:tracePt t="129067" x="2259013" y="5411788"/>
          <p14:tracePt t="129083" x="2224088" y="5411788"/>
          <p14:tracePt t="129100" x="2214563" y="5411788"/>
          <p14:tracePt t="129117" x="2197100" y="5419725"/>
          <p14:tracePt t="129140" x="2179638" y="5429250"/>
          <p14:tracePt t="129154" x="2170113" y="5456238"/>
          <p14:tracePt t="129167" x="2152650" y="5465763"/>
          <p14:tracePt t="129183" x="2143125" y="5491163"/>
          <p14:tracePt t="129200" x="2125663" y="5510213"/>
          <p14:tracePt t="129217" x="2116138" y="5537200"/>
          <p14:tracePt t="129233" x="2108200" y="5545138"/>
          <p14:tracePt t="129250" x="2108200" y="5554663"/>
          <p14:tracePt t="129287" x="2108200" y="5572125"/>
          <p14:tracePt t="129301" x="2108200" y="5581650"/>
          <p14:tracePt t="129311" x="2108200" y="5599113"/>
          <p14:tracePt t="129324" x="2108200" y="5616575"/>
          <p14:tracePt t="129336" x="2108200" y="5634038"/>
          <p14:tracePt t="129350" x="2108200" y="5643563"/>
          <p14:tracePt t="129367" x="2116138" y="5653088"/>
          <p14:tracePt t="129383" x="2125663" y="5670550"/>
          <p14:tracePt t="129400" x="2152650" y="5705475"/>
          <p14:tracePt t="129417" x="2170113" y="5732463"/>
          <p14:tracePt t="129434" x="2251075" y="5776913"/>
          <p14:tracePt t="129450" x="2286000" y="5786438"/>
          <p14:tracePt t="129467" x="2339975" y="5795963"/>
          <p14:tracePt t="129483" x="2428875" y="5803900"/>
          <p14:tracePt t="129500" x="2465388" y="5803900"/>
          <p14:tracePt t="129517" x="2517775" y="5803900"/>
          <p14:tracePt t="129533" x="2608263" y="5768975"/>
          <p14:tracePt t="129550" x="2652713" y="5759450"/>
          <p14:tracePt t="129567" x="2679700" y="5751513"/>
          <p14:tracePt t="129584" x="2741613" y="5724525"/>
          <p14:tracePt t="129600" x="2768600" y="5715000"/>
          <p14:tracePt t="129617" x="2786063" y="5705475"/>
          <p14:tracePt t="129634" x="2803525" y="5697538"/>
          <p14:tracePt t="129650" x="2813050" y="5697538"/>
          <p14:tracePt t="129667" x="2813050" y="5688013"/>
          <p14:tracePt t="129684" x="2822575" y="5688013"/>
          <p14:tracePt t="129729" x="2822575" y="5670550"/>
          <p14:tracePt t="129740" x="2822575" y="5643563"/>
          <p14:tracePt t="129753" x="2813050" y="5626100"/>
          <p14:tracePt t="129765" x="2795588" y="5589588"/>
          <p14:tracePt t="129778" x="2795588" y="5562600"/>
          <p14:tracePt t="129790" x="2786063" y="5537200"/>
          <p14:tracePt t="129802" x="2768600" y="5518150"/>
          <p14:tracePt t="129817" x="2759075" y="5491163"/>
          <p14:tracePt t="129834" x="2741613" y="5483225"/>
          <p14:tracePt t="129850" x="2724150" y="5465763"/>
          <p14:tracePt t="129867" x="2660650" y="5429250"/>
          <p14:tracePt t="129884" x="2633663" y="5411788"/>
          <p14:tracePt t="129900" x="2581275" y="5384800"/>
          <p14:tracePt t="129917" x="2554288" y="5384800"/>
          <p14:tracePt t="129934" x="2527300" y="5384800"/>
          <p14:tracePt t="129950" x="2473325" y="5384800"/>
          <p14:tracePt t="129967" x="2455863" y="5384800"/>
          <p14:tracePt t="129984" x="2438400" y="5384800"/>
          <p14:tracePt t="130000" x="2401888" y="5394325"/>
          <p14:tracePt t="130017" x="2384425" y="5402263"/>
          <p14:tracePt t="130034" x="2366963" y="5411788"/>
          <p14:tracePt t="130050" x="2339975" y="5438775"/>
          <p14:tracePt t="130067" x="2312988" y="5456238"/>
          <p14:tracePt t="130084" x="2259013" y="5500688"/>
          <p14:tracePt t="130100" x="2251075" y="5518150"/>
          <p14:tracePt t="130120" x="2251075" y="5527675"/>
          <p14:tracePt t="130171" x="2251075" y="5537200"/>
          <p14:tracePt t="130195" x="2251075" y="5545138"/>
          <p14:tracePt t="130207" x="2251075" y="5554663"/>
          <p14:tracePt t="130219" x="2251075" y="5562600"/>
          <p14:tracePt t="130231" x="2251075" y="5581650"/>
          <p14:tracePt t="130243" x="2259013" y="5599113"/>
          <p14:tracePt t="130254" x="2268538" y="5608638"/>
          <p14:tracePt t="130268" x="2276475" y="5626100"/>
          <p14:tracePt t="130284" x="2286000" y="5634038"/>
          <p14:tracePt t="130300" x="2295525" y="5653088"/>
          <p14:tracePt t="130317" x="2312988" y="5680075"/>
          <p14:tracePt t="130334" x="2330450" y="5680075"/>
          <p14:tracePt t="130350" x="2357438" y="5697538"/>
          <p14:tracePt t="130367" x="2428875" y="5715000"/>
          <p14:tracePt t="130384" x="2473325" y="5724525"/>
          <p14:tracePt t="130400" x="2517775" y="5724525"/>
          <p14:tracePt t="130417" x="2581275" y="5724525"/>
          <p14:tracePt t="130434" x="2598738" y="5724525"/>
          <p14:tracePt t="130450" x="2625725" y="5724525"/>
          <p14:tracePt t="130467" x="2652713" y="5715000"/>
          <p14:tracePt t="130488" x="2660650" y="5705475"/>
          <p14:tracePt t="130501" x="2660650" y="5697538"/>
          <p14:tracePt t="130517" x="2660650" y="5688013"/>
          <p14:tracePt t="130534" x="2660650" y="5661025"/>
          <p14:tracePt t="130550" x="2660650" y="5608638"/>
          <p14:tracePt t="130567" x="2660650" y="5581650"/>
          <p14:tracePt t="130584" x="2660650" y="5562600"/>
          <p14:tracePt t="130600" x="2660650" y="5537200"/>
          <p14:tracePt t="130618" x="2660650" y="5518150"/>
          <p14:tracePt t="130634" x="2633663" y="5500688"/>
          <p14:tracePt t="130650" x="2598738" y="5473700"/>
          <p14:tracePt t="130667" x="2571750" y="5465763"/>
          <p14:tracePt t="130684" x="2544763" y="5456238"/>
          <p14:tracePt t="130700" x="2490788" y="5438775"/>
          <p14:tracePt t="130717" x="2473325" y="5438775"/>
          <p14:tracePt t="130734" x="2428875" y="5438775"/>
          <p14:tracePt t="130751" x="2411413" y="5438775"/>
          <p14:tracePt t="130767" x="2393950" y="5438775"/>
          <p14:tracePt t="130784" x="2374900" y="5438775"/>
          <p14:tracePt t="130807" x="2374900" y="5446713"/>
          <p14:tracePt t="130832" x="2374900" y="5456238"/>
          <p14:tracePt t="130842" x="2374900" y="5465763"/>
          <p14:tracePt t="130856" x="2374900" y="5473700"/>
          <p14:tracePt t="130867" x="2366963" y="5500688"/>
          <p14:tracePt t="130884" x="2366963" y="5527675"/>
          <p14:tracePt t="130901" x="2357438" y="5554663"/>
          <p14:tracePt t="130917" x="2357438" y="5608638"/>
          <p14:tracePt t="130934" x="2357438" y="5634038"/>
          <p14:tracePt t="130951" x="2357438" y="5653088"/>
          <p14:tracePt t="130967" x="2366963" y="5688013"/>
          <p14:tracePt t="130984" x="2384425" y="5715000"/>
          <p14:tracePt t="131001" x="2393950" y="5724525"/>
          <p14:tracePt t="131017" x="2428875" y="5741988"/>
          <p14:tracePt t="131034" x="2455863" y="5741988"/>
          <p14:tracePt t="131051" x="2482850" y="5741988"/>
          <p14:tracePt t="131051" x="2517775" y="5741988"/>
          <p14:tracePt t="131067" x="2554288" y="5741988"/>
          <p14:tracePt t="131084" x="2598738" y="5741988"/>
          <p14:tracePt t="131101" x="2670175" y="5741988"/>
          <p14:tracePt t="131117" x="2697163" y="5741988"/>
          <p14:tracePt t="131134" x="2732088" y="5732463"/>
          <p14:tracePt t="131151" x="2786063" y="5705475"/>
          <p14:tracePt t="131167" x="2813050" y="5688013"/>
          <p14:tracePt t="131184" x="2822575" y="5680075"/>
          <p14:tracePt t="131201" x="2867025" y="5653088"/>
          <p14:tracePt t="131217" x="2884488" y="5634038"/>
          <p14:tracePt t="131234" x="2894013" y="5634038"/>
          <p14:tracePt t="131250" x="2928938" y="5626100"/>
          <p14:tracePt t="131267" x="2946400" y="5616575"/>
          <p14:tracePt t="131284" x="3000375" y="5616575"/>
          <p14:tracePt t="131301" x="3027363" y="5616575"/>
          <p14:tracePt t="131317" x="3062288" y="5608638"/>
          <p14:tracePt t="131334" x="3125788" y="5608638"/>
          <p14:tracePt t="131351" x="3152775" y="5608638"/>
          <p14:tracePt t="131367" x="3170238" y="5608638"/>
          <p14:tracePt t="131384" x="3214688" y="5608638"/>
          <p14:tracePt t="131401" x="3232150" y="5616575"/>
          <p14:tracePt t="131417" x="3251200" y="5626100"/>
          <p14:tracePt t="131434" x="3295650" y="5643563"/>
          <p14:tracePt t="131451" x="3313113" y="5661025"/>
          <p14:tracePt t="131468" x="3330575" y="5680075"/>
          <p14:tracePt t="131493" x="3330575" y="5688013"/>
          <p14:tracePt t="136456" x="3330575" y="5697538"/>
          <p14:tracePt t="136467" x="3330575" y="5705475"/>
          <p14:tracePt t="136479" x="3313113" y="5715000"/>
          <p14:tracePt t="136490" x="3286125" y="5751513"/>
          <p14:tracePt t="136504" x="3259138" y="5795963"/>
          <p14:tracePt t="136519" x="3214688" y="5840413"/>
          <p14:tracePt t="136535" x="3179763" y="5894388"/>
          <p14:tracePt t="136552" x="3133725" y="5946775"/>
          <p14:tracePt t="136569" x="3044825" y="6037263"/>
          <p14:tracePt t="136586" x="3000375" y="6072188"/>
          <p14:tracePt t="136602" x="2938463" y="6116638"/>
          <p14:tracePt t="136619" x="2911475" y="6134100"/>
          <p14:tracePt t="136636" x="2867025" y="6153150"/>
          <p14:tracePt t="136652" x="2786063" y="6170613"/>
          <p14:tracePt t="136669" x="2732088" y="6170613"/>
          <p14:tracePt t="136686" x="2705100" y="6170613"/>
          <p14:tracePt t="136702" x="2652713" y="6161088"/>
          <p14:tracePt t="136719" x="2643188" y="6143625"/>
          <p14:tracePt t="136736" x="2625725" y="6126163"/>
          <p14:tracePt t="136752" x="2608263" y="6072188"/>
          <p14:tracePt t="136769" x="2608263" y="6054725"/>
          <p14:tracePt t="136786" x="2608263" y="6045200"/>
          <p14:tracePt t="136835" x="2616200" y="6045200"/>
          <p14:tracePt t="136847" x="2652713" y="6045200"/>
          <p14:tracePt t="136860" x="2697163" y="6045200"/>
          <p14:tracePt t="136872" x="2759075" y="6054725"/>
          <p14:tracePt t="136886" x="2822575" y="6062663"/>
          <p14:tracePt t="136903" x="2901950" y="6072188"/>
          <p14:tracePt t="136919" x="2990850" y="6081713"/>
          <p14:tracePt t="136936" x="3133725" y="6099175"/>
          <p14:tracePt t="136952" x="3197225" y="6116638"/>
          <p14:tracePt t="136969" x="3303588" y="6153150"/>
          <p14:tracePt t="136986" x="3340100" y="6170613"/>
          <p14:tracePt t="137002" x="3367088" y="6188075"/>
          <p14:tracePt t="137019" x="3402013" y="6205538"/>
          <p14:tracePt t="137043" x="3411538" y="6215063"/>
          <p14:tracePt t="137055" x="3411538" y="6224588"/>
          <p14:tracePt t="137069" x="3419475" y="6224588"/>
          <p14:tracePt t="139027" x="3411538" y="6224588"/>
          <p14:tracePt t="139039" x="3402013" y="6224588"/>
          <p14:tracePt t="139052" x="3375025" y="6224588"/>
          <p14:tracePt t="139063" x="3340100" y="6224588"/>
          <p14:tracePt t="139077" x="3259138" y="6251575"/>
          <p14:tracePt t="139088" x="3108325" y="6313488"/>
          <p14:tracePt t="139103" x="2874963" y="6438900"/>
          <p14:tracePt t="139120" x="2679700" y="6527800"/>
          <p14:tracePt t="139136" x="2544763" y="6589713"/>
          <p14:tracePt t="139153" x="2419350" y="6626225"/>
          <p14:tracePt t="139170" x="2393950" y="6626225"/>
          <p14:tracePt t="139187" x="2374900" y="6626225"/>
          <p14:tracePt t="139187" x="2366963" y="6616700"/>
          <p14:tracePt t="139203" x="2357438" y="6616700"/>
          <p14:tracePt t="139220" x="2357438" y="6608763"/>
          <p14:tracePt t="139237" x="2347913" y="6599238"/>
          <p14:tracePt t="139253" x="2347913" y="6589713"/>
          <p14:tracePt t="139334" x="2347913" y="6581775"/>
          <p14:tracePt t="139358" x="2339975" y="6581775"/>
          <p14:tracePt t="139370" x="2330450" y="6581775"/>
          <p14:tracePt t="139382" x="2322513" y="6581775"/>
          <p14:tracePt t="139394" x="2312988" y="6581775"/>
          <p14:tracePt t="139407" x="2295525" y="6581775"/>
          <p14:tracePt t="139420" x="2276475" y="6581775"/>
          <p14:tracePt t="139437" x="2268538" y="6581775"/>
          <p14:tracePt t="139481" x="2268538" y="6572250"/>
          <p14:tracePt t="139505" x="2268538" y="6562725"/>
          <p14:tracePt t="139762" x="2268538" y="6572250"/>
          <p14:tracePt t="144443" x="2268538" y="6554788"/>
          <p14:tracePt t="144455" x="2276475" y="6500813"/>
          <p14:tracePt t="144466" x="2330450" y="6419850"/>
          <p14:tracePt t="144479" x="2428875" y="6313488"/>
          <p14:tracePt t="144491" x="2598738" y="6126163"/>
          <p14:tracePt t="144505" x="2776538" y="5973763"/>
          <p14:tracePt t="144521" x="2938463" y="5840413"/>
          <p14:tracePt t="144538" x="3071813" y="5741988"/>
          <p14:tracePt t="144555" x="3224213" y="5653088"/>
          <p14:tracePt t="144572" x="3276600" y="5626100"/>
          <p14:tracePt t="144588" x="3330575" y="5608638"/>
          <p14:tracePt t="144605" x="3419475" y="5599113"/>
          <p14:tracePt t="144621" x="3482975" y="5589588"/>
          <p14:tracePt t="144638" x="3562350" y="5589588"/>
          <p14:tracePt t="144655" x="3697288" y="5589588"/>
          <p14:tracePt t="144671" x="3724275" y="5589588"/>
          <p14:tracePt t="144688" x="3759200" y="5589588"/>
          <p14:tracePt t="144705" x="3776663" y="5589588"/>
          <p14:tracePt t="144721" x="3803650" y="5608638"/>
          <p14:tracePt t="144738" x="3894138" y="5653088"/>
          <p14:tracePt t="144755" x="3965575" y="5680075"/>
          <p14:tracePt t="144772" x="4027488" y="5715000"/>
          <p14:tracePt t="144788" x="4152900" y="5776913"/>
          <p14:tracePt t="144805" x="4214813" y="5795963"/>
          <p14:tracePt t="144821" x="4330700" y="5830888"/>
          <p14:tracePt t="144838" x="4394200" y="5848350"/>
          <p14:tracePt t="144855" x="4456113" y="5848350"/>
          <p14:tracePt t="144871" x="4562475" y="5867400"/>
          <p14:tracePt t="144888" x="4608513" y="5875338"/>
          <p14:tracePt t="144905" x="4643438" y="5875338"/>
          <p14:tracePt t="144922" x="4724400" y="5875338"/>
          <p14:tracePt t="144939" x="4751388" y="5875338"/>
          <p14:tracePt t="145167" x="4759325" y="5875338"/>
          <p14:tracePt t="145178" x="4786313" y="5840413"/>
          <p14:tracePt t="145189" x="4857750" y="5776913"/>
          <p14:tracePt t="145202" x="5037138" y="5653088"/>
          <p14:tracePt t="145214" x="5303838" y="5491163"/>
          <p14:tracePt t="145227" x="5608638" y="5357813"/>
          <p14:tracePt t="145239" x="5867400" y="5259388"/>
          <p14:tracePt t="145255" x="6089650" y="5197475"/>
          <p14:tracePt t="145272" x="6259513" y="5160963"/>
          <p14:tracePt t="145288" x="6357938" y="5153025"/>
          <p14:tracePt t="145305" x="6438900" y="5133975"/>
          <p14:tracePt t="145322" x="6446838" y="5133975"/>
          <p14:tracePt t="145339" x="6456363" y="5133975"/>
          <p14:tracePt t="145422" x="6456363" y="5126038"/>
          <p14:tracePt t="145460" x="6465888" y="5108575"/>
          <p14:tracePt t="145472" x="6465888" y="5081588"/>
          <p14:tracePt t="145484" x="6491288" y="5054600"/>
          <p14:tracePt t="145496" x="6510338" y="4983163"/>
          <p14:tracePt t="145509" x="6537325" y="4929188"/>
          <p14:tracePt t="145522" x="6554788" y="4902200"/>
          <p14:tracePt t="145538" x="6554788" y="4884738"/>
          <p14:tracePt t="145555" x="6554788" y="4875213"/>
          <p14:tracePt t="145655" x="6554788" y="4884738"/>
          <p14:tracePt t="145668" x="6537325" y="4894263"/>
          <p14:tracePt t="145679" x="6518275" y="4894263"/>
          <p14:tracePt t="145692" x="6500813" y="4902200"/>
          <p14:tracePt t="145705" x="6483350" y="4902200"/>
          <p14:tracePt t="145722" x="6465888" y="4911725"/>
          <p14:tracePt t="145738" x="6456363" y="4911725"/>
          <p14:tracePt t="145755" x="6419850" y="4919663"/>
          <p14:tracePt t="145772" x="6402388" y="4919663"/>
          <p14:tracePt t="145788" x="6384925" y="4929188"/>
          <p14:tracePt t="145789" x="6367463" y="4929188"/>
          <p14:tracePt t="145805" x="6348413" y="4938713"/>
          <p14:tracePt t="145822" x="6323013" y="4938713"/>
          <p14:tracePt t="145839" x="6296025" y="4938713"/>
          <p14:tracePt t="145855" x="6286500" y="4938713"/>
          <p14:tracePt t="145872" x="6269038" y="4938713"/>
          <p14:tracePt t="145888" x="6242050" y="4938713"/>
          <p14:tracePt t="145905" x="6232525" y="4938713"/>
          <p14:tracePt t="145922" x="6215063" y="4938713"/>
          <p14:tracePt t="145939" x="6188075" y="4929188"/>
          <p14:tracePt t="145955" x="6161088" y="4911725"/>
          <p14:tracePt t="145972" x="6153150" y="4902200"/>
          <p14:tracePt t="145989" x="6116638" y="4875213"/>
          <p14:tracePt t="146005" x="6108700" y="4867275"/>
          <p14:tracePt t="146022" x="6089650" y="4857750"/>
          <p14:tracePt t="146039" x="6054725" y="4822825"/>
          <p14:tracePt t="146055" x="6045200" y="4803775"/>
          <p14:tracePt t="146072" x="5991225" y="4759325"/>
          <p14:tracePt t="146088" x="5965825" y="4732338"/>
          <p14:tracePt t="146105" x="5946775" y="4697413"/>
          <p14:tracePt t="146122" x="5919788" y="4652963"/>
          <p14:tracePt t="146139" x="5911850" y="4616450"/>
          <p14:tracePt t="146155" x="5902325" y="4589463"/>
          <p14:tracePt t="146172" x="5884863" y="4510088"/>
          <p14:tracePt t="146189" x="5875338" y="4483100"/>
          <p14:tracePt t="146205" x="5867400" y="4473575"/>
          <p14:tracePt t="146206" x="5857875" y="4446588"/>
          <p14:tracePt t="146222" x="5857875" y="4429125"/>
          <p14:tracePt t="146238" x="5848350" y="4411663"/>
          <p14:tracePt t="146255" x="5848350" y="4357688"/>
          <p14:tracePt t="146272" x="5848350" y="4322763"/>
          <p14:tracePt t="146288" x="5848350" y="4259263"/>
          <p14:tracePt t="146305" x="5848350" y="4197350"/>
          <p14:tracePt t="146322" x="5867400" y="4116388"/>
          <p14:tracePt t="146339" x="5884863" y="4081463"/>
          <p14:tracePt t="146355" x="5902325" y="4044950"/>
          <p14:tracePt t="146372" x="5902325" y="4037013"/>
          <p14:tracePt t="146819" x="5902325" y="4010025"/>
          <p14:tracePt t="146830" x="5902325" y="3973513"/>
          <p14:tracePt t="146844" x="5911850" y="3911600"/>
          <p14:tracePt t="146856" x="5919788" y="3875088"/>
          <p14:tracePt t="146868" x="5919788" y="3822700"/>
          <p14:tracePt t="146881" x="5929313" y="3786188"/>
          <p14:tracePt t="146892" x="5938838" y="3732213"/>
          <p14:tracePt t="146905" x="5946775" y="3697288"/>
          <p14:tracePt t="146922" x="5956300" y="3660775"/>
          <p14:tracePt t="146939" x="5965825" y="3633788"/>
          <p14:tracePt t="146955" x="6010275" y="3571875"/>
          <p14:tracePt t="146972" x="6027738" y="3562350"/>
          <p14:tracePt t="146989" x="6045200" y="3544888"/>
          <p14:tracePt t="147005" x="6054725" y="3536950"/>
          <p14:tracePt t="147022" x="6062663" y="3527425"/>
          <p14:tracePt t="147039" x="6072188" y="3527425"/>
          <p14:tracePt t="147055" x="6108700" y="3500438"/>
          <p14:tracePt t="147072" x="6134100" y="3473450"/>
          <p14:tracePt t="147089" x="6205538" y="3446463"/>
          <p14:tracePt t="147105" x="6232525" y="3438525"/>
          <p14:tracePt t="147122" x="6259513" y="3419475"/>
          <p14:tracePt t="147139" x="6313488" y="3411538"/>
          <p14:tracePt t="147156" x="6340475" y="3402013"/>
          <p14:tracePt t="147172" x="6357938" y="3402013"/>
          <p14:tracePt t="147189" x="6419850" y="3394075"/>
          <p14:tracePt t="147206" x="6446838" y="3394075"/>
          <p14:tracePt t="147222" x="6473825" y="3394075"/>
          <p14:tracePt t="147239" x="6554788" y="3384550"/>
          <p14:tracePt t="147256" x="6589713" y="3384550"/>
          <p14:tracePt t="147272" x="6670675" y="3375025"/>
          <p14:tracePt t="147289" x="6705600" y="3367088"/>
          <p14:tracePt t="147306" x="6751638" y="3357563"/>
          <p14:tracePt t="147322" x="6848475" y="3348038"/>
          <p14:tracePt t="147339" x="6884988" y="3348038"/>
          <p14:tracePt t="147356" x="6929438" y="3348038"/>
          <p14:tracePt t="147372" x="6983413" y="3348038"/>
          <p14:tracePt t="147389" x="7010400" y="3348038"/>
          <p14:tracePt t="147406" x="7027863" y="3348038"/>
          <p14:tracePt t="147422" x="7081838" y="3367088"/>
          <p14:tracePt t="147439" x="7116763" y="3384550"/>
          <p14:tracePt t="147456" x="7143750" y="3402013"/>
          <p14:tracePt t="147472" x="7215188" y="3465513"/>
          <p14:tracePt t="147489" x="7232650" y="3490913"/>
          <p14:tracePt t="147506" x="7277100" y="3536950"/>
          <p14:tracePt t="147522" x="7296150" y="3554413"/>
          <p14:tracePt t="147539" x="7313613" y="3581400"/>
          <p14:tracePt t="147556" x="7348538" y="3643313"/>
          <p14:tracePt t="147572" x="7375525" y="3679825"/>
          <p14:tracePt t="147589" x="7402513" y="3714750"/>
          <p14:tracePt t="147606" x="7439025" y="3786188"/>
          <p14:tracePt t="147622" x="7456488" y="3822700"/>
          <p14:tracePt t="147639" x="7473950" y="3840163"/>
          <p14:tracePt t="147656" x="7491413" y="3894138"/>
          <p14:tracePt t="147672" x="7500938" y="3938588"/>
          <p14:tracePt t="147689" x="7510463" y="3990975"/>
          <p14:tracePt t="147706" x="7527925" y="4081463"/>
          <p14:tracePt t="147722" x="7527925" y="4125913"/>
          <p14:tracePt t="147739" x="7537450" y="4205288"/>
          <p14:tracePt t="147756" x="7537450" y="4241800"/>
          <p14:tracePt t="147773" x="7537450" y="4276725"/>
          <p14:tracePt t="147789" x="7527925" y="4340225"/>
          <p14:tracePt t="147806" x="7518400" y="4367213"/>
          <p14:tracePt t="147822" x="7510463" y="4394200"/>
          <p14:tracePt t="147839" x="7500938" y="4438650"/>
          <p14:tracePt t="147856" x="7491413" y="4456113"/>
          <p14:tracePt t="147873" x="7491413" y="4465638"/>
          <p14:tracePt t="147889" x="7491413" y="4473575"/>
          <p14:tracePt t="147906" x="7483475" y="4473575"/>
          <p14:tracePt t="147923" x="7466013" y="4491038"/>
          <p14:tracePt t="152175" x="7446963" y="4491038"/>
          <p14:tracePt t="152186" x="7429500" y="4491038"/>
          <p14:tracePt t="152199" x="7402513" y="4491038"/>
          <p14:tracePt t="152210" x="7375525" y="4491038"/>
          <p14:tracePt t="152224" x="7340600" y="4491038"/>
          <p14:tracePt t="152240" x="7313613" y="4491038"/>
          <p14:tracePt t="152257" x="7286625" y="4491038"/>
          <p14:tracePt t="152274" x="7242175" y="4518025"/>
          <p14:tracePt t="152290" x="7215188" y="4537075"/>
          <p14:tracePt t="152307" x="7188200" y="4562475"/>
          <p14:tracePt t="152324" x="7116763" y="4643438"/>
          <p14:tracePt t="152341" x="7081838" y="4687888"/>
          <p14:tracePt t="152357" x="7010400" y="4751388"/>
          <p14:tracePt t="152374" x="6965950" y="4795838"/>
          <p14:tracePt t="152391" x="6919913" y="4840288"/>
          <p14:tracePt t="152407" x="6875463" y="4875213"/>
          <p14:tracePt t="152424" x="6858000" y="4884738"/>
          <p14:tracePt t="152468" x="6848475" y="4884738"/>
          <p14:tracePt t="152529" x="6840538" y="4884738"/>
          <p14:tracePt t="152639" x="6831013" y="4894263"/>
          <p14:tracePt t="152652" x="6823075" y="4902200"/>
          <p14:tracePt t="152665" x="6804025" y="4911725"/>
          <p14:tracePt t="152676" x="6796088" y="4919663"/>
          <p14:tracePt t="152690" x="6777038" y="4929188"/>
          <p14:tracePt t="152707" x="6769100" y="4938713"/>
          <p14:tracePt t="152724" x="6751638" y="4946650"/>
          <p14:tracePt t="152741" x="6705600" y="4956175"/>
          <p14:tracePt t="152757" x="6688138" y="4956175"/>
          <p14:tracePt t="152774" x="6670675" y="4956175"/>
          <p14:tracePt t="152791" x="6634163" y="4956175"/>
          <p14:tracePt t="152807" x="6616700" y="4956175"/>
          <p14:tracePt t="152824" x="6599238" y="4956175"/>
          <p14:tracePt t="152840" x="6589713" y="4956175"/>
          <p14:tracePt t="152860" x="6581775" y="4956175"/>
          <p14:tracePt t="153853" x="6589713" y="4956175"/>
          <p14:tracePt t="153865" x="6599238" y="4956175"/>
          <p14:tracePt t="153877" x="6626225" y="4956175"/>
          <p14:tracePt t="153890" x="6643688" y="4956175"/>
          <p14:tracePt t="153902" x="6670675" y="4956175"/>
          <p14:tracePt t="153914" x="6724650" y="4946650"/>
          <p14:tracePt t="153926" x="6786563" y="4946650"/>
          <p14:tracePt t="153941" x="6848475" y="4929188"/>
          <p14:tracePt t="153958" x="6938963" y="4911725"/>
          <p14:tracePt t="153974" x="7010400" y="4894263"/>
          <p14:tracePt t="153991" x="7143750" y="4830763"/>
          <p14:tracePt t="154008" x="7197725" y="4795838"/>
          <p14:tracePt t="154024" x="7242175" y="4759325"/>
          <p14:tracePt t="154025" x="7259638" y="4732338"/>
          <p14:tracePt t="154041" x="7296150" y="4687888"/>
          <p14:tracePt t="154058" x="7323138" y="4652963"/>
          <p14:tracePt t="154074" x="7367588" y="4581525"/>
          <p14:tracePt t="154091" x="7375525" y="4527550"/>
          <p14:tracePt t="154108" x="7394575" y="4473575"/>
          <p14:tracePt t="154124" x="7412038" y="4419600"/>
          <p14:tracePt t="154141" x="7412038" y="4394200"/>
          <p14:tracePt t="154158" x="7412038" y="4367213"/>
          <p14:tracePt t="154174" x="7419975" y="4303713"/>
          <p14:tracePt t="154191" x="7429500" y="4241800"/>
          <p14:tracePt t="154208" x="7446963" y="4187825"/>
          <p14:tracePt t="154224" x="7483475" y="4116388"/>
          <p14:tracePt t="154241" x="7483475" y="4098925"/>
          <p14:tracePt t="154258" x="7483475" y="4071938"/>
          <p14:tracePt t="154274" x="7483475" y="4062413"/>
          <p14:tracePt t="154440" x="7483475" y="4071938"/>
          <p14:tracePt t="154453" x="7473950" y="4081463"/>
          <p14:tracePt t="154463" x="7466013" y="4098925"/>
          <p14:tracePt t="154476" x="7456488" y="4116388"/>
          <p14:tracePt t="154491" x="7446963" y="4143375"/>
          <p14:tracePt t="154508" x="7419975" y="4187825"/>
          <p14:tracePt t="154525" x="7402513" y="4232275"/>
          <p14:tracePt t="154541" x="7367588" y="4322763"/>
          <p14:tracePt t="154558" x="7340600" y="4375150"/>
          <p14:tracePt t="154575" x="7286625" y="4483100"/>
          <p14:tracePt t="154591" x="7251700" y="4537075"/>
          <p14:tracePt t="154608" x="7215188" y="4598988"/>
          <p14:tracePt t="154624" x="7153275" y="4705350"/>
          <p14:tracePt t="154641" x="7126288" y="4759325"/>
          <p14:tracePt t="154658" x="7099300" y="4803775"/>
          <p14:tracePt t="154675" x="7045325" y="4867275"/>
          <p14:tracePt t="154691" x="7018338" y="4911725"/>
          <p14:tracePt t="154708" x="6983413" y="4956175"/>
          <p14:tracePt t="154724" x="6919913" y="5027613"/>
          <p14:tracePt t="154741" x="6902450" y="5045075"/>
          <p14:tracePt t="154758" x="6884988" y="5072063"/>
          <p14:tracePt t="154774" x="6831013" y="5126038"/>
          <p14:tracePt t="154791" x="6804025" y="5143500"/>
          <p14:tracePt t="154808" x="6742113" y="5180013"/>
          <p14:tracePt t="154824" x="6724650" y="5187950"/>
          <p14:tracePt t="154841" x="6705600" y="5197475"/>
          <p14:tracePt t="154858" x="6661150" y="5214938"/>
          <p14:tracePt t="154874" x="6643688" y="5214938"/>
          <p14:tracePt t="154891" x="6626225" y="5224463"/>
          <p14:tracePt t="154908" x="6581775" y="5224463"/>
          <p14:tracePt t="154925" x="6562725" y="5224463"/>
          <p14:tracePt t="154941" x="6545263" y="5224463"/>
          <p14:tracePt t="154958" x="6500813" y="5197475"/>
          <p14:tracePt t="154974" x="6483350" y="5170488"/>
          <p14:tracePt t="154992" x="6438900" y="5133975"/>
          <p14:tracePt t="155008" x="6429375" y="5133975"/>
          <p14:tracePt t="155025" x="6411913" y="5116513"/>
          <p14:tracePt t="155042" x="6402388" y="5108575"/>
          <p14:tracePt t="155058" x="6394450" y="5099050"/>
          <p14:tracePt t="155075" x="6375400" y="5089525"/>
          <p14:tracePt t="155091" x="6348413" y="5072063"/>
          <p14:tracePt t="155109" x="6340475" y="5062538"/>
          <p14:tracePt t="155125" x="6323013" y="5054600"/>
          <p14:tracePt t="155141" x="6286500" y="5045075"/>
          <p14:tracePt t="155158" x="6276975" y="5037138"/>
          <p14:tracePt t="155175" x="6259513" y="5027613"/>
          <p14:tracePt t="155191" x="6242050" y="5010150"/>
          <p14:tracePt t="155208" x="6242050" y="5000625"/>
          <p14:tracePt t="155225" x="6224588" y="4991100"/>
          <p14:tracePt t="155241" x="6215063" y="4991100"/>
          <p14:tracePt t="155259" x="6215063" y="4983163"/>
          <p14:tracePt t="155445" x="6224588" y="4983163"/>
          <p14:tracePt t="155457" x="6232525" y="4983163"/>
          <p14:tracePt t="155469" x="6259513" y="4983163"/>
          <p14:tracePt t="155481" x="6303963" y="4983163"/>
          <p14:tracePt t="155494" x="6340475" y="4983163"/>
          <p14:tracePt t="155508" x="6402388" y="4983163"/>
          <p14:tracePt t="155525" x="6465888" y="4991100"/>
          <p14:tracePt t="155541" x="6527800" y="4991100"/>
          <p14:tracePt t="155558" x="6643688" y="5000625"/>
          <p14:tracePt t="155575" x="6680200" y="5010150"/>
          <p14:tracePt t="155591" x="6705600" y="5010150"/>
          <p14:tracePt t="155608" x="6751638" y="5010150"/>
          <p14:tracePt t="155625" x="6777038" y="5010150"/>
          <p14:tracePt t="155641" x="6831013" y="5010150"/>
          <p14:tracePt t="155658" x="6848475" y="5010150"/>
          <p14:tracePt t="155675" x="6875463" y="5000625"/>
          <p14:tracePt t="155691" x="6919913" y="4983163"/>
          <p14:tracePt t="155708" x="6929438" y="4983163"/>
          <p14:tracePt t="155725" x="6938963" y="4983163"/>
          <p14:tracePt t="155742" x="6965950" y="4965700"/>
          <p14:tracePt t="155758" x="6973888" y="4965700"/>
          <p14:tracePt t="155775" x="6991350" y="4965700"/>
          <p14:tracePt t="155792" x="7010400" y="494665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2. Primary Follicles</a:t>
            </a:r>
            <a:endParaRPr lang="en-US" dirty="0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94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207"/>
    </mc:Choice>
    <mc:Fallback xmlns="">
      <p:transition spd="slow" advTm="369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532" x="7010400" y="4929188"/>
          <p14:tracePt t="4545" x="7000875" y="4894263"/>
          <p14:tracePt t="4558" x="6991350" y="4830763"/>
          <p14:tracePt t="4569" x="6983413" y="4759325"/>
          <p14:tracePt t="4581" x="6973888" y="4670425"/>
          <p14:tracePt t="4594" x="6965950" y="4572000"/>
          <p14:tracePt t="4605" x="6956425" y="4483100"/>
          <p14:tracePt t="4619" x="6938963" y="4411663"/>
          <p14:tracePt t="4635" x="6919913" y="4348163"/>
          <p14:tracePt t="4652" x="6911975" y="4303713"/>
          <p14:tracePt t="4669" x="6902450" y="4214813"/>
          <p14:tracePt t="4685" x="6902450" y="4187825"/>
          <p14:tracePt t="4702" x="6902450" y="4170363"/>
          <p14:tracePt t="4719" x="6902450" y="4125913"/>
          <p14:tracePt t="4735" x="6902450" y="4108450"/>
          <p14:tracePt t="4752" x="6902450" y="4081463"/>
          <p14:tracePt t="4769" x="6902450" y="4062413"/>
          <p14:tracePt t="4785" x="6902450" y="4044950"/>
          <p14:tracePt t="4802" x="6894513" y="3973513"/>
          <p14:tracePt t="4819" x="6884988" y="3911600"/>
          <p14:tracePt t="4835" x="6858000" y="3840163"/>
          <p14:tracePt t="4852" x="6786563" y="3625850"/>
          <p14:tracePt t="4872" x="6751638" y="3527425"/>
          <p14:tracePt t="4885" x="6724650" y="3419475"/>
          <p14:tracePt t="4902" x="6697663" y="3295650"/>
          <p14:tracePt t="4919" x="6680200" y="3268663"/>
          <p14:tracePt t="4935" x="6670675" y="3241675"/>
          <p14:tracePt t="4952" x="6661150" y="3241675"/>
          <p14:tracePt t="5231" x="6634163" y="3214688"/>
          <p14:tracePt t="5243" x="6599238" y="3170238"/>
          <p14:tracePt t="5256" x="6554788" y="3125788"/>
          <p14:tracePt t="5267" x="6518275" y="3071813"/>
          <p14:tracePt t="5279" x="6491288" y="3017838"/>
          <p14:tracePt t="5293" x="6473825" y="2973388"/>
          <p14:tracePt t="5304" x="6465888" y="2938463"/>
          <p14:tracePt t="5319" x="6465888" y="2911475"/>
          <p14:tracePt t="5335" x="6456363" y="2884488"/>
          <p14:tracePt t="5352" x="6456363" y="2874963"/>
          <p14:tracePt t="5353" x="6456363" y="2857500"/>
          <p14:tracePt t="5369" x="6446838" y="2830513"/>
          <p14:tracePt t="5386" x="6446838" y="2803525"/>
          <p14:tracePt t="5402" x="6438900" y="2776538"/>
          <p14:tracePt t="5419" x="6438900" y="2732088"/>
          <p14:tracePt t="5436" x="6438900" y="2705100"/>
          <p14:tracePt t="5452" x="6429375" y="2670175"/>
          <p14:tracePt t="5469" x="6419850" y="2633663"/>
          <p14:tracePt t="5486" x="6419850" y="2608263"/>
          <p14:tracePt t="5502" x="6419850" y="2562225"/>
          <p14:tracePt t="5519" x="6419850" y="2554288"/>
          <p14:tracePt t="5536" x="6419850" y="2544763"/>
          <p14:tracePt t="5552" x="6419850" y="2527300"/>
          <p14:tracePt t="5569" x="6419850" y="2517775"/>
          <p14:tracePt t="5586" x="6419850" y="2500313"/>
          <p14:tracePt t="5602" x="6411913" y="2455863"/>
          <p14:tracePt t="5619" x="6411913" y="2428875"/>
          <p14:tracePt t="5636" x="6394450" y="2366963"/>
          <p14:tracePt t="5652" x="6394450" y="2330450"/>
          <p14:tracePt t="5669" x="6384925" y="2303463"/>
          <p14:tracePt t="5686" x="6384925" y="2276475"/>
          <p14:tracePt t="5702" x="6384925" y="2268538"/>
          <p14:tracePt t="5856" x="6375400" y="2268538"/>
          <p14:tracePt t="5904" x="6375400" y="2251075"/>
          <p14:tracePt t="5930" x="6375400" y="2241550"/>
          <p14:tracePt t="5954" x="6375400" y="2232025"/>
          <p14:tracePt t="6138" x="6375400" y="2251075"/>
          <p14:tracePt t="6162" x="6375400" y="2259013"/>
          <p14:tracePt t="6174" x="6375400" y="2268538"/>
          <p14:tracePt t="6186" x="6375400" y="2276475"/>
          <p14:tracePt t="6223" x="6375400" y="2286000"/>
          <p14:tracePt t="6248" x="6375400" y="2295525"/>
          <p14:tracePt t="6285" x="6375400" y="2303463"/>
          <p14:tracePt t="6322" x="6375400" y="2312988"/>
          <p14:tracePt t="6371" x="6375400" y="2322513"/>
          <p14:tracePt t="6395" x="6375400" y="2330450"/>
          <p14:tracePt t="6591" x="6375400" y="2322513"/>
          <p14:tracePt t="6602" x="6375400" y="2303463"/>
          <p14:tracePt t="6616" x="6375400" y="2295525"/>
          <p14:tracePt t="6627" x="6375400" y="2286000"/>
          <p14:tracePt t="6639" x="6375400" y="2268538"/>
          <p14:tracePt t="6653" x="6375400" y="2259013"/>
          <p14:tracePt t="6669" x="6375400" y="2251075"/>
          <p14:tracePt t="6686" x="6375400" y="2241550"/>
          <p14:tracePt t="6703" x="6367463" y="2224088"/>
          <p14:tracePt t="6727" x="6367463" y="2214563"/>
          <p14:tracePt t="6750" x="6367463" y="2205038"/>
          <p14:tracePt t="6873" x="6357938" y="2214563"/>
          <p14:tracePt t="6898" x="6357938" y="2224088"/>
          <p14:tracePt t="6922" x="6357938" y="2241550"/>
          <p14:tracePt t="6935" x="6348413" y="2251075"/>
          <p14:tracePt t="6946" x="6348413" y="2268538"/>
          <p14:tracePt t="6960" x="6348413" y="2286000"/>
          <p14:tracePt t="6970" x="6340475" y="2330450"/>
          <p14:tracePt t="6986" x="6340475" y="2366963"/>
          <p14:tracePt t="7003" x="6330950" y="2393950"/>
          <p14:tracePt t="7019" x="6323013" y="2411413"/>
          <p14:tracePt t="7036" x="6323013" y="2455863"/>
          <p14:tracePt t="7053" x="6313488" y="2465388"/>
          <p14:tracePt t="7069" x="6313488" y="2473325"/>
          <p14:tracePt t="7095" x="6303963" y="2473325"/>
          <p14:tracePt t="7154" x="6303963" y="2465388"/>
          <p14:tracePt t="7168" x="6303963" y="2455863"/>
          <p14:tracePt t="7180" x="6303963" y="2438400"/>
          <p14:tracePt t="7192" x="6303963" y="2419350"/>
          <p14:tracePt t="7203" x="6303963" y="2401888"/>
          <p14:tracePt t="7219" x="6303963" y="2393950"/>
          <p14:tracePt t="7236" x="6303963" y="2366963"/>
          <p14:tracePt t="7253" x="6303963" y="2339975"/>
          <p14:tracePt t="7269" x="6303963" y="2322513"/>
          <p14:tracePt t="7286" x="6303963" y="2303463"/>
          <p14:tracePt t="7303" x="6303963" y="2259013"/>
          <p14:tracePt t="7320" x="6303963" y="2251075"/>
          <p14:tracePt t="7336" x="6303963" y="2241550"/>
          <p14:tracePt t="7353" x="6303963" y="2232025"/>
          <p14:tracePt t="7400" x="6296025" y="2232025"/>
          <p14:tracePt t="7462" x="6286500" y="2232025"/>
          <p14:tracePt t="7489" x="6286500" y="2241550"/>
          <p14:tracePt t="7499" x="6276975" y="2241550"/>
          <p14:tracePt t="7536" x="6276975" y="2251075"/>
          <p14:tracePt t="7546" x="6276975" y="2259013"/>
          <p14:tracePt t="7571" x="6269038" y="2268538"/>
          <p14:tracePt t="7584" x="6259513" y="2286000"/>
          <p14:tracePt t="7596" x="6251575" y="2295525"/>
          <p14:tracePt t="7607" x="6242050" y="2303463"/>
          <p14:tracePt t="7645" x="6242050" y="2312988"/>
          <p14:tracePt t="7682" x="6242050" y="2322513"/>
          <p14:tracePt t="7743" x="6232525" y="2322513"/>
          <p14:tracePt t="7805" x="6232525" y="2312988"/>
          <p14:tracePt t="7816" x="6232525" y="2303463"/>
          <p14:tracePt t="7841" x="6232525" y="2295525"/>
          <p14:tracePt t="7853" x="6232525" y="2286000"/>
          <p14:tracePt t="7877" x="6232525" y="2276475"/>
          <p14:tracePt t="7902" x="6232525" y="2268538"/>
          <p14:tracePt t="7915" x="6232525" y="2259013"/>
          <p14:tracePt t="7927" x="6232525" y="2241550"/>
          <p14:tracePt t="7952" x="6232525" y="2232025"/>
          <p14:tracePt t="8246" x="6232525" y="2241550"/>
          <p14:tracePt t="8295" x="6242050" y="2241550"/>
          <p14:tracePt t="8332" x="6251575" y="2241550"/>
          <p14:tracePt t="8357" x="6259513" y="2241550"/>
          <p14:tracePt t="8367" x="6276975" y="2241550"/>
          <p14:tracePt t="8392" x="6286500" y="2241550"/>
          <p14:tracePt t="8405" x="6296025" y="2241550"/>
          <p14:tracePt t="8417" x="6303963" y="2241550"/>
          <p14:tracePt t="8430" x="6313488" y="2241550"/>
          <p14:tracePt t="8454" x="6323013" y="2241550"/>
          <p14:tracePt t="8539" x="6330950" y="2241550"/>
          <p14:tracePt t="8589" x="6340475" y="2241550"/>
          <p14:tracePt t="8626" x="6348413" y="2241550"/>
          <p14:tracePt t="9484" x="6348413" y="2232025"/>
          <p14:tracePt t="9678" x="6348413" y="2241550"/>
          <p14:tracePt t="9692" x="6340475" y="2241550"/>
          <p14:tracePt t="9704" x="6340475" y="2251075"/>
          <p14:tracePt t="10330" x="6330950" y="2251075"/>
          <p14:tracePt t="10415" x="6323013" y="2259013"/>
          <p14:tracePt t="10439" x="6313488" y="2259013"/>
          <p14:tracePt t="10451" x="6303963" y="2259013"/>
          <p14:tracePt t="10464" x="6296025" y="2268538"/>
          <p14:tracePt t="10476" x="6286500" y="2268538"/>
          <p14:tracePt t="10488" x="6259513" y="2276475"/>
          <p14:tracePt t="10504" x="6251575" y="2276475"/>
          <p14:tracePt t="10520" x="6232525" y="2276475"/>
          <p14:tracePt t="10537" x="6205538" y="2276475"/>
          <p14:tracePt t="10555" x="6126163" y="2276475"/>
          <p14:tracePt t="10571" x="6062663" y="2276475"/>
          <p14:tracePt t="10587" x="5929313" y="2268538"/>
          <p14:tracePt t="10604" x="5857875" y="2259013"/>
          <p14:tracePt t="10620" x="5786438" y="2232025"/>
          <p14:tracePt t="10637" x="5643563" y="2170113"/>
          <p14:tracePt t="10654" x="5581650" y="2125663"/>
          <p14:tracePt t="10671" x="5456238" y="2027238"/>
          <p14:tracePt t="10687" x="5384800" y="1965325"/>
          <p14:tracePt t="10704" x="5330825" y="1919288"/>
          <p14:tracePt t="10721" x="5232400" y="1839913"/>
          <p14:tracePt t="10737" x="5187950" y="1803400"/>
          <p14:tracePt t="10754" x="5180013" y="1785938"/>
          <p14:tracePt t="10771" x="5153025" y="1758950"/>
          <p14:tracePt t="10795" x="5143500" y="1751013"/>
          <p14:tracePt t="11186" x="5143500" y="1758950"/>
          <p14:tracePt t="11200" x="5126038" y="1768475"/>
          <p14:tracePt t="11211" x="5108575" y="1768475"/>
          <p14:tracePt t="11222" x="5072063" y="1768475"/>
          <p14:tracePt t="11238" x="5010150" y="1768475"/>
          <p14:tracePt t="11254" x="4938713" y="1768475"/>
          <p14:tracePt t="11271" x="4840288" y="1768475"/>
          <p14:tracePt t="11287" x="4670425" y="1751013"/>
          <p14:tracePt t="11304" x="4589463" y="1731963"/>
          <p14:tracePt t="11321" x="4456113" y="1697038"/>
          <p14:tracePt t="11338" x="4367213" y="1679575"/>
          <p14:tracePt t="11354" x="4286250" y="1660525"/>
          <p14:tracePt t="11370" x="4116388" y="1616075"/>
          <p14:tracePt t="11387" x="4054475" y="1598613"/>
          <p14:tracePt t="11404" x="3983038" y="1589088"/>
          <p14:tracePt t="11421" x="3875088" y="1589088"/>
          <p14:tracePt t="11437" x="3813175" y="1589088"/>
          <p14:tracePt t="11454" x="3751263" y="1589088"/>
          <p14:tracePt t="11471" x="3608388" y="1589088"/>
          <p14:tracePt t="11487" x="3536950" y="1589088"/>
          <p14:tracePt t="11504" x="3455988" y="1589088"/>
          <p14:tracePt t="11521" x="3322638" y="1608138"/>
          <p14:tracePt t="11537" x="3241675" y="1633538"/>
          <p14:tracePt t="11554" x="3071813" y="1670050"/>
          <p14:tracePt t="11571" x="2990850" y="1687513"/>
          <p14:tracePt t="11587" x="2919413" y="1697038"/>
          <p14:tracePt t="11604" x="2803525" y="1714500"/>
          <p14:tracePt t="11621" x="2768600" y="1714500"/>
          <p14:tracePt t="11637" x="2714625" y="1714500"/>
          <p14:tracePt t="11654" x="2625725" y="1731963"/>
          <p14:tracePt t="11671" x="2562225" y="1751013"/>
          <p14:tracePt t="11687" x="2509838" y="1758950"/>
          <p14:tracePt t="11704" x="2465388" y="1776413"/>
          <p14:tracePt t="11721" x="2455863" y="1776413"/>
          <p14:tracePt t="11738" x="2438400" y="1776413"/>
          <p14:tracePt t="11970" x="2446338" y="1776413"/>
          <p14:tracePt t="11984" x="2446338" y="1785938"/>
          <p14:tracePt t="11995" x="2455863" y="1785938"/>
          <p14:tracePt t="12044" x="2465388" y="1785938"/>
          <p14:tracePt t="12081" x="2473325" y="1785938"/>
          <p14:tracePt t="12093" x="2482850" y="1785938"/>
          <p14:tracePt t="12107" x="2500313" y="1785938"/>
          <p14:tracePt t="12118" x="2509838" y="1785938"/>
          <p14:tracePt t="12130" x="2527300" y="1785938"/>
          <p14:tracePt t="12143" x="2544763" y="1785938"/>
          <p14:tracePt t="12155" x="2571750" y="1785938"/>
          <p14:tracePt t="12171" x="2598738" y="1785938"/>
          <p14:tracePt t="12188" x="2633663" y="1785938"/>
          <p14:tracePt t="12204" x="2732088" y="1785938"/>
          <p14:tracePt t="12221" x="2795588" y="1785938"/>
          <p14:tracePt t="12238" x="2867025" y="1785938"/>
          <p14:tracePt t="12254" x="3000375" y="1785938"/>
          <p14:tracePt t="12271" x="3071813" y="1785938"/>
          <p14:tracePt t="12288" x="3133725" y="1785938"/>
          <p14:tracePt t="12304" x="3259138" y="1785938"/>
          <p14:tracePt t="12321" x="3313113" y="1795463"/>
          <p14:tracePt t="12338" x="3375025" y="1803400"/>
          <p14:tracePt t="12354" x="3411538" y="1803400"/>
          <p14:tracePt t="12371" x="3429000" y="1812925"/>
          <p14:tracePt t="12388" x="3455988" y="1830388"/>
          <p14:tracePt t="12424" x="3455988" y="1839913"/>
          <p14:tracePt t="12743" x="3446463" y="1839913"/>
          <p14:tracePt t="12767" x="3438525" y="1839913"/>
          <p14:tracePt t="12792" x="3419475" y="1847850"/>
          <p14:tracePt t="12805" x="3384550" y="1866900"/>
          <p14:tracePt t="12817" x="3295650" y="1911350"/>
          <p14:tracePt t="12829" x="3197225" y="1973263"/>
          <p14:tracePt t="12840" x="3081338" y="2027238"/>
          <p14:tracePt t="12856" x="2990850" y="2071688"/>
          <p14:tracePt t="12871" x="2901950" y="2116138"/>
          <p14:tracePt t="12888" x="2840038" y="2133600"/>
          <p14:tracePt t="12905" x="2741613" y="2170113"/>
          <p14:tracePt t="12921" x="2652713" y="2214563"/>
          <p14:tracePt t="12938" x="2517775" y="2295525"/>
          <p14:tracePt t="12955" x="2081213" y="2562225"/>
          <p14:tracePt t="12971" x="1973263" y="2625725"/>
          <p14:tracePt t="12988" x="1893888" y="2652713"/>
          <p14:tracePt t="13005" x="1893888" y="2660650"/>
          <p14:tracePt t="13021" x="1884363" y="2660650"/>
          <p14:tracePt t="13038" x="1874838" y="2660650"/>
          <p14:tracePt t="13061" x="1874838" y="2652713"/>
          <p14:tracePt t="13087" x="1884363" y="2652713"/>
          <p14:tracePt t="13098" x="1893888" y="2652713"/>
          <p14:tracePt t="13110" x="1911350" y="2652713"/>
          <p14:tracePt t="13122" x="1938338" y="2643188"/>
          <p14:tracePt t="13138" x="1965325" y="2643188"/>
          <p14:tracePt t="13155" x="2000250" y="2633663"/>
          <p14:tracePt t="13171" x="2054225" y="2625725"/>
          <p14:tracePt t="13188" x="2170113" y="2608263"/>
          <p14:tracePt t="13205" x="2259013" y="2589213"/>
          <p14:tracePt t="13221" x="2446338" y="2554288"/>
          <p14:tracePt t="13238" x="2544763" y="2527300"/>
          <p14:tracePt t="13255" x="2643188" y="2500313"/>
          <p14:tracePt t="13271" x="2840038" y="2455863"/>
          <p14:tracePt t="13288" x="2955925" y="2428875"/>
          <p14:tracePt t="13305" x="3036888" y="2411413"/>
          <p14:tracePt t="13321" x="3214688" y="2374900"/>
          <p14:tracePt t="13338" x="3286125" y="2366963"/>
          <p14:tracePt t="13355" x="3367088" y="2339975"/>
          <p14:tracePt t="13371" x="3490913" y="2330450"/>
          <p14:tracePt t="13388" x="3562350" y="2312988"/>
          <p14:tracePt t="13405" x="3732213" y="2286000"/>
          <p14:tracePt t="13421" x="3813175" y="2268538"/>
          <p14:tracePt t="13438" x="3894138" y="2251075"/>
          <p14:tracePt t="13455" x="3983038" y="2224088"/>
          <p14:tracePt t="13471" x="4027488" y="2214563"/>
          <p14:tracePt t="13488" x="4044950" y="2214563"/>
          <p14:tracePt t="13505" x="4054475" y="2205038"/>
          <p14:tracePt t="13521" x="4062413" y="2205038"/>
          <p14:tracePt t="13772" x="4062413" y="2197100"/>
          <p14:tracePt t="14065" x="4062413" y="2187575"/>
          <p14:tracePt t="14079" x="4062413" y="2179638"/>
          <p14:tracePt t="14089" x="4062413" y="2170113"/>
          <p14:tracePt t="14103" x="4062413" y="2152650"/>
          <p14:tracePt t="14114" x="4071938" y="2116138"/>
          <p14:tracePt t="14128" x="4116388" y="2036763"/>
          <p14:tracePt t="14140" x="4224338" y="1884363"/>
          <p14:tracePt t="14155" x="4357688" y="1679575"/>
          <p14:tracePt t="14172" x="4446588" y="1517650"/>
          <p14:tracePt t="14188" x="4527550" y="1303338"/>
          <p14:tracePt t="14205" x="4545013" y="1214438"/>
          <p14:tracePt t="14222" x="4545013" y="1143000"/>
          <p14:tracePt t="14238" x="4510088" y="973138"/>
          <p14:tracePt t="14255" x="4473575" y="901700"/>
          <p14:tracePt t="14271" x="4438650" y="822325"/>
          <p14:tracePt t="14288" x="4375150" y="660400"/>
          <p14:tracePt t="14305" x="4348163" y="588963"/>
          <p14:tracePt t="14322" x="4322763" y="544513"/>
          <p14:tracePt t="14322" x="4303713" y="517525"/>
          <p14:tracePt t="14338" x="4286250" y="500063"/>
          <p14:tracePt t="14355" x="4268788" y="482600"/>
          <p14:tracePt t="14371" x="4259263" y="465138"/>
          <p14:tracePt t="14388" x="4259263" y="446088"/>
          <p14:tracePt t="14545" x="4268788" y="446088"/>
          <p14:tracePt t="14557" x="4286250" y="446088"/>
          <p14:tracePt t="14568" x="4313238" y="455613"/>
          <p14:tracePt t="14581" x="4348163" y="465138"/>
          <p14:tracePt t="14593" x="4384675" y="482600"/>
          <p14:tracePt t="14606" x="4438650" y="509588"/>
          <p14:tracePt t="14622" x="4510088" y="544513"/>
          <p14:tracePt t="14638" x="4589463" y="571500"/>
          <p14:tracePt t="14655" x="4751388" y="633413"/>
          <p14:tracePt t="14672" x="4830763" y="660400"/>
          <p14:tracePt t="14688" x="4902200" y="679450"/>
          <p14:tracePt t="14705" x="5027613" y="696913"/>
          <p14:tracePt t="14722" x="5108575" y="704850"/>
          <p14:tracePt t="14738" x="5180013" y="714375"/>
          <p14:tracePt t="14755" x="5313363" y="714375"/>
          <p14:tracePt t="14772" x="5375275" y="714375"/>
          <p14:tracePt t="14789" x="5419725" y="714375"/>
          <p14:tracePt t="14805" x="5491163" y="714375"/>
          <p14:tracePt t="14822" x="5510213" y="723900"/>
          <p14:tracePt t="14838" x="5537200" y="731838"/>
          <p14:tracePt t="14857" x="5545138" y="731838"/>
          <p14:tracePt t="14872" x="5545138" y="741363"/>
          <p14:tracePt t="14888" x="5562600" y="758825"/>
          <p14:tracePt t="14905" x="5572125" y="758825"/>
          <p14:tracePt t="14922" x="5572125" y="768350"/>
          <p14:tracePt t="14941" x="5572125" y="785813"/>
          <p14:tracePt t="14974" x="5572125" y="795338"/>
          <p14:tracePt t="15759" x="5608638" y="812800"/>
          <p14:tracePt t="15769" x="5634038" y="839788"/>
          <p14:tracePt t="15782" x="5705475" y="893763"/>
          <p14:tracePt t="15794" x="5768975" y="938213"/>
          <p14:tracePt t="15807" x="5840413" y="1009650"/>
          <p14:tracePt t="15822" x="5919788" y="1081088"/>
          <p14:tracePt t="15839" x="6000750" y="1160463"/>
          <p14:tracePt t="15856" x="6161088" y="1322388"/>
          <p14:tracePt t="15872" x="6224588" y="1401763"/>
          <p14:tracePt t="15889" x="6269038" y="1490663"/>
          <p14:tracePt t="15906" x="6367463" y="1633538"/>
          <p14:tracePt t="15922" x="6402388" y="1687513"/>
          <p14:tracePt t="15939" x="6429375" y="1741488"/>
          <p14:tracePt t="15956" x="6473825" y="1830388"/>
          <p14:tracePt t="15972" x="6491288" y="1866900"/>
          <p14:tracePt t="15989" x="6510338" y="1901825"/>
          <p14:tracePt t="16005" x="6518275" y="1955800"/>
          <p14:tracePt t="16022" x="6527800" y="1973263"/>
          <p14:tracePt t="16039" x="6527800" y="1990725"/>
          <p14:tracePt t="16055" x="6537325" y="2009775"/>
          <p14:tracePt t="16174" x="6545263" y="2009775"/>
          <p14:tracePt t="16223" x="6554788" y="2000250"/>
          <p14:tracePt t="16235" x="6562725" y="1965325"/>
          <p14:tracePt t="16248" x="6572250" y="1938338"/>
          <p14:tracePt t="16260" x="6581775" y="1901825"/>
          <p14:tracePt t="16272" x="6581775" y="1884363"/>
          <p14:tracePt t="16289" x="6581775" y="1866900"/>
          <p14:tracePt t="16306" x="6581775" y="1857375"/>
          <p14:tracePt t="16322" x="6581775" y="1847850"/>
          <p14:tracePt t="16339" x="6581775" y="1839913"/>
          <p14:tracePt t="16359" x="6581775" y="1822450"/>
          <p14:tracePt t="16382" x="6581775" y="1812925"/>
          <p14:tracePt t="16395" x="6581775" y="1803400"/>
          <p14:tracePt t="16408" x="6581775" y="1795463"/>
          <p14:tracePt t="16422" x="6581775" y="1785938"/>
          <p14:tracePt t="16439" x="6572250" y="1785938"/>
          <p14:tracePt t="16456" x="6572250" y="1776413"/>
          <p14:tracePt t="16472" x="6562725" y="1758950"/>
          <p14:tracePt t="16489" x="6554788" y="1751013"/>
          <p14:tracePt t="16506" x="6554788" y="1731963"/>
          <p14:tracePt t="16522" x="6554788" y="1724025"/>
          <p14:tracePt t="16542" x="6545263" y="1724025"/>
          <p14:tracePt t="16591" x="6537325" y="1724025"/>
          <p14:tracePt t="16653" x="6537325" y="1714500"/>
          <p14:tracePt t="16762" x="6537325" y="1731963"/>
          <p14:tracePt t="16787" x="6537325" y="1741488"/>
          <p14:tracePt t="16800" x="6537325" y="1758950"/>
          <p14:tracePt t="16823" x="6537325" y="1768475"/>
          <p14:tracePt t="16837" x="6537325" y="1776413"/>
          <p14:tracePt t="16848" x="6537325" y="1785938"/>
          <p14:tracePt t="16873" x="6537325" y="1803400"/>
          <p14:tracePt t="16933" x="6537325" y="1812925"/>
          <p14:tracePt t="17020" x="6537325" y="1795463"/>
          <p14:tracePt t="17033" x="6537325" y="1776413"/>
          <p14:tracePt t="17045" x="6527800" y="1758950"/>
          <p14:tracePt t="17060" x="6518275" y="1751013"/>
          <p14:tracePt t="17070" x="6510338" y="1724025"/>
          <p14:tracePt t="17081" x="6491288" y="1704975"/>
          <p14:tracePt t="17093" x="6483350" y="1697038"/>
          <p14:tracePt t="17106" x="6473825" y="1670050"/>
          <p14:tracePt t="17122" x="6465888" y="1670050"/>
          <p14:tracePt t="17139" x="6456363" y="1660525"/>
          <p14:tracePt t="17156" x="6456363" y="1652588"/>
          <p14:tracePt t="17172" x="6446838" y="1652588"/>
          <p14:tracePt t="17189" x="6438900" y="1652588"/>
          <p14:tracePt t="17253" x="6438900" y="1660525"/>
          <p14:tracePt t="17278" x="6429375" y="1679575"/>
          <p14:tracePt t="17302" x="6419850" y="1687513"/>
          <p14:tracePt t="17313" x="6411913" y="1704975"/>
          <p14:tracePt t="17326" x="6402388" y="1714500"/>
          <p14:tracePt t="17338" x="6402388" y="1724025"/>
          <p14:tracePt t="17350" x="6402388" y="1731963"/>
          <p14:tracePt t="17362" x="6394450" y="1741488"/>
          <p14:tracePt t="17375" x="6394450" y="1751013"/>
          <p14:tracePt t="17389" x="6394450" y="1758950"/>
          <p14:tracePt t="17412" x="6394450" y="1768475"/>
          <p14:tracePt t="17546" x="6384925" y="1758950"/>
          <p14:tracePt t="17563" x="6384925" y="1751013"/>
          <p14:tracePt t="17573" x="6375400" y="1731963"/>
          <p14:tracePt t="17584" x="6367463" y="1724025"/>
          <p14:tracePt t="17595" x="6357938" y="1704975"/>
          <p14:tracePt t="17608" x="6348413" y="1697038"/>
          <p14:tracePt t="17622" x="6330950" y="1679575"/>
          <p14:tracePt t="17644" x="6323013" y="1679575"/>
          <p14:tracePt t="17657" x="6313488" y="1679575"/>
          <p14:tracePt t="17743" x="6303963" y="1687513"/>
          <p14:tracePt t="17755" x="6303963" y="1704975"/>
          <p14:tracePt t="17766" x="6296025" y="1724025"/>
          <p14:tracePt t="17780" x="6276975" y="1731963"/>
          <p14:tracePt t="17791" x="6276975" y="1758950"/>
          <p14:tracePt t="17806" x="6259513" y="1785938"/>
          <p14:tracePt t="17823" x="6242050" y="1812925"/>
          <p14:tracePt t="17839" x="6232525" y="1839913"/>
          <p14:tracePt t="17856" x="6205538" y="1874838"/>
          <p14:tracePt t="17873" x="6197600" y="1884363"/>
          <p14:tracePt t="17889" x="6188075" y="1901825"/>
          <p14:tracePt t="17926" x="6180138" y="1901825"/>
          <p14:tracePt t="18001" x="6180138" y="1893888"/>
          <p14:tracePt t="18012" x="6180138" y="1884363"/>
          <p14:tracePt t="18024" x="6180138" y="1866900"/>
          <p14:tracePt t="18037" x="6180138" y="1857375"/>
          <p14:tracePt t="18049" x="6180138" y="1847850"/>
          <p14:tracePt t="18066" x="6180138" y="1830388"/>
          <p14:tracePt t="18074" x="6170613" y="1830388"/>
          <p14:tracePt t="18089" x="6170613" y="1822450"/>
          <p14:tracePt t="18106" x="6161088" y="1822450"/>
          <p14:tracePt t="18123" x="6153150" y="1803400"/>
          <p14:tracePt t="18139" x="6143625" y="1795463"/>
          <p14:tracePt t="18156" x="6134100" y="1795463"/>
          <p14:tracePt t="18185" x="6126163" y="1795463"/>
          <p14:tracePt t="18283" x="6126163" y="1803400"/>
          <p14:tracePt t="18295" x="6126163" y="1822450"/>
          <p14:tracePt t="18307" x="6116638" y="1839913"/>
          <p14:tracePt t="18318" x="6116638" y="1866900"/>
          <p14:tracePt t="18331" x="6116638" y="1893888"/>
          <p14:tracePt t="18344" x="6108700" y="1938338"/>
          <p14:tracePt t="18356" x="6108700" y="1973263"/>
          <p14:tracePt t="18373" x="6108700" y="2027238"/>
          <p14:tracePt t="18390" x="6099175" y="2081213"/>
          <p14:tracePt t="18406" x="6089650" y="2143125"/>
          <p14:tracePt t="18423" x="6089650" y="2160588"/>
          <p14:tracePt t="18440" x="6089650" y="2179638"/>
          <p14:tracePt t="18456" x="6089650" y="2187575"/>
          <p14:tracePt t="18772" x="6099175" y="2197100"/>
          <p14:tracePt t="18797" x="6099175" y="2205038"/>
          <p14:tracePt t="18809" x="6108700" y="2205038"/>
          <p14:tracePt t="18821" x="6116638" y="2214563"/>
          <p14:tracePt t="18833" x="6126163" y="2214563"/>
          <p14:tracePt t="18846" x="6143625" y="2224088"/>
          <p14:tracePt t="18857" x="6153150" y="2224088"/>
          <p14:tracePt t="18873" x="6170613" y="2232025"/>
          <p14:tracePt t="18890" x="6188075" y="2241550"/>
          <p14:tracePt t="18906" x="6197600" y="2241550"/>
          <p14:tracePt t="18923" x="6224588" y="2241550"/>
          <p14:tracePt t="18944" x="6232525" y="2241550"/>
          <p14:tracePt t="18957" x="6242050" y="2251075"/>
          <p14:tracePt t="18980" x="6251575" y="2251075"/>
          <p14:tracePt t="18993" x="6259513" y="2251075"/>
          <p14:tracePt t="19006" x="6269038" y="2251075"/>
          <p14:tracePt t="19029" x="6276975" y="2251075"/>
          <p14:tracePt t="19054" x="6286500" y="2251075"/>
          <p14:tracePt t="19079" x="6303963" y="2251075"/>
          <p14:tracePt t="19103" x="6323013" y="2251075"/>
          <p14:tracePt t="19115" x="6330950" y="2251075"/>
          <p14:tracePt t="19139" x="6340475" y="2251075"/>
          <p14:tracePt t="19152" x="6348413" y="2251075"/>
          <p14:tracePt t="19177" x="6357938" y="2251075"/>
          <p14:tracePt t="19188" x="6367463" y="2251075"/>
          <p14:tracePt t="19202" x="6375400" y="2251075"/>
          <p14:tracePt t="19213" x="6394450" y="2251075"/>
          <p14:tracePt t="19225" x="6411913" y="2251075"/>
          <p14:tracePt t="19240" x="6419850" y="2251075"/>
          <p14:tracePt t="19256" x="6429375" y="2251075"/>
          <p14:tracePt t="19273" x="6446838" y="2251075"/>
          <p14:tracePt t="19290" x="6465888" y="2251075"/>
          <p14:tracePt t="19306" x="6483350" y="2251075"/>
          <p14:tracePt t="19335" x="6491288" y="2251075"/>
          <p14:tracePt t="19434" x="6491288" y="2241550"/>
          <p14:tracePt t="19458" x="6500813" y="2241550"/>
          <p14:tracePt t="19470" x="6510338" y="2241550"/>
          <p14:tracePt t="19496" x="6518275" y="2232025"/>
          <p14:tracePt t="19544" x="6527800" y="2232025"/>
          <p14:tracePt t="19583" x="6527800" y="2224088"/>
          <p14:tracePt t="20990" x="6527800" y="2214563"/>
          <p14:tracePt t="21002" x="6527800" y="2205038"/>
          <p14:tracePt t="21014" x="6537325" y="2197100"/>
          <p14:tracePt t="21026" x="6545263" y="2179638"/>
          <p14:tracePt t="21040" x="6554788" y="2179638"/>
          <p14:tracePt t="21057" x="6554788" y="2170113"/>
          <p14:tracePt t="21074" x="6562725" y="2160588"/>
          <p14:tracePt t="21137" x="6562725" y="2152650"/>
          <p14:tracePt t="21150" x="6562725" y="2143125"/>
          <p14:tracePt t="21162" x="6554788" y="2125663"/>
          <p14:tracePt t="21174" x="6554788" y="2116138"/>
          <p14:tracePt t="21187" x="6537325" y="2108200"/>
          <p14:tracePt t="21198" x="6537325" y="2089150"/>
          <p14:tracePt t="21210" x="6527800" y="2081213"/>
          <p14:tracePt t="21224" x="6527800" y="2071688"/>
          <p14:tracePt t="21310" x="6537325" y="2071688"/>
          <p14:tracePt t="21333" x="6545263" y="2071688"/>
          <p14:tracePt t="21347" x="6562725" y="2071688"/>
          <p14:tracePt t="21358" x="6572250" y="2081213"/>
          <p14:tracePt t="21369" x="6599238" y="2089150"/>
          <p14:tracePt t="21383" x="6608763" y="2098675"/>
          <p14:tracePt t="21395" x="6616700" y="2108200"/>
          <p14:tracePt t="21407" x="6643688" y="2108200"/>
          <p14:tracePt t="21424" x="6653213" y="2116138"/>
          <p14:tracePt t="21440" x="6661150" y="2116138"/>
          <p14:tracePt t="21457" x="6680200" y="2125663"/>
          <p14:tracePt t="21480" x="6688138" y="2125663"/>
          <p14:tracePt t="21579" x="6688138" y="2108200"/>
          <p14:tracePt t="21593" x="6680200" y="2089150"/>
          <p14:tracePt t="21603" x="6670675" y="2071688"/>
          <p14:tracePt t="21615" x="6653213" y="2036763"/>
          <p14:tracePt t="21628" x="6643688" y="2017713"/>
          <p14:tracePt t="21641" x="6626225" y="2000250"/>
          <p14:tracePt t="21657" x="6626225" y="1982788"/>
          <p14:tracePt t="21674" x="6608763" y="1965325"/>
          <p14:tracePt t="21690" x="6599238" y="1938338"/>
          <p14:tracePt t="21707" x="6599238" y="1919288"/>
          <p14:tracePt t="21724" x="6599238" y="1901825"/>
          <p14:tracePt t="21741" x="6589713" y="1874838"/>
          <p14:tracePt t="21762" x="6589713" y="1866900"/>
          <p14:tracePt t="21799" x="6589713" y="1857375"/>
          <p14:tracePt t="22239" x="6599238" y="1857375"/>
          <p14:tracePt t="22290" x="6608763" y="1857375"/>
          <p14:tracePt t="22315" x="6608763" y="1866900"/>
          <p14:tracePt t="22325" x="6616700" y="1866900"/>
          <p14:tracePt t="22350" x="6626225" y="1866900"/>
          <p14:tracePt t="22364" x="6634163" y="1874838"/>
          <p14:tracePt t="22387" x="6643688" y="1874838"/>
          <p14:tracePt t="22399" x="6643688" y="1884363"/>
          <p14:tracePt t="22412" x="6653213" y="1893888"/>
          <p14:tracePt t="22424" x="6661150" y="1893888"/>
          <p14:tracePt t="22437" x="6661150" y="1901825"/>
          <p14:tracePt t="22448" x="6670675" y="1901825"/>
          <p14:tracePt t="22461" x="6670675" y="1911350"/>
          <p14:tracePt t="22486" x="6670675" y="1919288"/>
          <p14:tracePt t="22498" x="6680200" y="1919288"/>
          <p14:tracePt t="22522" x="6680200" y="1928813"/>
          <p14:tracePt t="22546" x="6680200" y="1938338"/>
          <p14:tracePt t="22584" x="6688138" y="1938338"/>
          <p14:tracePt t="22609" x="6688138" y="1946275"/>
          <p14:tracePt t="22619" x="6688138" y="1955800"/>
          <p14:tracePt t="22657" x="6688138" y="1965325"/>
          <p14:tracePt t="22670" x="6688138" y="1973263"/>
          <p14:tracePt t="22681" x="6688138" y="1982788"/>
          <p14:tracePt t="22706" x="6688138" y="1990725"/>
          <p14:tracePt t="22730" x="6688138" y="2000250"/>
          <p14:tracePt t="22767" x="6688138" y="2009775"/>
          <p14:tracePt t="22779" x="6688138" y="2017713"/>
          <p14:tracePt t="22804" x="6688138" y="2027238"/>
          <p14:tracePt t="22852" x="6688138" y="2036763"/>
          <p14:tracePt t="22878" x="6688138" y="2044700"/>
          <p14:tracePt t="22914" x="6688138" y="2054225"/>
          <p14:tracePt t="22938" x="6680200" y="2062163"/>
          <p14:tracePt t="22963" x="6680200" y="2081213"/>
          <p14:tracePt t="22975" x="6670675" y="2081213"/>
          <p14:tracePt t="22988" x="6670675" y="2089150"/>
          <p14:tracePt t="23000" x="6661150" y="2098675"/>
          <p14:tracePt t="23013" x="6661150" y="2108200"/>
          <p14:tracePt t="23024" x="6653213" y="2116138"/>
          <p14:tracePt t="23041" x="6653213" y="2125663"/>
          <p14:tracePt t="23058" x="6643688" y="2133600"/>
          <p14:tracePt t="23074" x="6634163" y="2143125"/>
          <p14:tracePt t="23091" x="6634163" y="2152650"/>
          <p14:tracePt t="23108" x="6626225" y="2152650"/>
          <p14:tracePt t="23125" x="6626225" y="2160588"/>
          <p14:tracePt t="23141" x="6616700" y="2170113"/>
          <p14:tracePt t="23158" x="6616700" y="2179638"/>
          <p14:tracePt t="23174" x="6608763" y="2179638"/>
          <p14:tracePt t="23191" x="6599238" y="2187575"/>
          <p14:tracePt t="23257" x="6589713" y="2187575"/>
          <p14:tracePt t="23317" x="6581775" y="2187575"/>
          <p14:tracePt t="23331" x="6572250" y="2187575"/>
          <p14:tracePt t="23343" x="6554788" y="2187575"/>
          <p14:tracePt t="23356" x="6545263" y="2187575"/>
          <p14:tracePt t="23368" x="6537325" y="2187575"/>
          <p14:tracePt t="23379" x="6518275" y="2197100"/>
          <p14:tracePt t="23403" x="6510338" y="2197100"/>
          <p14:tracePt t="23417" x="6491288" y="2197100"/>
          <p14:tracePt t="23428" x="6483350" y="2205038"/>
          <p14:tracePt t="23441" x="6473825" y="2205038"/>
          <p14:tracePt t="23458" x="6446838" y="2214563"/>
          <p14:tracePt t="23474" x="6429375" y="2214563"/>
          <p14:tracePt t="23491" x="6402388" y="2214563"/>
          <p14:tracePt t="23508" x="6394450" y="2214563"/>
          <p14:tracePt t="23524" x="6384925" y="2214563"/>
          <p14:tracePt t="23551" x="6375400" y="2214563"/>
          <p14:tracePt t="23687" x="6375400" y="2224088"/>
          <p14:tracePt t="25244" x="6357938" y="2224088"/>
          <p14:tracePt t="25255" x="6340475" y="2224088"/>
          <p14:tracePt t="25267" x="6313488" y="2214563"/>
          <p14:tracePt t="25280" x="6251575" y="2214563"/>
          <p14:tracePt t="25292" x="6170613" y="2205038"/>
          <p14:tracePt t="25308" x="6045200" y="2205038"/>
          <p14:tracePt t="25325" x="5857875" y="2205038"/>
          <p14:tracePt t="25342" x="5241925" y="2205038"/>
          <p14:tracePt t="25358" x="4938713" y="2205038"/>
          <p14:tracePt t="25375" x="4687888" y="2205038"/>
          <p14:tracePt t="25392" x="4170363" y="2133600"/>
          <p14:tracePt t="25408" x="3946525" y="2081213"/>
          <p14:tracePt t="25425" x="3705225" y="2036763"/>
          <p14:tracePt t="25442" x="3340100" y="1946275"/>
          <p14:tracePt t="25459" x="3179763" y="1938338"/>
          <p14:tracePt t="25475" x="2946400" y="1911350"/>
          <p14:tracePt t="25492" x="2867025" y="1911350"/>
          <p14:tracePt t="25508" x="2803525" y="1884363"/>
          <p14:tracePt t="25525" x="2759075" y="1884363"/>
          <p14:tracePt t="25526" x="2714625" y="1866900"/>
          <p14:tracePt t="25542" x="2687638" y="1866900"/>
          <p14:tracePt t="25558" x="2670175" y="1857375"/>
          <p14:tracePt t="25575" x="2643188" y="1857375"/>
          <p14:tracePt t="25592" x="2616200" y="1857375"/>
          <p14:tracePt t="25608" x="2598738" y="1857375"/>
          <p14:tracePt t="25625" x="2571750" y="1847850"/>
          <p14:tracePt t="25642" x="2544763" y="1839913"/>
          <p14:tracePt t="25658" x="2527300" y="1812925"/>
          <p14:tracePt t="25675" x="2482850" y="1776413"/>
          <p14:tracePt t="25692" x="2455863" y="1751013"/>
          <p14:tracePt t="25708" x="2401888" y="1714500"/>
          <p14:tracePt t="25725" x="2384425" y="1697038"/>
          <p14:tracePt t="25742" x="2357438" y="1670050"/>
          <p14:tracePt t="25759" x="2347913" y="1633538"/>
          <p14:tracePt t="25775" x="2339975" y="1625600"/>
          <p14:tracePt t="25792" x="2339975" y="1616075"/>
          <p14:tracePt t="25809" x="2339975" y="1608138"/>
          <p14:tracePt t="25856" x="2347913" y="1608138"/>
          <p14:tracePt t="25868" x="2357438" y="1608138"/>
          <p14:tracePt t="25880" x="2366963" y="1608138"/>
          <p14:tracePt t="25891" x="2393950" y="1608138"/>
          <p14:tracePt t="25905" x="2428875" y="1616075"/>
          <p14:tracePt t="25917" x="2455863" y="1625600"/>
          <p14:tracePt t="25928" x="2500313" y="1625600"/>
          <p14:tracePt t="25942" x="2544763" y="1633538"/>
          <p14:tracePt t="25958" x="2589213" y="1643063"/>
          <p14:tracePt t="25975" x="2633663" y="1652588"/>
          <p14:tracePt t="25992" x="2776538" y="1679575"/>
          <p14:tracePt t="26009" x="2867025" y="1687513"/>
          <p14:tracePt t="26025" x="2938463" y="1704975"/>
          <p14:tracePt t="26042" x="3027363" y="1704975"/>
          <p14:tracePt t="26058" x="3054350" y="1704975"/>
          <p14:tracePt t="26075" x="3089275" y="1704975"/>
          <p14:tracePt t="26198" x="3089275" y="1714500"/>
          <p14:tracePt t="26210" x="3081338" y="1714500"/>
          <p14:tracePt t="26224" x="3071813" y="1714500"/>
          <p14:tracePt t="26248" x="3054350" y="1714500"/>
          <p14:tracePt t="26260" x="3027363" y="1714500"/>
          <p14:tracePt t="26272" x="3000375" y="1724025"/>
          <p14:tracePt t="26285" x="2973388" y="1724025"/>
          <p14:tracePt t="26297" x="2938463" y="1731963"/>
          <p14:tracePt t="26310" x="2884488" y="1731963"/>
          <p14:tracePt t="26325" x="2847975" y="1741488"/>
          <p14:tracePt t="26342" x="2786063" y="1741488"/>
          <p14:tracePt t="26359" x="2652713" y="1751013"/>
          <p14:tracePt t="26375" x="2562225" y="1758950"/>
          <p14:tracePt t="26392" x="2482850" y="1758950"/>
          <p14:tracePt t="26409" x="2330450" y="1758950"/>
          <p14:tracePt t="26425" x="2268538" y="1758950"/>
          <p14:tracePt t="26442" x="2152650" y="1741488"/>
          <p14:tracePt t="26459" x="2108200" y="1731963"/>
          <p14:tracePt t="26476" x="2062163" y="1724025"/>
          <p14:tracePt t="26493" x="1973263" y="1697038"/>
          <p14:tracePt t="26509" x="1919288" y="1687513"/>
          <p14:tracePt t="26526" x="1874838" y="1660525"/>
          <p14:tracePt t="26542" x="1812925" y="1625600"/>
          <p14:tracePt t="26559" x="1803400" y="1608138"/>
          <p14:tracePt t="26575" x="1795463" y="1608138"/>
          <p14:tracePt t="26592" x="1795463" y="1589088"/>
          <p14:tracePt t="26609" x="1795463" y="1581150"/>
          <p14:tracePt t="26675" x="1812925" y="1554163"/>
          <p14:tracePt t="26688" x="1839913" y="1544638"/>
          <p14:tracePt t="26701" x="1847850" y="1536700"/>
          <p14:tracePt t="26712" x="1857375" y="1536700"/>
          <p14:tracePt t="26749" x="1857375" y="1517650"/>
          <p14:tracePt t="26763" x="1866900" y="1509713"/>
          <p14:tracePt t="26773" x="1884363" y="1482725"/>
          <p14:tracePt t="26786" x="1893888" y="1446213"/>
          <p14:tracePt t="26798" x="1893888" y="1428750"/>
          <p14:tracePt t="26811" x="1901825" y="1411288"/>
          <p14:tracePt t="26825" x="1901825" y="1401763"/>
          <p14:tracePt t="26935" x="1911350" y="1401763"/>
          <p14:tracePt t="26946" x="1928813" y="1411288"/>
          <p14:tracePt t="26958" x="1946275" y="1428750"/>
          <p14:tracePt t="26971" x="1965325" y="1446213"/>
          <p14:tracePt t="26983" x="1982788" y="1482725"/>
          <p14:tracePt t="26995" x="2000250" y="1500188"/>
          <p14:tracePt t="27009" x="2009775" y="1517650"/>
          <p14:tracePt t="27026" x="2009775" y="1536700"/>
          <p14:tracePt t="27042" x="2017713" y="1562100"/>
          <p14:tracePt t="27059" x="2027238" y="1589088"/>
          <p14:tracePt t="27075" x="2027238" y="1608138"/>
          <p14:tracePt t="27092" x="2027238" y="1616075"/>
          <p14:tracePt t="27134" x="2036763" y="1625600"/>
          <p14:tracePt t="27155" x="2044700" y="1633538"/>
          <p14:tracePt t="27167" x="2044700" y="1643063"/>
          <p14:tracePt t="27191" x="2044700" y="1652588"/>
          <p14:tracePt t="27203" x="2054225" y="1660525"/>
          <p14:tracePt t="27228" x="2054225" y="1670050"/>
          <p14:tracePt t="27239" x="2054225" y="1679575"/>
          <p14:tracePt t="27252" x="2054225" y="1687513"/>
          <p14:tracePt t="27265" x="2062163" y="1704975"/>
          <p14:tracePt t="27277" x="2071688" y="1724025"/>
          <p14:tracePt t="27292" x="2081213" y="1731963"/>
          <p14:tracePt t="27309" x="2081213" y="1758950"/>
          <p14:tracePt t="27326" x="2098675" y="1785938"/>
          <p14:tracePt t="27342" x="2098675" y="1795463"/>
          <p14:tracePt t="27359" x="2108200" y="1803400"/>
          <p14:tracePt t="27376" x="2108200" y="1812925"/>
          <p14:tracePt t="27399" x="2116138" y="1822450"/>
          <p14:tracePt t="27522" x="2116138" y="1830388"/>
          <p14:tracePt t="27535" x="2125663" y="1830388"/>
          <p14:tracePt t="27619" x="2125663" y="1839913"/>
          <p14:tracePt t="27926" x="2133600" y="1839913"/>
          <p14:tracePt t="28625" x="2133600" y="1847850"/>
          <p14:tracePt t="28639" x="2143125" y="1847850"/>
          <p14:tracePt t="28686" x="2152650" y="1847850"/>
          <p14:tracePt t="28722" x="2160588" y="1847850"/>
          <p14:tracePt t="28736" x="2170113" y="1847850"/>
          <p14:tracePt t="28747" x="2179638" y="1847850"/>
          <p14:tracePt t="28760" x="2187575" y="1847850"/>
          <p14:tracePt t="28772" x="2197100" y="1847850"/>
          <p14:tracePt t="28784" x="2214563" y="1847850"/>
          <p14:tracePt t="28796" x="2241550" y="1847850"/>
          <p14:tracePt t="28809" x="2268538" y="1847850"/>
          <p14:tracePt t="28826" x="2295525" y="1847850"/>
          <p14:tracePt t="28843" x="2322513" y="1847850"/>
          <p14:tracePt t="28860" x="2384425" y="1847850"/>
          <p14:tracePt t="28876" x="2411413" y="1847850"/>
          <p14:tracePt t="28893" x="2490788" y="1847850"/>
          <p14:tracePt t="28909" x="2536825" y="1847850"/>
          <p14:tracePt t="28926" x="2571750" y="1839913"/>
          <p14:tracePt t="28943" x="2608263" y="1839913"/>
          <p14:tracePt t="28943" x="2633663" y="1839913"/>
          <p14:tracePt t="28959" x="2670175" y="1830388"/>
          <p14:tracePt t="28976" x="2687638" y="1830388"/>
          <p14:tracePt t="28993" x="2724150" y="1822450"/>
          <p14:tracePt t="29010" x="2741613" y="1822450"/>
          <p14:tracePt t="29026" x="2759075" y="1822450"/>
          <p14:tracePt t="29043" x="2786063" y="1822450"/>
          <p14:tracePt t="29060" x="2813050" y="1822450"/>
          <p14:tracePt t="29076" x="2822575" y="1822450"/>
          <p14:tracePt t="29093" x="2857500" y="1822450"/>
          <p14:tracePt t="29110" x="2874963" y="1822450"/>
          <p14:tracePt t="29126" x="2901950" y="1822450"/>
          <p14:tracePt t="29127" x="2938463" y="1812925"/>
          <p14:tracePt t="29143" x="2982913" y="1803400"/>
          <p14:tracePt t="29159" x="3027363" y="1803400"/>
          <p14:tracePt t="29176" x="3071813" y="1795463"/>
          <p14:tracePt t="29193" x="3160713" y="1776413"/>
          <p14:tracePt t="29209" x="3205163" y="1768475"/>
          <p14:tracePt t="29226" x="3286125" y="1751013"/>
          <p14:tracePt t="29243" x="3322638" y="1751013"/>
          <p14:tracePt t="29260" x="3348038" y="1741488"/>
          <p14:tracePt t="29276" x="3384550" y="1731963"/>
          <p14:tracePt t="29293" x="3394075" y="1724025"/>
          <p14:tracePt t="29837" x="3394075" y="1731963"/>
          <p14:tracePt t="29923" x="3384550" y="1731963"/>
          <p14:tracePt t="29960" x="3375025" y="1741488"/>
          <p14:tracePt t="30010" x="3367088" y="1741488"/>
          <p14:tracePt t="30034" x="3357563" y="1741488"/>
          <p14:tracePt t="30046" x="3348038" y="1741488"/>
          <p14:tracePt t="30059" x="3340100" y="1741488"/>
          <p14:tracePt t="30070" x="3330575" y="1741488"/>
          <p14:tracePt t="30083" x="3313113" y="1751013"/>
          <p14:tracePt t="30095" x="3295650" y="1751013"/>
          <p14:tracePt t="30110" x="3276600" y="1751013"/>
          <p14:tracePt t="30126" x="3259138" y="1751013"/>
          <p14:tracePt t="30143" x="3251200" y="1751013"/>
          <p14:tracePt t="30160" x="3205163" y="1751013"/>
          <p14:tracePt t="30176" x="3187700" y="1751013"/>
          <p14:tracePt t="30193" x="3179763" y="1751013"/>
          <p14:tracePt t="30194" x="3160713" y="1751013"/>
          <p14:tracePt t="30219" x="3152775" y="1751013"/>
          <p14:tracePt t="30256" x="3143250" y="1751013"/>
          <p14:tracePt t="31235" x="3133725" y="1758950"/>
          <p14:tracePt t="31248" x="3125788" y="1758950"/>
          <p14:tracePt t="31271" x="3116263" y="1768475"/>
          <p14:tracePt t="31285" x="3089275" y="1785938"/>
          <p14:tracePt t="31296" x="3071813" y="1803400"/>
          <p14:tracePt t="31310" x="3054350" y="1812925"/>
          <p14:tracePt t="31320" x="3044825" y="1830388"/>
          <p14:tracePt t="31333" x="3027363" y="1839913"/>
          <p14:tracePt t="31345" x="3017838" y="1847850"/>
          <p14:tracePt t="31369" x="3009900" y="1857375"/>
          <p14:tracePt t="31382" x="3000375" y="1866900"/>
          <p14:tracePt t="31394" x="2990850" y="1874838"/>
          <p14:tracePt t="31411" x="2973388" y="1893888"/>
          <p14:tracePt t="31428" x="2965450" y="1919288"/>
          <p14:tracePt t="31444" x="2938463" y="1965325"/>
          <p14:tracePt t="31461" x="2928938" y="1982788"/>
          <p14:tracePt t="31477" x="2919413" y="1990725"/>
          <p14:tracePt t="31494" x="2919413" y="2000250"/>
          <p14:tracePt t="31565" x="2928938" y="2000250"/>
          <p14:tracePt t="31579" x="2938463" y="2000250"/>
          <p14:tracePt t="31590" x="2965450" y="2000250"/>
          <p14:tracePt t="31604" x="2982913" y="2009775"/>
          <p14:tracePt t="31615" x="3000375" y="2009775"/>
          <p14:tracePt t="31628" x="3017838" y="2017713"/>
          <p14:tracePt t="31644" x="3044825" y="2027238"/>
          <p14:tracePt t="31661" x="3081338" y="2027238"/>
          <p14:tracePt t="31678" x="3170238" y="2027238"/>
          <p14:tracePt t="31694" x="3224213" y="2036763"/>
          <p14:tracePt t="31711" x="3295650" y="2036763"/>
          <p14:tracePt t="31727" x="3419475" y="2044700"/>
          <p14:tracePt t="31744" x="3473450" y="2054225"/>
          <p14:tracePt t="31761" x="3509963" y="2054225"/>
          <p14:tracePt t="31778" x="3571875" y="2062163"/>
          <p14:tracePt t="31795" x="3581400" y="2062163"/>
          <p14:tracePt t="31815" x="3598863" y="2062163"/>
          <p14:tracePt t="31827" x="3608388" y="2062163"/>
          <p14:tracePt t="31844" x="3616325" y="2062163"/>
          <p14:tracePt t="31872" x="3625850" y="2062163"/>
          <p14:tracePt t="31946" x="3625850" y="2071688"/>
          <p14:tracePt t="31983" x="3625850" y="2081213"/>
          <p14:tracePt t="31994" x="3625850" y="2089150"/>
          <p14:tracePt t="32006" x="3608388" y="2098675"/>
          <p14:tracePt t="32019" x="3562350" y="2125663"/>
          <p14:tracePt t="32031" x="3473450" y="2170113"/>
          <p14:tracePt t="32044" x="3367088" y="2224088"/>
          <p14:tracePt t="32060" x="3197225" y="2276475"/>
          <p14:tracePt t="32077" x="3044825" y="2339975"/>
          <p14:tracePt t="32094" x="2822575" y="2401888"/>
          <p14:tracePt t="32110" x="2724150" y="2411413"/>
          <p14:tracePt t="32127" x="2633663" y="2419350"/>
          <p14:tracePt t="32144" x="2438400" y="2419350"/>
          <p14:tracePt t="32160" x="2339975" y="2419350"/>
          <p14:tracePt t="32177" x="2251075" y="2419350"/>
          <p14:tracePt t="32194" x="2098675" y="2419350"/>
          <p14:tracePt t="32211" x="2044700" y="2419350"/>
          <p14:tracePt t="32227" x="1973263" y="2393950"/>
          <p14:tracePt t="32244" x="1955800" y="2374900"/>
          <p14:tracePt t="32261" x="1928813" y="2357438"/>
          <p14:tracePt t="32277" x="1911350" y="2339975"/>
          <p14:tracePt t="32314" x="1911350" y="2330450"/>
          <p14:tracePt t="32363" x="1911350" y="2322513"/>
          <p14:tracePt t="32423" x="1919288" y="2322513"/>
          <p14:tracePt t="32437" x="1928813" y="2322513"/>
          <p14:tracePt t="32448" x="1946275" y="2312988"/>
          <p14:tracePt t="32460" x="1982788" y="2303463"/>
          <p14:tracePt t="32474" x="2036763" y="2286000"/>
          <p14:tracePt t="32485" x="2098675" y="2276475"/>
          <p14:tracePt t="32498" x="2187575" y="2259013"/>
          <p14:tracePt t="32511" x="2312988" y="2241550"/>
          <p14:tracePt t="32527" x="2438400" y="2205038"/>
          <p14:tracePt t="32544" x="2589213" y="2187575"/>
          <p14:tracePt t="32561" x="2894013" y="2133600"/>
          <p14:tracePt t="32577" x="3017838" y="2125663"/>
          <p14:tracePt t="32594" x="3133725" y="2125663"/>
          <p14:tracePt t="32611" x="3340100" y="2108200"/>
          <p14:tracePt t="32627" x="3429000" y="2108200"/>
          <p14:tracePt t="32644" x="3500438" y="2098675"/>
          <p14:tracePt t="32661" x="3616325" y="2098675"/>
          <p14:tracePt t="32677" x="3643313" y="2098675"/>
          <p14:tracePt t="32694" x="3660775" y="2098675"/>
          <p14:tracePt t="32876" x="3670300" y="2098675"/>
          <p14:tracePt t="33024" x="3679825" y="2098675"/>
          <p14:tracePt t="33036" x="3687763" y="2098675"/>
          <p14:tracePt t="33061" x="3697288" y="2098675"/>
          <p14:tracePt t="33073" x="3714750" y="2098675"/>
          <p14:tracePt t="33086" x="3732213" y="2089150"/>
          <p14:tracePt t="33098" x="3751263" y="2081213"/>
          <p14:tracePt t="33111" x="3776663" y="2081213"/>
          <p14:tracePt t="33127" x="3813175" y="2071688"/>
          <p14:tracePt t="33144" x="3848100" y="2054225"/>
          <p14:tracePt t="33161" x="3929063" y="2027238"/>
          <p14:tracePt t="33177" x="3973513" y="2009775"/>
          <p14:tracePt t="33194" x="4010025" y="2009775"/>
          <p14:tracePt t="33211" x="4062413" y="1990725"/>
          <p14:tracePt t="33227" x="4071938" y="1982788"/>
          <p14:tracePt t="33244" x="4081463" y="1982788"/>
          <p14:tracePt t="33261" x="4089400" y="1982788"/>
          <p14:tracePt t="33318" x="4089400" y="1973263"/>
          <p14:tracePt t="34604" x="4108450" y="1965325"/>
          <p14:tracePt t="34617" x="4160838" y="1946275"/>
          <p14:tracePt t="34629" x="4286250" y="1893888"/>
          <p14:tracePt t="34643" x="4456113" y="1812925"/>
          <p14:tracePt t="34655" x="4633913" y="1751013"/>
          <p14:tracePt t="34665" x="4822825" y="1714500"/>
          <p14:tracePt t="34679" x="5010150" y="1687513"/>
          <p14:tracePt t="34694" x="5143500" y="1679575"/>
          <p14:tracePt t="34711" x="5276850" y="1670050"/>
          <p14:tracePt t="34728" x="5518150" y="1670050"/>
          <p14:tracePt t="34745" x="5616575" y="1670050"/>
          <p14:tracePt t="34761" x="5715000" y="1670050"/>
          <p14:tracePt t="34778" x="5894388" y="1697038"/>
          <p14:tracePt t="34795" x="5956300" y="1714500"/>
          <p14:tracePt t="34811" x="6018213" y="1731963"/>
          <p14:tracePt t="34828" x="6089650" y="1768475"/>
          <p14:tracePt t="34845" x="6116638" y="1776413"/>
          <p14:tracePt t="34861" x="6126163" y="1785938"/>
          <p14:tracePt t="34878" x="6134100" y="1795463"/>
          <p14:tracePt t="34948" x="6161088" y="1795463"/>
          <p14:tracePt t="34959" x="6197600" y="1803400"/>
          <p14:tracePt t="34973" x="6224588" y="1812925"/>
          <p14:tracePt t="34985" x="6251575" y="1812925"/>
          <p14:tracePt t="34997" x="6276975" y="1822450"/>
          <p14:tracePt t="35011" x="6323013" y="1839913"/>
          <p14:tracePt t="35028" x="6375400" y="1857375"/>
          <p14:tracePt t="35045" x="6411913" y="1866900"/>
          <p14:tracePt t="35061" x="6510338" y="1901825"/>
          <p14:tracePt t="35078" x="6537325" y="1911350"/>
          <p14:tracePt t="35095" x="6572250" y="1919288"/>
          <p14:tracePt t="35095" x="6589713" y="1928813"/>
          <p14:tracePt t="35111" x="6599238" y="1938338"/>
          <p14:tracePt t="35128" x="6608763" y="1938338"/>
          <p14:tracePt t="35145" x="6616700" y="1938338"/>
          <p14:tracePt t="35162" x="6626225" y="1938338"/>
          <p14:tracePt t="35279" x="6634163" y="1938338"/>
          <p14:tracePt t="35291" x="6653213" y="1938338"/>
          <p14:tracePt t="35647" x="6643688" y="1938338"/>
          <p14:tracePt t="35659" x="6634163" y="1938338"/>
          <p14:tracePt t="35684" x="6626225" y="1946275"/>
          <p14:tracePt t="35708" x="6616700" y="1946275"/>
          <p14:tracePt t="35732" x="6608763" y="1946275"/>
          <p14:tracePt t="35744" x="6599238" y="1946275"/>
          <p14:tracePt t="35758" x="6581775" y="1955800"/>
          <p14:tracePt t="35769" x="6572250" y="1955800"/>
          <p14:tracePt t="35781" x="6562725" y="1965325"/>
          <p14:tracePt t="35795" x="6545263" y="1965325"/>
          <p14:tracePt t="35818" x="6537325" y="1965325"/>
          <p14:tracePt t="35855" x="6518275" y="1965325"/>
          <p14:tracePt t="35867" x="6518275" y="1973263"/>
          <p14:tracePt t="35881" x="6510338" y="1982788"/>
          <p14:tracePt t="35892" x="6500813" y="1982788"/>
          <p14:tracePt t="35903" x="6491288" y="1982788"/>
          <p14:tracePt t="35916" x="6483350" y="1982788"/>
          <p14:tracePt t="35928" x="6483350" y="1990725"/>
          <p14:tracePt t="35945" x="6473825" y="1990725"/>
          <p14:tracePt t="35978" x="6465888" y="1990725"/>
          <p14:tracePt t="36014" x="6456363" y="2000250"/>
          <p14:tracePt t="36026" x="6456363" y="2009775"/>
          <p14:tracePt t="36038" x="6446838" y="2017713"/>
          <p14:tracePt t="36051" x="6446838" y="2027238"/>
          <p14:tracePt t="36064" x="6446838" y="2036763"/>
          <p14:tracePt t="36078" x="6438900" y="2036763"/>
          <p14:tracePt t="36095" x="6438900" y="2044700"/>
          <p14:tracePt t="36137" x="6438900" y="2054225"/>
          <p14:tracePt t="36148" x="6438900" y="2062163"/>
          <p14:tracePt t="36248" x="6429375" y="2062163"/>
          <p14:tracePt t="36272" x="6419850" y="2062163"/>
          <p14:tracePt t="36284" x="6411913" y="2054225"/>
          <p14:tracePt t="36296" x="6411913" y="2036763"/>
          <p14:tracePt t="36321" x="6402388" y="2017713"/>
          <p14:tracePt t="36334" x="6402388" y="2009775"/>
          <p14:tracePt t="36346" x="6394450" y="2009775"/>
          <p14:tracePt t="36358" x="6394450" y="2000250"/>
          <p14:tracePt t="36370" x="6394450" y="1990725"/>
          <p14:tracePt t="36394" x="6394450" y="1982788"/>
          <p14:tracePt t="36419" x="6394450" y="1973263"/>
          <p14:tracePt t="36430" x="6394450" y="1965325"/>
          <p14:tracePt t="36444" x="6394450" y="1955800"/>
          <p14:tracePt t="36468" x="6394450" y="1946275"/>
          <p14:tracePt t="36480" x="6402388" y="1946275"/>
          <p14:tracePt t="36530" x="6402388" y="1938338"/>
          <p14:tracePt t="36579" x="6402388" y="1928813"/>
          <p14:tracePt t="36601" x="6411913" y="1928813"/>
          <p14:tracePt t="36616" x="6411913" y="1919288"/>
          <p14:tracePt t="36714" x="6411913" y="1911350"/>
          <p14:tracePt t="36774" x="6411913" y="1901825"/>
          <p14:tracePt t="36848" x="6402388" y="1901825"/>
          <p14:tracePt t="36861" x="6394450" y="1901825"/>
          <p14:tracePt t="36898" x="6384925" y="1901825"/>
          <p14:tracePt t="36910" x="6384925" y="1893888"/>
          <p14:tracePt t="36921" x="6375400" y="1893888"/>
          <p14:tracePt t="36933" x="6367463" y="1893888"/>
          <p14:tracePt t="36983" x="6357938" y="1893888"/>
          <p14:tracePt t="36995" x="6357938" y="1884363"/>
          <p14:tracePt t="37007" x="6348413" y="1884363"/>
          <p14:tracePt t="37032" x="6340475" y="1884363"/>
          <p14:tracePt t="37045" x="6330950" y="1884363"/>
          <p14:tracePt t="37094" x="6323013" y="1884363"/>
          <p14:tracePt t="37141" x="6313488" y="1884363"/>
          <p14:tracePt t="37155" x="6303963" y="1884363"/>
          <p14:tracePt t="37192" x="6296025" y="1884363"/>
          <p14:tracePt t="37217" x="6286500" y="1884363"/>
          <p14:tracePt t="37229" x="6286500" y="1893888"/>
          <p14:tracePt t="37277" x="6276975" y="1901825"/>
          <p14:tracePt t="37289" x="6276975" y="1911350"/>
          <p14:tracePt t="37326" x="6269038" y="1919288"/>
          <p14:tracePt t="37337" x="6269038" y="1928813"/>
          <p14:tracePt t="37351" x="6269038" y="1938338"/>
          <p14:tracePt t="37362" x="6259513" y="1938338"/>
          <p14:tracePt t="37375" x="6259513" y="1946275"/>
          <p14:tracePt t="37386" x="6259513" y="1955800"/>
          <p14:tracePt t="37399" x="6259513" y="1965325"/>
          <p14:tracePt t="37424" x="6259513" y="1973263"/>
          <p14:tracePt t="37448" x="6259513" y="1982788"/>
          <p14:tracePt t="37461" x="6251575" y="2000250"/>
          <p14:tracePt t="37473" x="6251575" y="2009775"/>
          <p14:tracePt t="37485" x="6251575" y="2027238"/>
          <p14:tracePt t="37497" x="6251575" y="2036763"/>
          <p14:tracePt t="37512" x="6251575" y="2044700"/>
          <p14:tracePt t="37529" x="6251575" y="2054225"/>
          <p14:tracePt t="37547" x="6251575" y="2062163"/>
          <p14:tracePt t="37572" x="6251575" y="2071688"/>
          <p14:tracePt t="37583" x="6251575" y="2081213"/>
          <p14:tracePt t="37608" x="6251575" y="2089150"/>
          <p14:tracePt t="37633" x="6251575" y="2098675"/>
          <p14:tracePt t="37657" x="6259513" y="2108200"/>
          <p14:tracePt t="37680" x="6276975" y="2108200"/>
          <p14:tracePt t="37709" x="6296025" y="2108200"/>
          <p14:tracePt t="37719" x="6303963" y="2108200"/>
          <p14:tracePt t="37730" x="6323013" y="2108200"/>
          <p14:tracePt t="37743" x="6330950" y="2108200"/>
          <p14:tracePt t="37756" x="6340475" y="2108200"/>
          <p14:tracePt t="37767" x="6348413" y="2108200"/>
          <p14:tracePt t="37779" x="6357938" y="2108200"/>
          <p14:tracePt t="37796" x="6367463" y="2098675"/>
          <p14:tracePt t="37812" x="6375400" y="2089150"/>
          <p14:tracePt t="37829" x="6375400" y="2081213"/>
          <p14:tracePt t="37846" x="6375400" y="2071688"/>
          <p14:tracePt t="37862" x="6375400" y="2062163"/>
          <p14:tracePt t="37890" x="6375400" y="2054225"/>
          <p14:tracePt t="37902" x="6375400" y="2036763"/>
          <p14:tracePt t="37914" x="6375400" y="2027238"/>
          <p14:tracePt t="37929" x="6375400" y="2017713"/>
          <p14:tracePt t="37950" x="6375400" y="2009775"/>
          <p14:tracePt t="37976" x="6375400" y="2000250"/>
          <p14:tracePt t="37987" x="6375400" y="1990725"/>
          <p14:tracePt t="38013" x="6375400" y="1982788"/>
          <p14:tracePt t="38049" x="6375400" y="1973263"/>
          <p14:tracePt t="38256" x="6384925" y="1973263"/>
          <p14:tracePt t="38269" x="6402388" y="1973263"/>
          <p14:tracePt t="38282" x="6411913" y="1973263"/>
          <p14:tracePt t="38295" x="6429375" y="1973263"/>
          <p14:tracePt t="38306" x="6429375" y="1982788"/>
          <p14:tracePt t="38318" x="6438900" y="1982788"/>
          <p14:tracePt t="38342" x="6446838" y="1982788"/>
          <p14:tracePt t="38367" x="6456363" y="1982788"/>
          <p14:tracePt t="38391" x="6465888" y="1982788"/>
          <p14:tracePt t="38417" x="6483350" y="1982788"/>
          <p14:tracePt t="38429" x="6491288" y="1982788"/>
          <p14:tracePt t="38441" x="6500813" y="1965325"/>
          <p14:tracePt t="38452" x="6527800" y="1955800"/>
          <p14:tracePt t="38466" x="6554788" y="1928813"/>
          <p14:tracePt t="38479" x="6581775" y="1911350"/>
          <p14:tracePt t="38496" x="6608763" y="1884363"/>
          <p14:tracePt t="38512" x="6626225" y="1866900"/>
          <p14:tracePt t="38529" x="6634163" y="1866900"/>
          <p14:tracePt t="38772" x="6626225" y="1866900"/>
          <p14:tracePt t="38797" x="6616700" y="1866900"/>
          <p14:tracePt t="38809" x="6608763" y="1866900"/>
          <p14:tracePt t="38820" x="6608763" y="1874838"/>
          <p14:tracePt t="38833" x="6599238" y="1874838"/>
          <p14:tracePt t="38858" x="6589713" y="1874838"/>
          <p14:tracePt t="38883" x="6581775" y="1884363"/>
          <p14:tracePt t="38908" x="6572250" y="1884363"/>
          <p14:tracePt t="39079" x="6581775" y="1884363"/>
          <p14:tracePt t="39090" x="6589713" y="1874838"/>
          <p14:tracePt t="39103" x="6616700" y="1857375"/>
          <p14:tracePt t="39116" x="6653213" y="1830388"/>
          <p14:tracePt t="39129" x="6680200" y="1822450"/>
          <p14:tracePt t="39146" x="6697663" y="1812925"/>
          <p14:tracePt t="39163" x="6705600" y="1803400"/>
          <p14:tracePt t="39179" x="6715125" y="1803400"/>
          <p14:tracePt t="39336" x="6705600" y="1803400"/>
          <p14:tracePt t="39348" x="6697663" y="1812925"/>
          <p14:tracePt t="39373" x="6680200" y="1812925"/>
          <p14:tracePt t="39385" x="6670675" y="1822450"/>
          <p14:tracePt t="39398" x="6661150" y="1822450"/>
          <p14:tracePt t="39421" x="6653213" y="1830388"/>
          <p14:tracePt t="39459" x="6653213" y="1839913"/>
          <p14:tracePt t="39470" x="6643688" y="1839913"/>
          <p14:tracePt t="39593" x="6653213" y="1839913"/>
          <p14:tracePt t="39617" x="6661150" y="1830388"/>
          <p14:tracePt t="39630" x="6670675" y="1830388"/>
          <p14:tracePt t="39716" x="6670675" y="1839913"/>
          <p14:tracePt t="39740" x="6661150" y="1847850"/>
          <p14:tracePt t="39752" x="6653213" y="1866900"/>
          <p14:tracePt t="39764" x="6634163" y="1874838"/>
          <p14:tracePt t="39777" x="6626225" y="1884363"/>
          <p14:tracePt t="39789" x="6616700" y="1893888"/>
          <p14:tracePt t="39800" x="6608763" y="1893888"/>
          <p14:tracePt t="39815" x="6599238" y="1893888"/>
          <p14:tracePt t="39838" x="6589713" y="1893888"/>
          <p14:tracePt t="39874" x="6581775" y="1893888"/>
          <p14:tracePt t="39912" x="6572250" y="1893888"/>
          <p14:tracePt t="39925" x="6562725" y="1893888"/>
          <p14:tracePt t="39947" x="6554788" y="1893888"/>
          <p14:tracePt t="39974" x="6545263" y="1893888"/>
          <p14:tracePt t="39985" x="6537325" y="1893888"/>
          <p14:tracePt t="40011" x="6527800" y="1893888"/>
          <p14:tracePt t="40034" x="6527800" y="1884363"/>
          <p14:tracePt t="40045" x="6510338" y="1884363"/>
          <p14:tracePt t="40060" x="6510338" y="1874838"/>
          <p14:tracePt t="40071" x="6500813" y="1874838"/>
          <p14:tracePt t="40083" x="6500813" y="1866900"/>
          <p14:tracePt t="40096" x="6491288" y="1866900"/>
          <p14:tracePt t="40132" x="6483350" y="1866900"/>
          <p14:tracePt t="40157" x="6473825" y="1866900"/>
          <p14:tracePt t="40168" x="6473825" y="1857375"/>
          <p14:tracePt t="40194" x="6465888" y="1857375"/>
          <p14:tracePt t="40232" x="6465888" y="1847850"/>
          <p14:tracePt t="40242" x="6456363" y="1847850"/>
          <p14:tracePt t="40500" x="6456363" y="1857375"/>
          <p14:tracePt t="40524" x="6456363" y="1866900"/>
          <p14:tracePt t="40538" x="6465888" y="1866900"/>
          <p14:tracePt t="40548" x="6465888" y="1874838"/>
          <p14:tracePt t="40561" x="6465888" y="1884363"/>
          <p14:tracePt t="40574" x="6465888" y="1901825"/>
          <p14:tracePt t="40586" x="6465888" y="1911350"/>
          <p14:tracePt t="40599" x="6465888" y="1919288"/>
          <p14:tracePt t="40613" x="6465888" y="1928813"/>
          <p14:tracePt t="40630" x="6473825" y="1938338"/>
          <p14:tracePt t="40646" x="6473825" y="1955800"/>
          <p14:tracePt t="40663" x="6473825" y="1965325"/>
          <p14:tracePt t="40680" x="6473825" y="1973263"/>
          <p14:tracePt t="40696" x="6473825" y="1982788"/>
          <p14:tracePt t="40713" x="6473825" y="1990725"/>
          <p14:tracePt t="40733" x="6473825" y="2000250"/>
          <p14:tracePt t="40746" x="6473825" y="2009775"/>
          <p14:tracePt t="40763" x="6473825" y="2017713"/>
          <p14:tracePt t="40795" x="6473825" y="2027238"/>
          <p14:tracePt t="40832" x="6473825" y="2036763"/>
          <p14:tracePt t="40843" x="6473825" y="2044700"/>
          <p14:tracePt t="40880" x="6473825" y="2054225"/>
          <p14:tracePt t="40916" x="6473825" y="2062163"/>
          <p14:tracePt t="40954" x="6465888" y="2062163"/>
          <p14:tracePt t="40967" x="6465888" y="2071688"/>
          <p14:tracePt t="40990" x="6456363" y="2081213"/>
          <p14:tracePt t="41015" x="6446838" y="2089150"/>
          <p14:tracePt t="41039" x="6429375" y="2089150"/>
          <p14:tracePt t="41052" x="6429375" y="2098675"/>
          <p14:tracePt t="41064" x="6419850" y="2098675"/>
          <p14:tracePt t="41077" x="6411913" y="2108200"/>
          <p14:tracePt t="41088" x="6402388" y="2108200"/>
          <p14:tracePt t="41112" x="6394450" y="2108200"/>
          <p14:tracePt t="41126" x="6384925" y="2108200"/>
          <p14:tracePt t="41149" x="6375400" y="2108200"/>
          <p14:tracePt t="41162" x="6367463" y="2108200"/>
          <p14:tracePt t="41174" x="6357938" y="2108200"/>
          <p14:tracePt t="41198" x="6348413" y="2108200"/>
          <p14:tracePt t="41211" x="6340475" y="2108200"/>
          <p14:tracePt t="41223" x="6330950" y="2108200"/>
          <p14:tracePt t="41238" x="6323013" y="2108200"/>
          <p14:tracePt t="41273" x="6313488" y="2108200"/>
          <p14:tracePt t="41296" x="6303963" y="2108200"/>
          <p14:tracePt t="41309" x="6296025" y="2098675"/>
          <p14:tracePt t="41334" x="6286500" y="2098675"/>
          <p14:tracePt t="41396" x="6276975" y="2098675"/>
          <p14:tracePt t="41408" x="6269038" y="2098675"/>
          <p14:tracePt t="41418" x="6259513" y="2098675"/>
          <p14:tracePt t="41431" x="6259513" y="2089150"/>
          <p14:tracePt t="41456" x="6251575" y="2089150"/>
          <p14:tracePt t="41493" x="6242050" y="2089150"/>
          <p14:tracePt t="41517" x="6242050" y="2081213"/>
          <p14:tracePt t="41529" x="6232525" y="2081213"/>
          <p14:tracePt t="41554" x="6232525" y="2071688"/>
          <p14:tracePt t="41578" x="6232525" y="2062163"/>
          <p14:tracePt t="41602" x="6232525" y="2054225"/>
          <p14:tracePt t="41615" x="6224588" y="2054225"/>
          <p14:tracePt t="41627" x="6215063" y="2036763"/>
          <p14:tracePt t="41651" x="6215063" y="2027238"/>
          <p14:tracePt t="41677" x="6215063" y="2017713"/>
          <p14:tracePt t="41688" x="6215063" y="2009775"/>
          <p14:tracePt t="41701" x="6215063" y="1990725"/>
          <p14:tracePt t="41724" x="6215063" y="1982788"/>
          <p14:tracePt t="41742" x="6215063" y="1965325"/>
          <p14:tracePt t="41752" x="6215063" y="1955800"/>
          <p14:tracePt t="41762" x="6215063" y="1946275"/>
          <p14:tracePt t="41775" x="6215063" y="1938338"/>
          <p14:tracePt t="41799" x="6215063" y="1928813"/>
          <p14:tracePt t="41885" x="6215063" y="1919288"/>
          <p14:tracePt t="41898" x="6224588" y="1919288"/>
          <p14:tracePt t="41923" x="6232525" y="1911350"/>
          <p14:tracePt t="41945" x="6251575" y="1911350"/>
          <p14:tracePt t="41959" x="6251575" y="1901825"/>
          <p14:tracePt t="41970" x="6269038" y="1901825"/>
          <p14:tracePt t="41983" x="6276975" y="1893888"/>
          <p14:tracePt t="41997" x="6286500" y="1893888"/>
          <p14:tracePt t="42013" x="6303963" y="1893888"/>
          <p14:tracePt t="42031" x="6313488" y="1893888"/>
          <p14:tracePt t="42056" x="6330950" y="1884363"/>
          <p14:tracePt t="42081" x="6348413" y="1874838"/>
          <p14:tracePt t="42106" x="6357938" y="1874838"/>
          <p14:tracePt t="42131" x="6367463" y="1874838"/>
          <p14:tracePt t="42155" x="6375400" y="1874838"/>
          <p14:tracePt t="42178" x="6384925" y="1874838"/>
          <p14:tracePt t="42203" x="6394450" y="1874838"/>
          <p14:tracePt t="42243" x="6402388" y="1874838"/>
          <p14:tracePt t="42254" x="6411913" y="1874838"/>
          <p14:tracePt t="42301" x="6419850" y="1874838"/>
          <p14:tracePt t="42313" x="6419850" y="1884363"/>
          <p14:tracePt t="42338" x="6419850" y="1893888"/>
          <p14:tracePt t="42351" x="6429375" y="1893888"/>
          <p14:tracePt t="42375" x="6438900" y="1901825"/>
          <p14:tracePt t="42400" x="6438900" y="1911350"/>
          <p14:tracePt t="42424" x="6438900" y="1919288"/>
          <p14:tracePt t="42437" x="6446838" y="1928813"/>
          <p14:tracePt t="42461" x="6446838" y="1938338"/>
          <p14:tracePt t="42485" x="6446838" y="1955800"/>
          <p14:tracePt t="42509" x="6446838" y="1965325"/>
          <p14:tracePt t="42522" x="6446838" y="1973263"/>
          <p14:tracePt t="42534" x="6446838" y="1982788"/>
          <p14:tracePt t="42560" x="6446838" y="1990725"/>
          <p14:tracePt t="42585" x="6446838" y="2000250"/>
          <p14:tracePt t="42595" x="6446838" y="2009775"/>
          <p14:tracePt t="42620" x="6446838" y="2017713"/>
          <p14:tracePt t="42669" x="6446838" y="2027238"/>
          <p14:tracePt t="42707" x="6446838" y="2036763"/>
          <p14:tracePt t="42731" x="6446838" y="2044700"/>
          <p14:tracePt t="42755" x="6446838" y="2054225"/>
          <p14:tracePt t="42792" x="6438900" y="2062163"/>
          <p14:tracePt t="42805" x="6429375" y="2071688"/>
          <p14:tracePt t="42828" x="6429375" y="2081213"/>
          <p14:tracePt t="42840" x="6419850" y="2081213"/>
          <p14:tracePt t="42877" x="6411913" y="2089150"/>
          <p14:tracePt t="42889" x="6402388" y="2089150"/>
          <p14:tracePt t="42915" x="6394450" y="2098675"/>
          <p14:tracePt t="42927" x="6394450" y="2108200"/>
          <p14:tracePt t="42939" x="6384925" y="2108200"/>
          <p14:tracePt t="42951" x="6384925" y="2116138"/>
          <p14:tracePt t="42976" x="6375400" y="2116138"/>
          <p14:tracePt t="42988" x="6367463" y="2116138"/>
          <p14:tracePt t="42999" x="6367463" y="2125663"/>
          <p14:tracePt t="43014" x="6357938" y="2133600"/>
          <p14:tracePt t="43048" x="6348413" y="2143125"/>
          <p14:tracePt t="43062" x="6340475" y="2143125"/>
          <p14:tracePt t="43098" x="6330950" y="2143125"/>
          <p14:tracePt t="43135" x="6313488" y="2152650"/>
          <p14:tracePt t="43159" x="6303963" y="2152650"/>
          <p14:tracePt t="43184" x="6296025" y="2152650"/>
          <p14:tracePt t="43196" x="6286500" y="2152650"/>
          <p14:tracePt t="43221" x="6276975" y="2152650"/>
          <p14:tracePt t="43247" x="6269038" y="2152650"/>
          <p14:tracePt t="43258" x="6259513" y="2152650"/>
          <p14:tracePt t="43269" x="6251575" y="2152650"/>
          <p14:tracePt t="43281" x="6242050" y="2152650"/>
          <p14:tracePt t="43297" x="6232525" y="2152650"/>
          <p14:tracePt t="43344" x="6224588" y="2143125"/>
          <p14:tracePt t="43369" x="6224588" y="2125663"/>
          <p14:tracePt t="43380" x="6215063" y="2116138"/>
          <p14:tracePt t="43393" x="6215063" y="2098675"/>
          <p14:tracePt t="43404" x="6205538" y="2071688"/>
          <p14:tracePt t="43418" x="6205538" y="2054225"/>
          <p14:tracePt t="43431" x="6205538" y="2044700"/>
          <p14:tracePt t="43448" x="6205538" y="2036763"/>
          <p14:tracePt t="43464" x="6205538" y="2027238"/>
          <p14:tracePt t="43481" x="6205538" y="2000250"/>
          <p14:tracePt t="43497" x="6205538" y="1973263"/>
          <p14:tracePt t="43514" x="6205538" y="1946275"/>
          <p14:tracePt t="43531" x="6215063" y="1911350"/>
          <p14:tracePt t="43547" x="6224588" y="1893888"/>
          <p14:tracePt t="43564" x="6232525" y="1884363"/>
          <p14:tracePt t="43588" x="6242050" y="1874838"/>
          <p14:tracePt t="43601" x="6251575" y="1874838"/>
          <p14:tracePt t="43614" x="6251575" y="1866900"/>
          <p14:tracePt t="43631" x="6259513" y="1866900"/>
          <p14:tracePt t="43648" x="6269038" y="1857375"/>
          <p14:tracePt t="43664" x="6286500" y="1857375"/>
          <p14:tracePt t="43681" x="6296025" y="1847850"/>
          <p14:tracePt t="43697" x="6313488" y="1839913"/>
          <p14:tracePt t="43715" x="6340475" y="1830388"/>
          <p14:tracePt t="43731" x="6348413" y="1822450"/>
          <p14:tracePt t="43747" x="6357938" y="1822450"/>
          <p14:tracePt t="43764" x="6367463" y="1822450"/>
          <p14:tracePt t="43781" x="6384925" y="1812925"/>
          <p14:tracePt t="43797" x="6394450" y="1803400"/>
          <p14:tracePt t="43814" x="6402388" y="1803400"/>
          <p14:tracePt t="43834" x="6411913" y="1803400"/>
          <p14:tracePt t="43894" x="6419850" y="1803400"/>
          <p14:tracePt t="43944" x="6429375" y="1803400"/>
          <p14:tracePt t="43956" x="6429375" y="1812925"/>
          <p14:tracePt t="43980" x="6429375" y="1822450"/>
          <p14:tracePt t="43993" x="6438900" y="1830388"/>
          <p14:tracePt t="44005" x="6438900" y="1839913"/>
          <p14:tracePt t="44017" x="6446838" y="1847850"/>
          <p14:tracePt t="44031" x="6446838" y="1857375"/>
          <p14:tracePt t="44047" x="6446838" y="1866900"/>
          <p14:tracePt t="44064" x="6446838" y="1874838"/>
          <p14:tracePt t="44081" x="6446838" y="1893888"/>
          <p14:tracePt t="44098" x="6446838" y="1901825"/>
          <p14:tracePt t="44114" x="6446838" y="1911350"/>
          <p14:tracePt t="44131" x="6446838" y="1938338"/>
          <p14:tracePt t="44148" x="6446838" y="1946275"/>
          <p14:tracePt t="44164" x="6446838" y="1973263"/>
          <p14:tracePt t="44181" x="6446838" y="1982788"/>
          <p14:tracePt t="44197" x="6446838" y="1990725"/>
          <p14:tracePt t="44214" x="6446838" y="2000250"/>
          <p14:tracePt t="44231" x="6446838" y="2009775"/>
          <p14:tracePt t="44247" x="6446838" y="2017713"/>
          <p14:tracePt t="44264" x="6446838" y="2027238"/>
          <p14:tracePt t="44287" x="6438900" y="2027238"/>
          <p14:tracePt t="44299" x="6438900" y="2036763"/>
          <p14:tracePt t="44324" x="6438900" y="2044700"/>
          <p14:tracePt t="44360" x="6429375" y="2044700"/>
          <p14:tracePt t="44495" x="6446838" y="2054225"/>
          <p14:tracePt t="44507" x="6456363" y="2062163"/>
          <p14:tracePt t="44520" x="6491288" y="2089150"/>
          <p14:tracePt t="44533" x="6527800" y="2133600"/>
          <p14:tracePt t="44548" x="6554788" y="2179638"/>
          <p14:tracePt t="44564" x="6608763" y="2241550"/>
          <p14:tracePt t="44581" x="6715125" y="2411413"/>
          <p14:tracePt t="44598" x="6777038" y="2490788"/>
          <p14:tracePt t="44614" x="6840538" y="2581275"/>
          <p14:tracePt t="44631" x="6965950" y="2822575"/>
          <p14:tracePt t="44648" x="7037388" y="2955925"/>
          <p14:tracePt t="44664" x="7089775" y="3089275"/>
          <p14:tracePt t="44681" x="7224713" y="3286125"/>
          <p14:tracePt t="44698" x="7277100" y="3357563"/>
          <p14:tracePt t="44714" x="7348538" y="3394075"/>
          <p14:tracePt t="44949" x="7348538" y="3411538"/>
          <p14:tracePt t="44962" x="7340600" y="3438525"/>
          <p14:tracePt t="44974" x="7340600" y="3473450"/>
          <p14:tracePt t="44986" x="7340600" y="3509963"/>
          <p14:tracePt t="44998" x="7340600" y="3589338"/>
          <p14:tracePt t="45014" x="7340600" y="3660775"/>
          <p14:tracePt t="45031" x="7340600" y="3732213"/>
          <p14:tracePt t="45048" x="7340600" y="3875088"/>
          <p14:tracePt t="45064" x="7340600" y="3938588"/>
          <p14:tracePt t="45081" x="7340600" y="3990975"/>
          <p14:tracePt t="45098" x="7331075" y="4054475"/>
          <p14:tracePt t="45114" x="7331075" y="4081463"/>
          <p14:tracePt t="45131" x="7331075" y="4108450"/>
          <p14:tracePt t="45148" x="7331075" y="4116388"/>
          <p14:tracePt t="45218" x="7331075" y="4125913"/>
          <p14:tracePt t="45280" x="7323138" y="4133850"/>
          <p14:tracePt t="45292" x="7313613" y="4160838"/>
          <p14:tracePt t="45304" x="7313613" y="4187825"/>
          <p14:tracePt t="45317" x="7313613" y="4205288"/>
          <p14:tracePt t="45331" x="7304088" y="4232275"/>
          <p14:tracePt t="45348" x="7304088" y="4241800"/>
          <p14:tracePt t="45364" x="7296150" y="4268788"/>
          <p14:tracePt t="45381" x="7286625" y="4286250"/>
          <p14:tracePt t="45398" x="7286625" y="4303713"/>
          <p14:tracePt t="45414" x="7277100" y="4303713"/>
          <p14:tracePt t="45431" x="7277100" y="4313238"/>
          <p14:tracePt t="45500" x="7269163" y="4313238"/>
          <p14:tracePt t="45513" x="7269163" y="4303713"/>
          <p14:tracePt t="45525" x="7259638" y="4303713"/>
          <p14:tracePt t="45550" x="7259638" y="4295775"/>
          <p14:tracePt t="45562" x="7259638" y="4286250"/>
          <p14:tracePt t="45586" x="7259638" y="4276725"/>
          <p14:tracePt t="45598" x="7251700" y="4276725"/>
          <p14:tracePt t="45635" x="7242175" y="4268788"/>
          <p14:tracePt t="45647" x="7232650" y="4268788"/>
          <p14:tracePt t="45672" x="7232650" y="4259263"/>
          <p14:tracePt t="45696" x="7224713" y="4259263"/>
          <p14:tracePt t="45720" x="7215188" y="4259263"/>
          <p14:tracePt t="45745" x="7205663" y="4251325"/>
          <p14:tracePt t="45757" x="7197725" y="4251325"/>
          <p14:tracePt t="45771" x="7188200" y="4251325"/>
          <p14:tracePt t="45782" x="7180263" y="4251325"/>
          <p14:tracePt t="45793" x="7170738" y="4251325"/>
          <p14:tracePt t="45807" x="7170738" y="4241800"/>
          <p14:tracePt t="45819" x="7161213" y="4241800"/>
          <p14:tracePt t="45857" x="7153275" y="4232275"/>
          <p14:tracePt t="45869" x="7153275" y="4224338"/>
          <p14:tracePt t="45879" x="7143750" y="4224338"/>
          <p14:tracePt t="45904" x="7134225" y="4224338"/>
          <p14:tracePt t="45917" x="7134225" y="4214813"/>
          <p14:tracePt t="45929" x="7126288" y="4214813"/>
          <p14:tracePt t="45953" x="7116763" y="4214813"/>
          <p14:tracePt t="45978" x="7108825" y="4205288"/>
          <p14:tracePt t="45990" x="7108825" y="4197350"/>
          <p14:tracePt t="46003" x="7099300" y="4197350"/>
          <p14:tracePt t="46026" x="7089775" y="4197350"/>
          <p14:tracePt t="46040" x="7081838" y="4187825"/>
          <p14:tracePt t="46076" x="7072313" y="4179888"/>
          <p14:tracePt t="46100" x="7062788" y="4179888"/>
          <p14:tracePt t="46113" x="7054850" y="4179888"/>
          <p14:tracePt t="46150" x="7054850" y="4170363"/>
          <p14:tracePt t="46161" x="7045325" y="4170363"/>
          <p14:tracePt t="46211" x="7037388" y="4170363"/>
          <p14:tracePt t="46235" x="7037388" y="4160838"/>
          <p14:tracePt t="46276" x="7027863" y="4160838"/>
          <p14:tracePt t="46297" x="7018338" y="4160838"/>
          <p14:tracePt t="46346" x="7018338" y="4152900"/>
          <p14:tracePt t="46395" x="7010400" y="4152900"/>
          <p14:tracePt t="46432" x="7010400" y="4143375"/>
          <p14:tracePt t="46480" x="7010400" y="4133850"/>
          <p14:tracePt t="46591" x="7018338" y="4133850"/>
          <p14:tracePt t="46615" x="7027863" y="4133850"/>
          <p14:tracePt t="46665" x="7037388" y="4133850"/>
          <p14:tracePt t="46703" x="7045325" y="4133850"/>
          <p14:tracePt t="46725" x="7045325" y="4143375"/>
          <p14:tracePt t="46738" x="7054850" y="4143375"/>
          <p14:tracePt t="46750" x="7062788" y="4143375"/>
          <p14:tracePt t="46764" x="7072313" y="4143375"/>
          <p14:tracePt t="46778" x="7081838" y="4152900"/>
          <p14:tracePt t="46799" x="7089775" y="4160838"/>
          <p14:tracePt t="46812" x="7108825" y="4170363"/>
          <p14:tracePt t="46824" x="7116763" y="4170363"/>
          <p14:tracePt t="46836" x="7126288" y="4179888"/>
          <p14:tracePt t="46848" x="7126288" y="4187825"/>
          <p14:tracePt t="46866" x="7143750" y="4187825"/>
          <p14:tracePt t="46882" x="7143750" y="4197350"/>
          <p14:tracePt t="46898" x="7153275" y="4197350"/>
          <p14:tracePt t="46915" x="7153275" y="4205288"/>
          <p14:tracePt t="46932" x="7161213" y="4214813"/>
          <p14:tracePt t="46948" x="7170738" y="4214813"/>
          <p14:tracePt t="46965" x="7180263" y="4224338"/>
          <p14:tracePt t="46984" x="7188200" y="4232275"/>
          <p14:tracePt t="47007" x="7197725" y="4241800"/>
          <p14:tracePt t="47021" x="7205663" y="4241800"/>
          <p14:tracePt t="47044" x="7215188" y="4251325"/>
          <p14:tracePt t="47081" x="7224713" y="4251325"/>
          <p14:tracePt t="47093" x="7224713" y="4259263"/>
          <p14:tracePt t="47105" x="7232650" y="4259263"/>
          <p14:tracePt t="47129" x="7242175" y="4268788"/>
          <p14:tracePt t="47155" x="7251700" y="4276725"/>
          <p14:tracePt t="47192" x="7259638" y="4286250"/>
          <p14:tracePt t="47204" x="7269163" y="4286250"/>
          <p14:tracePt t="47229" x="7269163" y="4295775"/>
          <p14:tracePt t="47241" x="7277100" y="4303713"/>
          <p14:tracePt t="47264" x="7286625" y="4303713"/>
          <p14:tracePt t="47280" x="7296150" y="4313238"/>
          <p14:tracePt t="47291" x="7296150" y="4322763"/>
          <p14:tracePt t="47301" x="7304088" y="4330700"/>
          <p14:tracePt t="47327" x="7313613" y="4340225"/>
          <p14:tracePt t="47338" x="7323138" y="4340225"/>
          <p14:tracePt t="47351" x="7323138" y="4348163"/>
          <p14:tracePt t="47365" x="7331075" y="4357688"/>
          <p14:tracePt t="47399" x="7331075" y="4367213"/>
          <p14:tracePt t="47412" x="7340600" y="4367213"/>
          <p14:tracePt t="47437" x="7348538" y="4367213"/>
          <p14:tracePt t="47448" x="7348538" y="4375150"/>
          <p14:tracePt t="47473" x="7348538" y="4394200"/>
          <p14:tracePt t="47485" x="7358063" y="4394200"/>
          <p14:tracePt t="47499" x="7358063" y="4402138"/>
          <p14:tracePt t="47522" x="7358063" y="4411663"/>
          <p14:tracePt t="47535" x="7358063" y="4419600"/>
          <p14:tracePt t="47547" x="7367588" y="4419600"/>
          <p14:tracePt t="47558" x="7367588" y="4429125"/>
          <p14:tracePt t="47583" x="7367588" y="4446588"/>
          <p14:tracePt t="47595" x="7375525" y="4446588"/>
          <p14:tracePt t="47609" x="7385050" y="4446588"/>
          <p14:tracePt t="47621" x="7385050" y="4456113"/>
          <p14:tracePt t="47657" x="7385050" y="4465638"/>
          <p14:tracePt t="47681" x="7394575" y="4465638"/>
          <p14:tracePt t="47719" x="7394575" y="4473575"/>
          <p14:tracePt t="47755" x="7394575" y="4483100"/>
          <p14:tracePt t="47805" x="7402513" y="4491038"/>
          <p14:tracePt t="47842" x="7402513" y="4500563"/>
          <p14:tracePt t="47854" x="7402513" y="4510088"/>
          <p14:tracePt t="47878" x="7412038" y="4510088"/>
          <p14:tracePt t="47891" x="7412038" y="4518025"/>
          <p14:tracePt t="47903" x="7419975" y="4518025"/>
          <p14:tracePt t="47914" x="7419975" y="4527550"/>
          <p14:tracePt t="47939" x="7419975" y="4537075"/>
          <p14:tracePt t="47952" x="7419975" y="4545013"/>
          <p14:tracePt t="47975" x="7429500" y="4554538"/>
          <p14:tracePt t="48123" x="7429500" y="4562475"/>
          <p14:tracePt t="48134" x="7429500" y="4572000"/>
          <p14:tracePt t="48171" x="7429500" y="4581525"/>
          <p14:tracePt t="48209" x="7429500" y="4589463"/>
          <p14:tracePt t="48698" x="7446963" y="4598988"/>
          <p14:tracePt t="48711" x="7446963" y="4608513"/>
          <p14:tracePt t="48724" x="7456488" y="4616450"/>
          <p14:tracePt t="48735" x="7466013" y="4625975"/>
          <p14:tracePt t="48749" x="7473950" y="4643438"/>
          <p14:tracePt t="48765" x="7483475" y="4660900"/>
          <p14:tracePt t="48782" x="7491413" y="4670425"/>
          <p14:tracePt t="48799" x="7491413" y="4697413"/>
          <p14:tracePt t="48816" x="7500938" y="4714875"/>
          <p14:tracePt t="48832" x="7500938" y="4724400"/>
          <p14:tracePt t="48849" x="7510463" y="4751388"/>
          <p14:tracePt t="48866" x="7510463" y="4768850"/>
          <p14:tracePt t="48882" x="7510463" y="4786313"/>
          <p14:tracePt t="48899" x="7510463" y="4795838"/>
          <p14:tracePt t="48916" x="7518400" y="4803775"/>
          <p14:tracePt t="48932" x="7518400" y="4813300"/>
          <p14:tracePt t="48949" x="7518400" y="4822825"/>
          <p14:tracePt t="48966" x="7518400" y="4830763"/>
          <p14:tracePt t="48992" x="7518400" y="4840288"/>
          <p14:tracePt t="49043" x="7527925" y="4848225"/>
          <p14:tracePt t="49078" x="7537450" y="4867275"/>
          <p14:tracePt t="49102" x="7537450" y="4875213"/>
          <p14:tracePt t="49114" x="7537450" y="4884738"/>
          <p14:tracePt t="49128" x="7545388" y="4894263"/>
          <p14:tracePt t="49140" x="7545388" y="4902200"/>
          <p14:tracePt t="49151" x="7545388" y="4911725"/>
          <p14:tracePt t="49166" x="7545388" y="4919663"/>
          <p14:tracePt t="49182" x="7554913" y="4919663"/>
          <p14:tracePt t="49199" x="7554913" y="4929188"/>
          <p14:tracePt t="49216" x="7562850" y="4946650"/>
          <p14:tracePt t="49237" x="7562850" y="4965700"/>
          <p14:tracePt t="49251" x="7572375" y="4965700"/>
          <p14:tracePt t="49266" x="7572375" y="4973638"/>
          <p14:tracePt t="49282" x="7572375" y="4983163"/>
          <p14:tracePt t="49299" x="7572375" y="4991100"/>
          <p14:tracePt t="49316" x="7572375" y="5000625"/>
          <p14:tracePt t="49332" x="7581900" y="5018088"/>
          <p14:tracePt t="49349" x="7581900" y="5037138"/>
          <p14:tracePt t="49366" x="7581900" y="5054600"/>
          <p14:tracePt t="49385" x="7581900" y="5062538"/>
          <p14:tracePt t="49409" x="7581900" y="5081588"/>
          <p14:tracePt t="49434" x="7581900" y="5089525"/>
          <p14:tracePt t="49446" x="7581900" y="5099050"/>
          <p14:tracePt t="49459" x="7581900" y="5108575"/>
          <p14:tracePt t="49482" x="7581900" y="5116513"/>
          <p14:tracePt t="49520" x="7581900" y="5126038"/>
          <p14:tracePt t="49532" x="7581900" y="5133975"/>
          <p14:tracePt t="49556" x="7581900" y="5143500"/>
          <p14:tracePt t="49569" x="7581900" y="5153025"/>
          <p14:tracePt t="49581" x="7581900" y="5160963"/>
          <p14:tracePt t="49606" x="7581900" y="5170488"/>
          <p14:tracePt t="49642" x="7572375" y="5180013"/>
          <p14:tracePt t="49679" x="7572375" y="5187950"/>
          <p14:tracePt t="49692" x="7572375" y="5197475"/>
          <p14:tracePt t="49716" x="7572375" y="5205413"/>
          <p14:tracePt t="49740" x="7562850" y="5224463"/>
          <p14:tracePt t="49765" x="7562850" y="5232400"/>
          <p14:tracePt t="50047" x="7562850" y="5241925"/>
          <p14:tracePt t="50058" x="7554913" y="5251450"/>
          <p14:tracePt t="50070" x="7545388" y="5259388"/>
          <p14:tracePt t="50083" x="7545388" y="5268913"/>
          <p14:tracePt t="50099" x="7545388" y="5276850"/>
          <p14:tracePt t="50116" x="7527925" y="5295900"/>
          <p14:tracePt t="50133" x="7518400" y="5340350"/>
          <p14:tracePt t="50149" x="7510463" y="5348288"/>
          <p14:tracePt t="50166" x="7500938" y="5357813"/>
          <p14:tracePt t="50183" x="7500938" y="5384800"/>
          <p14:tracePt t="50199" x="7491413" y="5394325"/>
          <p14:tracePt t="50216" x="7491413" y="5402263"/>
          <p14:tracePt t="50233" x="7491413" y="5411788"/>
          <p14:tracePt t="50249" x="7483475" y="5419725"/>
          <p14:tracePt t="50266" x="7483475" y="5429250"/>
          <p14:tracePt t="50283" x="7483475" y="5438775"/>
          <p14:tracePt t="50307" x="7473950" y="5446713"/>
          <p14:tracePt t="50329" x="7473950" y="5465763"/>
          <p14:tracePt t="50353" x="7466013" y="5473700"/>
          <p14:tracePt t="50366" x="7456488" y="5483225"/>
          <p14:tracePt t="50377" x="7456488" y="5491163"/>
          <p14:tracePt t="50402" x="7456488" y="5500688"/>
          <p14:tracePt t="50428" x="7446963" y="5510213"/>
          <p14:tracePt t="50440" x="7446963" y="5518150"/>
          <p14:tracePt t="50451" x="7446963" y="5527675"/>
          <p14:tracePt t="50463" x="7439025" y="5527675"/>
          <p14:tracePt t="50477" x="7439025" y="5537200"/>
          <p14:tracePt t="50488" x="7429500" y="5545138"/>
          <p14:tracePt t="50562" x="7429500" y="5554663"/>
          <p14:tracePt t="50586" x="7419975" y="5554663"/>
          <p14:tracePt t="50671" x="7412038" y="5554663"/>
          <p14:tracePt t="50684" x="7412038" y="5562600"/>
          <p14:tracePt t="50721" x="7402513" y="5562600"/>
          <p14:tracePt t="50770" x="7394575" y="5572125"/>
          <p14:tracePt t="50782" x="7394575" y="5581650"/>
          <p14:tracePt t="50795" x="7385050" y="5581650"/>
          <p14:tracePt t="50831" x="7375525" y="5589588"/>
          <p14:tracePt t="50856" x="7367588" y="5589588"/>
          <p14:tracePt t="50867" x="7367588" y="5599113"/>
          <p14:tracePt t="50892" x="7358063" y="5608638"/>
          <p14:tracePt t="50916" x="7348538" y="5608638"/>
          <p14:tracePt t="50930" x="7340600" y="5616575"/>
          <p14:tracePt t="50955" x="7331075" y="5616575"/>
          <p14:tracePt t="50966" x="7331075" y="5626100"/>
          <p14:tracePt t="50990" x="7313613" y="5634038"/>
          <p14:tracePt t="51028" x="7304088" y="5643563"/>
          <p14:tracePt t="51064" x="7296150" y="5643563"/>
          <p14:tracePt t="51088" x="7286625" y="5653088"/>
          <p14:tracePt t="51113" x="7286625" y="5661025"/>
          <p14:tracePt t="51137" x="7277100" y="5661025"/>
          <p14:tracePt t="51174" x="7269163" y="5670550"/>
          <p14:tracePt t="51187" x="7259638" y="5670550"/>
          <p14:tracePt t="51235" x="7259638" y="5680075"/>
          <p14:tracePt t="51248" x="7251700" y="5680075"/>
          <p14:tracePt t="51272" x="7242175" y="5680075"/>
          <p14:tracePt t="51286" x="7242175" y="5688013"/>
          <p14:tracePt t="51313" x="7224713" y="5697538"/>
          <p14:tracePt t="51333" x="7224713" y="5705475"/>
          <p14:tracePt t="51346" x="7215188" y="5715000"/>
          <p14:tracePt t="51358" x="7205663" y="5715000"/>
          <p14:tracePt t="51431" x="7197725" y="5724525"/>
          <p14:tracePt t="51444" x="7188200" y="5732463"/>
          <p14:tracePt t="51455" x="7170738" y="5741988"/>
          <p14:tracePt t="51467" x="7161213" y="5751513"/>
          <p14:tracePt t="51483" x="7143750" y="5759450"/>
          <p14:tracePt t="51506" x="7134225" y="5768975"/>
          <p14:tracePt t="52130" x="7116763" y="5768975"/>
          <p14:tracePt t="52142" x="7089775" y="5768975"/>
          <p14:tracePt t="52155" x="7054850" y="5776913"/>
          <p14:tracePt t="52167" x="7010400" y="5795963"/>
          <p14:tracePt t="52179" x="6973888" y="5822950"/>
          <p14:tracePt t="52190" x="6929438" y="5848350"/>
          <p14:tracePt t="52203" x="6902450" y="5867400"/>
          <p14:tracePt t="52216" x="6875463" y="5875338"/>
          <p14:tracePt t="52233" x="6858000" y="5894388"/>
          <p14:tracePt t="52250" x="6848475" y="5894388"/>
          <p14:tracePt t="52267" x="6804025" y="5911850"/>
          <p14:tracePt t="52283" x="6786563" y="5919788"/>
          <p14:tracePt t="52300" x="6769100" y="5919788"/>
          <p14:tracePt t="52317" x="6742113" y="5929313"/>
          <p14:tracePt t="52333" x="6724650" y="5938838"/>
          <p14:tracePt t="52350" x="6715125" y="5938838"/>
          <p14:tracePt t="52367" x="6705600" y="5938838"/>
          <p14:tracePt t="52437" x="6697663" y="5938838"/>
          <p14:tracePt t="52498" x="6688138" y="5938838"/>
          <p14:tracePt t="52559" x="6680200" y="5938838"/>
          <p14:tracePt t="52583" x="6670675" y="5938838"/>
          <p14:tracePt t="52609" x="6661150" y="5938838"/>
          <p14:tracePt t="52620" x="6661150" y="5929313"/>
          <p14:tracePt t="52633" x="6653213" y="5919788"/>
          <p14:tracePt t="52646" x="6643688" y="5919788"/>
          <p14:tracePt t="52656" x="6643688" y="5911850"/>
          <p14:tracePt t="52669" x="6634163" y="5911850"/>
          <p14:tracePt t="52683" x="6634163" y="5902325"/>
          <p14:tracePt t="52700" x="6626225" y="5902325"/>
          <p14:tracePt t="52717" x="6616700" y="5894388"/>
          <p14:tracePt t="52733" x="6599238" y="5884863"/>
          <p14:tracePt t="52750" x="6589713" y="5875338"/>
          <p14:tracePt t="52767" x="6572250" y="5867400"/>
          <p14:tracePt t="52784" x="6562725" y="5848350"/>
          <p14:tracePt t="52800" x="6545263" y="5840413"/>
          <p14:tracePt t="52817" x="6537325" y="5830888"/>
          <p14:tracePt t="52833" x="6518275" y="5803900"/>
          <p14:tracePt t="52850" x="6500813" y="5795963"/>
          <p14:tracePt t="52867" x="6473825" y="5768975"/>
          <p14:tracePt t="52884" x="6456363" y="5759450"/>
          <p14:tracePt t="52900" x="6456363" y="5751513"/>
          <p14:tracePt t="52917" x="6438900" y="5732463"/>
          <p14:tracePt t="52933" x="6419850" y="5724525"/>
          <p14:tracePt t="52951" x="6411913" y="5724525"/>
          <p14:tracePt t="52967" x="6394450" y="5715000"/>
          <p14:tracePt t="52984" x="6384925" y="5705475"/>
          <p14:tracePt t="53000" x="6375400" y="5697538"/>
          <p14:tracePt t="53017" x="6367463" y="5697538"/>
          <p14:tracePt t="53034" x="6357938" y="5688013"/>
          <p14:tracePt t="53050" x="6348413" y="5680075"/>
          <p14:tracePt t="53067" x="6340475" y="5670550"/>
          <p14:tracePt t="53084" x="6330950" y="5670550"/>
          <p14:tracePt t="53100" x="6313488" y="5661025"/>
          <p14:tracePt t="53117" x="6303963" y="5643563"/>
          <p14:tracePt t="53134" x="6296025" y="5643563"/>
          <p14:tracePt t="53150" x="6276975" y="5626100"/>
          <p14:tracePt t="53167" x="6259513" y="5616575"/>
          <p14:tracePt t="53184" x="6259513" y="5608638"/>
          <p14:tracePt t="53200" x="6242050" y="5599113"/>
          <p14:tracePt t="53217" x="6232525" y="5589588"/>
          <p14:tracePt t="53234" x="6224588" y="5581650"/>
          <p14:tracePt t="53250" x="6215063" y="5562600"/>
          <p14:tracePt t="53267" x="6215063" y="5554663"/>
          <p14:tracePt t="53284" x="6197600" y="5510213"/>
          <p14:tracePt t="53300" x="6197600" y="5483225"/>
          <p14:tracePt t="53317" x="6188075" y="5465763"/>
          <p14:tracePt t="53334" x="6188075" y="5438775"/>
          <p14:tracePt t="53350" x="6180138" y="5429250"/>
          <p14:tracePt t="53367" x="6180138" y="5419725"/>
          <p14:tracePt t="53384" x="6170613" y="5411788"/>
          <p14:tracePt t="53712" x="6170613" y="5402263"/>
          <p14:tracePt t="53723" x="6170613" y="5384800"/>
          <p14:tracePt t="53735" x="6161088" y="5348288"/>
          <p14:tracePt t="53748" x="6153150" y="5286375"/>
          <p14:tracePt t="53761" x="6143625" y="5205413"/>
          <p14:tracePt t="53772" x="6143625" y="5160963"/>
          <p14:tracePt t="53784" x="6143625" y="5116513"/>
          <p14:tracePt t="53801" x="6143625" y="5081588"/>
          <p14:tracePt t="53817" x="6143625" y="5062538"/>
          <p14:tracePt t="53834" x="6143625" y="5037138"/>
          <p14:tracePt t="53851" x="6143625" y="5018088"/>
          <p14:tracePt t="53867" x="6153150" y="5018088"/>
          <p14:tracePt t="53884" x="6161088" y="5010150"/>
          <p14:tracePt t="53901" x="6170613" y="5010150"/>
          <p14:tracePt t="53917" x="6188075" y="5010150"/>
          <p14:tracePt t="53934" x="6242050" y="5000625"/>
          <p14:tracePt t="53950" x="6269038" y="5000625"/>
          <p14:tracePt t="53967" x="6296025" y="5000625"/>
          <p14:tracePt t="53984" x="6357938" y="4991100"/>
          <p14:tracePt t="54000" x="6394450" y="4973638"/>
          <p14:tracePt t="54017" x="6473825" y="4938713"/>
          <p14:tracePt t="54034" x="6518275" y="4911725"/>
          <p14:tracePt t="54050" x="6562725" y="4875213"/>
          <p14:tracePt t="54067" x="6688138" y="4759325"/>
          <p14:tracePt t="54084" x="6751638" y="4705350"/>
          <p14:tracePt t="54101" x="6796088" y="4660900"/>
          <p14:tracePt t="54117" x="6875463" y="4598988"/>
          <p14:tracePt t="54134" x="6902450" y="4589463"/>
          <p14:tracePt t="54150" x="6919913" y="4572000"/>
          <p14:tracePt t="54167" x="6938963" y="4554538"/>
          <p14:tracePt t="54184" x="6938963" y="4545013"/>
          <p14:tracePt t="54200" x="6946900" y="4545013"/>
          <p14:tracePt t="54217" x="6946900" y="4527550"/>
          <p14:tracePt t="54234" x="6946900" y="4518025"/>
          <p14:tracePt t="54251" x="6956425" y="4483100"/>
          <p14:tracePt t="54267" x="6956425" y="4456113"/>
          <p14:tracePt t="54284" x="6965950" y="4419600"/>
          <p14:tracePt t="54301" x="6973888" y="4367213"/>
          <p14:tracePt t="54317" x="6973888" y="4348163"/>
          <p14:tracePt t="54334" x="6973888" y="4340225"/>
          <p14:tracePt t="54351" x="6973888" y="4330700"/>
          <p14:tracePt t="54367" x="6973888" y="4322763"/>
          <p14:tracePt t="54384" x="6965950" y="4322763"/>
          <p14:tracePt t="54401" x="6929438" y="4322763"/>
          <p14:tracePt t="54417" x="6911975" y="4322763"/>
          <p14:tracePt t="54434" x="6875463" y="4322763"/>
          <p14:tracePt t="54451" x="6867525" y="4322763"/>
          <p14:tracePt t="54468" x="6848475" y="4322763"/>
          <p14:tracePt t="54484" x="6831013" y="4330700"/>
          <p14:tracePt t="54501" x="6823075" y="4330700"/>
          <p14:tracePt t="54517" x="6813550" y="4340225"/>
          <p14:tracePt t="54534" x="6786563" y="4375150"/>
          <p14:tracePt t="54551" x="6777038" y="4402138"/>
          <p14:tracePt t="54567" x="6759575" y="4429125"/>
          <p14:tracePt t="54584" x="6732588" y="4491038"/>
          <p14:tracePt t="54601" x="6724650" y="4527550"/>
          <p14:tracePt t="54617" x="6705600" y="4562475"/>
          <p14:tracePt t="54634" x="6688138" y="4652963"/>
          <p14:tracePt t="54651" x="6688138" y="4714875"/>
          <p14:tracePt t="54668" x="6688138" y="4840288"/>
          <p14:tracePt t="54684" x="6697663" y="4902200"/>
          <p14:tracePt t="54701" x="6732588" y="4956175"/>
          <p14:tracePt t="54717" x="6813550" y="5027613"/>
          <p14:tracePt t="54734" x="6867525" y="5027613"/>
          <p14:tracePt t="54752" x="6938963" y="5018088"/>
          <p14:tracePt t="54767" x="7188200" y="4840288"/>
          <p14:tracePt t="54784" x="7277100" y="4751388"/>
          <p14:tracePt t="54801" x="7340600" y="4670425"/>
          <p14:tracePt t="54817" x="7394575" y="4554538"/>
          <p14:tracePt t="54834" x="7402513" y="4527550"/>
          <p14:tracePt t="54851" x="7402513" y="4500563"/>
          <p14:tracePt t="54868" x="7402513" y="4491038"/>
          <p14:tracePt t="55292" x="7429500" y="4491038"/>
          <p14:tracePt t="55305" x="7456488" y="4483100"/>
          <p14:tracePt t="55317" x="7483475" y="4483100"/>
          <p14:tracePt t="55328" x="7500938" y="4483100"/>
          <p14:tracePt t="55342" x="7518400" y="4483100"/>
          <p14:tracePt t="55353" x="7527925" y="4483100"/>
          <p14:tracePt t="55368" x="7537450" y="4483100"/>
          <p14:tracePt t="55403" x="7545388" y="4483100"/>
          <p14:tracePt t="55426" x="7554913" y="4483100"/>
          <p14:tracePt t="55439" x="7562850" y="4483100"/>
          <p14:tracePt t="55463" x="7572375" y="4483100"/>
          <p14:tracePt t="55476" x="7581900" y="4483100"/>
          <p14:tracePt t="55489" x="7589838" y="4483100"/>
          <p14:tracePt t="55500" x="7599363" y="4483100"/>
          <p14:tracePt t="55671" x="7572375" y="4483100"/>
          <p14:tracePt t="55684" x="7554913" y="4483100"/>
          <p14:tracePt t="55696" x="7537450" y="4483100"/>
          <p14:tracePt t="55710" x="7518400" y="4483100"/>
          <p14:tracePt t="55722" x="7500938" y="4483100"/>
          <p14:tracePt t="55746" x="7491413" y="4483100"/>
          <p14:tracePt t="55770" x="7483475" y="4483100"/>
          <p14:tracePt t="55781" x="7473950" y="4483100"/>
          <p14:tracePt t="55904" x="7473950" y="4473575"/>
          <p14:tracePt t="55917" x="7483475" y="4465638"/>
          <p14:tracePt t="55930" x="7510463" y="4446588"/>
          <p14:tracePt t="55941" x="7527925" y="4438650"/>
          <p14:tracePt t="55953" x="7545388" y="4419600"/>
          <p14:tracePt t="55968" x="7554913" y="4419600"/>
          <p14:tracePt t="55984" x="7562850" y="4419600"/>
          <p14:tracePt t="56174" x="7554913" y="4419600"/>
          <p14:tracePt t="56198" x="7554913" y="4429125"/>
          <p14:tracePt t="56310" x="7562850" y="4411663"/>
          <p14:tracePt t="56321" x="7589838" y="4402138"/>
          <p14:tracePt t="56334" x="7608888" y="4384675"/>
          <p14:tracePt t="56350" x="7626350" y="4375150"/>
          <p14:tracePt t="56371" x="7634288" y="4367213"/>
          <p14:tracePt t="56469" x="7626350" y="4367213"/>
          <p14:tracePt t="56481" x="7608888" y="4375150"/>
          <p14:tracePt t="56494" x="7589838" y="4384675"/>
          <p14:tracePt t="56506" x="7581900" y="4384675"/>
          <p14:tracePt t="56518" x="7581900" y="4394200"/>
          <p14:tracePt t="56535" x="7572375" y="4394200"/>
          <p14:tracePt t="56552" x="7572375" y="4402138"/>
          <p14:tracePt t="56652" x="7572375" y="4394200"/>
          <p14:tracePt t="56664" x="7581900" y="4384675"/>
          <p14:tracePt t="56677" x="7599363" y="4375150"/>
          <p14:tracePt t="56689" x="7616825" y="4357688"/>
          <p14:tracePt t="56799" x="7608888" y="4357688"/>
          <p14:tracePt t="56812" x="7589838" y="4367213"/>
          <p14:tracePt t="56824" x="7581900" y="4375150"/>
          <p14:tracePt t="56837" x="7572375" y="4375150"/>
          <p14:tracePt t="56934" x="7581900" y="4375150"/>
          <p14:tracePt t="56947" x="7589838" y="4375150"/>
          <p14:tracePt t="56958" x="7599363" y="4367213"/>
          <p14:tracePt t="57094" x="7589838" y="4367213"/>
          <p14:tracePt t="57303" x="7589838" y="4375150"/>
          <p14:tracePt t="57376" x="7581900" y="4394200"/>
          <p14:tracePt t="57388" x="7572375" y="4402138"/>
          <p14:tracePt t="57401" x="7554913" y="4419600"/>
          <p14:tracePt t="57413" x="7545388" y="4429125"/>
          <p14:tracePt t="57424" x="7527925" y="4438650"/>
          <p14:tracePt t="57437" x="7527925" y="4446588"/>
          <p14:tracePt t="57452" x="7518400" y="4446588"/>
          <p14:tracePt t="57468" x="7518400" y="4456113"/>
          <p14:tracePt t="57487" x="7510463" y="4456113"/>
          <p14:tracePt t="57501" x="7500938" y="4456113"/>
          <p14:tracePt t="57548" x="7491413" y="4456113"/>
          <p14:tracePt t="57584" x="7483475" y="4456113"/>
          <p14:tracePt t="57597" x="7473950" y="4456113"/>
          <p14:tracePt t="57610" x="7466013" y="4456113"/>
          <p14:tracePt t="57621" x="7456488" y="4456113"/>
          <p14:tracePt t="57635" x="7439025" y="4446588"/>
          <p14:tracePt t="57652" x="7429500" y="4438650"/>
          <p14:tracePt t="57668" x="7419975" y="4429125"/>
          <p14:tracePt t="57685" x="7385050" y="4411663"/>
          <p14:tracePt t="57702" x="7367588" y="4394200"/>
          <p14:tracePt t="57719" x="7331075" y="4357688"/>
          <p14:tracePt t="57735" x="7323138" y="4340225"/>
          <p14:tracePt t="57752" x="7304088" y="4330700"/>
          <p14:tracePt t="57768" x="7269163" y="4313238"/>
          <p14:tracePt t="57785" x="7259638" y="4303713"/>
          <p14:tracePt t="57802" x="7242175" y="4295775"/>
          <p14:tracePt t="57818" x="7205663" y="4259263"/>
          <p14:tracePt t="57835" x="7197725" y="4241800"/>
          <p14:tracePt t="57852" x="7180263" y="4224338"/>
          <p14:tracePt t="57868" x="7153275" y="4197350"/>
          <p14:tracePt t="57885" x="7134225" y="4187825"/>
          <p14:tracePt t="57902" x="7134225" y="4179888"/>
          <p14:tracePt t="57919" x="7126288" y="4170363"/>
          <p14:tracePt t="57940" x="7116763" y="4170363"/>
          <p14:tracePt t="58099" x="7126288" y="4170363"/>
          <p14:tracePt t="58123" x="7134225" y="4170363"/>
          <p14:tracePt t="58137" x="7134225" y="4179888"/>
          <p14:tracePt t="58147" x="7143750" y="4179888"/>
          <p14:tracePt t="58160" x="7153275" y="4187825"/>
          <p14:tracePt t="58172" x="7153275" y="4197350"/>
          <p14:tracePt t="58185" x="7161213" y="4205288"/>
          <p14:tracePt t="58202" x="7170738" y="4205288"/>
          <p14:tracePt t="58218" x="7180263" y="4224338"/>
          <p14:tracePt t="58235" x="7197725" y="4241800"/>
          <p14:tracePt t="58252" x="7205663" y="4251325"/>
          <p14:tracePt t="58268" x="7215188" y="4268788"/>
          <p14:tracePt t="58285" x="7242175" y="4303713"/>
          <p14:tracePt t="58302" x="7251700" y="4313238"/>
          <p14:tracePt t="58319" x="7277100" y="4357688"/>
          <p14:tracePt t="58335" x="7277100" y="4375150"/>
          <p14:tracePt t="58352" x="7286625" y="4384675"/>
          <p14:tracePt t="58369" x="7296150" y="4402138"/>
          <p14:tracePt t="58385" x="7313613" y="4429125"/>
          <p14:tracePt t="58402" x="7323138" y="4456113"/>
          <p14:tracePt t="58419" x="7331075" y="4483100"/>
          <p14:tracePt t="58435" x="7340600" y="4491038"/>
          <p14:tracePt t="58452" x="7340600" y="4500563"/>
          <p14:tracePt t="58469" x="7340600" y="4510088"/>
          <p14:tracePt t="58485" x="7348538" y="4518025"/>
          <p14:tracePt t="58503" x="7358063" y="4527550"/>
          <p14:tracePt t="58527" x="7358063" y="4545013"/>
          <p14:tracePt t="58540" x="7367588" y="4545013"/>
          <p14:tracePt t="58552" x="7367588" y="4554538"/>
          <p14:tracePt t="58569" x="7375525" y="4562475"/>
          <p14:tracePt t="58585" x="7385050" y="4572000"/>
          <p14:tracePt t="58602" x="7394575" y="4581525"/>
          <p14:tracePt t="58619" x="7394575" y="4589463"/>
          <p14:tracePt t="58638" x="7394575" y="4598988"/>
          <p14:tracePt t="58712" x="7402513" y="4598988"/>
          <p14:tracePt t="58872" x="7402513" y="4608513"/>
          <p14:tracePt t="59900" x="7402513" y="4589463"/>
          <p14:tracePt t="59912" x="7402513" y="4581525"/>
          <p14:tracePt t="59924" x="7402513" y="4572000"/>
          <p14:tracePt t="59938" x="7402513" y="4554538"/>
          <p14:tracePt t="59952" x="7402513" y="4545013"/>
          <p14:tracePt t="59969" x="7402513" y="4537075"/>
          <p14:tracePt t="59986" x="7385050" y="4518025"/>
          <p14:tracePt t="60002" x="7375525" y="4500563"/>
          <p14:tracePt t="60019" x="7358063" y="4491038"/>
          <p14:tracePt t="60036" x="7331075" y="4465638"/>
          <p14:tracePt t="60052" x="7313613" y="4456113"/>
          <p14:tracePt t="60069" x="7304088" y="4446588"/>
          <p14:tracePt t="60086" x="7269163" y="4411663"/>
          <p14:tracePt t="60102" x="7251700" y="4402138"/>
          <p14:tracePt t="60119" x="7242175" y="4384675"/>
          <p14:tracePt t="60136" x="7215188" y="4330700"/>
          <p14:tracePt t="60153" x="7205663" y="4313238"/>
          <p14:tracePt t="60169" x="7197725" y="4286250"/>
          <p14:tracePt t="60195" x="7188200" y="4286250"/>
          <p14:tracePt t="60220" x="7180263" y="4286250"/>
          <p14:tracePt t="60243" x="7170738" y="4286250"/>
          <p14:tracePt t="60269" x="7153275" y="4276725"/>
          <p14:tracePt t="60281" x="7143750" y="4276725"/>
          <p14:tracePt t="60292" x="7134225" y="4268788"/>
          <p14:tracePt t="60305" x="7126288" y="4268788"/>
          <p14:tracePt t="60329" x="7108825" y="4268788"/>
          <p14:tracePt t="60342" x="7108825" y="4259263"/>
          <p14:tracePt t="60354" x="7099300" y="4259263"/>
          <p14:tracePt t="60369" x="7089775" y="4259263"/>
          <p14:tracePt t="60386" x="7089775" y="4251325"/>
          <p14:tracePt t="63234" x="7089775" y="4259263"/>
          <p14:tracePt t="63761" x="7099300" y="4259263"/>
          <p14:tracePt t="64728" x="7099300" y="4251325"/>
          <p14:tracePt t="64754" x="7099300" y="4241800"/>
          <p14:tracePt t="64791" x="7099300" y="4232275"/>
          <p14:tracePt t="64814" x="7089775" y="4224338"/>
          <p14:tracePt t="64839" x="7081838" y="4205288"/>
          <p14:tracePt t="64850" x="7081838" y="4187825"/>
          <p14:tracePt t="64864" x="7072313" y="4179888"/>
          <p14:tracePt t="64874" x="7054850" y="4152900"/>
          <p14:tracePt t="64889" x="7054850" y="4143375"/>
          <p14:tracePt t="64904" x="7045325" y="4125913"/>
          <p14:tracePt t="64921" x="7027863" y="4108450"/>
          <p14:tracePt t="64937" x="7027863" y="4089400"/>
          <p14:tracePt t="64954" x="6973888" y="4062413"/>
          <p14:tracePt t="64970" x="6938963" y="4054475"/>
          <p14:tracePt t="64987" x="6813550" y="4054475"/>
          <p14:tracePt t="65004" x="6715125" y="4062413"/>
          <p14:tracePt t="65021" x="6581775" y="4116388"/>
          <p14:tracePt t="65037" x="6161088" y="4303713"/>
          <p14:tracePt t="65054" x="5929313" y="4402138"/>
          <p14:tracePt t="65071" x="5537200" y="4562475"/>
          <p14:tracePt t="65087" x="5357813" y="4625975"/>
          <p14:tracePt t="65104" x="5224463" y="4670425"/>
          <p14:tracePt t="65121" x="5000625" y="4732338"/>
          <p14:tracePt t="65137" x="4919663" y="4741863"/>
          <p14:tracePt t="65154" x="4795838" y="4751388"/>
          <p14:tracePt t="65171" x="4456113" y="4803775"/>
          <p14:tracePt t="65187" x="4322763" y="4840288"/>
          <p14:tracePt t="65204" x="4214813" y="4867275"/>
          <p14:tracePt t="65221" x="4071938" y="4902200"/>
          <p14:tracePt t="65488" x="4027488" y="4902200"/>
          <p14:tracePt t="65501" x="3919538" y="4902200"/>
          <p14:tracePt t="65513" x="3687763" y="4884738"/>
          <p14:tracePt t="65526" x="3348038" y="4822825"/>
          <p14:tracePt t="65538" x="3027363" y="4724400"/>
          <p14:tracePt t="65554" x="2732088" y="4625975"/>
          <p14:tracePt t="65571" x="2500313" y="4554538"/>
          <p14:tracePt t="65587" x="2214563" y="4438650"/>
          <p14:tracePt t="65604" x="2108200" y="4402138"/>
          <p14:tracePt t="65621" x="2017713" y="4357688"/>
          <p14:tracePt t="65637" x="1884363" y="4330700"/>
          <p14:tracePt t="65654" x="1812925" y="4330700"/>
          <p14:tracePt t="65671" x="1768475" y="4322763"/>
          <p14:tracePt t="65687" x="1724025" y="4322763"/>
          <p14:tracePt t="65704" x="1704975" y="4322763"/>
          <p14:tracePt t="65770" x="1687513" y="4322763"/>
          <p14:tracePt t="65806" x="1679575" y="4322763"/>
          <p14:tracePt t="65845" x="1670050" y="4322763"/>
          <p14:tracePt t="65856" x="1660525" y="4322763"/>
          <p14:tracePt t="66004" x="1670050" y="4322763"/>
          <p14:tracePt t="66016" x="1679575" y="4322763"/>
          <p14:tracePt t="66028" x="1697038" y="4322763"/>
          <p14:tracePt t="66039" x="1704975" y="4322763"/>
          <p14:tracePt t="66054" x="1731963" y="4322763"/>
          <p14:tracePt t="66071" x="1768475" y="4322763"/>
          <p14:tracePt t="66088" x="1812925" y="4322763"/>
          <p14:tracePt t="66104" x="1911350" y="4322763"/>
          <p14:tracePt t="66121" x="1973263" y="4322763"/>
          <p14:tracePt t="66137" x="2027238" y="4322763"/>
          <p14:tracePt t="66154" x="2170113" y="4322763"/>
          <p14:tracePt t="66171" x="2241550" y="4322763"/>
          <p14:tracePt t="66188" x="2401888" y="4322763"/>
          <p14:tracePt t="66204" x="2482850" y="4322763"/>
          <p14:tracePt t="66221" x="2589213" y="4322763"/>
          <p14:tracePt t="66238" x="2786063" y="4313238"/>
          <p14:tracePt t="66254" x="2884488" y="4303713"/>
          <p14:tracePt t="66271" x="2982913" y="4286250"/>
          <p14:tracePt t="66288" x="3160713" y="4241800"/>
          <p14:tracePt t="66304" x="3232150" y="4224338"/>
          <p14:tracePt t="66321" x="3367088" y="4197350"/>
          <p14:tracePt t="66338" x="3411538" y="4187825"/>
          <p14:tracePt t="66355" x="3455988" y="4187825"/>
          <p14:tracePt t="66371" x="3509963" y="4187825"/>
          <p14:tracePt t="66388" x="3536950" y="4187825"/>
          <p14:tracePt t="66404" x="3544888" y="4187825"/>
          <p14:tracePt t="66421" x="3571875" y="4187825"/>
          <p14:tracePt t="66438" x="3589338" y="4187825"/>
          <p14:tracePt t="66454" x="3608388" y="4187825"/>
          <p14:tracePt t="66505" x="3608388" y="4197350"/>
          <p14:tracePt t="67277" x="3625850" y="4197350"/>
          <p14:tracePt t="67290" x="3643313" y="4205288"/>
          <p14:tracePt t="67302" x="3679825" y="4214813"/>
          <p14:tracePt t="67314" x="3705225" y="4224338"/>
          <p14:tracePt t="67327" x="3751263" y="4251325"/>
          <p14:tracePt t="67339" x="3786188" y="4268788"/>
          <p14:tracePt t="67355" x="3830638" y="4303713"/>
          <p14:tracePt t="67371" x="3875088" y="4340225"/>
          <p14:tracePt t="67388" x="3973513" y="4411663"/>
          <p14:tracePt t="67405" x="4010025" y="4446588"/>
          <p14:tracePt t="67421" x="4044950" y="4473575"/>
          <p14:tracePt t="67440" x="4071938" y="4500563"/>
          <p14:tracePt t="67455" x="4125913" y="4537075"/>
          <p14:tracePt t="67472" x="4143375" y="4554538"/>
          <p14:tracePt t="67488" x="4160838" y="4572000"/>
          <p14:tracePt t="67505" x="4170363" y="4572000"/>
          <p14:tracePt t="67521" x="4179888" y="4581525"/>
          <p14:tracePt t="67633" x="4179888" y="4589463"/>
          <p14:tracePt t="67805" x="4187825" y="4589463"/>
          <p14:tracePt t="67816" x="4214813" y="4598988"/>
          <p14:tracePt t="67828" x="4241800" y="4598988"/>
          <p14:tracePt t="67841" x="4286250" y="4598988"/>
          <p14:tracePt t="67855" x="4348163" y="4608513"/>
          <p14:tracePt t="67871" x="4419600" y="4608513"/>
          <p14:tracePt t="67888" x="4518025" y="4616450"/>
          <p14:tracePt t="67905" x="4751388" y="4625975"/>
          <p14:tracePt t="67922" x="4875213" y="4643438"/>
          <p14:tracePt t="67938" x="4991100" y="4670425"/>
          <p14:tracePt t="67955" x="5205413" y="4732338"/>
          <p14:tracePt t="67971" x="5286375" y="4759325"/>
          <p14:tracePt t="67988" x="5465763" y="4822825"/>
          <p14:tracePt t="68005" x="5554663" y="4867275"/>
          <p14:tracePt t="68021" x="5626100" y="4894263"/>
          <p14:tracePt t="68038" x="5803900" y="4973638"/>
          <p14:tracePt t="68055" x="5894388" y="5010150"/>
          <p14:tracePt t="68071" x="5973763" y="5054600"/>
          <p14:tracePt t="68088" x="6143625" y="5116513"/>
          <p14:tracePt t="68105" x="6205538" y="5160963"/>
          <p14:tracePt t="68122" x="6269038" y="5187950"/>
          <p14:tracePt t="68138" x="6394450" y="5251450"/>
          <p14:tracePt t="68155" x="6429375" y="5268913"/>
          <p14:tracePt t="68172" x="6465888" y="5286375"/>
          <p14:tracePt t="68188" x="6491288" y="5295900"/>
          <p14:tracePt t="68209" x="6500813" y="5303838"/>
          <p14:tracePt t="68405" x="6491288" y="5303838"/>
          <p14:tracePt t="68416" x="6483350" y="5303838"/>
          <p14:tracePt t="68443" x="6456363" y="5313363"/>
          <p14:tracePt t="68454" x="6402388" y="5313363"/>
          <p14:tracePt t="68466" x="6330950" y="5313363"/>
          <p14:tracePt t="68478" x="6259513" y="5322888"/>
          <p14:tracePt t="68491" x="6205538" y="5322888"/>
          <p14:tracePt t="68505" x="6170613" y="5322888"/>
          <p14:tracePt t="68522" x="6153150" y="5322888"/>
          <p14:tracePt t="68538" x="6134100" y="5322888"/>
          <p14:tracePt t="68555" x="6116638" y="5322888"/>
          <p14:tracePt t="68572" x="6108700" y="5322888"/>
          <p14:tracePt t="68588" x="6081713" y="5303838"/>
          <p14:tracePt t="68605" x="6072188" y="5303838"/>
          <p14:tracePt t="68625" x="6062663" y="5303838"/>
          <p14:tracePt t="68638" x="6054725" y="5295900"/>
          <p14:tracePt t="68662" x="6054725" y="5286375"/>
          <p14:tracePt t="68673" x="6045200" y="5276850"/>
          <p14:tracePt t="68698" x="6027738" y="5268913"/>
          <p14:tracePt t="68715" x="6027738" y="5251450"/>
          <p14:tracePt t="68723" x="6018213" y="5232400"/>
          <p14:tracePt t="68738" x="6010275" y="5214938"/>
          <p14:tracePt t="68756" x="6000750" y="5187950"/>
          <p14:tracePt t="68772" x="5991225" y="5133975"/>
          <p14:tracePt t="68788" x="5983288" y="5116513"/>
          <p14:tracePt t="68805" x="5983288" y="5089525"/>
          <p14:tracePt t="68822" x="5983288" y="5045075"/>
          <p14:tracePt t="68838" x="5983288" y="5027613"/>
          <p14:tracePt t="68855" x="5983288" y="5018088"/>
          <p14:tracePt t="68872" x="5983288" y="4991100"/>
          <p14:tracePt t="68889" x="5983288" y="4983163"/>
          <p14:tracePt t="68905" x="5983288" y="4973638"/>
          <p14:tracePt t="68922" x="5983288" y="4946650"/>
          <p14:tracePt t="68938" x="5983288" y="4938713"/>
          <p14:tracePt t="68957" x="5991225" y="4919663"/>
          <p14:tracePt t="68972" x="6000750" y="4911725"/>
          <p14:tracePt t="68991" x="6000750" y="4902200"/>
          <p14:tracePt t="69005" x="6037263" y="4848225"/>
          <p14:tracePt t="69022" x="6045200" y="4822825"/>
          <p14:tracePt t="69039" x="6062663" y="4786313"/>
          <p14:tracePt t="69055" x="6116638" y="4705350"/>
          <p14:tracePt t="69072" x="6134100" y="4660900"/>
          <p14:tracePt t="69088" x="6153150" y="4608513"/>
          <p14:tracePt t="69105" x="6161088" y="4554538"/>
          <p14:tracePt t="69122" x="6161088" y="4537075"/>
          <p14:tracePt t="69138" x="6170613" y="4510088"/>
          <p14:tracePt t="69155" x="6180138" y="4465638"/>
          <p14:tracePt t="69172" x="6180138" y="4456113"/>
          <p14:tracePt t="69188" x="6188075" y="4438650"/>
          <p14:tracePt t="69287" x="6188075" y="4446588"/>
          <p14:tracePt t="69716" x="6180138" y="4446588"/>
          <p14:tracePt t="69777" x="6170613" y="4446588"/>
          <p14:tracePt t="69814" x="6161088" y="4456113"/>
          <p14:tracePt t="69826" x="6153150" y="4465638"/>
          <p14:tracePt t="69839" x="6134100" y="4473575"/>
          <p14:tracePt t="69851" x="6126163" y="4491038"/>
          <p14:tracePt t="69863" x="6116638" y="4491038"/>
          <p14:tracePt t="69877" x="6108700" y="4500563"/>
          <p14:tracePt t="69889" x="6108700" y="4510088"/>
          <p14:tracePt t="69906" x="6099175" y="4518025"/>
          <p14:tracePt t="69922" x="6099175" y="4527550"/>
          <p14:tracePt t="69939" x="6081713" y="4554538"/>
          <p14:tracePt t="69955" x="6081713" y="4572000"/>
          <p14:tracePt t="69972" x="6062663" y="4608513"/>
          <p14:tracePt t="69989" x="6054725" y="4625975"/>
          <p14:tracePt t="70005" x="6054725" y="4633913"/>
          <p14:tracePt t="70022" x="6045200" y="4660900"/>
          <p14:tracePt t="70047" x="6045200" y="4679950"/>
          <p14:tracePt t="70071" x="6037263" y="4697413"/>
          <p14:tracePt t="70096" x="6037263" y="4705350"/>
          <p14:tracePt t="70108" x="6037263" y="4724400"/>
          <p14:tracePt t="70133" x="6037263" y="4732338"/>
          <p14:tracePt t="70144" x="6037263" y="4741863"/>
          <p14:tracePt t="70158" x="6037263" y="4751388"/>
          <p14:tracePt t="70169" x="6037263" y="4768850"/>
          <p14:tracePt t="70194" x="6037263" y="4776788"/>
          <p14:tracePt t="70205" x="6037263" y="4786313"/>
          <p14:tracePt t="70218" x="6037263" y="4795838"/>
          <p14:tracePt t="70231" x="6037263" y="4813300"/>
          <p14:tracePt t="70254" x="6037263" y="4822825"/>
          <p14:tracePt t="70291" x="6037263" y="4830763"/>
          <p14:tracePt t="70305" x="6045200" y="4830763"/>
          <p14:tracePt t="70342" x="6045200" y="4840288"/>
          <p14:tracePt t="70377" x="6054725" y="4840288"/>
          <p14:tracePt t="70611" x="6054725" y="4848225"/>
          <p14:tracePt t="71285" x="6054725" y="4857750"/>
          <p14:tracePt t="71322" x="6054725" y="4867275"/>
          <p14:tracePt t="71345" x="6054725" y="4875213"/>
          <p14:tracePt t="71382" x="6054725" y="4884738"/>
          <p14:tracePt t="71394" x="6054725" y="4894263"/>
          <p14:tracePt t="71407" x="6062663" y="4902200"/>
          <p14:tracePt t="71432" x="6062663" y="4911725"/>
          <p14:tracePt t="71460" x="6062663" y="4919663"/>
          <p14:tracePt t="71493" x="6062663" y="4929188"/>
          <p14:tracePt t="71505" x="6062663" y="4938713"/>
          <p14:tracePt t="71517" x="6072188" y="4938713"/>
          <p14:tracePt t="71529" x="6072188" y="4946650"/>
          <p14:tracePt t="71542" x="6081713" y="4946650"/>
          <p14:tracePt t="71556" x="6081713" y="4956175"/>
          <p14:tracePt t="71573" x="6081713" y="4965700"/>
          <p14:tracePt t="71590" x="6081713" y="4973638"/>
          <p14:tracePt t="71606" x="6081713" y="4983163"/>
          <p14:tracePt t="71623" x="6081713" y="4991100"/>
          <p14:tracePt t="71665" x="6089650" y="5000625"/>
          <p14:tracePt t="71690" x="6089650" y="5010150"/>
          <p14:tracePt t="71713" x="6089650" y="5018088"/>
          <p14:tracePt t="71725" x="6089650" y="5027613"/>
          <p14:tracePt t="71750" x="6089650" y="5037138"/>
          <p14:tracePt t="71762" x="6089650" y="5045075"/>
          <p14:tracePt t="71774" x="6089650" y="5054600"/>
          <p14:tracePt t="71786" x="6099175" y="5054600"/>
          <p14:tracePt t="71812" x="6099175" y="5062538"/>
          <p14:tracePt t="71861" x="6099175" y="5072063"/>
          <p14:tracePt t="71884" x="6099175" y="5081588"/>
          <p14:tracePt t="71921" x="6099175" y="5089525"/>
          <p14:tracePt t="71983" x="6099175" y="5099050"/>
          <p14:tracePt t="72484" x="6099175" y="5116513"/>
          <p14:tracePt t="72496" x="6099175" y="5126038"/>
          <p14:tracePt t="72510" x="6099175" y="5133975"/>
          <p14:tracePt t="72523" x="6099175" y="5153025"/>
          <p14:tracePt t="72535" x="6099175" y="5160963"/>
          <p14:tracePt t="72546" x="6099175" y="5180013"/>
          <p14:tracePt t="72559" x="6099175" y="5187950"/>
          <p14:tracePt t="72573" x="6099175" y="5214938"/>
          <p14:tracePt t="72590" x="6099175" y="5224463"/>
          <p14:tracePt t="72607" x="6099175" y="5241925"/>
          <p14:tracePt t="72623" x="6099175" y="5268913"/>
          <p14:tracePt t="72639" x="6099175" y="5276850"/>
          <p14:tracePt t="72656" x="6108700" y="5313363"/>
          <p14:tracePt t="72673" x="6108700" y="5330825"/>
          <p14:tracePt t="72690" x="6108700" y="5340350"/>
          <p14:tracePt t="72706" x="6108700" y="5367338"/>
          <p14:tracePt t="72723" x="6108700" y="5375275"/>
          <p14:tracePt t="72740" x="6108700" y="5384800"/>
          <p14:tracePt t="72756" x="6108700" y="5402263"/>
          <p14:tracePt t="72773" x="6116638" y="5411788"/>
          <p14:tracePt t="72790" x="6116638" y="5419725"/>
          <p14:tracePt t="72806" x="6116638" y="5429250"/>
          <p14:tracePt t="72853" x="6116638" y="5438775"/>
          <p14:tracePt t="72890" x="6126163" y="5438775"/>
          <p14:tracePt t="72976" x="6134100" y="5438775"/>
          <p14:tracePt t="73038" x="6134100" y="5446713"/>
          <p14:tracePt t="73050" x="6143625" y="5446713"/>
          <p14:tracePt t="73062" x="6143625" y="5456238"/>
          <p14:tracePt t="73074" x="6153150" y="5465763"/>
          <p14:tracePt t="73090" x="6161088" y="5465763"/>
          <p14:tracePt t="73107" x="6161088" y="5473700"/>
          <p14:tracePt t="73123" x="6170613" y="5483225"/>
          <p14:tracePt t="73140" x="6180138" y="5491163"/>
          <p14:tracePt t="73156" x="6188075" y="5500688"/>
          <p14:tracePt t="73173" x="6197600" y="5510213"/>
          <p14:tracePt t="73190" x="6215063" y="5518150"/>
          <p14:tracePt t="73208" x="6232525" y="5527675"/>
          <p14:tracePt t="73233" x="6242050" y="5545138"/>
          <p14:tracePt t="73257" x="6259513" y="5554663"/>
          <p14:tracePt t="73270" x="6259513" y="5562600"/>
          <p14:tracePt t="73281" x="6269038" y="5562600"/>
          <p14:tracePt t="73294" x="6269038" y="5572125"/>
          <p14:tracePt t="73306" x="6276975" y="5572125"/>
          <p14:tracePt t="73323" x="6276975" y="5581650"/>
          <p14:tracePt t="73340" x="6286500" y="5581650"/>
          <p14:tracePt t="73356" x="6296025" y="5599113"/>
          <p14:tracePt t="73379" x="6303963" y="5599113"/>
          <p14:tracePt t="73392" x="6313488" y="5616575"/>
          <p14:tracePt t="73417" x="6323013" y="5626100"/>
          <p14:tracePt t="73441" x="6330950" y="5626100"/>
          <p14:tracePt t="73454" x="6340475" y="5634038"/>
          <p14:tracePt t="73468" x="6340475" y="5643563"/>
          <p14:tracePt t="73491" x="6348413" y="5653088"/>
          <p14:tracePt t="73503" x="6348413" y="5661025"/>
          <p14:tracePt t="73515" x="6357938" y="5670550"/>
          <p14:tracePt t="73527" x="6367463" y="5680075"/>
          <p14:tracePt t="73540" x="6375400" y="5688013"/>
          <p14:tracePt t="73556" x="6384925" y="5705475"/>
          <p14:tracePt t="73573" x="6394450" y="5715000"/>
          <p14:tracePt t="73590" x="6402388" y="5724525"/>
          <p14:tracePt t="73723" x="6411913" y="5724525"/>
          <p14:tracePt t="73783" x="6419850" y="5724525"/>
          <p14:tracePt t="74213" x="6429375" y="5724525"/>
          <p14:tracePt t="74237" x="6438900" y="5724525"/>
          <p14:tracePt t="74249" x="6456363" y="5732463"/>
          <p14:tracePt t="74262" x="6465888" y="5751513"/>
          <p14:tracePt t="74274" x="6483350" y="5751513"/>
          <p14:tracePt t="74287" x="6491288" y="5768975"/>
          <p14:tracePt t="74299" x="6510338" y="5768975"/>
          <p14:tracePt t="74310" x="6518275" y="5776913"/>
          <p14:tracePt t="74323" x="6527800" y="5786438"/>
          <p14:tracePt t="74340" x="6537325" y="5786438"/>
          <p14:tracePt t="74357" x="6545263" y="5795963"/>
          <p14:tracePt t="74373" x="6581775" y="5803900"/>
          <p14:tracePt t="74390" x="6599238" y="5813425"/>
          <p14:tracePt t="74407" x="6616700" y="5822950"/>
          <p14:tracePt t="74423" x="6661150" y="5840413"/>
          <p14:tracePt t="74440" x="6680200" y="5848350"/>
          <p14:tracePt t="74457" x="6697663" y="5857875"/>
          <p14:tracePt t="74474" x="6724650" y="5857875"/>
          <p14:tracePt t="74490" x="6742113" y="5857875"/>
          <p14:tracePt t="74507" x="6759575" y="5867400"/>
          <p14:tracePt t="74523" x="6786563" y="5875338"/>
          <p14:tracePt t="74540" x="6813550" y="5875338"/>
          <p14:tracePt t="74557" x="6831013" y="5884863"/>
          <p14:tracePt t="74574" x="6848475" y="5884863"/>
          <p14:tracePt t="74594" x="6858000" y="5884863"/>
          <p14:tracePt t="74618" x="6867525" y="5884863"/>
          <p14:tracePt t="74642" x="6875463" y="5884863"/>
          <p14:tracePt t="74655" x="6884988" y="5884863"/>
          <p14:tracePt t="74666" x="6894513" y="5884863"/>
          <p14:tracePt t="74690" x="6911975" y="5884863"/>
          <p14:tracePt t="74703" x="6919913" y="5884863"/>
          <p14:tracePt t="74716" x="6929438" y="5884863"/>
          <p14:tracePt t="74727" x="6929438" y="5875338"/>
          <p14:tracePt t="74741" x="6938963" y="5875338"/>
          <p14:tracePt t="74789" x="6946900" y="5875338"/>
          <p14:tracePt t="74960" x="6946900" y="5867400"/>
          <p14:tracePt t="75267" x="6938963" y="5867400"/>
          <p14:tracePt t="75292" x="6938963" y="5857875"/>
          <p14:tracePt t="75316" x="6938963" y="5848350"/>
          <p14:tracePt t="75329" x="6938963" y="5840413"/>
          <p14:tracePt t="75340" x="6929438" y="5803900"/>
          <p14:tracePt t="75353" x="6929438" y="5732463"/>
          <p14:tracePt t="75365" x="6919913" y="5634038"/>
          <p14:tracePt t="75377" x="6911975" y="5510213"/>
          <p14:tracePt t="75390" x="6894513" y="5402263"/>
          <p14:tracePt t="75407" x="6894513" y="5303838"/>
          <p14:tracePt t="75424" x="6884988" y="5205413"/>
          <p14:tracePt t="75440" x="6875463" y="5054600"/>
          <p14:tracePt t="75457" x="6867525" y="4991100"/>
          <p14:tracePt t="75474" x="6858000" y="4956175"/>
          <p14:tracePt t="75491" x="6848475" y="4911725"/>
          <p14:tracePt t="75507" x="6840538" y="4840288"/>
          <p14:tracePt t="75524" x="6840538" y="4813300"/>
          <p14:tracePt t="75540" x="6831013" y="4759325"/>
          <p14:tracePt t="75557" x="6823075" y="4741863"/>
          <p14:tracePt t="75574" x="6813550" y="4714875"/>
          <p14:tracePt t="75598" x="6804025" y="4714875"/>
          <p14:tracePt t="75648" x="6804025" y="4705350"/>
          <p14:tracePt t="75783" x="6804025" y="4714875"/>
          <p14:tracePt t="75818" x="6804025" y="4732338"/>
          <p14:tracePt t="75842" x="6804025" y="4741863"/>
          <p14:tracePt t="75855" x="6804025" y="4768850"/>
          <p14:tracePt t="75867" x="6813550" y="4786313"/>
          <p14:tracePt t="75881" x="6813550" y="4813300"/>
          <p14:tracePt t="75891" x="6813550" y="4840288"/>
          <p14:tracePt t="75907" x="6823075" y="4884738"/>
          <p14:tracePt t="75924" x="6823075" y="4929188"/>
          <p14:tracePt t="75941" x="6831013" y="5000625"/>
          <p14:tracePt t="75957" x="6831013" y="5027613"/>
          <p14:tracePt t="75974" x="6831013" y="5045075"/>
          <p14:tracePt t="75991" x="6831013" y="5054600"/>
          <p14:tracePt t="76007" x="6831013" y="5062538"/>
          <p14:tracePt t="76272" x="6831013" y="5054600"/>
          <p14:tracePt t="76627" x="6831013" y="5062538"/>
          <p14:tracePt t="76640" x="6831013" y="5089525"/>
          <p14:tracePt t="76651" x="6831013" y="5116513"/>
          <p14:tracePt t="76665" x="6831013" y="5153025"/>
          <p14:tracePt t="76676" x="6831013" y="5197475"/>
          <p14:tracePt t="76691" x="6831013" y="5251450"/>
          <p14:tracePt t="76707" x="6831013" y="5313363"/>
          <p14:tracePt t="76724" x="6840538" y="5375275"/>
          <p14:tracePt t="76741" x="6858000" y="5491163"/>
          <p14:tracePt t="76757" x="6867525" y="5537200"/>
          <p14:tracePt t="76775" x="6875463" y="5589588"/>
          <p14:tracePt t="76791" x="6875463" y="5670550"/>
          <p14:tracePt t="76807" x="6884988" y="5705475"/>
          <p14:tracePt t="76824" x="6894513" y="5776913"/>
          <p14:tracePt t="76841" x="6902450" y="5795963"/>
          <p14:tracePt t="76858" x="6902450" y="5822950"/>
          <p14:tracePt t="76874" x="6911975" y="5848350"/>
          <p14:tracePt t="76891" x="6911975" y="5857875"/>
          <p14:tracePt t="76908" x="6911975" y="5867400"/>
          <p14:tracePt t="76924" x="6911975" y="5875338"/>
          <p14:tracePt t="76998" x="6911975" y="5884863"/>
          <p14:tracePt t="77008" x="6911975" y="5894388"/>
          <p14:tracePt t="77019" x="6911975" y="5902325"/>
          <p14:tracePt t="77030" x="6919913" y="5919788"/>
          <p14:tracePt t="77044" x="6919913" y="5938838"/>
          <p14:tracePt t="77058" x="6929438" y="5956300"/>
          <p14:tracePt t="77074" x="6938963" y="6000750"/>
          <p14:tracePt t="77091" x="6946900" y="6027738"/>
          <p14:tracePt t="77108" x="6965950" y="6072188"/>
          <p14:tracePt t="77124" x="6965950" y="6089650"/>
          <p14:tracePt t="77141" x="6965950" y="6099175"/>
          <p14:tracePt t="77157" x="6965950" y="6108700"/>
          <p14:tracePt t="77436" x="6973888" y="6108700"/>
          <p14:tracePt t="77447" x="6973888" y="6116638"/>
          <p14:tracePt t="77461" x="6983413" y="6126163"/>
          <p14:tracePt t="77472" x="6983413" y="6134100"/>
          <p14:tracePt t="77484" x="6983413" y="6143625"/>
          <p14:tracePt t="77500" x="6983413" y="6153150"/>
          <p14:tracePt t="77511" x="6991350" y="6161088"/>
          <p14:tracePt t="78110" x="6991350" y="6143625"/>
          <p14:tracePt t="78122" x="6991350" y="6134100"/>
          <p14:tracePt t="78136" x="6991350" y="6126163"/>
          <p14:tracePt t="78147" x="6991350" y="6108700"/>
          <p14:tracePt t="78159" x="6991350" y="6099175"/>
          <p14:tracePt t="78175" x="6991350" y="6089650"/>
          <p14:tracePt t="78196" x="6991350" y="6081713"/>
          <p14:tracePt t="79667" x="6991350" y="6089650"/>
          <p14:tracePt t="81394" x="6991350" y="6099175"/>
          <p14:tracePt t="83047" x="6991350" y="6089650"/>
          <p14:tracePt t="83060" x="6991350" y="6072188"/>
          <p14:tracePt t="83072" x="6991350" y="6062663"/>
          <p14:tracePt t="83085" x="6991350" y="6037263"/>
          <p14:tracePt t="83096" x="6991350" y="6010275"/>
          <p14:tracePt t="83109" x="6983413" y="5983288"/>
          <p14:tracePt t="83126" x="6983413" y="5938838"/>
          <p14:tracePt t="83143" x="6973888" y="5911850"/>
          <p14:tracePt t="83160" x="6965950" y="5848350"/>
          <p14:tracePt t="83176" x="6965950" y="5813425"/>
          <p14:tracePt t="83193" x="6965950" y="5776913"/>
          <p14:tracePt t="83210" x="6965950" y="5715000"/>
          <p14:tracePt t="83227" x="6956425" y="5688013"/>
          <p14:tracePt t="83243" x="6956425" y="5661025"/>
          <p14:tracePt t="83260" x="6946900" y="5616575"/>
          <p14:tracePt t="83276" x="6946900" y="5589588"/>
          <p14:tracePt t="83293" x="6938963" y="5537200"/>
          <p14:tracePt t="83310" x="6938963" y="5510213"/>
          <p14:tracePt t="83326" x="6938963" y="5500688"/>
          <p14:tracePt t="83343" x="6929438" y="5491163"/>
          <p14:tracePt t="83366" x="6929438" y="5483225"/>
          <p14:tracePt t="83391" x="6929438" y="5473700"/>
          <p14:tracePt t="83404" x="6929438" y="5465763"/>
          <p14:tracePt t="83427" x="6919913" y="5465763"/>
          <p14:tracePt t="83893" x="6919913" y="5473700"/>
          <p14:tracePt t="84261" x="6919913" y="5483225"/>
          <p14:tracePt t="84469" x="6919913" y="5491163"/>
          <p14:tracePt t="85082" x="6911975" y="5491163"/>
          <p14:tracePt t="85131" x="6902450" y="5483225"/>
          <p14:tracePt t="85143" x="6894513" y="5473700"/>
          <p14:tracePt t="85156" x="6894513" y="5465763"/>
          <p14:tracePt t="85168" x="6894513" y="5446713"/>
          <p14:tracePt t="85180" x="6884988" y="5438775"/>
          <p14:tracePt t="85193" x="6884988" y="5419725"/>
          <p14:tracePt t="85210" x="6875463" y="5402263"/>
          <p14:tracePt t="85227" x="6875463" y="5394325"/>
          <p14:tracePt t="85244" x="6875463" y="5367338"/>
          <p14:tracePt t="85260" x="6875463" y="5357813"/>
          <p14:tracePt t="85277" x="6867525" y="5357813"/>
          <p14:tracePt t="85294" x="6867525" y="5348288"/>
          <p14:tracePt t="85315" x="6867525" y="5340350"/>
          <p14:tracePt t="85389" x="6867525" y="5330825"/>
          <p14:tracePt t="86065" x="6867525" y="5340350"/>
          <p14:tracePt t="86087" x="6867525" y="5348288"/>
          <p14:tracePt t="86100" x="6875463" y="5348288"/>
          <p14:tracePt t="86111" x="6875463" y="5357813"/>
          <p14:tracePt t="86148" x="6875463" y="5367338"/>
          <p14:tracePt t="86210" x="6875463" y="5375275"/>
          <p14:tracePt t="86356" x="6875463" y="5384800"/>
          <p14:tracePt t="86369" x="6875463" y="5394325"/>
          <p14:tracePt t="86393" x="6875463" y="5402263"/>
          <p14:tracePt t="86405" x="6884988" y="5429250"/>
          <p14:tracePt t="86418" x="6884988" y="5446713"/>
          <p14:tracePt t="86430" x="6894513" y="5491163"/>
          <p14:tracePt t="86444" x="6902450" y="5527675"/>
          <p14:tracePt t="86460" x="6902450" y="5608638"/>
          <p14:tracePt t="86477" x="6911975" y="5680075"/>
          <p14:tracePt t="86494" x="6929438" y="5830888"/>
          <p14:tracePt t="86510" x="6929438" y="5875338"/>
          <p14:tracePt t="86527" x="6929438" y="5919788"/>
          <p14:tracePt t="86528" x="6929438" y="5946775"/>
          <p14:tracePt t="86544" x="6929438" y="5965825"/>
          <p14:tracePt t="86560" x="6929438" y="5983288"/>
          <p14:tracePt t="86577" x="6929438" y="5991225"/>
          <p14:tracePt t="86594" x="6929438" y="6010275"/>
          <p14:tracePt t="86610" x="6929438" y="6018213"/>
          <p14:tracePt t="86627" x="6929438" y="6027738"/>
          <p14:tracePt t="86650" x="6929438" y="6037263"/>
          <p14:tracePt t="86662" x="6929438" y="6045200"/>
          <p14:tracePt t="86677" x="6929438" y="6062663"/>
          <p14:tracePt t="86694" x="6929438" y="6081713"/>
          <p14:tracePt t="86711" x="6929438" y="6099175"/>
          <p14:tracePt t="86727" x="6929438" y="6126163"/>
          <p14:tracePt t="86744" x="6929438" y="6134100"/>
          <p14:tracePt t="86871" x="6929438" y="6126163"/>
          <p14:tracePt t="86883" x="6919913" y="6126163"/>
          <p14:tracePt t="86896" x="6919913" y="6116638"/>
          <p14:tracePt t="86907" x="6919913" y="6108700"/>
          <p14:tracePt t="86920" x="6919913" y="6099175"/>
          <p14:tracePt t="86946" x="6919913" y="6089650"/>
          <p14:tracePt t="86956" x="6911975" y="6089650"/>
          <p14:tracePt t="86982" x="6911975" y="6081713"/>
          <p14:tracePt t="86993" x="6911975" y="6072188"/>
          <p14:tracePt t="87005" x="6902450" y="6062663"/>
          <p14:tracePt t="87031" x="6902450" y="6054725"/>
          <p14:tracePt t="87043" x="6902450" y="6045200"/>
          <p14:tracePt t="87092" x="6902450" y="6037263"/>
          <p14:tracePt t="88317" x="6902450" y="6045200"/>
          <p14:tracePt t="88771" x="6902450" y="6054725"/>
          <p14:tracePt t="93794" x="6902450" y="6037263"/>
          <p14:tracePt t="93807" x="6902450" y="6000750"/>
          <p14:tracePt t="93818" x="6894513" y="5973763"/>
          <p14:tracePt t="93832" x="6894513" y="5938838"/>
          <p14:tracePt t="93847" x="6884988" y="5894388"/>
          <p14:tracePt t="93863" x="6884988" y="5857875"/>
          <p14:tracePt t="93880" x="6884988" y="5795963"/>
          <p14:tracePt t="93896" x="6884988" y="5626100"/>
          <p14:tracePt t="93913" x="6884988" y="5518150"/>
          <p14:tracePt t="93929" x="6884988" y="5276850"/>
          <p14:tracePt t="93947" x="6884988" y="5143500"/>
          <p14:tracePt t="93963" x="6894513" y="5027613"/>
          <p14:tracePt t="93979" x="6902450" y="4956175"/>
          <p14:tracePt t="93996" x="6902450" y="4929188"/>
          <p14:tracePt t="94089" x="6902450" y="4938713"/>
          <p14:tracePt t="94273" x="6902450" y="4946650"/>
          <p14:tracePt t="94296" x="6902450" y="4956175"/>
          <p14:tracePt t="94309" x="6902450" y="4965700"/>
          <p14:tracePt t="94322" x="6902450" y="4983163"/>
          <p14:tracePt t="94335" x="6902450" y="5000625"/>
          <p14:tracePt t="94346" x="6902450" y="5054600"/>
          <p14:tracePt t="94363" x="6902450" y="5116513"/>
          <p14:tracePt t="94380" x="6902450" y="5197475"/>
          <p14:tracePt t="94396" x="6902450" y="5394325"/>
          <p14:tracePt t="94413" x="6902450" y="5500688"/>
          <p14:tracePt t="94430" x="6894513" y="5599113"/>
          <p14:tracePt t="94447" x="6884988" y="5786438"/>
          <p14:tracePt t="94464" x="6884988" y="5867400"/>
          <p14:tracePt t="94480" x="6884988" y="5929313"/>
          <p14:tracePt t="94496" x="6884988" y="5991225"/>
          <p14:tracePt t="94513" x="6875463" y="6010275"/>
          <p14:tracePt t="94530" x="6875463" y="6018213"/>
          <p14:tracePt t="94546" x="6875463" y="6027738"/>
          <p14:tracePt t="94676" x="6875463" y="6045200"/>
          <p14:tracePt t="94689" x="6875463" y="6072188"/>
          <p14:tracePt t="94701" x="6875463" y="6089650"/>
          <p14:tracePt t="94713" x="6875463" y="6108700"/>
          <p14:tracePt t="94726" x="6875463" y="6126163"/>
          <p14:tracePt t="94739" x="6875463" y="6134100"/>
          <p14:tracePt t="94775" x="6875463" y="6143625"/>
          <p14:tracePt t="94836" x="6867525" y="6143625"/>
          <p14:tracePt t="94861" x="6867525" y="6134100"/>
          <p14:tracePt t="94885" x="6867525" y="6126163"/>
          <p14:tracePt t="94897" x="6858000" y="6116638"/>
          <p14:tracePt t="94934" x="6858000" y="6108700"/>
          <p14:tracePt t="94946" x="6848475" y="6108700"/>
          <p14:tracePt t="94984" x="6848475" y="6099175"/>
          <p14:tracePt t="95008" x="6848475" y="6089650"/>
          <p14:tracePt t="95020" x="6840538" y="6089650"/>
          <p14:tracePt t="95057" x="6840538" y="6081713"/>
          <p14:tracePt t="95069" x="6831013" y="6081713"/>
          <p14:tracePt t="95253" x="6831013" y="6072188"/>
          <p14:tracePt t="99260" x="6823075" y="6072188"/>
          <p14:tracePt t="99272" x="6823075" y="6062663"/>
          <p14:tracePt t="99285" x="6823075" y="6054725"/>
          <p14:tracePt t="99297" x="6823075" y="6045200"/>
          <p14:tracePt t="99309" x="6823075" y="6037263"/>
          <p14:tracePt t="99321" x="6823075" y="6010275"/>
          <p14:tracePt t="99334" x="6823075" y="5973763"/>
          <p14:tracePt t="99348" x="6823075" y="5911850"/>
          <p14:tracePt t="99364" x="6831013" y="5857875"/>
          <p14:tracePt t="99381" x="6831013" y="5795963"/>
          <p14:tracePt t="99398" x="6840538" y="5670550"/>
          <p14:tracePt t="99414" x="6840538" y="5626100"/>
          <p14:tracePt t="99431" x="6840538" y="5545138"/>
          <p14:tracePt t="99448" x="6840538" y="5527675"/>
          <p14:tracePt t="99464" x="6840538" y="5500688"/>
          <p14:tracePt t="99482" x="6831013" y="5483225"/>
          <p14:tracePt t="99628" x="6823075" y="5483225"/>
          <p14:tracePt t="99677" x="6823075" y="5491163"/>
          <p14:tracePt t="99688" x="6823075" y="5510213"/>
          <p14:tracePt t="99700" x="6823075" y="5537200"/>
          <p14:tracePt t="99713" x="6823075" y="5572125"/>
          <p14:tracePt t="99725" x="6823075" y="5634038"/>
          <p14:tracePt t="99737" x="6823075" y="5697538"/>
          <p14:tracePt t="99750" x="6823075" y="5786438"/>
          <p14:tracePt t="99764" x="6823075" y="5857875"/>
          <p14:tracePt t="99781" x="6823075" y="5894388"/>
          <p14:tracePt t="99798" x="6823075" y="5929313"/>
          <p14:tracePt t="99815" x="6823075" y="5973763"/>
          <p14:tracePt t="99836" x="6823075" y="5983288"/>
          <p14:tracePt t="99848" x="6823075" y="5991225"/>
          <p14:tracePt t="99885" x="6823075" y="6000750"/>
          <p14:tracePt t="99898" x="6823075" y="6018213"/>
          <p14:tracePt t="99910" x="6823075" y="6037263"/>
          <p14:tracePt t="99921" x="6823075" y="6045200"/>
          <p14:tracePt t="99934" x="6823075" y="6062663"/>
          <p14:tracePt t="99948" x="6823075" y="6081713"/>
          <p14:tracePt t="99964" x="6823075" y="6099175"/>
          <p14:tracePt t="99981" x="6823075" y="6108700"/>
          <p14:tracePt t="99998" x="6823075" y="6126163"/>
          <p14:tracePt t="100015" x="6823075" y="6134100"/>
          <p14:tracePt t="100031" x="6823075" y="6153150"/>
          <p14:tracePt t="100048" x="6831013" y="6188075"/>
          <p14:tracePt t="100065" x="6840538" y="6224588"/>
          <p14:tracePt t="100081" x="6848475" y="6276975"/>
          <p14:tracePt t="100098" x="6858000" y="6296025"/>
          <p14:tracePt t="100115" x="6867525" y="6303963"/>
          <p14:tracePt t="100131" x="6867525" y="6313488"/>
          <p14:tracePt t="100290" x="6875463" y="6313488"/>
          <p14:tracePt t="100301" x="6875463" y="6296025"/>
          <p14:tracePt t="100313" x="6875463" y="6286500"/>
          <p14:tracePt t="100363" x="6875463" y="6276975"/>
          <p14:tracePt t="100387" x="6875463" y="6269038"/>
          <p14:tracePt t="100400" x="6875463" y="6259513"/>
          <p14:tracePt t="100411" x="6875463" y="6251575"/>
          <p14:tracePt t="100423" x="6875463" y="6242050"/>
          <p14:tracePt t="100461" x="6875463" y="6232525"/>
          <p14:tracePt t="100472" x="6875463" y="6224588"/>
          <p14:tracePt t="100497" x="6875463" y="6215063"/>
          <p14:tracePt t="100510" x="6875463" y="6197600"/>
          <p14:tracePt t="100522" x="6875463" y="6188075"/>
          <p14:tracePt t="100534" x="6875463" y="6180138"/>
          <p14:tracePt t="100548" x="6875463" y="6161088"/>
          <p14:tracePt t="100565" x="6884988" y="6134100"/>
          <p14:tracePt t="100581" x="6884988" y="6116638"/>
          <p14:tracePt t="100598" x="6884988" y="6054725"/>
          <p14:tracePt t="100615" x="6884988" y="6018213"/>
          <p14:tracePt t="100632" x="6884988" y="5956300"/>
          <p14:tracePt t="100648" x="6884988" y="5822950"/>
          <p14:tracePt t="100665" x="6884988" y="5741988"/>
          <p14:tracePt t="100682" x="6884988" y="5661025"/>
          <p14:tracePt t="100698" x="6894513" y="5500688"/>
          <p14:tracePt t="100715" x="6894513" y="5438775"/>
          <p14:tracePt t="100731" x="6894513" y="5384800"/>
          <p14:tracePt t="100748" x="6894513" y="5375275"/>
          <p14:tracePt t="100765" x="6894513" y="5367338"/>
          <p14:tracePt t="101025" x="6894513" y="5375275"/>
          <p14:tracePt t="101036" x="6894513" y="5384800"/>
          <p14:tracePt t="101062" x="6894513" y="5402263"/>
          <p14:tracePt t="101073" x="6894513" y="5411788"/>
          <p14:tracePt t="101085" x="6894513" y="5429250"/>
          <p14:tracePt t="101098" x="6894513" y="5473700"/>
          <p14:tracePt t="101110" x="6894513" y="5537200"/>
          <p14:tracePt t="101122" x="6894513" y="5589588"/>
          <p14:tracePt t="101135" x="6894513" y="5626100"/>
          <p14:tracePt t="101148" x="6902450" y="5680075"/>
          <p14:tracePt t="101165" x="6902450" y="5715000"/>
          <p14:tracePt t="101182" x="6902450" y="5751513"/>
          <p14:tracePt t="101198" x="6902450" y="5848350"/>
          <p14:tracePt t="101215" x="6902450" y="5894388"/>
          <p14:tracePt t="101232" x="6902450" y="5938838"/>
          <p14:tracePt t="101248" x="6902450" y="6027738"/>
          <p14:tracePt t="101265" x="6902450" y="6054725"/>
          <p14:tracePt t="101282" x="6902450" y="6089650"/>
          <p14:tracePt t="101318" x="6902450" y="6099175"/>
          <p14:tracePt t="101527" x="6902450" y="6089650"/>
          <p14:tracePt t="101588" x="6902450" y="6081713"/>
          <p14:tracePt t="101600" x="6902450" y="6072188"/>
          <p14:tracePt t="101625" x="6902450" y="6062663"/>
          <p14:tracePt t="101649" x="6902450" y="6054725"/>
          <p14:tracePt t="101673" x="6902450" y="6045200"/>
          <p14:tracePt t="101687" x="6929438" y="6027738"/>
          <p14:tracePt t="101698" x="6938963" y="6010275"/>
          <p14:tracePt t="101709" x="6965950" y="6000750"/>
          <p14:tracePt t="101722" x="7000875" y="5991225"/>
          <p14:tracePt t="101735" x="7027863" y="5973763"/>
          <p14:tracePt t="101748" x="7054850" y="5956300"/>
          <p14:tracePt t="101765" x="7089775" y="5946775"/>
          <p14:tracePt t="101782" x="7108825" y="5938838"/>
          <p14:tracePt t="101798" x="7143750" y="5911850"/>
          <p14:tracePt t="101815" x="7153275" y="5894388"/>
          <p14:tracePt t="101832" x="7161213" y="5894388"/>
          <p14:tracePt t="101848" x="7161213" y="5884863"/>
          <p14:tracePt t="101865" x="7161213" y="5875338"/>
          <p14:tracePt t="101882" x="7170738" y="5857875"/>
          <p14:tracePt t="101899" x="7180263" y="5840413"/>
          <p14:tracePt t="101915" x="7180263" y="5830888"/>
          <p14:tracePt t="101932" x="7188200" y="5822950"/>
          <p14:tracePt t="101949" x="7188200" y="5813425"/>
          <p14:tracePt t="101965" x="7188200" y="5803900"/>
          <p14:tracePt t="101982" x="7197725" y="5795963"/>
          <p14:tracePt t="101999" x="7197725" y="5776913"/>
          <p14:tracePt t="102015" x="7197725" y="5759450"/>
          <p14:tracePt t="102032" x="7205663" y="5741988"/>
          <p14:tracePt t="102048" x="7205663" y="5732463"/>
          <p14:tracePt t="102078" x="7205663" y="5724525"/>
          <p14:tracePt t="102114" x="7205663" y="5715000"/>
          <p14:tracePt t="102139" x="7205663" y="5705475"/>
          <p14:tracePt t="102163" x="7205663" y="5697538"/>
          <p14:tracePt t="102249" x="7197725" y="5697538"/>
          <p14:tracePt t="102274" x="7197725" y="5705475"/>
          <p14:tracePt t="102286" x="7188200" y="5705475"/>
          <p14:tracePt t="102300" x="7180263" y="5715000"/>
          <p14:tracePt t="102323" x="7170738" y="5732463"/>
          <p14:tracePt t="102336" x="7143750" y="5741988"/>
          <p14:tracePt t="102348" x="7126288" y="5768975"/>
          <p14:tracePt t="102360" x="7108825" y="5776913"/>
          <p14:tracePt t="102373" x="7089775" y="5786438"/>
          <p14:tracePt t="102385" x="7081838" y="5786438"/>
          <p14:tracePt t="102399" x="7062788" y="5803900"/>
          <p14:tracePt t="102415" x="7054850" y="5803900"/>
          <p14:tracePt t="102432" x="7045325" y="5813425"/>
          <p14:tracePt t="102449" x="7010400" y="5830888"/>
          <p14:tracePt t="102465" x="7000875" y="5840413"/>
          <p14:tracePt t="102482" x="6973888" y="5840413"/>
          <p14:tracePt t="102499" x="6965950" y="5840413"/>
          <p14:tracePt t="102515" x="6956425" y="5840413"/>
          <p14:tracePt t="102533" x="6929438" y="5840413"/>
          <p14:tracePt t="102549" x="6919913" y="5840413"/>
          <p14:tracePt t="102568" x="6902450" y="5840413"/>
          <p14:tracePt t="102582" x="6894513" y="5840413"/>
          <p14:tracePt t="102599" x="6884988" y="5840413"/>
          <p14:tracePt t="102629" x="6875463" y="5840413"/>
          <p14:tracePt t="102654" x="6867525" y="5840413"/>
          <p14:tracePt t="102667" x="6858000" y="5840413"/>
          <p14:tracePt t="102678" x="6840538" y="5840413"/>
          <p14:tracePt t="102694" x="6823075" y="5848350"/>
          <p14:tracePt t="102714" x="6804025" y="5848350"/>
          <p14:tracePt t="102740" x="6796088" y="5848350"/>
          <p14:tracePt t="102753" x="6786563" y="5848350"/>
          <p14:tracePt t="102764" x="6777038" y="5848350"/>
          <p14:tracePt t="102776" x="6759575" y="5848350"/>
          <p14:tracePt t="102801" x="6751638" y="5848350"/>
          <p14:tracePt t="102813" x="6742113" y="5848350"/>
          <p14:tracePt t="102826" x="6732588" y="5848350"/>
          <p14:tracePt t="102849" x="6724650" y="5848350"/>
          <p14:tracePt t="103255" x="6742113" y="5848350"/>
          <p14:tracePt t="103267" x="6751638" y="5848350"/>
          <p14:tracePt t="103279" x="6759575" y="5848350"/>
          <p14:tracePt t="103290" x="6777038" y="5848350"/>
          <p14:tracePt t="103304" x="6786563" y="5848350"/>
          <p14:tracePt t="103316" x="6796088" y="5848350"/>
          <p14:tracePt t="103332" x="6804025" y="5848350"/>
          <p14:tracePt t="103349" x="6831013" y="5848350"/>
          <p14:tracePt t="103366" x="6875463" y="5848350"/>
          <p14:tracePt t="103382" x="6902450" y="5848350"/>
          <p14:tracePt t="103399" x="6929438" y="5848350"/>
          <p14:tracePt t="103416" x="6973888" y="5848350"/>
          <p14:tracePt t="103432" x="7000875" y="5848350"/>
          <p14:tracePt t="103449" x="7054850" y="5848350"/>
          <p14:tracePt t="103466" x="7072313" y="5848350"/>
          <p14:tracePt t="103483" x="7089775" y="5848350"/>
          <p14:tracePt t="103499" x="7126288" y="5840413"/>
          <p14:tracePt t="103525" x="7134225" y="5840413"/>
          <p14:tracePt t="103537" x="7143750" y="5840413"/>
          <p14:tracePt t="103622" x="7143750" y="5830888"/>
          <p14:tracePt t="105043" x="7143750" y="5822950"/>
          <p14:tracePt t="105239" x="7143750" y="5813425"/>
          <p14:tracePt t="105325" x="7143750" y="5803900"/>
          <p14:tracePt t="105338" x="7143750" y="5795963"/>
          <p14:tracePt t="105349" x="7153275" y="5786438"/>
          <p14:tracePt t="105373" x="7153275" y="5776913"/>
          <p14:tracePt t="105387" x="7161213" y="5768975"/>
          <p14:tracePt t="105398" x="7170738" y="5759450"/>
          <p14:tracePt t="105410" x="7188200" y="5741988"/>
          <p14:tracePt t="105423" x="7197725" y="5724525"/>
          <p14:tracePt t="105435" x="7215188" y="5697538"/>
          <p14:tracePt t="105450" x="7224713" y="5680075"/>
          <p14:tracePt t="105466" x="7232650" y="5661025"/>
          <p14:tracePt t="105483" x="7242175" y="5634038"/>
          <p14:tracePt t="105500" x="7251700" y="5599113"/>
          <p14:tracePt t="105516" x="7251700" y="5572125"/>
          <p14:tracePt t="105533" x="7259638" y="5500688"/>
          <p14:tracePt t="105550" x="7259638" y="5465763"/>
          <p14:tracePt t="105566" x="7269163" y="5438775"/>
          <p14:tracePt t="105583" x="7269163" y="5375275"/>
          <p14:tracePt t="105600" x="7269163" y="5348288"/>
          <p14:tracePt t="105616" x="7269163" y="5322888"/>
          <p14:tracePt t="105633" x="7269163" y="5251450"/>
          <p14:tracePt t="105650" x="7269163" y="5224463"/>
          <p14:tracePt t="105666" x="7269163" y="5197475"/>
          <p14:tracePt t="105683" x="7259638" y="5143500"/>
          <p14:tracePt t="105700" x="7259638" y="5116513"/>
          <p14:tracePt t="105716" x="7259638" y="5089525"/>
          <p14:tracePt t="105733" x="7259638" y="5000625"/>
          <p14:tracePt t="105750" x="7259638" y="4938713"/>
          <p14:tracePt t="105766" x="7251700" y="4840288"/>
          <p14:tracePt t="105783" x="7242175" y="4795838"/>
          <p14:tracePt t="105800" x="7232650" y="4759325"/>
          <p14:tracePt t="105816" x="7215188" y="4714875"/>
          <p14:tracePt t="105833" x="7197725" y="4705350"/>
          <p14:tracePt t="105850" x="7188200" y="4697413"/>
          <p14:tracePt t="105866" x="7153275" y="4687888"/>
          <p14:tracePt t="105883" x="7143750" y="4687888"/>
          <p14:tracePt t="105900" x="7126288" y="4679950"/>
          <p14:tracePt t="105917" x="7089775" y="4670425"/>
          <p14:tracePt t="105933" x="7062788" y="4660900"/>
          <p14:tracePt t="105950" x="7018338" y="4660900"/>
          <p14:tracePt t="105966" x="6965950" y="4660900"/>
          <p14:tracePt t="106403" x="6965950" y="4652963"/>
          <p14:tracePt t="106426" x="6956425" y="4652963"/>
          <p14:tracePt t="106440" x="6946900" y="4652963"/>
          <p14:tracePt t="106453" x="6938963" y="4643438"/>
          <p14:tracePt t="106465" x="6929438" y="4633913"/>
          <p14:tracePt t="106476" x="6911975" y="4625975"/>
          <p14:tracePt t="106489" x="6894513" y="4608513"/>
          <p14:tracePt t="106501" x="6867525" y="4589463"/>
          <p14:tracePt t="106517" x="6840538" y="4554538"/>
          <p14:tracePt t="106533" x="6813550" y="4527550"/>
          <p14:tracePt t="106550" x="6777038" y="4473575"/>
          <p14:tracePt t="106567" x="6705600" y="4357688"/>
          <p14:tracePt t="106583" x="6661150" y="4295775"/>
          <p14:tracePt t="106600" x="6572250" y="4179888"/>
          <p14:tracePt t="106617" x="6518275" y="4133850"/>
          <p14:tracePt t="106633" x="6446838" y="4089400"/>
          <p14:tracePt t="106650" x="6303963" y="4010025"/>
          <p14:tracePt t="106667" x="6251575" y="3983038"/>
          <p14:tracePt t="106683" x="6224588" y="3965575"/>
          <p14:tracePt t="106700" x="6188075" y="3956050"/>
          <p14:tracePt t="106717" x="6180138" y="3956050"/>
          <p14:tracePt t="106733" x="6170613" y="3956050"/>
          <p14:tracePt t="106750" x="6143625" y="3956050"/>
          <p14:tracePt t="106767" x="6116638" y="3983038"/>
          <p14:tracePt t="106784" x="6062663" y="4037013"/>
          <p14:tracePt t="106800" x="6027738" y="4062413"/>
          <p14:tracePt t="106817" x="5983288" y="4108450"/>
          <p14:tracePt t="106833" x="5911850" y="4241800"/>
          <p14:tracePt t="106850" x="5875338" y="4295775"/>
          <p14:tracePt t="106867" x="5830888" y="4367213"/>
          <p14:tracePt t="106883" x="5786438" y="4473575"/>
          <p14:tracePt t="106900" x="5776913" y="4527550"/>
          <p14:tracePt t="106917" x="5776913" y="4581525"/>
          <p14:tracePt t="106933" x="5776913" y="4705350"/>
          <p14:tracePt t="106950" x="5776913" y="4768850"/>
          <p14:tracePt t="106967" x="5813425" y="4919663"/>
          <p14:tracePt t="106984" x="5840413" y="4973638"/>
          <p14:tracePt t="107000" x="5857875" y="5037138"/>
          <p14:tracePt t="107017" x="5929313" y="5133975"/>
          <p14:tracePt t="107033" x="5973763" y="5197475"/>
          <p14:tracePt t="107050" x="6010275" y="5241925"/>
          <p14:tracePt t="107067" x="6089650" y="5313363"/>
          <p14:tracePt t="107083" x="6143625" y="5357813"/>
          <p14:tracePt t="107100" x="6180138" y="5367338"/>
          <p14:tracePt t="107117" x="6313488" y="5419725"/>
          <p14:tracePt t="107133" x="6402388" y="5429250"/>
          <p14:tracePt t="107150" x="6616700" y="5411788"/>
          <p14:tracePt t="107167" x="6732588" y="5348288"/>
          <p14:tracePt t="107184" x="6831013" y="5276850"/>
          <p14:tracePt t="107200" x="6973888" y="5116513"/>
          <p14:tracePt t="107217" x="7010400" y="5054600"/>
          <p14:tracePt t="107234" x="7010400" y="5027613"/>
          <p14:tracePt t="107251" x="7010400" y="4965700"/>
          <p14:tracePt t="107267" x="7000875" y="4929188"/>
          <p14:tracePt t="107284" x="6965950" y="4884738"/>
          <p14:tracePt t="107300" x="6867525" y="4795838"/>
          <p14:tracePt t="107317" x="6796088" y="4751388"/>
          <p14:tracePt t="107334" x="6742113" y="4697413"/>
          <p14:tracePt t="107334" x="6670675" y="4660900"/>
          <p14:tracePt t="107351" x="6608763" y="4616450"/>
          <p14:tracePt t="107367" x="6537325" y="4581525"/>
          <p14:tracePt t="107384" x="6446838" y="4537075"/>
          <p14:tracePt t="107400" x="6419850" y="4518025"/>
          <p14:tracePt t="107417" x="6394450" y="4518025"/>
          <p14:tracePt t="107434" x="6348413" y="4527550"/>
          <p14:tracePt t="107450" x="6313488" y="4545013"/>
          <p14:tracePt t="107467" x="6286500" y="4572000"/>
          <p14:tracePt t="107484" x="6232525" y="4625975"/>
          <p14:tracePt t="107500" x="6205538" y="4670425"/>
          <p14:tracePt t="107517" x="6170613" y="4724400"/>
          <p14:tracePt t="107534" x="6134100" y="4848225"/>
          <p14:tracePt t="107551" x="6126163" y="4919663"/>
          <p14:tracePt t="107567" x="6126163" y="5000625"/>
          <p14:tracePt t="107584" x="6126163" y="5054600"/>
          <p14:tracePt t="107600" x="6134100" y="5089525"/>
          <p14:tracePt t="107617" x="6161088" y="5153025"/>
          <p14:tracePt t="107634" x="6170613" y="5170488"/>
          <p14:tracePt t="107650" x="6188075" y="5170488"/>
          <p14:tracePt t="107667" x="6197600" y="5180013"/>
          <p14:tracePt t="107684" x="6205538" y="5180013"/>
          <p14:tracePt t="107788" x="6197600" y="5180013"/>
          <p14:tracePt t="107811" x="6197600" y="5170488"/>
          <p14:tracePt t="107825" x="6188075" y="5170488"/>
          <p14:tracePt t="107850" x="6188075" y="5160963"/>
          <p14:tracePt t="107862" x="6170613" y="5153025"/>
          <p14:tracePt t="107874" x="6161088" y="5143500"/>
          <p14:tracePt t="107885" x="6143625" y="5126038"/>
          <p14:tracePt t="107901" x="6134100" y="5116513"/>
          <p14:tracePt t="107917" x="6116638" y="5099050"/>
          <p14:tracePt t="107934" x="6081713" y="5072063"/>
          <p14:tracePt t="107950" x="5946775" y="4956175"/>
          <p14:tracePt t="107967" x="5840413" y="4848225"/>
          <p14:tracePt t="107984" x="5446713" y="4438650"/>
          <p14:tracePt t="108001" x="5214938" y="4241800"/>
          <p14:tracePt t="108017" x="4965700" y="4071938"/>
          <p14:tracePt t="108034" x="4537075" y="3840163"/>
          <p14:tracePt t="108050" x="4340225" y="3741738"/>
          <p14:tracePt t="108067" x="4187825" y="3643313"/>
          <p14:tracePt t="108084" x="4037013" y="3536950"/>
          <p14:tracePt t="108100" x="4000500" y="3490913"/>
          <p14:tracePt t="108117" x="3973513" y="3446463"/>
          <p14:tracePt t="108134" x="3973513" y="3438525"/>
          <p14:tracePt t="108168" x="3983038" y="3455988"/>
          <p14:tracePt t="108179" x="4000500" y="3509963"/>
          <p14:tracePt t="109025" x="4000500" y="3500438"/>
          <p14:tracePt t="109038" x="3990975" y="3473450"/>
          <p14:tracePt t="109050" x="3956050" y="3402013"/>
          <p14:tracePt t="109062" x="3902075" y="3313113"/>
          <p14:tracePt t="109074" x="3803650" y="3205163"/>
          <p14:tracePt t="109085" x="3625850" y="3071813"/>
          <p14:tracePt t="109101" x="3429000" y="2919413"/>
          <p14:tracePt t="109118" x="3224213" y="2795588"/>
          <p14:tracePt t="109134" x="3054350" y="2679700"/>
          <p14:tracePt t="109151" x="2813050" y="2438400"/>
          <p14:tracePt t="109167" x="2741613" y="2330450"/>
          <p14:tracePt t="109184" x="2697163" y="2276475"/>
          <p14:tracePt t="109184" x="2670175" y="2259013"/>
          <p14:tracePt t="109201" x="2670175" y="2241550"/>
          <p14:tracePt t="109217" x="2660650" y="2241550"/>
          <p14:tracePt t="109234" x="2652713" y="2241550"/>
          <p14:tracePt t="109320" x="2652713" y="2251075"/>
          <p14:tracePt t="109344" x="2652713" y="2259013"/>
          <p14:tracePt t="109356" x="2652713" y="2268538"/>
          <p14:tracePt t="109368" x="2652713" y="2276475"/>
          <p14:tracePt t="109380" x="2652713" y="2295525"/>
          <p14:tracePt t="109393" x="2652713" y="2322513"/>
          <p14:tracePt t="109405" x="2652713" y="2347913"/>
          <p14:tracePt t="109418" x="2652713" y="2374900"/>
          <p14:tracePt t="109434" x="2652713" y="2393950"/>
          <p14:tracePt t="109451" x="2652713" y="2401888"/>
          <p14:tracePt t="109467" x="2652713" y="2411413"/>
          <p14:tracePt t="109491" x="2643188" y="2411413"/>
          <p14:tracePt t="109503" x="2633663" y="2393950"/>
          <p14:tracePt t="109517" x="2616200" y="2366963"/>
          <p14:tracePt t="109534" x="2589213" y="2312988"/>
          <p14:tracePt t="109551" x="2571750" y="2232025"/>
          <p14:tracePt t="109568" x="2536825" y="2062163"/>
          <p14:tracePt t="109584" x="2527300" y="2000250"/>
          <p14:tracePt t="109601" x="2527300" y="1955800"/>
          <p14:tracePt t="109618" x="2527300" y="1938338"/>
          <p14:tracePt t="109711" x="2527300" y="1946275"/>
          <p14:tracePt t="109738" x="2527300" y="1955800"/>
          <p14:tracePt t="109749" x="2527300" y="1965325"/>
          <p14:tracePt t="109761" x="2527300" y="1973263"/>
          <p14:tracePt t="109785" x="2527300" y="1982788"/>
          <p14:tracePt t="109798" x="2527300" y="2000250"/>
          <p14:tracePt t="109809" x="2527300" y="2017713"/>
          <p14:tracePt t="109821" x="2527300" y="2027238"/>
          <p14:tracePt t="109834" x="2517775" y="2044700"/>
          <p14:tracePt t="109851" x="2500313" y="2062163"/>
          <p14:tracePt t="109868" x="2490788" y="2081213"/>
          <p14:tracePt t="109884" x="2428875" y="2160588"/>
          <p14:tracePt t="109902" x="2384425" y="2214563"/>
          <p14:tracePt t="109918" x="2303463" y="2268538"/>
          <p14:tracePt t="109934" x="2098675" y="2419350"/>
          <p14:tracePt t="109951" x="2017713" y="2473325"/>
          <p14:tracePt t="109968" x="1874838" y="2544763"/>
          <p14:tracePt t="109984" x="1822450" y="2562225"/>
          <p14:tracePt t="110001" x="1785938" y="2581275"/>
          <p14:tracePt t="110018" x="1704975" y="2608263"/>
          <p14:tracePt t="110034" x="1660525" y="2625725"/>
          <p14:tracePt t="110051" x="1633538" y="2643188"/>
          <p14:tracePt t="110068" x="1598613" y="2652713"/>
          <p14:tracePt t="110084" x="1589088" y="2660650"/>
          <p14:tracePt t="110101" x="1581150" y="2660650"/>
          <p14:tracePt t="110118" x="1517650" y="2697163"/>
          <p14:tracePt t="110135" x="1482725" y="2724150"/>
          <p14:tracePt t="110151" x="1419225" y="2768600"/>
          <p14:tracePt t="110168" x="1303338" y="2847975"/>
          <p14:tracePt t="110185" x="1268413" y="2867025"/>
          <p14:tracePt t="110201" x="1241425" y="2874963"/>
          <p14:tracePt t="110533" x="1250950" y="2874963"/>
          <p14:tracePt t="111158" x="1250950" y="2867025"/>
          <p14:tracePt t="111182" x="1258888" y="2857500"/>
          <p14:tracePt t="111206" x="1258888" y="2847975"/>
          <p14:tracePt t="111218" x="1268413" y="2847975"/>
          <p14:tracePt t="111232" x="1276350" y="2847975"/>
          <p14:tracePt t="111243" x="1285875" y="2847975"/>
          <p14:tracePt t="111258" x="1295400" y="2847975"/>
          <p14:tracePt t="111269" x="1303338" y="2847975"/>
          <p14:tracePt t="111285" x="1322388" y="2847975"/>
          <p14:tracePt t="111301" x="1330325" y="2847975"/>
          <p14:tracePt t="111318" x="1347788" y="2847975"/>
          <p14:tracePt t="111335" x="1357313" y="2847975"/>
          <p14:tracePt t="111351" x="1366838" y="2847975"/>
          <p14:tracePt t="111368" x="1393825" y="2847975"/>
          <p14:tracePt t="111385" x="1411288" y="2847975"/>
          <p14:tracePt t="111401" x="1428750" y="2847975"/>
          <p14:tracePt t="111418" x="1473200" y="2847975"/>
          <p14:tracePt t="111435" x="1500188" y="2847975"/>
          <p14:tracePt t="111452" x="1544638" y="2840038"/>
          <p14:tracePt t="111468" x="1571625" y="2840038"/>
          <p14:tracePt t="111485" x="1608138" y="2840038"/>
          <p14:tracePt t="111502" x="1687513" y="2830513"/>
          <p14:tracePt t="111518" x="1741488" y="2830513"/>
          <p14:tracePt t="111535" x="1776413" y="2830513"/>
          <p14:tracePt t="111552" x="1893888" y="2813050"/>
          <p14:tracePt t="111568" x="1938338" y="2813050"/>
          <p14:tracePt t="111585" x="2054225" y="2795588"/>
          <p14:tracePt t="111602" x="2116138" y="2795588"/>
          <p14:tracePt t="111618" x="2170113" y="2786063"/>
          <p14:tracePt t="111635" x="2268538" y="2776538"/>
          <p14:tracePt t="111652" x="2322513" y="2776538"/>
          <p14:tracePt t="111668" x="2357438" y="2776538"/>
          <p14:tracePt t="111685" x="2428875" y="2776538"/>
          <p14:tracePt t="111702" x="2465388" y="2776538"/>
          <p14:tracePt t="111718" x="2517775" y="2776538"/>
          <p14:tracePt t="111735" x="2608263" y="2776538"/>
          <p14:tracePt t="111752" x="2652713" y="2776538"/>
          <p14:tracePt t="111768" x="2679700" y="2776538"/>
          <p14:tracePt t="111785" x="2751138" y="2776538"/>
          <p14:tracePt t="111802" x="2768600" y="2776538"/>
          <p14:tracePt t="111818" x="2795588" y="2776538"/>
          <p14:tracePt t="111835" x="2830513" y="2776538"/>
          <p14:tracePt t="111852" x="2847975" y="2776538"/>
          <p14:tracePt t="111869" x="2867025" y="2776538"/>
          <p14:tracePt t="111885" x="2874963" y="2776538"/>
          <p14:tracePt t="111942" x="2884488" y="2776538"/>
          <p14:tracePt t="112456" x="2894013" y="2776538"/>
          <p14:tracePt t="112469" x="2911475" y="2776538"/>
          <p14:tracePt t="112481" x="2946400" y="2776538"/>
          <p14:tracePt t="112493" x="2982913" y="2776538"/>
          <p14:tracePt t="112505" x="3044825" y="2776538"/>
          <p14:tracePt t="112518" x="3143250" y="2776538"/>
          <p14:tracePt t="112535" x="3224213" y="2776538"/>
          <p14:tracePt t="112552" x="3322638" y="2776538"/>
          <p14:tracePt t="112568" x="3509963" y="2795588"/>
          <p14:tracePt t="112585" x="3581400" y="2813050"/>
          <p14:tracePt t="112602" x="3633788" y="2830513"/>
          <p14:tracePt t="112619" x="3687763" y="2840038"/>
          <p14:tracePt t="112640" x="3697288" y="2840038"/>
          <p14:tracePt t="112897" x="3705225" y="2840038"/>
          <p14:tracePt t="112946" x="3724275" y="2840038"/>
          <p14:tracePt t="112958" x="3741738" y="2840038"/>
          <p14:tracePt t="112971" x="3776663" y="2840038"/>
          <p14:tracePt t="112983" x="3830638" y="2840038"/>
          <p14:tracePt t="112994" x="3894138" y="2867025"/>
          <p14:tracePt t="113007" x="3990975" y="2884488"/>
          <p14:tracePt t="113020" x="4116388" y="2911475"/>
          <p14:tracePt t="113035" x="4295775" y="2973388"/>
          <p14:tracePt t="113052" x="4527550" y="3062288"/>
          <p14:tracePt t="113069" x="4956175" y="3276600"/>
          <p14:tracePt t="113085" x="5126038" y="3367088"/>
          <p14:tracePt t="113102" x="5295900" y="3473450"/>
          <p14:tracePt t="113119" x="5626100" y="3687763"/>
          <p14:tracePt t="113136" x="5732463" y="3795713"/>
          <p14:tracePt t="113152" x="5875338" y="3919538"/>
          <p14:tracePt t="113169" x="6018213" y="4081463"/>
          <p14:tracePt t="113186" x="6089650" y="4143375"/>
          <p14:tracePt t="113202" x="6180138" y="4232275"/>
          <p14:tracePt t="113219" x="6205538" y="4268788"/>
          <p14:tracePt t="113235" x="6215063" y="4276725"/>
          <p14:tracePt t="113485" x="6224588" y="4251325"/>
          <p14:tracePt t="113498" x="6276975" y="4224338"/>
          <p14:tracePt t="113509" x="6367463" y="4179888"/>
          <p14:tracePt t="113522" x="6473825" y="4152900"/>
          <p14:tracePt t="113535" x="6616700" y="4116388"/>
          <p14:tracePt t="113552" x="6759575" y="4098925"/>
          <p14:tracePt t="113569" x="6867525" y="4089400"/>
          <p14:tracePt t="113586" x="7037388" y="4081463"/>
          <p14:tracePt t="113602" x="7089775" y="4081463"/>
          <p14:tracePt t="113619" x="7134225" y="4081463"/>
          <p14:tracePt t="113619" x="7170738" y="4081463"/>
          <p14:tracePt t="113635" x="7205663" y="4081463"/>
          <p14:tracePt t="113652" x="7224713" y="4089400"/>
          <p14:tracePt t="113669" x="7259638" y="4098925"/>
          <p14:tracePt t="113686" x="7259638" y="4108450"/>
          <p14:tracePt t="113702" x="7269163" y="4108450"/>
          <p14:tracePt t="113719" x="7277100" y="4125913"/>
          <p14:tracePt t="113741" x="7296150" y="4133850"/>
          <p14:tracePt t="113770" x="7304088" y="4143375"/>
          <p14:tracePt t="113780" x="7313613" y="4152900"/>
          <p14:tracePt t="113792" x="7331075" y="4160838"/>
          <p14:tracePt t="113804" x="7340600" y="4179888"/>
          <p14:tracePt t="113819" x="7358063" y="4187825"/>
          <p14:tracePt t="113836" x="7367588" y="4214813"/>
          <p14:tracePt t="113852" x="7385050" y="4241800"/>
          <p14:tracePt t="113869" x="7402513" y="4276725"/>
          <p14:tracePt t="113886" x="7412038" y="4295775"/>
          <p14:tracePt t="113902" x="7419975" y="4330700"/>
          <p14:tracePt t="113919" x="7419975" y="4348163"/>
          <p14:tracePt t="113936" x="7429500" y="4375150"/>
          <p14:tracePt t="113952" x="7439025" y="4429125"/>
          <p14:tracePt t="113969" x="7439025" y="4456113"/>
          <p14:tracePt t="113986" x="7439025" y="4483100"/>
          <p14:tracePt t="114002" x="7439025" y="4537075"/>
          <p14:tracePt t="114019" x="7439025" y="4554538"/>
          <p14:tracePt t="114036" x="7439025" y="4589463"/>
          <p14:tracePt t="114052" x="7439025" y="4643438"/>
          <p14:tracePt t="114069" x="7439025" y="4670425"/>
          <p14:tracePt t="114086" x="7439025" y="4705350"/>
          <p14:tracePt t="114102" x="7429500" y="4813300"/>
          <p14:tracePt t="114119" x="7419975" y="4848225"/>
          <p14:tracePt t="114136" x="7375525" y="4983163"/>
          <p14:tracePt t="114152" x="7340600" y="5072063"/>
          <p14:tracePt t="114169" x="7304088" y="5160963"/>
          <p14:tracePt t="114186" x="7215188" y="5295900"/>
          <p14:tracePt t="114202" x="7188200" y="5313363"/>
          <p14:tracePt t="114466" x="7153275" y="5375275"/>
          <p14:tracePt t="114477" x="7099300" y="5446713"/>
          <p14:tracePt t="114491" x="7037388" y="5554663"/>
          <p14:tracePt t="114502" x="6965950" y="5670550"/>
          <p14:tracePt t="114514" x="6884988" y="5795963"/>
          <p14:tracePt t="114526" x="6813550" y="5875338"/>
          <p14:tracePt t="114537" x="6769100" y="5929313"/>
          <p14:tracePt t="114552" x="6732588" y="5973763"/>
          <p14:tracePt t="114569" x="6705600" y="5991225"/>
          <p14:tracePt t="114586" x="6680200" y="6000750"/>
          <p14:tracePt t="114602" x="6608763" y="6000750"/>
          <p14:tracePt t="114619" x="6562725" y="6000750"/>
          <p14:tracePt t="114636" x="6518275" y="6000750"/>
          <p14:tracePt t="114652" x="6419850" y="5965825"/>
          <p14:tracePt t="114669" x="6394450" y="5946775"/>
          <p14:tracePt t="114686" x="6330950" y="5911850"/>
          <p14:tracePt t="114702" x="6303963" y="5875338"/>
          <p14:tracePt t="114719" x="6251575" y="5830888"/>
          <p14:tracePt t="114736" x="6197600" y="5705475"/>
          <p14:tracePt t="114752" x="6170613" y="5599113"/>
          <p14:tracePt t="114769" x="6161088" y="5491163"/>
          <p14:tracePt t="114786" x="6153150" y="5259388"/>
          <p14:tracePt t="114803" x="6153150" y="5160963"/>
          <p14:tracePt t="114819" x="6153150" y="5089525"/>
          <p14:tracePt t="114836" x="6153150" y="4991100"/>
          <p14:tracePt t="114852" x="6153150" y="4973638"/>
          <p14:tracePt t="114869" x="6188075" y="4919663"/>
          <p14:tracePt t="114886" x="6205538" y="4902200"/>
          <p14:tracePt t="114903" x="6242050" y="4867275"/>
          <p14:tracePt t="114919" x="6303963" y="4803775"/>
          <p14:tracePt t="114936" x="6323013" y="4776788"/>
          <p14:tracePt t="114952" x="6348413" y="4768850"/>
          <p14:tracePt t="114969" x="6402388" y="4724400"/>
          <p14:tracePt t="114986" x="6438900" y="4705350"/>
          <p14:tracePt t="115002" x="6483350" y="4687888"/>
          <p14:tracePt t="115019" x="6599238" y="4633913"/>
          <p14:tracePt t="115036" x="6653213" y="4616450"/>
          <p14:tracePt t="115052" x="6705600" y="4598988"/>
          <p14:tracePt t="115069" x="6813550" y="4562475"/>
          <p14:tracePt t="115086" x="6867525" y="4545013"/>
          <p14:tracePt t="115103" x="6965950" y="4518025"/>
          <p14:tracePt t="115119" x="7027863" y="4518025"/>
          <p14:tracePt t="115136" x="7081838" y="4518025"/>
          <p14:tracePt t="115153" x="7161213" y="4518025"/>
          <p14:tracePt t="115169" x="7188200" y="4537075"/>
          <p14:tracePt t="115186" x="7205663" y="4545013"/>
          <p14:tracePt t="115202" x="7242175" y="4589463"/>
          <p14:tracePt t="115220" x="7259638" y="4608513"/>
          <p14:tracePt t="115236" x="7269163" y="4625975"/>
          <p14:tracePt t="115252" x="7296150" y="4687888"/>
          <p14:tracePt t="115269" x="7296150" y="4714875"/>
          <p14:tracePt t="115286" x="7304088" y="4741863"/>
          <p14:tracePt t="115303" x="7323138" y="4813300"/>
          <p14:tracePt t="115319" x="7331075" y="4857750"/>
          <p14:tracePt t="115336" x="7331075" y="4973638"/>
          <p14:tracePt t="115353" x="7331075" y="5045075"/>
          <p14:tracePt t="115369" x="7331075" y="5108575"/>
          <p14:tracePt t="115386" x="7313613" y="5259388"/>
          <p14:tracePt t="115403" x="7277100" y="5330825"/>
          <p14:tracePt t="115420" x="7259638" y="5402263"/>
          <p14:tracePt t="115436" x="7197725" y="5527675"/>
          <p14:tracePt t="115453" x="7161213" y="5589588"/>
          <p14:tracePt t="115470" x="7089775" y="5670550"/>
          <p14:tracePt t="115486" x="7054850" y="5705475"/>
          <p14:tracePt t="115503" x="7027863" y="5732463"/>
          <p14:tracePt t="115519" x="6946900" y="5759450"/>
          <p14:tracePt t="115536" x="6894513" y="5776913"/>
          <p14:tracePt t="115553" x="6840538" y="5795963"/>
          <p14:tracePt t="115569" x="6769100" y="5803900"/>
          <p14:tracePt t="115586" x="6742113" y="5803900"/>
          <p14:tracePt t="115603" x="6724650" y="5803900"/>
          <p14:tracePt t="115619" x="6670675" y="5803900"/>
          <p14:tracePt t="115636" x="6634163" y="5786438"/>
          <p14:tracePt t="115653" x="6608763" y="5751513"/>
          <p14:tracePt t="115669" x="6537325" y="5705475"/>
          <p14:tracePt t="115686" x="6510338" y="5670550"/>
          <p14:tracePt t="115703" x="6446838" y="5626100"/>
          <p14:tracePt t="115719" x="6411913" y="5599113"/>
          <p14:tracePt t="115737" x="6384925" y="5581650"/>
          <p14:tracePt t="115753" x="6323013" y="5500688"/>
          <p14:tracePt t="115769" x="6296025" y="5456238"/>
          <p14:tracePt t="115786" x="6276975" y="5402263"/>
          <p14:tracePt t="115803" x="6242050" y="5303838"/>
          <p14:tracePt t="115820" x="6224588" y="5259388"/>
          <p14:tracePt t="115836" x="6205538" y="5170488"/>
          <p14:tracePt t="115853" x="6205538" y="5116513"/>
          <p14:tracePt t="115870" x="6205538" y="5081588"/>
          <p14:tracePt t="115886" x="6205538" y="4991100"/>
          <p14:tracePt t="115903" x="6215063" y="4965700"/>
          <p14:tracePt t="115920" x="6232525" y="4919663"/>
          <p14:tracePt t="115936" x="6259513" y="4867275"/>
          <p14:tracePt t="115953" x="6269038" y="4848225"/>
          <p14:tracePt t="115969" x="6286500" y="4840288"/>
          <p14:tracePt t="115986" x="6303963" y="4813300"/>
          <p14:tracePt t="116003" x="6313488" y="4803775"/>
          <p14:tracePt t="116020" x="6323013" y="4803775"/>
          <p14:tracePt t="116036" x="6340475" y="4786313"/>
          <p14:tracePt t="116053" x="6367463" y="4776788"/>
          <p14:tracePt t="116070" x="6394450" y="4768850"/>
          <p14:tracePt t="116086" x="6438900" y="4751388"/>
          <p14:tracePt t="116103" x="6473825" y="4732338"/>
          <p14:tracePt t="116120" x="6537325" y="4705350"/>
          <p14:tracePt t="116136" x="6562725" y="4697413"/>
          <p14:tracePt t="116153" x="6599238" y="4697413"/>
          <p14:tracePt t="116170" x="6653213" y="4687888"/>
          <p14:tracePt t="116186" x="6680200" y="4687888"/>
          <p14:tracePt t="116203" x="6697663" y="4687888"/>
          <p14:tracePt t="116222" x="6732588" y="4687888"/>
          <p14:tracePt t="116237" x="6751638" y="4687888"/>
          <p14:tracePt t="116253" x="6759575" y="4687888"/>
          <p14:tracePt t="116270" x="6786563" y="4714875"/>
          <p14:tracePt t="116286" x="6796088" y="4732338"/>
          <p14:tracePt t="116303" x="6813550" y="4786313"/>
          <p14:tracePt t="116320" x="6831013" y="4830763"/>
          <p14:tracePt t="116336" x="6840538" y="4867275"/>
          <p14:tracePt t="116353" x="6858000" y="4946650"/>
          <p14:tracePt t="116370" x="6867525" y="4973638"/>
          <p14:tracePt t="116387" x="6867525" y="5000625"/>
          <p14:tracePt t="116403" x="6875463" y="5072063"/>
          <p14:tracePt t="116420" x="6875463" y="5099050"/>
          <p14:tracePt t="116436" x="6875463" y="5160963"/>
          <p14:tracePt t="116453" x="6875463" y="5187950"/>
          <p14:tracePt t="116470" x="6875463" y="5232400"/>
          <p14:tracePt t="116487" x="6875463" y="5313363"/>
          <p14:tracePt t="116503" x="6875463" y="5348288"/>
          <p14:tracePt t="116520" x="6875463" y="5375275"/>
          <p14:tracePt t="116537" x="6875463" y="5419725"/>
          <p14:tracePt t="116553" x="6858000" y="5446713"/>
          <p14:tracePt t="116570" x="6840538" y="5473700"/>
          <p14:tracePt t="116586" x="6786563" y="5537200"/>
          <p14:tracePt t="116603" x="6751638" y="5572125"/>
          <p14:tracePt t="116620" x="6732588" y="5581650"/>
          <p14:tracePt t="116636" x="6697663" y="5608638"/>
          <p14:tracePt t="116653" x="6688138" y="5608638"/>
          <p14:tracePt t="116670" x="6680200" y="5608638"/>
          <p14:tracePt t="116686" x="6616700" y="5599113"/>
          <p14:tracePt t="116703" x="6589713" y="5572125"/>
          <p14:tracePt t="116720" x="6527800" y="5518150"/>
          <p14:tracePt t="116737" x="6500813" y="5473700"/>
          <p14:tracePt t="116753" x="6456363" y="5419725"/>
          <p14:tracePt t="116770" x="6419850" y="5322888"/>
          <p14:tracePt t="116787" x="6402388" y="5259388"/>
          <p14:tracePt t="116803" x="6394450" y="5187950"/>
          <p14:tracePt t="116820" x="6357938" y="5037138"/>
          <p14:tracePt t="116837" x="6348413" y="4965700"/>
          <p14:tracePt t="116853" x="6348413" y="4884738"/>
          <p14:tracePt t="116870" x="6348413" y="4759325"/>
          <p14:tracePt t="116886" x="6367463" y="4705350"/>
          <p14:tracePt t="116903" x="6438900" y="4633913"/>
          <p14:tracePt t="116920" x="6491288" y="4589463"/>
          <p14:tracePt t="116937" x="6545263" y="4537075"/>
          <p14:tracePt t="116953" x="6661150" y="4456113"/>
          <p14:tracePt t="116970" x="6715125" y="4429125"/>
          <p14:tracePt t="116987" x="6769100" y="4394200"/>
          <p14:tracePt t="117003" x="6875463" y="4348163"/>
          <p14:tracePt t="117020" x="6919913" y="4330700"/>
          <p14:tracePt t="117037" x="6956425" y="4322763"/>
          <p14:tracePt t="117053" x="7037388" y="4313238"/>
          <p14:tracePt t="117070" x="7062788" y="4313238"/>
          <p14:tracePt t="117087" x="7099300" y="4313238"/>
          <p14:tracePt t="117087" x="7116763" y="4313238"/>
          <p14:tracePt t="117103" x="7134225" y="4322763"/>
          <p14:tracePt t="117120" x="7161213" y="4330700"/>
          <p14:tracePt t="117137" x="7197725" y="4357688"/>
          <p14:tracePt t="117153" x="7215188" y="4384675"/>
          <p14:tracePt t="117170" x="7224713" y="4419600"/>
          <p14:tracePt t="117187" x="7232650" y="4500563"/>
          <p14:tracePt t="117203" x="7232650" y="4537075"/>
          <p14:tracePt t="117220" x="7232650" y="4589463"/>
          <p14:tracePt t="117237" x="7232650" y="4697413"/>
          <p14:tracePt t="117253" x="7232650" y="4759325"/>
          <p14:tracePt t="117270" x="7224713" y="4813300"/>
          <p14:tracePt t="117287" x="7180263" y="4938713"/>
          <p14:tracePt t="117303" x="7161213" y="5010150"/>
          <p14:tracePt t="117320" x="7116763" y="5099050"/>
          <p14:tracePt t="117337" x="7108825" y="5133975"/>
          <p14:tracePt t="117353" x="7081838" y="5160963"/>
          <p14:tracePt t="117370" x="7010400" y="5232400"/>
          <p14:tracePt t="117387" x="6973888" y="5259388"/>
          <p14:tracePt t="117403" x="6929438" y="5295900"/>
          <p14:tracePt t="117420" x="6884988" y="5313363"/>
          <p14:tracePt t="117437" x="6867525" y="5313363"/>
          <p14:tracePt t="117453" x="6858000" y="5313363"/>
          <p14:tracePt t="117470" x="6813550" y="5313363"/>
          <p14:tracePt t="117487" x="6786563" y="5313363"/>
          <p14:tracePt t="117503" x="6724650" y="5303838"/>
          <p14:tracePt t="117520" x="6697663" y="5295900"/>
          <p14:tracePt t="117537" x="6670675" y="5276850"/>
          <p14:tracePt t="117553" x="6634163" y="5241925"/>
          <p14:tracePt t="117570" x="6616700" y="5224463"/>
          <p14:tracePt t="117587" x="6599238" y="5205413"/>
          <p14:tracePt t="117603" x="6554788" y="5153025"/>
          <p14:tracePt t="117620" x="6537325" y="5116513"/>
          <p14:tracePt t="117637" x="6518275" y="5072063"/>
          <p14:tracePt t="117653" x="6500813" y="4991100"/>
          <p14:tracePt t="117670" x="6491288" y="4965700"/>
          <p14:tracePt t="117687" x="6491288" y="4938713"/>
          <p14:tracePt t="117704" x="6491288" y="4894263"/>
          <p14:tracePt t="117720" x="6500813" y="4875213"/>
          <p14:tracePt t="117737" x="6562725" y="4822825"/>
          <p14:tracePt t="117753" x="6616700" y="4795838"/>
          <p14:tracePt t="117770" x="6670675" y="4776788"/>
          <p14:tracePt t="117787" x="6786563" y="4751388"/>
          <p14:tracePt t="117803" x="6831013" y="4751388"/>
          <p14:tracePt t="117820" x="6894513" y="4751388"/>
          <p14:tracePt t="117837" x="6973888" y="4759325"/>
          <p14:tracePt t="117853" x="6991350" y="4768850"/>
          <p14:tracePt t="117870" x="7018338" y="4803775"/>
          <p14:tracePt t="117887" x="7054850" y="4875213"/>
          <p14:tracePt t="117904" x="7062788" y="4911725"/>
          <p14:tracePt t="117920" x="7062788" y="4956175"/>
          <p14:tracePt t="117921" x="7062788" y="5000625"/>
          <p14:tracePt t="117937" x="7062788" y="5054600"/>
          <p14:tracePt t="117954" x="7054850" y="5089525"/>
          <p14:tracePt t="117970" x="7018338" y="5170488"/>
          <p14:tracePt t="117987" x="7000875" y="5187950"/>
          <p14:tracePt t="118003" x="6973888" y="5205413"/>
          <p14:tracePt t="118020" x="6929438" y="5232400"/>
          <p14:tracePt t="118037" x="6894513" y="5251450"/>
          <p14:tracePt t="118053" x="6867525" y="5268913"/>
          <p14:tracePt t="118070" x="6840538" y="5268913"/>
          <p14:tracePt t="118087" x="6831013" y="5268913"/>
          <p14:tracePt t="118104" x="6823075" y="5268913"/>
          <p14:tracePt t="118120" x="6813550" y="5268913"/>
          <p14:tracePt t="118141" x="6813550" y="5259388"/>
          <p14:tracePt t="119318" x="6813550" y="5251450"/>
          <p14:tracePt t="119367" x="6813550" y="5241925"/>
          <p14:tracePt t="119403" x="6804025" y="5232400"/>
          <p14:tracePt t="119416" x="6796088" y="5224463"/>
          <p14:tracePt t="119427" x="6769100" y="5205413"/>
          <p14:tracePt t="119439" x="6742113" y="5197475"/>
          <p14:tracePt t="119454" x="6688138" y="5180013"/>
          <p14:tracePt t="119471" x="6599238" y="5143500"/>
          <p14:tracePt t="119487" x="6491288" y="5116513"/>
          <p14:tracePt t="119504" x="6089650" y="5000625"/>
          <p14:tracePt t="119521" x="5867400" y="4956175"/>
          <p14:tracePt t="119537" x="5670550" y="4894263"/>
          <p14:tracePt t="119554" x="5295900" y="4786313"/>
          <p14:tracePt t="119571" x="5160963" y="4741863"/>
          <p14:tracePt t="119587" x="4956175" y="4687888"/>
          <p14:tracePt t="119604" x="4848225" y="4652963"/>
          <p14:tracePt t="119621" x="4768850" y="4633913"/>
          <p14:tracePt t="119637" x="4589463" y="4598988"/>
          <p14:tracePt t="119654" x="4518025" y="4572000"/>
          <p14:tracePt t="119671" x="4429125" y="4562475"/>
          <p14:tracePt t="119687" x="4313238" y="4537075"/>
          <p14:tracePt t="119704" x="4251325" y="4518025"/>
          <p14:tracePt t="119721" x="4116388" y="4491038"/>
          <p14:tracePt t="119737" x="4054475" y="4473575"/>
          <p14:tracePt t="119754" x="3956050" y="4465638"/>
          <p14:tracePt t="119771" x="3857625" y="4465638"/>
          <p14:tracePt t="119788" x="3652838" y="4446588"/>
          <p14:tracePt t="119804" x="3554413" y="4419600"/>
          <p14:tracePt t="119821" x="3473450" y="4384675"/>
          <p14:tracePt t="119837" x="3357563" y="4322763"/>
          <p14:tracePt t="119854" x="3313113" y="4295775"/>
          <p14:tracePt t="119871" x="3259138" y="4259263"/>
          <p14:tracePt t="119887" x="3251200" y="4251325"/>
          <p14:tracePt t="119904" x="3232150" y="4241800"/>
          <p14:tracePt t="119921" x="3232150" y="4232275"/>
          <p14:tracePt t="120223" x="3241675" y="4232275"/>
          <p14:tracePt t="120248" x="3251200" y="4232275"/>
          <p14:tracePt t="120272" x="3268663" y="4232275"/>
          <p14:tracePt t="120285" x="3286125" y="4232275"/>
          <p14:tracePt t="120299" x="3330575" y="4232275"/>
          <p14:tracePt t="120309" x="3375025" y="4241800"/>
          <p14:tracePt t="120324" x="3438525" y="4259263"/>
          <p14:tracePt t="120338" x="3527425" y="4268788"/>
          <p14:tracePt t="120354" x="3652838" y="4276725"/>
          <p14:tracePt t="120371" x="4000500" y="4340225"/>
          <p14:tracePt t="120388" x="4241800" y="4384675"/>
          <p14:tracePt t="120404" x="4510088" y="4438650"/>
          <p14:tracePt t="120421" x="5099050" y="4562475"/>
          <p14:tracePt t="120438" x="5411788" y="4625975"/>
          <p14:tracePt t="120454" x="5705475" y="4687888"/>
          <p14:tracePt t="120471" x="6242050" y="4795838"/>
          <p14:tracePt t="120488" x="6473825" y="4830763"/>
          <p14:tracePt t="120504" x="6643688" y="4867275"/>
          <p14:tracePt t="120521" x="6911975" y="4946650"/>
          <p14:tracePt t="120538" x="7010400" y="4973638"/>
          <p14:tracePt t="120554" x="7089775" y="5010150"/>
          <p14:tracePt t="120571" x="7180263" y="5037138"/>
          <p14:tracePt t="120588" x="7205663" y="5045075"/>
          <p14:tracePt t="120604" x="7242175" y="5062538"/>
          <p14:tracePt t="120621" x="7251700" y="5062538"/>
          <p14:tracePt t="120638" x="7251700" y="5072063"/>
          <p14:tracePt t="121743" x="7251700" y="5062538"/>
          <p14:tracePt t="121756" x="7251700" y="5054600"/>
          <p14:tracePt t="121779" x="7251700" y="5037138"/>
          <p14:tracePt t="121792" x="7251700" y="5027613"/>
          <p14:tracePt t="121805" x="7251700" y="5018088"/>
          <p14:tracePt t="121817" x="7251700" y="5000625"/>
          <p14:tracePt t="121832" x="7251700" y="4983163"/>
          <p14:tracePt t="121841" x="7242175" y="4956175"/>
          <p14:tracePt t="121855" x="7224713" y="4911725"/>
          <p14:tracePt t="121871" x="7205663" y="4875213"/>
          <p14:tracePt t="121888" x="7188200" y="4822825"/>
          <p14:tracePt t="121905" x="7170738" y="4732338"/>
          <p14:tracePt t="121922" x="7161213" y="4697413"/>
          <p14:tracePt t="121938" x="7153275" y="4660900"/>
          <p14:tracePt t="121955" x="7116763" y="4589463"/>
          <p14:tracePt t="121971" x="7108825" y="4562475"/>
          <p14:tracePt t="121988" x="7099300" y="4554538"/>
          <p14:tracePt t="122005" x="7099300" y="4545013"/>
          <p14:tracePt t="122021" x="7089775" y="4545013"/>
          <p14:tracePt t="122147" x="7089775" y="4554538"/>
          <p14:tracePt t="122159" x="7099300" y="4562475"/>
          <p14:tracePt t="122172" x="7099300" y="4572000"/>
          <p14:tracePt t="122185" x="7108825" y="4598988"/>
          <p14:tracePt t="122196" x="7116763" y="4608513"/>
          <p14:tracePt t="122208" x="7126288" y="4625975"/>
          <p14:tracePt t="122221" x="7126288" y="4643438"/>
          <p14:tracePt t="122238" x="7143750" y="4670425"/>
          <p14:tracePt t="122255" x="7143750" y="4687888"/>
          <p14:tracePt t="122271" x="7153275" y="4732338"/>
          <p14:tracePt t="122288" x="7153275" y="4751388"/>
          <p14:tracePt t="122305" x="7153275" y="4776788"/>
          <p14:tracePt t="122321" x="7153275" y="4822825"/>
          <p14:tracePt t="122338" x="7153275" y="4840288"/>
          <p14:tracePt t="122355" x="7153275" y="4875213"/>
          <p14:tracePt t="122371" x="7153275" y="4894263"/>
          <p14:tracePt t="122388" x="7153275" y="4902200"/>
          <p14:tracePt t="122405" x="7153275" y="4911725"/>
          <p14:tracePt t="122421" x="7153275" y="4929188"/>
          <p14:tracePt t="122441" x="7153275" y="4938713"/>
          <p14:tracePt t="122455" x="7143750" y="4956175"/>
          <p14:tracePt t="122471" x="7143750" y="4965700"/>
          <p14:tracePt t="122489" x="7143750" y="4973638"/>
          <p14:tracePt t="122505" x="7134225" y="4991100"/>
          <p14:tracePt t="122522" x="7126288" y="5010150"/>
          <p14:tracePt t="122538" x="7116763" y="5018088"/>
          <p14:tracePt t="122555" x="7089775" y="5072063"/>
          <p14:tracePt t="122572" x="7062788" y="5099050"/>
          <p14:tracePt t="122588" x="7000875" y="5160963"/>
          <p14:tracePt t="122605" x="6983413" y="5187950"/>
          <p14:tracePt t="122621" x="6965950" y="5205413"/>
          <p14:tracePt t="122638" x="6919913" y="5241925"/>
          <p14:tracePt t="122655" x="6902450" y="5276850"/>
          <p14:tracePt t="122672" x="6875463" y="5286375"/>
          <p14:tracePt t="122688" x="6858000" y="5303838"/>
          <p14:tracePt t="122705" x="6858000" y="5313363"/>
          <p14:tracePt t="123214" x="6858000" y="5303838"/>
          <p14:tracePt t="123225" x="6848475" y="5295900"/>
          <p14:tracePt t="123238" x="6848475" y="5259388"/>
          <p14:tracePt t="123250" x="6840538" y="5232400"/>
          <p14:tracePt t="123263" x="6831013" y="5197475"/>
          <p14:tracePt t="123274" x="6831013" y="5153025"/>
          <p14:tracePt t="123289" x="6831013" y="5126038"/>
          <p14:tracePt t="123305" x="6823075" y="5099050"/>
          <p14:tracePt t="123322" x="6813550" y="5081588"/>
          <p14:tracePt t="123339" x="6804025" y="5045075"/>
          <p14:tracePt t="123355" x="6796088" y="5037138"/>
          <p14:tracePt t="123372" x="6769100" y="5000625"/>
          <p14:tracePt t="123389" x="6759575" y="4983163"/>
          <p14:tracePt t="123405" x="6751638" y="4965700"/>
          <p14:tracePt t="123422" x="6732588" y="4929188"/>
          <p14:tracePt t="123439" x="6732588" y="4919663"/>
          <p14:tracePt t="123455" x="6724650" y="4919663"/>
          <p14:tracePt t="123472" x="6715125" y="4911725"/>
          <p14:tracePt t="123507" x="6715125" y="4902200"/>
          <p14:tracePt t="123521" x="6705600" y="4902200"/>
          <p14:tracePt t="123556" x="6697663" y="4902200"/>
          <p14:tracePt t="123581" x="6688138" y="4894263"/>
          <p14:tracePt t="123593" x="6680200" y="4894263"/>
          <p14:tracePt t="123618" x="6670675" y="4894263"/>
          <p14:tracePt t="123654" x="6661150" y="4894263"/>
          <p14:tracePt t="123666" x="6653213" y="4894263"/>
          <p14:tracePt t="123679" x="6653213" y="4884738"/>
          <p14:tracePt t="123690" x="6643688" y="4884738"/>
          <p14:tracePt t="123716" x="6634163" y="4884738"/>
          <p14:tracePt t="123728" x="6634163" y="4875213"/>
          <p14:tracePt t="123741" x="6626225" y="4875213"/>
          <p14:tracePt t="123755" x="6616700" y="4875213"/>
          <p14:tracePt t="123772" x="6616700" y="4867275"/>
          <p14:tracePt t="123789" x="6608763" y="4857750"/>
          <p14:tracePt t="123805" x="6589713" y="4857750"/>
          <p14:tracePt t="123822" x="6581775" y="4848225"/>
          <p14:tracePt t="123839" x="6572250" y="4840288"/>
          <p14:tracePt t="123856" x="6554788" y="4830763"/>
          <p14:tracePt t="123872" x="6537325" y="4830763"/>
          <p14:tracePt t="123889" x="6527800" y="4830763"/>
          <p14:tracePt t="123905" x="6510338" y="4822825"/>
          <p14:tracePt t="123923" x="6491288" y="4822825"/>
          <p14:tracePt t="123939" x="6483350" y="4822825"/>
          <p14:tracePt t="123961" x="6465888" y="4822825"/>
          <p14:tracePt t="123986" x="6456363" y="4822825"/>
          <p14:tracePt t="124034" x="6446838" y="4822825"/>
          <p14:tracePt t="124046" x="6446838" y="4830763"/>
          <p14:tracePt t="124058" x="6438900" y="4830763"/>
          <p14:tracePt t="124070" x="6429375" y="4848225"/>
          <p14:tracePt t="124083" x="6419850" y="4848225"/>
          <p14:tracePt t="124095" x="6419850" y="4857750"/>
          <p14:tracePt t="124120" x="6419850" y="4867275"/>
          <p14:tracePt t="124133" x="6411913" y="4867275"/>
          <p14:tracePt t="124145" x="6411913" y="4875213"/>
          <p14:tracePt t="124168" x="6411913" y="4884738"/>
          <p14:tracePt t="124194" x="6411913" y="4894263"/>
          <p14:tracePt t="124231" x="6411913" y="4902200"/>
          <p14:tracePt t="124255" x="6411913" y="4911725"/>
          <p14:tracePt t="124266" x="6411913" y="4929188"/>
          <p14:tracePt t="124280" x="6411913" y="4946650"/>
          <p14:tracePt t="124290" x="6402388" y="4965700"/>
          <p14:tracePt t="124305" x="6402388" y="4983163"/>
          <p14:tracePt t="124322" x="6394450" y="5000625"/>
          <p14:tracePt t="124339" x="6394450" y="5018088"/>
          <p14:tracePt t="124356" x="6394450" y="5037138"/>
          <p14:tracePt t="124389" x="6394450" y="5045075"/>
          <p14:tracePt t="124414" x="6394450" y="5054600"/>
          <p14:tracePt t="124426" x="6394450" y="5062538"/>
          <p14:tracePt t="124439" x="6394450" y="5072063"/>
          <p14:tracePt t="124463" x="6402388" y="5089525"/>
          <p14:tracePt t="124474" x="6411913" y="5089525"/>
          <p14:tracePt t="124486" x="6411913" y="5108575"/>
          <p14:tracePt t="124500" x="6429375" y="5108575"/>
          <p14:tracePt t="124512" x="6429375" y="5116513"/>
          <p14:tracePt t="124525" x="6446838" y="5126038"/>
          <p14:tracePt t="124549" x="6456363" y="5133975"/>
          <p14:tracePt t="124561" x="6465888" y="5133975"/>
          <p14:tracePt t="124573" x="6473825" y="5143500"/>
          <p14:tracePt t="124589" x="6483350" y="5143500"/>
          <p14:tracePt t="124609" x="6500813" y="5153025"/>
          <p14:tracePt t="124634" x="6518275" y="5153025"/>
          <p14:tracePt t="124659" x="6527800" y="5153025"/>
          <p14:tracePt t="124671" x="6537325" y="5153025"/>
          <p14:tracePt t="124683" x="6545263" y="5153025"/>
          <p14:tracePt t="124696" x="6554788" y="5153025"/>
          <p14:tracePt t="124707" x="6572250" y="5153025"/>
          <p14:tracePt t="124722" x="6581775" y="5153025"/>
          <p14:tracePt t="124739" x="6589713" y="5153025"/>
          <p14:tracePt t="124756" x="6608763" y="5143500"/>
          <p14:tracePt t="124772" x="6626225" y="5133975"/>
          <p14:tracePt t="124789" x="6626225" y="5126038"/>
          <p14:tracePt t="124806" x="6634163" y="5126038"/>
          <p14:tracePt t="124831" x="6643688" y="5116513"/>
          <p14:tracePt t="125076" x="6634163" y="5116513"/>
          <p14:tracePt t="125112" x="6616700" y="5108575"/>
          <p14:tracePt t="125124" x="6616700" y="5099050"/>
          <p14:tracePt t="125137" x="6608763" y="5099050"/>
          <p14:tracePt t="125150" x="6599238" y="5089525"/>
          <p14:tracePt t="125161" x="6589713" y="5081588"/>
          <p14:tracePt t="125175" x="6572250" y="5072063"/>
          <p14:tracePt t="125189" x="6572250" y="5062538"/>
          <p14:tracePt t="125206" x="6562725" y="5054600"/>
          <p14:tracePt t="125223" x="6562725" y="5045075"/>
          <p14:tracePt t="125246" x="6562725" y="5037138"/>
          <p14:tracePt t="125394" x="6562725" y="5027613"/>
          <p14:tracePt t="125406" x="6554788" y="5027613"/>
          <p14:tracePt t="125419" x="6554788" y="5010150"/>
          <p14:tracePt t="125443" x="6545263" y="5010150"/>
          <p14:tracePt t="125688" x="6545263" y="5000625"/>
          <p14:tracePt t="125700" x="6545263" y="4991100"/>
          <p14:tracePt t="126435" x="6545263" y="5000625"/>
          <p14:tracePt t="126926" x="6554788" y="5000625"/>
          <p14:tracePt t="126938" x="6562725" y="5010150"/>
          <p14:tracePt t="126949" x="6572250" y="5010150"/>
          <p14:tracePt t="126963" x="6589713" y="5010150"/>
          <p14:tracePt t="126974" x="6616700" y="5018088"/>
          <p14:tracePt t="126990" x="6643688" y="5018088"/>
          <p14:tracePt t="127007" x="6680200" y="5018088"/>
          <p14:tracePt t="127023" x="6715125" y="5018088"/>
          <p14:tracePt t="127024" x="6759575" y="5018088"/>
          <p14:tracePt t="127040" x="6796088" y="5018088"/>
          <p14:tracePt t="127056" x="6831013" y="5018088"/>
          <p14:tracePt t="127073" x="6884988" y="5000625"/>
          <p14:tracePt t="127090" x="6894513" y="4991100"/>
          <p14:tracePt t="127106" x="6911975" y="4991100"/>
          <p14:tracePt t="127123" x="6929438" y="4973638"/>
          <p14:tracePt t="127140" x="6938963" y="4973638"/>
          <p14:tracePt t="127156" x="6946900" y="4973638"/>
          <p14:tracePt t="127173" x="6983413" y="4956175"/>
          <p14:tracePt t="127190" x="6991350" y="4946650"/>
          <p14:tracePt t="127206" x="7018338" y="4938713"/>
          <p14:tracePt t="127223" x="7045325" y="4919663"/>
          <p14:tracePt t="127240" x="7062788" y="4911725"/>
          <p14:tracePt t="127256" x="7081838" y="4902200"/>
          <p14:tracePt t="127273" x="7126288" y="4875213"/>
          <p14:tracePt t="127290" x="7153275" y="4848225"/>
          <p14:tracePt t="127306" x="7197725" y="4813300"/>
          <p14:tracePt t="127323" x="7215188" y="4803775"/>
          <p14:tracePt t="127340" x="7215188" y="4795838"/>
          <p14:tracePt t="127356" x="7224713" y="4786313"/>
          <p14:tracePt t="127381" x="7224713" y="4776788"/>
          <p14:tracePt t="127746" x="7224713" y="4768850"/>
          <p14:tracePt t="127759" x="7224713" y="4759325"/>
          <p14:tracePt t="127771" x="7232650" y="4741863"/>
          <p14:tracePt t="127784" x="7242175" y="4705350"/>
          <p14:tracePt t="127796" x="7277100" y="4633913"/>
          <p14:tracePt t="127808" x="7313613" y="4581525"/>
          <p14:tracePt t="127823" x="7323138" y="4545013"/>
          <p14:tracePt t="127840" x="7331075" y="4527550"/>
          <p14:tracePt t="127857" x="7340600" y="4518025"/>
          <p14:tracePt t="127873" x="7340600" y="4510088"/>
          <p14:tracePt t="127890" x="7340600" y="4491038"/>
          <p14:tracePt t="127907" x="7340600" y="4456113"/>
          <p14:tracePt t="127923" x="7340600" y="4446588"/>
          <p14:tracePt t="127940" x="7340600" y="4438650"/>
          <p14:tracePt t="127966" x="7340600" y="4429125"/>
          <p14:tracePt t="127979" x="7340600" y="4419600"/>
          <p14:tracePt t="128004" x="7340600" y="4411663"/>
          <p14:tracePt t="128101" x="7331075" y="4402138"/>
          <p14:tracePt t="128126" x="7323138" y="4402138"/>
          <p14:tracePt t="128139" x="7323138" y="4394200"/>
          <p14:tracePt t="128151" x="7323138" y="4384675"/>
          <p14:tracePt t="128188" x="7313613" y="4384675"/>
          <p14:tracePt t="128201" x="7313613" y="4375150"/>
          <p14:tracePt t="128236" x="7304088" y="4367213"/>
          <p14:tracePt t="128261" x="7304088" y="4357688"/>
          <p14:tracePt t="128273" x="7296150" y="4357688"/>
          <p14:tracePt t="128297" x="7296150" y="4348163"/>
          <p14:tracePt t="128323" x="7286625" y="4348163"/>
          <p14:tracePt t="128347" x="7286625" y="4340225"/>
          <p14:tracePt t="128359" x="7277100" y="4340225"/>
          <p14:tracePt t="128372" x="7277100" y="4330700"/>
          <p14:tracePt t="128385" x="7269163" y="4330700"/>
          <p14:tracePt t="128396" x="7269163" y="4322763"/>
          <p14:tracePt t="128408" x="7259638" y="4322763"/>
          <p14:tracePt t="128424" x="7259638" y="4313238"/>
          <p14:tracePt t="128440" x="7251700" y="4313238"/>
          <p14:tracePt t="128457" x="7242175" y="4303713"/>
          <p14:tracePt t="128483" x="7242175" y="4295775"/>
          <p14:tracePt t="128494" x="7232650" y="4295775"/>
          <p14:tracePt t="128507" x="7232650" y="4286250"/>
          <p14:tracePt t="128523" x="7224713" y="4286250"/>
          <p14:tracePt t="128543" x="7215188" y="4276725"/>
          <p14:tracePt t="128567" x="7205663" y="4276725"/>
          <p14:tracePt t="128580" x="7197725" y="4268788"/>
          <p14:tracePt t="128591" x="7197725" y="4259263"/>
          <p14:tracePt t="128607" x="7188200" y="4259263"/>
          <p14:tracePt t="128628" x="7180263" y="4251325"/>
          <p14:tracePt t="128654" x="7170738" y="4241800"/>
          <p14:tracePt t="128665" x="7161213" y="4241800"/>
          <p14:tracePt t="128677" x="7161213" y="4232275"/>
          <p14:tracePt t="128690" x="7153275" y="4232275"/>
          <p14:tracePt t="128714" x="7143750" y="4224338"/>
          <p14:tracePt t="128728" x="7134225" y="4224338"/>
          <p14:tracePt t="128751" x="7126288" y="4214813"/>
          <p14:tracePt t="128776" x="7116763" y="4205288"/>
          <p14:tracePt t="128800" x="7108825" y="4197350"/>
          <p14:tracePt t="128814" x="7099300" y="4197350"/>
          <p14:tracePt t="128824" x="7089775" y="4187825"/>
          <p14:tracePt t="128837" x="7081838" y="4187825"/>
          <p14:tracePt t="128861" x="7072313" y="4179888"/>
          <p14:tracePt t="128873" x="7072313" y="4170363"/>
          <p14:tracePt t="128888" x="7062788" y="4170363"/>
          <p14:tracePt t="128911" x="7054850" y="4160838"/>
          <p14:tracePt t="128922" x="7045325" y="4160838"/>
          <p14:tracePt t="128935" x="7045325" y="4152900"/>
          <p14:tracePt t="128947" x="7037388" y="4152900"/>
          <p14:tracePt t="128959" x="7027863" y="4143375"/>
          <p14:tracePt t="128983" x="7018338" y="4143375"/>
          <p14:tracePt t="129008" x="7010400" y="4143375"/>
          <p14:tracePt t="129033" x="7010400" y="4133850"/>
          <p14:tracePt t="129046" x="7000875" y="4133850"/>
          <p14:tracePt t="129070" x="6991350" y="4133850"/>
          <p14:tracePt t="129082" x="6983413" y="4133850"/>
          <p14:tracePt t="129095" x="6983413" y="4125913"/>
          <p14:tracePt t="129107" x="6973888" y="4125913"/>
          <p14:tracePt t="129119" x="6965950" y="4125913"/>
          <p14:tracePt t="129131" x="6956425" y="4125913"/>
          <p14:tracePt t="129156" x="6946900" y="4116388"/>
          <p14:tracePt t="129181" x="6938963" y="4108450"/>
          <p14:tracePt t="129193" x="6929438" y="4108450"/>
          <p14:tracePt t="129205" x="6919913" y="4108450"/>
          <p14:tracePt t="129229" x="6902450" y="4108450"/>
          <p14:tracePt t="129255" x="6894513" y="4108450"/>
          <p14:tracePt t="129277" x="6875463" y="4108450"/>
          <p14:tracePt t="129303" x="6867525" y="4098925"/>
          <p14:tracePt t="129326" x="6858000" y="4098925"/>
          <p14:tracePt t="129339" x="6848475" y="4098925"/>
          <p14:tracePt t="129377" x="6840538" y="4098925"/>
          <p14:tracePt t="129424" x="6831013" y="4098925"/>
          <p14:tracePt t="129456" x="6823075" y="4098925"/>
          <p14:tracePt t="129461" x="6813550" y="4089400"/>
          <p14:tracePt t="129757" x="6823075" y="4089400"/>
          <p14:tracePt t="129818" x="6831013" y="4089400"/>
          <p14:tracePt t="129843" x="6848475" y="4089400"/>
          <p14:tracePt t="129865" x="6858000" y="4089400"/>
          <p14:tracePt t="129879" x="6867525" y="4089400"/>
          <p14:tracePt t="129892" x="6875463" y="4089400"/>
          <p14:tracePt t="129903" x="6884988" y="4089400"/>
          <p14:tracePt t="129928" x="6902450" y="4089400"/>
          <p14:tracePt t="129951" x="6911975" y="4089400"/>
          <p14:tracePt t="129977" x="6919913" y="4089400"/>
          <p14:tracePt t="130001" x="6929438" y="4089400"/>
          <p14:tracePt t="130050" x="6938963" y="4089400"/>
          <p14:tracePt t="130161" x="6946900" y="4089400"/>
          <p14:tracePt t="130185" x="6956425" y="4098925"/>
          <p14:tracePt t="130209" x="6965950" y="4098925"/>
          <p14:tracePt t="130222" x="6973888" y="4098925"/>
          <p14:tracePt t="130234" x="6973888" y="4108450"/>
          <p14:tracePt t="130247" x="6983413" y="4108450"/>
          <p14:tracePt t="130257" x="6991350" y="4116388"/>
          <p14:tracePt t="130274" x="7000875" y="4116388"/>
          <p14:tracePt t="130294" x="7018338" y="4125913"/>
          <p14:tracePt t="130319" x="7037388" y="4125913"/>
          <p14:tracePt t="130333" x="7045325" y="4133850"/>
          <p14:tracePt t="130344" x="7054850" y="4133850"/>
          <p14:tracePt t="130357" x="7062788" y="4143375"/>
          <p14:tracePt t="130381" x="7081838" y="4143375"/>
          <p14:tracePt t="130405" x="7089775" y="4143375"/>
          <p14:tracePt t="130430" x="7099300" y="4152900"/>
          <p14:tracePt t="130442" x="7108825" y="4152900"/>
          <p14:tracePt t="130479" x="7116763" y="4152900"/>
          <p14:tracePt t="130492" x="7116763" y="4160838"/>
          <p14:tracePt t="130504" x="7126288" y="4160838"/>
          <p14:tracePt t="130515" x="7134225" y="4160838"/>
          <p14:tracePt t="130541" x="7143750" y="4160838"/>
          <p14:tracePt t="130564" x="7153275" y="4160838"/>
          <p14:tracePt t="130577" x="7153275" y="4170363"/>
          <p14:tracePt t="130589" x="7161213" y="4170363"/>
          <p14:tracePt t="130605" x="7170738" y="4170363"/>
          <p14:tracePt t="130639" x="7180263" y="4170363"/>
          <p14:tracePt t="130700" x="7180263" y="4179888"/>
          <p14:tracePt t="130736" x="7188200" y="4179888"/>
          <p14:tracePt t="130773" x="7188200" y="4187825"/>
          <p14:tracePt t="130798" x="7197725" y="4197350"/>
          <p14:tracePt t="130810" x="7205663" y="4197350"/>
          <p14:tracePt t="130846" x="7205663" y="4205288"/>
          <p14:tracePt t="130883" x="7215188" y="4205288"/>
          <p14:tracePt t="130899" x="7215188" y="4214813"/>
          <p14:tracePt t="130909" x="7215188" y="4224338"/>
          <p14:tracePt t="130920" x="7224713" y="4224338"/>
          <p14:tracePt t="130932" x="7232650" y="4224338"/>
          <p14:tracePt t="130946" x="7232650" y="4232275"/>
          <p14:tracePt t="130969" x="7242175" y="4241800"/>
          <p14:tracePt t="131006" x="7251700" y="4241800"/>
          <p14:tracePt t="131018" x="7251700" y="4251325"/>
          <p14:tracePt t="131043" x="7259638" y="4259263"/>
          <p14:tracePt t="131068" x="7269163" y="4259263"/>
          <p14:tracePt t="131103" x="7269163" y="4268788"/>
          <p14:tracePt t="131349" x="7277100" y="4268788"/>
          <p14:tracePt t="131374" x="7277100" y="4276725"/>
          <p14:tracePt t="131401" x="7277100" y="4286250"/>
          <p14:tracePt t="131436" x="7277100" y="4295775"/>
          <p14:tracePt t="131447" x="7286625" y="4295775"/>
          <p14:tracePt t="131497" x="7286625" y="4303713"/>
          <p14:tracePt t="131508" x="7296150" y="4303713"/>
          <p14:tracePt t="131532" x="7296150" y="4313238"/>
          <p14:tracePt t="131545" x="7296150" y="4322763"/>
          <p14:tracePt t="131557" x="7304088" y="4322763"/>
          <p14:tracePt t="131570" x="7304088" y="4330700"/>
          <p14:tracePt t="131582" x="7304088" y="4340225"/>
          <p14:tracePt t="131606" x="7304088" y="4348163"/>
          <p14:tracePt t="131618" x="7313613" y="4348163"/>
          <p14:tracePt t="131655" x="7313613" y="4357688"/>
          <p14:tracePt t="131839" x="7313613" y="4348163"/>
          <p14:tracePt t="131852" x="7313613" y="4340225"/>
          <p14:tracePt t="131864" x="7304088" y="4340225"/>
          <p14:tracePt t="131875" x="7304088" y="4330700"/>
          <p14:tracePt t="131903" x="7296150" y="4322763"/>
          <p14:tracePt t="131913" x="7286625" y="4313238"/>
          <p14:tracePt t="131938" x="7277100" y="4303713"/>
          <p14:tracePt t="131949" x="7269163" y="4295775"/>
          <p14:tracePt t="131962" x="7251700" y="4276725"/>
          <p14:tracePt t="131974" x="7251700" y="4268788"/>
          <p14:tracePt t="131991" x="7232650" y="4259263"/>
          <p14:tracePt t="132008" x="7224713" y="4241800"/>
          <p14:tracePt t="132024" x="7197725" y="4214813"/>
          <p14:tracePt t="132041" x="7188200" y="4205288"/>
          <p14:tracePt t="132058" x="7180263" y="4187825"/>
          <p14:tracePt t="132075" x="7134225" y="4152900"/>
          <p14:tracePt t="132091" x="7116763" y="4143375"/>
          <p14:tracePt t="132108" x="7108825" y="4133850"/>
          <p14:tracePt t="132124" x="7072313" y="4108450"/>
          <p14:tracePt t="132141" x="7062788" y="4098925"/>
          <p14:tracePt t="132158" x="7045325" y="4081463"/>
          <p14:tracePt t="132174" x="7027863" y="4071938"/>
          <p14:tracePt t="132191" x="7018338" y="4071938"/>
          <p14:tracePt t="132208" x="7000875" y="4062413"/>
          <p14:tracePt t="132225" x="7000875" y="4054475"/>
          <p14:tracePt t="132241" x="6983413" y="4054475"/>
          <p14:tracePt t="132258" x="6965950" y="4044950"/>
          <p14:tracePt t="132275" x="6946900" y="4044950"/>
          <p14:tracePt t="132291" x="6938963" y="4044950"/>
          <p14:tracePt t="132308" x="6902450" y="4037013"/>
          <p14:tracePt t="132325" x="6894513" y="4027488"/>
          <p14:tracePt t="132341" x="6884988" y="4027488"/>
          <p14:tracePt t="132358" x="6858000" y="4017963"/>
          <p14:tracePt t="132375" x="6848475" y="4017963"/>
          <p14:tracePt t="132391" x="6831013" y="4017963"/>
          <p14:tracePt t="132408" x="6813550" y="4017963"/>
          <p14:tracePt t="132425" x="6796088" y="4010025"/>
          <p14:tracePt t="132441" x="6777038" y="4010025"/>
          <p14:tracePt t="132463" x="6769100" y="4010025"/>
          <p14:tracePt t="132475" x="6759575" y="4010025"/>
          <p14:tracePt t="132492" x="6751638" y="4010025"/>
          <p14:tracePt t="132508" x="6742113" y="4010025"/>
          <p14:tracePt t="132525" x="6732588" y="4010025"/>
          <p14:tracePt t="132541" x="6724650" y="4010025"/>
          <p14:tracePt t="132558" x="6715125" y="4010025"/>
          <p14:tracePt t="132575" x="6705600" y="4010025"/>
          <p14:tracePt t="132591" x="6697663" y="4010025"/>
          <p14:tracePt t="132610" x="6688138" y="4010025"/>
          <p14:tracePt t="132635" x="6680200" y="4010025"/>
          <p14:tracePt t="132648" x="6670675" y="4010025"/>
          <p14:tracePt t="132660" x="6661150" y="4010025"/>
          <p14:tracePt t="132685" x="6643688" y="4027488"/>
          <p14:tracePt t="132722" x="6634163" y="4037013"/>
          <p14:tracePt t="132733" x="6634163" y="4044950"/>
          <p14:tracePt t="132746" x="6626225" y="4044950"/>
          <p14:tracePt t="132771" x="6616700" y="4044950"/>
          <p14:tracePt t="132783" x="6616700" y="4054475"/>
          <p14:tracePt t="132820" x="6608763" y="4054475"/>
          <p14:tracePt t="132845" x="6608763" y="4062413"/>
          <p14:tracePt t="132856" x="6589713" y="4062413"/>
          <p14:tracePt t="132869" x="6589713" y="4071938"/>
          <p14:tracePt t="132882" x="6581775" y="4081463"/>
          <p14:tracePt t="132892" x="6581775" y="4089400"/>
          <p14:tracePt t="132908" x="6572250" y="4098925"/>
          <p14:tracePt t="132925" x="6562725" y="4098925"/>
          <p14:tracePt t="132942" x="6554788" y="4108450"/>
          <p14:tracePt t="132958" x="6554788" y="4116388"/>
          <p14:tracePt t="132975" x="6537325" y="4116388"/>
          <p14:tracePt t="132991" x="6527800" y="4133850"/>
          <p14:tracePt t="133008" x="6527800" y="4143375"/>
          <p14:tracePt t="133025" x="6518275" y="4143375"/>
          <p14:tracePt t="133041" x="6510338" y="4152900"/>
          <p14:tracePt t="133058" x="6500813" y="4152900"/>
          <p14:tracePt t="133077" x="6491288" y="4152900"/>
          <p14:tracePt t="133092" x="6483350" y="4160838"/>
          <p14:tracePt t="133108" x="6473825" y="4160838"/>
          <p14:tracePt t="133137" x="6465888" y="4160838"/>
          <p14:tracePt t="133162" x="6456363" y="4160838"/>
          <p14:tracePt t="133199" x="6446838" y="4170363"/>
          <p14:tracePt t="133212" x="6429375" y="4179888"/>
          <p14:tracePt t="133224" x="6419850" y="4179888"/>
          <p14:tracePt t="133236" x="6419850" y="4187825"/>
          <p14:tracePt t="133248" x="6411913" y="4187825"/>
          <p14:tracePt t="133333" x="6402388" y="4187825"/>
          <p14:tracePt t="133346" x="6402388" y="4197350"/>
          <p14:tracePt t="133370" x="6394450" y="4197350"/>
          <p14:tracePt t="133382" x="6394450" y="4205288"/>
          <p14:tracePt t="133432" x="6394450" y="4214813"/>
          <p14:tracePt t="133457" x="6384925" y="4214813"/>
          <p14:tracePt t="133494" x="6384925" y="4224338"/>
          <p14:tracePt t="133505" x="6375400" y="4232275"/>
          <p14:tracePt t="133530" x="6375400" y="4241800"/>
          <p14:tracePt t="133541" x="6367463" y="4241800"/>
          <p14:tracePt t="133566" x="6357938" y="4251325"/>
          <p14:tracePt t="133604" x="6348413" y="4259263"/>
          <p14:tracePt t="133615" x="6348413" y="4268788"/>
          <p14:tracePt t="133676" x="6340475" y="4268788"/>
          <p14:tracePt t="133689" x="6340475" y="4276725"/>
          <p14:tracePt t="133714" x="6330950" y="4276725"/>
          <p14:tracePt t="133750" x="6330950" y="4286250"/>
          <p14:tracePt t="134044" x="6340475" y="4276725"/>
          <p14:tracePt t="134069" x="6348413" y="4268788"/>
          <p14:tracePt t="134081" x="6357938" y="4259263"/>
          <p14:tracePt t="134093" x="6367463" y="4259263"/>
          <p14:tracePt t="134106" x="6375400" y="4251325"/>
          <p14:tracePt t="134118" x="6384925" y="4241800"/>
          <p14:tracePt t="134131" x="6411913" y="4232275"/>
          <p14:tracePt t="134142" x="6419850" y="4224338"/>
          <p14:tracePt t="134159" x="6429375" y="4214813"/>
          <p14:tracePt t="134175" x="6446838" y="4205288"/>
          <p14:tracePt t="134192" x="6483350" y="4187825"/>
          <p14:tracePt t="134208" x="6518275" y="4179888"/>
          <p14:tracePt t="134225" x="6537325" y="4170363"/>
          <p14:tracePt t="134242" x="6589713" y="4143375"/>
          <p14:tracePt t="134258" x="6626225" y="4116388"/>
          <p14:tracePt t="134275" x="6670675" y="4108450"/>
          <p14:tracePt t="134292" x="6724650" y="4081463"/>
          <p14:tracePt t="134308" x="6742113" y="4071938"/>
          <p14:tracePt t="134325" x="6769100" y="4062413"/>
          <p14:tracePt t="134342" x="6796088" y="4054475"/>
          <p14:tracePt t="134358" x="6813550" y="4054475"/>
          <p14:tracePt t="134376" x="6823075" y="4054475"/>
          <p14:tracePt t="134399" x="6831013" y="4054475"/>
          <p14:tracePt t="134412" x="6840538" y="4054475"/>
          <p14:tracePt t="134462" x="6848475" y="4054475"/>
          <p14:tracePt t="134498" x="6858000" y="4054475"/>
          <p14:tracePt t="134536" x="6867525" y="4054475"/>
          <p14:tracePt t="134546" x="6875463" y="4054475"/>
          <p14:tracePt t="134560" x="6875463" y="4062413"/>
          <p14:tracePt t="134584" x="6884988" y="4062413"/>
          <p14:tracePt t="134596" x="6894513" y="4062413"/>
          <p14:tracePt t="134608" x="6902450" y="4062413"/>
          <p14:tracePt t="134621" x="6911975" y="4062413"/>
          <p14:tracePt t="134633" x="6919913" y="4062413"/>
          <p14:tracePt t="134644" x="6929438" y="4062413"/>
          <p14:tracePt t="134658" x="6946900" y="4062413"/>
          <p14:tracePt t="134675" x="6956425" y="4062413"/>
          <p14:tracePt t="134692" x="6973888" y="4062413"/>
          <p14:tracePt t="134708" x="7000875" y="4062413"/>
          <p14:tracePt t="134725" x="7010400" y="4062413"/>
          <p14:tracePt t="134742" x="7018338" y="4062413"/>
          <p14:tracePt t="134759" x="7054850" y="4071938"/>
          <p14:tracePt t="134775" x="7062788" y="4071938"/>
          <p14:tracePt t="134792" x="7081838" y="4071938"/>
          <p14:tracePt t="134809" x="7099300" y="4081463"/>
          <p14:tracePt t="134825" x="7108825" y="4089400"/>
          <p14:tracePt t="134842" x="7116763" y="4089400"/>
          <p14:tracePt t="134859" x="7126288" y="4098925"/>
          <p14:tracePt t="134875" x="7134225" y="4098925"/>
          <p14:tracePt t="134892" x="7143750" y="4116388"/>
          <p14:tracePt t="134909" x="7153275" y="4116388"/>
          <p14:tracePt t="134925" x="7153275" y="4125913"/>
          <p14:tracePt t="134942" x="7161213" y="4133850"/>
          <p14:tracePt t="134959" x="7170738" y="4143375"/>
          <p14:tracePt t="134975" x="7180263" y="4152900"/>
          <p14:tracePt t="134992" x="7180263" y="4170363"/>
          <p14:tracePt t="135009" x="7188200" y="4170363"/>
          <p14:tracePt t="135025" x="7197725" y="4187825"/>
          <p14:tracePt t="135042" x="7215188" y="4197350"/>
          <p14:tracePt t="135061" x="7224713" y="4214813"/>
          <p14:tracePt t="135086" x="7242175" y="4224338"/>
          <p14:tracePt t="135110" x="7251700" y="4232275"/>
          <p14:tracePt t="135123" x="7251700" y="4241800"/>
          <p14:tracePt t="135134" x="7259638" y="4251325"/>
          <p14:tracePt t="135146" x="7269163" y="4259263"/>
          <p14:tracePt t="135159" x="7269163" y="4268788"/>
          <p14:tracePt t="135184" x="7269163" y="4286250"/>
          <p14:tracePt t="135197" x="7277100" y="4286250"/>
          <p14:tracePt t="135209" x="7277100" y="4295775"/>
          <p14:tracePt t="135225" x="7277100" y="4303713"/>
          <p14:tracePt t="135242" x="7286625" y="4313238"/>
          <p14:tracePt t="135259" x="7296150" y="4322763"/>
          <p14:tracePt t="135276" x="7296150" y="4330700"/>
          <p14:tracePt t="135292" x="7296150" y="4340225"/>
          <p14:tracePt t="135309" x="7296150" y="4348163"/>
          <p14:tracePt t="135325" x="7296150" y="4357688"/>
          <p14:tracePt t="135342" x="7304088" y="4367213"/>
          <p14:tracePt t="135359" x="7304088" y="4394200"/>
          <p14:tracePt t="135376" x="7313613" y="4402138"/>
          <p14:tracePt t="135392" x="7313613" y="4429125"/>
          <p14:tracePt t="135409" x="7313613" y="4438650"/>
          <p14:tracePt t="135425" x="7323138" y="4446588"/>
          <p14:tracePt t="135443" x="7323138" y="4465638"/>
          <p14:tracePt t="135466" x="7323138" y="4473575"/>
          <p14:tracePt t="135478" x="7331075" y="4483100"/>
          <p14:tracePt t="135493" x="7331075" y="4491038"/>
          <p14:tracePt t="135509" x="7340600" y="4491038"/>
          <p14:tracePt t="135526" x="7340600" y="4500563"/>
          <p14:tracePt t="135542" x="7348538" y="4518025"/>
          <p14:tracePt t="135563" x="7348538" y="4527550"/>
          <p14:tracePt t="135576" x="7358063" y="4527550"/>
          <p14:tracePt t="135592" x="7358063" y="4537075"/>
          <p14:tracePt t="135609" x="7367588" y="4545013"/>
          <p14:tracePt t="135625" x="7375525" y="4562475"/>
          <p14:tracePt t="135642" x="7375525" y="4572000"/>
          <p14:tracePt t="135659" x="7385050" y="4572000"/>
          <p14:tracePt t="135676" x="7394575" y="4581525"/>
          <p14:tracePt t="135692" x="7402513" y="4589463"/>
          <p14:tracePt t="135709" x="7402513" y="4598988"/>
          <p14:tracePt t="135726" x="7412038" y="4608513"/>
          <p14:tracePt t="135759" x="7412038" y="4616450"/>
          <p14:tracePt t="136102" x="7412038" y="4625975"/>
          <p14:tracePt t="136115" x="7394575" y="4625975"/>
          <p14:tracePt t="136126" x="7367588" y="4625975"/>
          <p14:tracePt t="136139" x="7348538" y="4625975"/>
          <p14:tracePt t="136152" x="7331075" y="4633913"/>
          <p14:tracePt t="136164" x="7313613" y="4633913"/>
          <p14:tracePt t="136176" x="7304088" y="4633913"/>
          <p14:tracePt t="136192" x="7296150" y="4633913"/>
          <p14:tracePt t="136209" x="7286625" y="4633913"/>
          <p14:tracePt t="136238" x="7277100" y="4633913"/>
          <p14:tracePt t="136250" x="7277100" y="4625975"/>
          <p14:tracePt t="136262" x="7269163" y="4625975"/>
          <p14:tracePt t="136287" x="7259638" y="4616450"/>
          <p14:tracePt t="136312" x="7251700" y="4608513"/>
          <p14:tracePt t="136323" x="7242175" y="4608513"/>
          <p14:tracePt t="136336" x="7232650" y="4598988"/>
          <p14:tracePt t="136347" x="7224713" y="4598988"/>
          <p14:tracePt t="136359" x="7215188" y="4598988"/>
          <p14:tracePt t="136386" x="7205663" y="4589463"/>
          <p14:tracePt t="136470" x="7205663" y="4581525"/>
          <p14:tracePt t="136520" x="7205663" y="4572000"/>
          <p14:tracePt t="136556" x="7224713" y="4562475"/>
          <p14:tracePt t="136569" x="7242175" y="4527550"/>
          <p14:tracePt t="136581" x="7296150" y="4473575"/>
          <p14:tracePt t="136593" x="7340600" y="4394200"/>
          <p14:tracePt t="136605" x="7412038" y="4303713"/>
          <p14:tracePt t="136617" x="7491413" y="4197350"/>
          <p14:tracePt t="136629" x="7581900" y="4054475"/>
          <p14:tracePt t="136643" x="7643813" y="3946525"/>
          <p14:tracePt t="136659" x="7688263" y="3857625"/>
          <p14:tracePt t="136676" x="7724775" y="3795713"/>
          <p14:tracePt t="136693" x="7732713" y="3751263"/>
          <p14:tracePt t="136709" x="7732713" y="3741738"/>
          <p14:tracePt t="136826" x="7732713" y="3751263"/>
          <p14:tracePt t="136863" x="7724775" y="3751263"/>
          <p14:tracePt t="136875" x="7724775" y="3759200"/>
          <p14:tracePt t="136900" x="7705725" y="3768725"/>
          <p14:tracePt t="136911" x="7697788" y="3786188"/>
          <p14:tracePt t="136923" x="7680325" y="3803650"/>
          <p14:tracePt t="136939" x="7661275" y="3822700"/>
          <p14:tracePt t="136950" x="7643813" y="3848100"/>
          <p14:tracePt t="136960" x="7616825" y="3875088"/>
          <p14:tracePt t="136976" x="7608888" y="3894138"/>
          <p14:tracePt t="136993" x="7599363" y="3902075"/>
          <p14:tracePt t="137009" x="7589838" y="3911600"/>
          <p14:tracePt t="137010" x="7581900" y="3911600"/>
          <p14:tracePt t="137026" x="7572375" y="3919538"/>
          <p14:tracePt t="137043" x="7545388" y="3938588"/>
          <p14:tracePt t="137059" x="7518400" y="3965575"/>
          <p14:tracePt t="137077" x="7491413" y="3983038"/>
          <p14:tracePt t="137093" x="7483475" y="3990975"/>
          <p14:tracePt t="137109" x="7473950" y="4000500"/>
          <p14:tracePt t="137131" x="7466013" y="4000500"/>
          <p14:tracePt t="137168" x="7456488" y="4000500"/>
          <p14:tracePt t="137204" x="7446963" y="4000500"/>
          <p14:tracePt t="137230" x="7446963" y="3990975"/>
          <p14:tracePt t="137242" x="7439025" y="3990975"/>
          <p14:tracePt t="137254" x="7439025" y="3983038"/>
          <p14:tracePt t="137266" x="7439025" y="3973513"/>
          <p14:tracePt t="137279" x="7429500" y="3973513"/>
          <p14:tracePt t="137293" x="7419975" y="3965575"/>
          <p14:tracePt t="137309" x="7419975" y="3956050"/>
          <p14:tracePt t="137326" x="7412038" y="3946525"/>
          <p14:tracePt t="137343" x="7402513" y="3929063"/>
          <p14:tracePt t="137377" x="7402513" y="3919538"/>
          <p14:tracePt t="138075" x="7402513" y="3929063"/>
          <p14:tracePt t="138124" x="7402513" y="3938588"/>
          <p14:tracePt t="138137" x="7402513" y="3946525"/>
          <p14:tracePt t="138149" x="7402513" y="3956050"/>
          <p14:tracePt t="138161" x="7402513" y="3973513"/>
          <p14:tracePt t="138176" x="7394575" y="3990975"/>
          <p14:tracePt t="138193" x="7385050" y="4017963"/>
          <p14:tracePt t="138210" x="7375525" y="4071938"/>
          <p14:tracePt t="138226" x="7367588" y="4089400"/>
          <p14:tracePt t="138243" x="7358063" y="4098925"/>
          <p14:tracePt t="138260" x="7358063" y="4125913"/>
          <p14:tracePt t="138277" x="7358063" y="4133850"/>
          <p14:tracePt t="138293" x="7358063" y="4152900"/>
          <p14:tracePt t="138310" x="7358063" y="4160838"/>
          <p14:tracePt t="138406" x="7358063" y="4170363"/>
          <p14:tracePt t="138431" x="7348538" y="4170363"/>
          <p14:tracePt t="138468" x="7340600" y="4179888"/>
          <p14:tracePt t="138492" x="7331075" y="4179888"/>
          <p14:tracePt t="138504" x="7313613" y="4179888"/>
          <p14:tracePt t="138517" x="7304088" y="4179888"/>
          <p14:tracePt t="138528" x="7286625" y="4179888"/>
          <p14:tracePt t="138543" x="7269163" y="4170363"/>
          <p14:tracePt t="138560" x="7251700" y="4160838"/>
          <p14:tracePt t="138577" x="7242175" y="4143375"/>
          <p14:tracePt t="138593" x="7215188" y="4125913"/>
          <p14:tracePt t="138610" x="7205663" y="4125913"/>
          <p14:tracePt t="138627" x="7205663" y="4116388"/>
          <p14:tracePt t="138651" x="7205663" y="4108450"/>
          <p14:tracePt t="139031" x="7197725" y="4108450"/>
          <p14:tracePt t="139043" x="7188200" y="4108450"/>
          <p14:tracePt t="139067" x="7180263" y="4108450"/>
          <p14:tracePt t="139081" x="7170738" y="4108450"/>
          <p14:tracePt t="139093" x="7161213" y="4108450"/>
          <p14:tracePt t="139104" x="7143750" y="4098925"/>
          <p14:tracePt t="139128" x="7126288" y="4089400"/>
          <p14:tracePt t="139153" x="7116763" y="4081463"/>
          <p14:tracePt t="139166" x="7108825" y="4081463"/>
          <p14:tracePt t="139177" x="7099300" y="4081463"/>
          <p14:tracePt t="139190" x="7081838" y="4071938"/>
          <p14:tracePt t="139202" x="7072313" y="4071938"/>
          <p14:tracePt t="139215" x="7062788" y="4062413"/>
          <p14:tracePt t="139227" x="7054850" y="4062413"/>
          <p14:tracePt t="139243" x="7045325" y="4062413"/>
          <p14:tracePt t="139260" x="7027863" y="4054475"/>
          <p14:tracePt t="139277" x="7018338" y="4054475"/>
          <p14:tracePt t="139293" x="6991350" y="4044950"/>
          <p14:tracePt t="139310" x="6983413" y="4044950"/>
          <p14:tracePt t="139327" x="6956425" y="4037013"/>
          <p14:tracePt t="139344" x="6946900" y="4037013"/>
          <p14:tracePt t="139360" x="6938963" y="4037013"/>
          <p14:tracePt t="139377" x="6919913" y="4037013"/>
          <p14:tracePt t="139393" x="6911975" y="4037013"/>
          <p14:tracePt t="139410" x="6902450" y="4037013"/>
          <p14:tracePt t="139435" x="6884988" y="4037013"/>
          <p14:tracePt t="139463" x="6867525" y="4037013"/>
          <p14:tracePt t="139484" x="6858000" y="4037013"/>
          <p14:tracePt t="139508" x="6848475" y="4037013"/>
          <p14:tracePt t="139532" x="6848475" y="4044950"/>
          <p14:tracePt t="139546" x="6840538" y="4044950"/>
          <p14:tracePt t="139814" x="6840538" y="4054475"/>
          <p14:tracePt t="139828" x="6831013" y="4054475"/>
          <p14:tracePt t="139839" x="6804025" y="4081463"/>
          <p14:tracePt t="139852" x="6777038" y="4108450"/>
          <p14:tracePt t="139864" x="6715125" y="4160838"/>
          <p14:tracePt t="139877" x="6634163" y="4214813"/>
          <p14:tracePt t="139894" x="6545263" y="4276725"/>
          <p14:tracePt t="139910" x="6429375" y="4357688"/>
          <p14:tracePt t="139927" x="6134100" y="4473575"/>
          <p14:tracePt t="139944" x="5991225" y="4500563"/>
          <p14:tracePt t="139960" x="5840413" y="4537075"/>
          <p14:tracePt t="139977" x="5456238" y="4625975"/>
          <p14:tracePt t="139994" x="5259388" y="4670425"/>
          <p14:tracePt t="140010" x="5018088" y="4714875"/>
          <p14:tracePt t="140027" x="4518025" y="4786313"/>
          <p14:tracePt t="140044" x="4357688" y="4803775"/>
          <p14:tracePt t="140060" x="4152900" y="4795838"/>
          <p14:tracePt t="140077" x="4062413" y="4768850"/>
          <p14:tracePt t="140094" x="3990975" y="4714875"/>
          <p14:tracePt t="140110" x="3919538" y="4670425"/>
          <p14:tracePt t="140127" x="3894138" y="4643438"/>
          <p14:tracePt t="140144" x="3894138" y="4625975"/>
          <p14:tracePt t="140160" x="3884613" y="4598988"/>
          <p14:tracePt t="140177" x="3884613" y="4581525"/>
          <p14:tracePt t="140194" x="3884613" y="4572000"/>
          <p14:tracePt t="140478" x="3875088" y="4562475"/>
          <p14:tracePt t="140488" x="3867150" y="4545013"/>
          <p14:tracePt t="140500" x="3830638" y="4518025"/>
          <p14:tracePt t="140513" x="3786188" y="4491038"/>
          <p14:tracePt t="140527" x="3714750" y="4456113"/>
          <p14:tracePt t="140544" x="3643313" y="4402138"/>
          <p14:tracePt t="140560" x="3581400" y="4357688"/>
          <p14:tracePt t="140577" x="3509963" y="4303713"/>
          <p14:tracePt t="140594" x="3490913" y="4295775"/>
          <p14:tracePt t="140611" x="3482975" y="4286250"/>
          <p14:tracePt t="140627" x="3473450" y="4286250"/>
          <p14:tracePt t="140672" x="3473450" y="4276725"/>
          <p14:tracePt t="141198" x="3482975" y="4276725"/>
          <p14:tracePt t="141212" x="3490913" y="4276725"/>
          <p14:tracePt t="141224" x="3500438" y="4276725"/>
          <p14:tracePt t="141237" x="3527425" y="4286250"/>
          <p14:tracePt t="141249" x="3562350" y="4286250"/>
          <p14:tracePt t="141261" x="3625850" y="4303713"/>
          <p14:tracePt t="141277" x="3724275" y="4330700"/>
          <p14:tracePt t="141294" x="3857625" y="4348163"/>
          <p14:tracePt t="141310" x="4303713" y="4402138"/>
          <p14:tracePt t="141327" x="4589463" y="4429125"/>
          <p14:tracePt t="141344" x="4894263" y="4446588"/>
          <p14:tracePt t="141361" x="5438775" y="4446588"/>
          <p14:tracePt t="141377" x="5688013" y="4446588"/>
          <p14:tracePt t="141394" x="5919788" y="4465638"/>
          <p14:tracePt t="141411" x="6259513" y="4483100"/>
          <p14:tracePt t="141427" x="6419850" y="4491038"/>
          <p14:tracePt t="141445" x="6634163" y="4510088"/>
          <p14:tracePt t="141461" x="6724650" y="4518025"/>
          <p14:tracePt t="141477" x="6786563" y="4527550"/>
          <p14:tracePt t="141495" x="6858000" y="4537075"/>
          <p14:tracePt t="141511" x="6867525" y="4537075"/>
          <p14:tracePt t="141527" x="6875463" y="4537075"/>
          <p14:tracePt t="141947" x="6875463" y="4527550"/>
          <p14:tracePt t="141986" x="6867525" y="4527550"/>
          <p14:tracePt t="141997" x="6858000" y="4527550"/>
          <p14:tracePt t="142009" x="6848475" y="4527550"/>
          <p14:tracePt t="142021" x="6840538" y="4527550"/>
          <p14:tracePt t="142033" x="6813550" y="4527550"/>
          <p14:tracePt t="142046" x="6796088" y="4527550"/>
          <p14:tracePt t="142061" x="6777038" y="4518025"/>
          <p14:tracePt t="142078" x="6769100" y="4518025"/>
          <p14:tracePt t="142094" x="6724650" y="4510088"/>
          <p14:tracePt t="142111" x="6705600" y="4510088"/>
          <p14:tracePt t="142128" x="6688138" y="4500563"/>
          <p14:tracePt t="142144" x="6626225" y="4500563"/>
          <p14:tracePt t="142161" x="6599238" y="4491038"/>
          <p14:tracePt t="142178" x="6572250" y="4483100"/>
          <p14:tracePt t="142194" x="6527800" y="4465638"/>
          <p14:tracePt t="142211" x="6500813" y="4465638"/>
          <p14:tracePt t="142228" x="6491288" y="4456113"/>
          <p14:tracePt t="142245" x="6465888" y="4446588"/>
          <p14:tracePt t="142261" x="6446838" y="4446588"/>
          <p14:tracePt t="142278" x="6411913" y="4438650"/>
          <p14:tracePt t="142294" x="6394450" y="4429125"/>
          <p14:tracePt t="142313" x="6384925" y="4429125"/>
          <p14:tracePt t="142328" x="6375400" y="4419600"/>
          <p14:tracePt t="142351" x="6367463" y="4419600"/>
          <p14:tracePt t="142364" x="6348413" y="4419600"/>
          <p14:tracePt t="142378" x="6323013" y="4419600"/>
          <p14:tracePt t="142394" x="6303963" y="4411663"/>
          <p14:tracePt t="142411" x="6286500" y="4411663"/>
          <p14:tracePt t="142428" x="6251575" y="4402138"/>
          <p14:tracePt t="142445" x="6242050" y="4394200"/>
          <p14:tracePt t="142461" x="6232525" y="4384675"/>
          <p14:tracePt t="142478" x="6205538" y="4384675"/>
          <p14:tracePt t="142495" x="6188075" y="4384675"/>
          <p14:tracePt t="142511" x="6153150" y="4384675"/>
          <p14:tracePt t="142528" x="6143625" y="4384675"/>
          <p14:tracePt t="142547" x="6134100" y="4384675"/>
          <p14:tracePt t="142596" x="6108700" y="4402138"/>
          <p14:tracePt t="142609" x="6089650" y="4402138"/>
          <p14:tracePt t="142620" x="6081713" y="4411663"/>
          <p14:tracePt t="142634" x="6081713" y="4419600"/>
          <p14:tracePt t="142646" x="6072188" y="4419600"/>
          <p14:tracePt t="142841" x="6072188" y="4429125"/>
          <p14:tracePt t="142865" x="6072188" y="4438650"/>
          <p14:tracePt t="142879" x="6062663" y="4438650"/>
          <p14:tracePt t="142902" x="6062663" y="4446588"/>
          <p14:tracePt t="142940" x="6062663" y="4456113"/>
          <p14:tracePt t="142964" x="6054725" y="4465638"/>
          <p14:tracePt t="143037" x="6054725" y="4473575"/>
          <p14:tracePt t="143061" x="6054725" y="4483100"/>
          <p14:tracePt t="143074" x="6045200" y="4483100"/>
          <p14:tracePt t="143098" x="6045200" y="4491038"/>
          <p14:tracePt t="143147" x="6045200" y="4500563"/>
          <p14:tracePt t="143159" x="6045200" y="4510088"/>
          <p14:tracePt t="143184" x="6045200" y="4518025"/>
          <p14:tracePt t="143221" x="6045200" y="4527550"/>
          <p14:tracePt t="143233" x="6037263" y="4527550"/>
          <p14:tracePt t="143270" x="6037263" y="4537075"/>
          <p14:tracePt t="143282" x="6037263" y="4545013"/>
          <p14:tracePt t="143307" x="6037263" y="4554538"/>
          <p14:tracePt t="143356" x="6037263" y="4562475"/>
          <p14:tracePt t="143369" x="6027738" y="4572000"/>
          <p14:tracePt t="143393" x="6027738" y="4581525"/>
          <p14:tracePt t="143406" x="6018213" y="4589463"/>
          <p14:tracePt t="143418" x="6018213" y="4598988"/>
          <p14:tracePt t="143429" x="6018213" y="4608513"/>
          <p14:tracePt t="143467" x="6018213" y="4616450"/>
          <p14:tracePt t="143479" x="6018213" y="4625975"/>
          <p14:tracePt t="143503" x="6018213" y="4633913"/>
          <p14:tracePt t="143515" x="6018213" y="4643438"/>
          <p14:tracePt t="143527" x="6018213" y="4652963"/>
          <p14:tracePt t="143540" x="6018213" y="4660900"/>
          <p14:tracePt t="143564" x="6018213" y="4670425"/>
          <p14:tracePt t="143577" x="6018213" y="4679950"/>
          <p14:tracePt t="143589" x="6018213" y="4687888"/>
          <p14:tracePt t="143614" x="6018213" y="4705350"/>
          <p14:tracePt t="143639" x="6018213" y="4714875"/>
          <p14:tracePt t="143650" x="6018213" y="4724400"/>
          <p14:tracePt t="143662" x="6018213" y="4732338"/>
          <p14:tracePt t="143686" x="6018213" y="4741863"/>
          <p14:tracePt t="143698" x="6018213" y="4751388"/>
          <p14:tracePt t="143712" x="6018213" y="4759325"/>
          <p14:tracePt t="143724" x="6018213" y="4776788"/>
          <p14:tracePt t="143748" x="6018213" y="4786313"/>
          <p14:tracePt t="143760" x="6018213" y="4803775"/>
          <p14:tracePt t="143784" x="6018213" y="4813300"/>
          <p14:tracePt t="143846" x="6018213" y="4830763"/>
          <p14:tracePt t="143871" x="6018213" y="4840288"/>
          <p14:tracePt t="143883" x="6018213" y="4857750"/>
          <p14:tracePt t="143894" x="6018213" y="4867275"/>
          <p14:tracePt t="144202" x="6010275" y="4867275"/>
          <p14:tracePt t="144225" x="6010275" y="4875213"/>
          <p14:tracePt t="144251" x="6010275" y="4884738"/>
          <p14:tracePt t="144263" x="6000750" y="4902200"/>
          <p14:tracePt t="144276" x="6000750" y="4911725"/>
          <p14:tracePt t="144286" x="5991225" y="4929188"/>
          <p14:tracePt t="144300" x="5991225" y="4938713"/>
          <p14:tracePt t="144313" x="5991225" y="4946650"/>
          <p14:tracePt t="144328" x="5991225" y="4956175"/>
          <p14:tracePt t="144348" x="5991225" y="4965700"/>
          <p14:tracePt t="144362" x="5983288" y="4973638"/>
          <p14:tracePt t="144378" x="5983288" y="4983163"/>
          <p14:tracePt t="144395" x="5983288" y="4991100"/>
          <p14:tracePt t="144411" x="5983288" y="5018088"/>
          <p14:tracePt t="144429" x="5983288" y="5027613"/>
          <p14:tracePt t="144445" x="5983288" y="5045075"/>
          <p14:tracePt t="144462" x="5983288" y="5081588"/>
          <p14:tracePt t="144478" x="5983288" y="5089525"/>
          <p14:tracePt t="144496" x="5983288" y="5099050"/>
          <p14:tracePt t="144512" x="5983288" y="5133975"/>
          <p14:tracePt t="144528" x="5983288" y="5153025"/>
          <p14:tracePt t="144545" x="5983288" y="5187950"/>
          <p14:tracePt t="144562" x="5983288" y="5224463"/>
          <p14:tracePt t="144579" x="5983288" y="5232400"/>
          <p14:tracePt t="144595" x="5991225" y="5259388"/>
          <p14:tracePt t="144612" x="5991225" y="5276850"/>
          <p14:tracePt t="144628" x="5991225" y="5286375"/>
          <p14:tracePt t="144645" x="6010275" y="5322888"/>
          <p14:tracePt t="144662" x="6010275" y="5330825"/>
          <p14:tracePt t="144678" x="6010275" y="5340350"/>
          <p14:tracePt t="144695" x="6027738" y="5367338"/>
          <p14:tracePt t="144712" x="6027738" y="5384800"/>
          <p14:tracePt t="144728" x="6037263" y="5394325"/>
          <p14:tracePt t="144745" x="6045200" y="5411788"/>
          <p14:tracePt t="144762" x="6045200" y="5419725"/>
          <p14:tracePt t="144778" x="6054725" y="5438775"/>
          <p14:tracePt t="144795" x="6062663" y="5446713"/>
          <p14:tracePt t="144812" x="6062663" y="5465763"/>
          <p14:tracePt t="144828" x="6072188" y="5465763"/>
          <p14:tracePt t="144846" x="6072188" y="5473700"/>
          <p14:tracePt t="144862" x="6081713" y="5483225"/>
          <p14:tracePt t="145096" x="6089650" y="5483225"/>
          <p14:tracePt t="145121" x="6099175" y="5483225"/>
          <p14:tracePt t="145133" x="6099175" y="5491163"/>
          <p14:tracePt t="145144" x="6108700" y="5491163"/>
          <p14:tracePt t="145157" x="6116638" y="5491163"/>
          <p14:tracePt t="145170" x="6126163" y="5500688"/>
          <p14:tracePt t="145181" x="6134100" y="5510213"/>
          <p14:tracePt t="145195" x="6153150" y="5510213"/>
          <p14:tracePt t="145212" x="6153150" y="5518150"/>
          <p14:tracePt t="145228" x="6170613" y="5527675"/>
          <p14:tracePt t="145245" x="6180138" y="5527675"/>
          <p14:tracePt t="145262" x="6188075" y="5537200"/>
          <p14:tracePt t="145279" x="6205538" y="5537200"/>
          <p14:tracePt t="145295" x="6242050" y="5562600"/>
          <p14:tracePt t="145312" x="6259513" y="5562600"/>
          <p14:tracePt t="145329" x="6286500" y="5589588"/>
          <p14:tracePt t="145346" x="6296025" y="5589588"/>
          <p14:tracePt t="145362" x="6313488" y="5599113"/>
          <p14:tracePt t="145379" x="6330950" y="5608638"/>
          <p14:tracePt t="145396" x="6330950" y="5616575"/>
          <p14:tracePt t="145412" x="6340475" y="5626100"/>
          <p14:tracePt t="145758" x="6340475" y="5634038"/>
          <p14:tracePt t="145771" x="6340475" y="5643563"/>
          <p14:tracePt t="145782" x="6340475" y="5653088"/>
          <p14:tracePt t="145794" x="6357938" y="5680075"/>
          <p14:tracePt t="145807" x="6367463" y="5697538"/>
          <p14:tracePt t="145819" x="6375400" y="5715000"/>
          <p14:tracePt t="145831" x="6394450" y="5741988"/>
          <p14:tracePt t="145846" x="6402388" y="5768975"/>
          <p14:tracePt t="145862" x="6419850" y="5786438"/>
          <p14:tracePt t="145879" x="6429375" y="5803900"/>
          <p14:tracePt t="145895" x="6473825" y="5840413"/>
          <p14:tracePt t="145912" x="6491288" y="5857875"/>
          <p14:tracePt t="145929" x="6537325" y="5875338"/>
          <p14:tracePt t="145945" x="6562725" y="5894388"/>
          <p14:tracePt t="145962" x="6589713" y="5902325"/>
          <p14:tracePt t="145979" x="6616700" y="5919788"/>
          <p14:tracePt t="145996" x="6634163" y="5919788"/>
          <p14:tracePt t="146012" x="6653213" y="5929313"/>
          <p14:tracePt t="146029" x="6670675" y="5929313"/>
          <p14:tracePt t="146045" x="6680200" y="5929313"/>
          <p14:tracePt t="146062" x="6688138" y="5929313"/>
          <p14:tracePt t="146079" x="6697663" y="5929313"/>
          <p14:tracePt t="146100" x="6715125" y="5929313"/>
          <p14:tracePt t="146124" x="6724650" y="5929313"/>
          <p14:tracePt t="146137" x="6742113" y="5929313"/>
          <p14:tracePt t="146150" x="6751638" y="5938838"/>
          <p14:tracePt t="146162" x="6759575" y="5938838"/>
          <p14:tracePt t="146179" x="6786563" y="5938838"/>
          <p14:tracePt t="146196" x="6796088" y="5938838"/>
          <p14:tracePt t="146212" x="6823075" y="5946775"/>
          <p14:tracePt t="146229" x="6840538" y="5946775"/>
          <p14:tracePt t="146246" x="6858000" y="5946775"/>
          <p14:tracePt t="146262" x="6884988" y="5946775"/>
          <p14:tracePt t="146279" x="6894513" y="5946775"/>
          <p14:tracePt t="146295" x="6902450" y="5946775"/>
          <p14:tracePt t="146312" x="6938963" y="5946775"/>
          <p14:tracePt t="146329" x="6956425" y="5946775"/>
          <p14:tracePt t="146346" x="6965950" y="5938838"/>
          <p14:tracePt t="146362" x="6991350" y="5938838"/>
          <p14:tracePt t="146379" x="7000875" y="5929313"/>
          <p14:tracePt t="146396" x="7018338" y="5929313"/>
          <p14:tracePt t="146412" x="7037388" y="5919788"/>
          <p14:tracePt t="146431" x="7045325" y="5919788"/>
          <p14:tracePt t="146446" x="7054850" y="5911850"/>
          <p14:tracePt t="146462" x="7062788" y="5902325"/>
          <p14:tracePt t="146481" x="7072313" y="5902325"/>
          <p14:tracePt t="146505" x="7081838" y="5902325"/>
          <p14:tracePt t="146517" x="7089775" y="5894388"/>
          <p14:tracePt t="146542" x="7099300" y="5894388"/>
          <p14:tracePt t="146554" x="7099300" y="5884863"/>
          <p14:tracePt t="146591" x="7108825" y="5884863"/>
          <p14:tracePt t="146627" x="7116763" y="5875338"/>
          <p14:tracePt t="146651" x="7126288" y="5867400"/>
          <p14:tracePt t="146689" x="7134225" y="5867400"/>
          <p14:tracePt t="146713" x="7143750" y="5857875"/>
          <p14:tracePt t="146726" x="7153275" y="5857875"/>
          <p14:tracePt t="146750" x="7161213" y="5848350"/>
          <p14:tracePt t="146763" x="7161213" y="5840413"/>
          <p14:tracePt t="146774" x="7170738" y="5840413"/>
          <p14:tracePt t="146787" x="7170738" y="5830888"/>
          <p14:tracePt t="146799" x="7180263" y="5830888"/>
          <p14:tracePt t="146812" x="7180263" y="5822950"/>
          <p14:tracePt t="146829" x="7188200" y="5822950"/>
          <p14:tracePt t="146847" x="7197725" y="5813425"/>
          <p14:tracePt t="146862" x="7197725" y="5803900"/>
          <p14:tracePt t="146879" x="7205663" y="5795963"/>
          <p14:tracePt t="146896" x="7215188" y="5795963"/>
          <p14:tracePt t="146913" x="7224713" y="5776913"/>
          <p14:tracePt t="146934" x="7232650" y="5759450"/>
          <p14:tracePt t="146946" x="7242175" y="5759450"/>
          <p14:tracePt t="146969" x="7251700" y="5751513"/>
          <p14:tracePt t="146995" x="7269163" y="5732463"/>
          <p14:tracePt t="147023" x="7277100" y="5724525"/>
          <p14:tracePt t="147045" x="7286625" y="5715000"/>
          <p14:tracePt t="147056" x="7296150" y="5705475"/>
          <p14:tracePt t="147068" x="7296150" y="5697538"/>
          <p14:tracePt t="147080" x="7304088" y="5697538"/>
          <p14:tracePt t="147096" x="7304088" y="5680075"/>
          <p14:tracePt t="147113" x="7313613" y="5680075"/>
          <p14:tracePt t="147129" x="7323138" y="5670550"/>
          <p14:tracePt t="147146" x="7331075" y="5670550"/>
          <p14:tracePt t="147162" x="7331075" y="5661025"/>
          <p14:tracePt t="147179" x="7340600" y="5653088"/>
          <p14:tracePt t="147196" x="7358063" y="5643563"/>
          <p14:tracePt t="147216" x="7358063" y="5634038"/>
          <p14:tracePt t="147338" x="7367588" y="5634038"/>
          <p14:tracePt t="147349" x="7367588" y="5626100"/>
          <p14:tracePt t="147387" x="7375525" y="5626100"/>
          <p14:tracePt t="147681" x="7375525" y="5616575"/>
          <p14:tracePt t="147731" x="7385050" y="5608638"/>
          <p14:tracePt t="147742" x="7385050" y="5599113"/>
          <p14:tracePt t="147755" x="7412038" y="5581650"/>
          <p14:tracePt t="147767" x="7419975" y="5545138"/>
          <p14:tracePt t="147779" x="7446963" y="5527675"/>
          <p14:tracePt t="147796" x="7456488" y="5500688"/>
          <p14:tracePt t="147813" x="7466013" y="5491163"/>
          <p14:tracePt t="147829" x="7473950" y="5483225"/>
          <p14:tracePt t="147846" x="7473950" y="5473700"/>
          <p14:tracePt t="147863" x="7473950" y="5465763"/>
          <p14:tracePt t="147879" x="7491413" y="5429250"/>
          <p14:tracePt t="147896" x="7491413" y="5402263"/>
          <p14:tracePt t="147913" x="7500938" y="5375275"/>
          <p14:tracePt t="147929" x="7500938" y="5357813"/>
          <p14:tracePt t="147951" x="7500938" y="5348288"/>
          <p14:tracePt t="147975" x="7500938" y="5340350"/>
          <p14:tracePt t="147987" x="7500938" y="5330825"/>
          <p14:tracePt t="147999" x="7500938" y="5313363"/>
          <p14:tracePt t="148013" x="7510463" y="5295900"/>
          <p14:tracePt t="148029" x="7510463" y="5276850"/>
          <p14:tracePt t="148046" x="7510463" y="5268913"/>
          <p14:tracePt t="148063" x="7510463" y="5251450"/>
          <p14:tracePt t="148079" x="7510463" y="5232400"/>
          <p14:tracePt t="148096" x="7518400" y="5214938"/>
          <p14:tracePt t="148113" x="7527925" y="5160963"/>
          <p14:tracePt t="148130" x="7537450" y="5133975"/>
          <p14:tracePt t="148146" x="7554913" y="5054600"/>
          <p14:tracePt t="148163" x="7554913" y="5037138"/>
          <p14:tracePt t="148179" x="7554913" y="5010150"/>
          <p14:tracePt t="148197" x="7562850" y="4983163"/>
          <p14:tracePt t="148213" x="7562850" y="4929188"/>
          <p14:tracePt t="148229" x="7562850" y="4911725"/>
          <p14:tracePt t="148246" x="7562850" y="4894263"/>
          <p14:tracePt t="148263" x="7562850" y="4884738"/>
          <p14:tracePt t="148280" x="7562850" y="4875213"/>
          <p14:tracePt t="148296" x="7562850" y="4867275"/>
          <p14:tracePt t="148319" x="7562850" y="4857750"/>
          <p14:tracePt t="148342" x="7562850" y="4848225"/>
          <p14:tracePt t="148356" x="7562850" y="4840288"/>
          <p14:tracePt t="148392" x="7562850" y="4830763"/>
          <p14:tracePt t="148416" x="7562850" y="4813300"/>
          <p14:tracePt t="148428" x="7562850" y="4795838"/>
          <p14:tracePt t="148440" x="7562850" y="4786313"/>
          <p14:tracePt t="148453" x="7562850" y="4776788"/>
          <p14:tracePt t="148465" x="7562850" y="4759325"/>
          <p14:tracePt t="148479" x="7562850" y="4751388"/>
          <p14:tracePt t="148499" x="7562850" y="4732338"/>
          <p14:tracePt t="148513" x="7562850" y="4724400"/>
          <p14:tracePt t="148530" x="7554913" y="4697413"/>
          <p14:tracePt t="148546" x="7545388" y="4679950"/>
          <p14:tracePt t="148563" x="7545388" y="4670425"/>
          <p14:tracePt t="148580" x="7537450" y="4652963"/>
          <p14:tracePt t="148596" x="7537450" y="4643438"/>
          <p14:tracePt t="148613" x="7527925" y="4608513"/>
          <p14:tracePt t="148630" x="7518400" y="4589463"/>
          <p14:tracePt t="148646" x="7518400" y="4572000"/>
          <p14:tracePt t="148663" x="7510463" y="4537075"/>
          <p14:tracePt t="148679" x="7510463" y="4527550"/>
          <p14:tracePt t="148696" x="7500938" y="4518025"/>
          <p14:tracePt t="149032" x="7500938" y="4510088"/>
          <p14:tracePt t="149042" x="7500938" y="4500563"/>
          <p14:tracePt t="149053" x="7500938" y="4483100"/>
          <p14:tracePt t="149066" x="7500938" y="4465638"/>
          <p14:tracePt t="149080" x="7500938" y="4446588"/>
          <p14:tracePt t="149096" x="7491413" y="4438650"/>
          <p14:tracePt t="149113" x="7491413" y="4411663"/>
          <p14:tracePt t="149130" x="7466013" y="4384675"/>
          <p14:tracePt t="149147" x="7456488" y="4367213"/>
          <p14:tracePt t="149163" x="7446963" y="4357688"/>
          <p14:tracePt t="149180" x="7419975" y="4330700"/>
          <p14:tracePt t="149197" x="7412038" y="4313238"/>
          <p14:tracePt t="149213" x="7375525" y="4286250"/>
          <p14:tracePt t="149230" x="7358063" y="4259263"/>
          <p14:tracePt t="149246" x="7348538" y="4251325"/>
          <p14:tracePt t="149263" x="7331075" y="4232275"/>
          <p14:tracePt t="149280" x="7323138" y="4232275"/>
          <p14:tracePt t="149296" x="7323138" y="4224338"/>
          <p14:tracePt t="149313" x="7313613" y="4224338"/>
          <p14:tracePt t="149334" x="7296150" y="4214813"/>
          <p14:tracePt t="149348" x="7296150" y="4205288"/>
          <p14:tracePt t="149363" x="7277100" y="4197350"/>
          <p14:tracePt t="149384" x="7269163" y="4187825"/>
          <p14:tracePt t="149397" x="7259638" y="4179888"/>
          <p14:tracePt t="149413" x="7251700" y="4179888"/>
          <p14:tracePt t="149430" x="7242175" y="4170363"/>
          <p14:tracePt t="149447" x="7215188" y="4143375"/>
          <p14:tracePt t="149463" x="7197725" y="4133850"/>
          <p14:tracePt t="149480" x="7188200" y="4133850"/>
          <p14:tracePt t="149497" x="7180263" y="4125913"/>
          <p14:tracePt t="149519" x="7170738" y="4125913"/>
          <p14:tracePt t="149533" x="7161213" y="4116388"/>
          <p14:tracePt t="149546" x="7153275" y="4116388"/>
          <p14:tracePt t="149563" x="7143750" y="4108450"/>
          <p14:tracePt t="149580" x="7116763" y="4108450"/>
          <p14:tracePt t="149605" x="7108825" y="4098925"/>
          <p14:tracePt t="149629" x="7099300" y="4098925"/>
          <p14:tracePt t="149665" x="7089775" y="4089400"/>
          <p14:tracePt t="149751" x="7089775" y="4081463"/>
          <p14:tracePt t="150794" x="7081838" y="4081463"/>
          <p14:tracePt t="150805" x="7062788" y="4081463"/>
          <p14:tracePt t="150818" x="7045325" y="4081463"/>
          <p14:tracePt t="150830" x="7027863" y="4081463"/>
          <p14:tracePt t="150842" x="6991350" y="4081463"/>
          <p14:tracePt t="150854" x="6956425" y="4081463"/>
          <p14:tracePt t="150867" x="6911975" y="4081463"/>
          <p14:tracePt t="150880" x="6867525" y="4081463"/>
          <p14:tracePt t="150897" x="6813550" y="4081463"/>
          <p14:tracePt t="150914" x="6777038" y="4081463"/>
          <p14:tracePt t="150930" x="6653213" y="4062413"/>
          <p14:tracePt t="150947" x="6589713" y="4044950"/>
          <p14:tracePt t="150964" x="6527800" y="4037013"/>
          <p14:tracePt t="150980" x="6384925" y="4010025"/>
          <p14:tracePt t="150997" x="6323013" y="3990975"/>
          <p14:tracePt t="151014" x="6242050" y="3973513"/>
          <p14:tracePt t="151030" x="6215063" y="3956050"/>
          <p14:tracePt t="151047" x="6197600" y="3946525"/>
          <p14:tracePt t="151064" x="6180138" y="3946525"/>
          <p14:tracePt t="151345" x="6153150" y="3946525"/>
          <p14:tracePt t="151358" x="6108700" y="3946525"/>
          <p14:tracePt t="151369" x="6054725" y="3919538"/>
          <p14:tracePt t="151382" x="5973763" y="3884613"/>
          <p14:tracePt t="151397" x="5875338" y="3857625"/>
          <p14:tracePt t="151414" x="5768975" y="3830638"/>
          <p14:tracePt t="151431" x="5545138" y="3786188"/>
          <p14:tracePt t="151447" x="5429250" y="3768725"/>
          <p14:tracePt t="151464" x="5313363" y="3759200"/>
          <p14:tracePt t="151481" x="5089525" y="3724275"/>
          <p14:tracePt t="151497" x="4965700" y="3705225"/>
          <p14:tracePt t="151514" x="4848225" y="3697288"/>
          <p14:tracePt t="151531" x="4625975" y="3670300"/>
          <p14:tracePt t="151547" x="4537075" y="3670300"/>
          <p14:tracePt t="151564" x="4456113" y="3660775"/>
          <p14:tracePt t="151581" x="4313238" y="3625850"/>
          <p14:tracePt t="151597" x="4259263" y="3616325"/>
          <p14:tracePt t="151614" x="4224338" y="3608388"/>
          <p14:tracePt t="151631" x="4179888" y="3589338"/>
          <p14:tracePt t="151647" x="4160838" y="3589338"/>
          <p14:tracePt t="151664" x="4125913" y="3589338"/>
          <p14:tracePt t="151681" x="4108450" y="3589338"/>
          <p14:tracePt t="151697" x="4081463" y="3589338"/>
          <p14:tracePt t="151714" x="4037013" y="3589338"/>
          <p14:tracePt t="151731" x="4010025" y="3589338"/>
          <p14:tracePt t="151747" x="3973513" y="3589338"/>
          <p14:tracePt t="151764" x="3884613" y="3589338"/>
          <p14:tracePt t="151781" x="3848100" y="3589338"/>
          <p14:tracePt t="151797" x="3813175" y="3581400"/>
          <p14:tracePt t="151814" x="3732213" y="3544888"/>
          <p14:tracePt t="151830" x="3687763" y="3509963"/>
          <p14:tracePt t="151847" x="3616325" y="3455988"/>
          <p14:tracePt t="151864" x="3571875" y="3429000"/>
          <p14:tracePt t="151881" x="3544888" y="3419475"/>
          <p14:tracePt t="151897" x="3490913" y="3384550"/>
          <p14:tracePt t="151914" x="3465513" y="3367088"/>
          <p14:tracePt t="151931" x="3446463" y="3348038"/>
          <p14:tracePt t="151947" x="3411538" y="3313113"/>
          <p14:tracePt t="151964" x="3402013" y="3295650"/>
          <p14:tracePt t="151981" x="3394075" y="3295650"/>
          <p14:tracePt t="151998" x="3394075" y="3276600"/>
          <p14:tracePt t="152014" x="3384550" y="3276600"/>
          <p14:tracePt t="152043" x="3384550" y="3268663"/>
          <p14:tracePt t="152644" x="3394075" y="3268663"/>
          <p14:tracePt t="152668" x="3402013" y="3268663"/>
          <p14:tracePt t="152681" x="3411538" y="3268663"/>
          <p14:tracePt t="152692" x="3419475" y="3268663"/>
          <p14:tracePt t="152705" x="3438525" y="3268663"/>
          <p14:tracePt t="152718" x="3455988" y="3268663"/>
          <p14:tracePt t="152731" x="3482975" y="3276600"/>
          <p14:tracePt t="152748" x="3517900" y="3286125"/>
          <p14:tracePt t="152764" x="3571875" y="3295650"/>
          <p14:tracePt t="152781" x="3697288" y="3322638"/>
          <p14:tracePt t="152797" x="3795713" y="3340100"/>
          <p14:tracePt t="152814" x="3902075" y="3357563"/>
          <p14:tracePt t="152831" x="4179888" y="3446463"/>
          <p14:tracePt t="152847" x="4375150" y="3500438"/>
          <p14:tracePt t="152864" x="4813300" y="3670300"/>
          <p14:tracePt t="152881" x="5018088" y="3751263"/>
          <p14:tracePt t="152897" x="5251450" y="3822700"/>
          <p14:tracePt t="152914" x="5653088" y="3946525"/>
          <p14:tracePt t="152931" x="5848350" y="4010025"/>
          <p14:tracePt t="152948" x="6054725" y="4081463"/>
          <p14:tracePt t="152964" x="6340475" y="4170363"/>
          <p14:tracePt t="152981" x="6446838" y="4205288"/>
          <p14:tracePt t="152998" x="6545263" y="4224338"/>
          <p14:tracePt t="153014" x="6653213" y="4241800"/>
          <p14:tracePt t="153031" x="6670675" y="4241800"/>
          <p14:tracePt t="153065" x="6680200" y="4241800"/>
          <p14:tracePt t="153207" x="6688138" y="4241800"/>
          <p14:tracePt t="153232" x="6705600" y="4241800"/>
          <p14:tracePt t="153245" x="6715125" y="4241800"/>
          <p14:tracePt t="153256" x="6742113" y="4241800"/>
          <p14:tracePt t="153268" x="6751638" y="4241800"/>
          <p14:tracePt t="153282" x="6759575" y="4241800"/>
          <p14:tracePt t="153306" x="6759575" y="4232275"/>
          <p14:tracePt t="153318" x="6769100" y="4232275"/>
          <p14:tracePt t="153380" x="6769100" y="4224338"/>
          <p14:tracePt t="153403" x="6769100" y="4205288"/>
          <p14:tracePt t="153428" x="6769100" y="4197350"/>
          <p14:tracePt t="153464" x="6769100" y="4187825"/>
          <p14:tracePt t="153477" x="6777038" y="4179888"/>
          <p14:tracePt t="153489" x="6786563" y="4179888"/>
          <p14:tracePt t="153502" x="6786563" y="4170363"/>
          <p14:tracePt t="153514" x="6796088" y="4152900"/>
          <p14:tracePt t="153531" x="6804025" y="4143375"/>
          <p14:tracePt t="153548" x="6813550" y="4116388"/>
          <p14:tracePt t="153564" x="6823075" y="4116388"/>
          <p14:tracePt t="153581" x="6823075" y="4108450"/>
          <p14:tracePt t="153599" x="6831013" y="4098925"/>
          <p14:tracePt t="153625" x="6848475" y="4089400"/>
          <p14:tracePt t="153636" x="6858000" y="4071938"/>
          <p14:tracePt t="153650" x="6875463" y="4062413"/>
          <p14:tracePt t="153664" x="6875463" y="4054475"/>
          <p14:tracePt t="167005" x="6875463" y="4044950"/>
          <p14:tracePt t="167018" x="6867525" y="4037013"/>
          <p14:tracePt t="167029" x="6858000" y="4027488"/>
          <p14:tracePt t="167042" x="6848475" y="4017963"/>
          <p14:tracePt t="167053" x="6831013" y="4000500"/>
          <p14:tracePt t="167069" x="6804025" y="4000500"/>
          <p14:tracePt t="167085" x="6786563" y="3983038"/>
          <p14:tracePt t="167102" x="6732588" y="3983038"/>
          <p14:tracePt t="167119" x="6705600" y="3973513"/>
          <p14:tracePt t="167135" x="6697663" y="3973513"/>
          <p14:tracePt t="167152" x="6680200" y="3973513"/>
          <p14:tracePt t="167169" x="6670675" y="3973513"/>
          <p14:tracePt t="167185" x="6661150" y="3973513"/>
          <p14:tracePt t="167202" x="6626225" y="3973513"/>
          <p14:tracePt t="167219" x="6599238" y="3973513"/>
          <p14:tracePt t="167235" x="6572250" y="3973513"/>
          <p14:tracePt t="167252" x="6537325" y="3973513"/>
          <p14:tracePt t="167336" x="6518275" y="3990975"/>
          <p14:tracePt t="167347" x="6510338" y="4000500"/>
          <p14:tracePt t="167360" x="6500813" y="4000500"/>
          <p14:tracePt t="167373" x="6500813" y="4010025"/>
          <p14:tracePt t="167459" x="6500813" y="4017963"/>
          <p14:tracePt t="167470" x="6500813" y="4027488"/>
          <p14:tracePt t="167484" x="6500813" y="4037013"/>
          <p14:tracePt t="167495" x="6491288" y="4037013"/>
          <p14:tracePt t="167519" x="6491288" y="4044950"/>
          <p14:tracePt t="167531" x="6491288" y="4054475"/>
          <p14:tracePt t="167544" x="6483350" y="4071938"/>
          <p14:tracePt t="167557" x="6465888" y="4081463"/>
          <p14:tracePt t="167569" x="6465888" y="4098925"/>
          <p14:tracePt t="167585" x="6456363" y="4116388"/>
          <p14:tracePt t="167602" x="6446838" y="4125913"/>
          <p14:tracePt t="167619" x="6438900" y="4133850"/>
          <p14:tracePt t="167765" x="6429375" y="4133850"/>
          <p14:tracePt t="167803" x="6429375" y="4125913"/>
          <p14:tracePt t="167850" x="6429375" y="4116388"/>
          <p14:tracePt t="167875" x="6429375" y="4108450"/>
          <p14:tracePt t="167997" x="6446838" y="4098925"/>
          <p14:tracePt t="168009" x="6456363" y="4089400"/>
          <p14:tracePt t="168021" x="6465888" y="4081463"/>
          <p14:tracePt t="168033" x="6473825" y="4081463"/>
          <p14:tracePt t="168046" x="6483350" y="4071938"/>
          <p14:tracePt t="168059" x="6491288" y="4071938"/>
          <p14:tracePt t="168071" x="6500813" y="4071938"/>
          <p14:tracePt t="168085" x="6518275" y="4062413"/>
          <p14:tracePt t="168102" x="6527800" y="4054475"/>
          <p14:tracePt t="168119" x="6545263" y="4044950"/>
          <p14:tracePt t="168136" x="6581775" y="4044950"/>
          <p14:tracePt t="168152" x="6589713" y="4044950"/>
          <p14:tracePt t="168169" x="6599238" y="4044950"/>
          <p14:tracePt t="168186" x="6608763" y="4044950"/>
          <p14:tracePt t="168206" x="6626225" y="4044950"/>
          <p14:tracePt t="168230" x="6634163" y="4044950"/>
          <p14:tracePt t="168243" x="6643688" y="4044950"/>
          <p14:tracePt t="168255" x="6653213" y="4044950"/>
          <p14:tracePt t="168279" x="6661150" y="4044950"/>
          <p14:tracePt t="168303" x="6670675" y="4044950"/>
          <p14:tracePt t="168328" x="6680200" y="4044950"/>
          <p14:tracePt t="169481" x="6680200" y="4037013"/>
          <p14:tracePt t="169872" x="6670675" y="4037013"/>
          <p14:tracePt t="169921" x="6661150" y="4037013"/>
          <p14:tracePt t="169945" x="6653213" y="4037013"/>
          <p14:tracePt t="169959" x="6643688" y="4037013"/>
          <p14:tracePt t="169970" x="6626225" y="4037013"/>
          <p14:tracePt t="169984" x="6616700" y="4037013"/>
          <p14:tracePt t="169994" x="6599238" y="4037013"/>
          <p14:tracePt t="170007" x="6581775" y="4037013"/>
          <p14:tracePt t="170020" x="6554788" y="4044950"/>
          <p14:tracePt t="170036" x="6518275" y="4044950"/>
          <p14:tracePt t="170053" x="6491288" y="4054475"/>
          <p14:tracePt t="170070" x="6446838" y="4062413"/>
          <p14:tracePt t="170086" x="6438900" y="4062413"/>
          <p14:tracePt t="170103" x="6419850" y="4062413"/>
          <p14:tracePt t="170119" x="6419850" y="4071938"/>
          <p14:tracePt t="170136" x="6411913" y="4071938"/>
          <p14:tracePt t="170192" x="6411913" y="4081463"/>
          <p14:tracePt t="171636" x="6419850" y="4081463"/>
          <p14:tracePt t="171709" x="6419850" y="4089400"/>
          <p14:tracePt t="171747" x="6429375" y="4098925"/>
          <p14:tracePt t="171759" x="6438900" y="4108450"/>
          <p14:tracePt t="171784" x="6446838" y="4116388"/>
          <p14:tracePt t="171796" x="6456363" y="4143375"/>
          <p14:tracePt t="171809" x="6465888" y="4143375"/>
          <p14:tracePt t="171820" x="6465888" y="4160838"/>
          <p14:tracePt t="171831" x="6473825" y="4160838"/>
          <p14:tracePt t="171844" x="6473825" y="4179888"/>
          <p14:tracePt t="172091" x="6473825" y="4170363"/>
          <p14:tracePt t="172628" x="6473825" y="4160838"/>
          <p14:tracePt t="172641" x="6483350" y="4160838"/>
          <p14:tracePt t="172653" x="6491288" y="4160838"/>
          <p14:tracePt t="172665" x="6510338" y="4160838"/>
          <p14:tracePt t="172678" x="6527800" y="4160838"/>
          <p14:tracePt t="172690" x="6537325" y="4160838"/>
          <p14:tracePt t="172705" x="6545263" y="4170363"/>
          <p14:tracePt t="172720" x="6554788" y="4179888"/>
          <p14:tracePt t="172737" x="6554788" y="4187825"/>
          <p14:tracePt t="172754" x="6554788" y="4197350"/>
          <p14:tracePt t="172936" x="6562725" y="4205288"/>
          <p14:tracePt t="172947" x="6562725" y="4224338"/>
          <p14:tracePt t="172961" x="6572250" y="4251325"/>
          <p14:tracePt t="172971" x="6581775" y="4268788"/>
          <p14:tracePt t="172987" x="6589713" y="4286250"/>
          <p14:tracePt t="173004" x="6589713" y="4313238"/>
          <p14:tracePt t="173021" x="6599238" y="4330700"/>
          <p14:tracePt t="173037" x="6608763" y="4357688"/>
          <p14:tracePt t="173054" x="6608763" y="4375150"/>
          <p14:tracePt t="173241" x="6608763" y="4384675"/>
          <p14:tracePt t="174333" x="6608763" y="4375150"/>
          <p14:tracePt t="174358" x="6608763" y="4367213"/>
          <p14:tracePt t="174382" x="6608763" y="4357688"/>
          <p14:tracePt t="174393" x="6599238" y="4357688"/>
          <p14:tracePt t="174407" x="6581775" y="4348163"/>
          <p14:tracePt t="174418" x="6545263" y="4348163"/>
          <p14:tracePt t="174431" x="6500813" y="4340225"/>
          <p14:tracePt t="174442" x="6465888" y="4340225"/>
          <p14:tracePt t="174456" x="6429375" y="4330700"/>
          <p14:tracePt t="174471" x="6402388" y="4330700"/>
          <p14:tracePt t="174488" x="6384925" y="4322763"/>
          <p14:tracePt t="174504" x="6357938" y="4322763"/>
          <p14:tracePt t="174521" x="6348413" y="4313238"/>
          <p14:tracePt t="174538" x="6340475" y="4313238"/>
          <p14:tracePt t="174750" x="6340475" y="4303713"/>
          <p14:tracePt t="175374" x="6348413" y="4303713"/>
          <p14:tracePt t="175987" x="6357938" y="4303713"/>
          <p14:tracePt t="176023" x="6375400" y="4303713"/>
          <p14:tracePt t="176035" x="6384925" y="4303713"/>
          <p14:tracePt t="176047" x="6394450" y="4313238"/>
          <p14:tracePt t="176060" x="6411913" y="4322763"/>
          <p14:tracePt t="176073" x="6429375" y="4340225"/>
          <p14:tracePt t="176088" x="6456363" y="4367213"/>
          <p14:tracePt t="176105" x="6483350" y="4402138"/>
          <p14:tracePt t="176121" x="6518275" y="4446588"/>
          <p14:tracePt t="176138" x="6537325" y="4483100"/>
          <p14:tracePt t="176155" x="6545263" y="4491038"/>
          <p14:tracePt t="176171" x="6554788" y="4518025"/>
          <p14:tracePt t="176188" x="6562725" y="4527550"/>
          <p14:tracePt t="176205" x="6572250" y="4545013"/>
          <p14:tracePt t="176221" x="6581775" y="4589463"/>
          <p14:tracePt t="176238" x="6599238" y="4616450"/>
          <p14:tracePt t="176255" x="6599238" y="4633913"/>
          <p14:tracePt t="176271" x="6608763" y="4652963"/>
          <p14:tracePt t="176288" x="6608763" y="4660900"/>
          <p14:tracePt t="176316" x="6608763" y="4670425"/>
          <p14:tracePt t="176672" x="6616700" y="4670425"/>
          <p14:tracePt t="176782" x="6616700" y="4660900"/>
          <p14:tracePt t="176831" x="6616700" y="4652963"/>
          <p14:tracePt t="176856" x="6616700" y="4633913"/>
          <p14:tracePt t="176867" x="6626225" y="4625975"/>
          <p14:tracePt t="176880" x="6634163" y="4598988"/>
          <p14:tracePt t="176891" x="6643688" y="4581525"/>
          <p14:tracePt t="176905" x="6653213" y="4545013"/>
          <p14:tracePt t="176922" x="6670675" y="4527550"/>
          <p14:tracePt t="176938" x="6680200" y="4500563"/>
          <p14:tracePt t="176955" x="6705600" y="4456113"/>
          <p14:tracePt t="176971" x="6715125" y="4446588"/>
          <p14:tracePt t="176988" x="6732588" y="4429125"/>
          <p14:tracePt t="177005" x="6777038" y="4384675"/>
          <p14:tracePt t="177022" x="6804025" y="4357688"/>
          <p14:tracePt t="177038" x="6823075" y="4330700"/>
          <p14:tracePt t="177055" x="6823075" y="4322763"/>
          <p14:tracePt t="177076" x="6831013" y="4303713"/>
          <p14:tracePt t="177088" x="6840538" y="4286250"/>
          <p14:tracePt t="177105" x="6858000" y="4259263"/>
          <p14:tracePt t="177122" x="6894513" y="4205288"/>
          <p14:tracePt t="177138" x="7037388" y="4017963"/>
          <p14:tracePt t="177155" x="7089775" y="3919538"/>
          <p14:tracePt t="177172" x="7108825" y="3867150"/>
          <p14:tracePt t="177188" x="7116763" y="3813175"/>
          <p14:tracePt t="177224" x="7116763" y="3803650"/>
          <p14:tracePt t="177297" x="7108825" y="3803650"/>
          <p14:tracePt t="177310" x="7099300" y="3803650"/>
          <p14:tracePt t="177322" x="7099300" y="3822700"/>
          <p14:tracePt t="177346" x="7099300" y="3830638"/>
          <p14:tracePt t="177359" x="7089775" y="3830638"/>
          <p14:tracePt t="177371" x="7089775" y="3840163"/>
          <p14:tracePt t="177407" x="7089775" y="3848100"/>
          <p14:tracePt t="177420" x="7089775" y="3857625"/>
          <p14:tracePt t="177431" x="7089775" y="3867150"/>
          <p14:tracePt t="177444" x="7081838" y="3875088"/>
          <p14:tracePt t="177469" x="7072313" y="3894138"/>
          <p14:tracePt t="177493" x="7072313" y="3902075"/>
          <p14:tracePt t="177507" x="7054850" y="3919538"/>
          <p14:tracePt t="177519" x="7045325" y="3938588"/>
          <p14:tracePt t="177531" x="7018338" y="3983038"/>
          <p14:tracePt t="177541" x="7000875" y="4017963"/>
          <p14:tracePt t="177555" x="6991350" y="4054475"/>
          <p14:tracePt t="177572" x="6973888" y="4062413"/>
          <p14:tracePt t="177588" x="6973888" y="4071938"/>
          <p14:tracePt t="177605" x="6965950" y="4081463"/>
          <p14:tracePt t="177627" x="6956425" y="4081463"/>
          <p14:tracePt t="177726" x="6956425" y="4071938"/>
          <p14:tracePt t="177811" x="6946900" y="4071938"/>
          <p14:tracePt t="177848" x="6938963" y="4071938"/>
          <p14:tracePt t="177873" x="6919913" y="4071938"/>
          <p14:tracePt t="177884" x="6911975" y="4071938"/>
          <p14:tracePt t="177897" x="6894513" y="4071938"/>
          <p14:tracePt t="177910" x="6867525" y="4081463"/>
          <p14:tracePt t="177922" x="6848475" y="4081463"/>
          <p14:tracePt t="177939" x="6840538" y="4081463"/>
          <p14:tracePt t="177955" x="6831013" y="4081463"/>
          <p14:tracePt t="177972" x="6804025" y="4081463"/>
          <p14:tracePt t="177988" x="6796088" y="4081463"/>
          <p14:tracePt t="178005" x="6777038" y="4081463"/>
          <p14:tracePt t="178022" x="6759575" y="4089400"/>
          <p14:tracePt t="178039" x="6751638" y="4089400"/>
          <p14:tracePt t="178055" x="6742113" y="4089400"/>
          <p14:tracePt t="178072" x="6732588" y="4089400"/>
          <p14:tracePt t="178088" x="6732588" y="4098925"/>
          <p14:tracePt t="178254" x="6732588" y="4089400"/>
          <p14:tracePt t="178289" x="6742113" y="4089400"/>
          <p14:tracePt t="178301" x="6751638" y="4089400"/>
          <p14:tracePt t="178313" x="6769100" y="4089400"/>
          <p14:tracePt t="178328" x="6796088" y="4081463"/>
          <p14:tracePt t="178340" x="6867525" y="4054475"/>
          <p14:tracePt t="178355" x="6956425" y="4010025"/>
          <p14:tracePt t="178372" x="7027863" y="3973513"/>
          <p14:tracePt t="178389" x="7153275" y="3894138"/>
          <p14:tracePt t="178405" x="7170738" y="3875088"/>
          <p14:tracePt t="178422" x="7180263" y="3867150"/>
          <p14:tracePt t="178439" x="7170738" y="3840163"/>
          <p14:tracePt t="178455" x="7143750" y="3822700"/>
          <p14:tracePt t="178472" x="7108825" y="3813175"/>
          <p14:tracePt t="178489" x="7045325" y="3803650"/>
          <p14:tracePt t="178505" x="7018338" y="3803650"/>
          <p14:tracePt t="178522" x="7000875" y="3795713"/>
          <p14:tracePt t="178539" x="6965950" y="3795713"/>
          <p14:tracePt t="178555" x="6946900" y="3795713"/>
          <p14:tracePt t="178572" x="6902450" y="3795713"/>
          <p14:tracePt t="178589" x="6875463" y="3803650"/>
          <p14:tracePt t="178605" x="6840538" y="3822700"/>
          <p14:tracePt t="178622" x="6804025" y="3840163"/>
          <p14:tracePt t="178639" x="6786563" y="3857625"/>
          <p14:tracePt t="178655" x="6769100" y="3867150"/>
          <p14:tracePt t="178672" x="6732588" y="3894138"/>
          <p14:tracePt t="178689" x="6705600" y="3911600"/>
          <p14:tracePt t="178706" x="6670675" y="3938588"/>
          <p14:tracePt t="178722" x="6616700" y="3983038"/>
          <p14:tracePt t="178739" x="6589713" y="3990975"/>
          <p14:tracePt t="178755" x="6554788" y="4027488"/>
          <p14:tracePt t="178772" x="6527800" y="4037013"/>
          <p14:tracePt t="178789" x="6510338" y="4054475"/>
          <p14:tracePt t="178806" x="6465888" y="4081463"/>
          <p14:tracePt t="178822" x="6446838" y="4089400"/>
          <p14:tracePt t="178839" x="6438900" y="4098925"/>
          <p14:tracePt t="178856" x="6419850" y="4098925"/>
          <p14:tracePt t="178872" x="6411913" y="4108450"/>
          <p14:tracePt t="178890" x="6384925" y="4116388"/>
          <p14:tracePt t="178906" x="6367463" y="4125913"/>
          <p14:tracePt t="178922" x="6348413" y="4133850"/>
          <p14:tracePt t="178939" x="6303963" y="4160838"/>
          <p14:tracePt t="178956" x="6296025" y="4179888"/>
          <p14:tracePt t="178973" x="6286500" y="4179888"/>
          <p14:tracePt t="179000" x="6276975" y="4187825"/>
          <p14:tracePt t="179012" x="6269038" y="4187825"/>
          <p14:tracePt t="179024" x="6242050" y="4205288"/>
          <p14:tracePt t="179039" x="6224588" y="4224338"/>
          <p14:tracePt t="179056" x="6215063" y="4224338"/>
          <p14:tracePt t="179072" x="6205538" y="4232275"/>
          <p14:tracePt t="179097" x="6205538" y="4241800"/>
          <p14:tracePt t="179110" x="6197600" y="4259263"/>
          <p14:tracePt t="179123" x="6188075" y="4276725"/>
          <p14:tracePt t="179139" x="6180138" y="4303713"/>
          <p14:tracePt t="179156" x="6180138" y="4340225"/>
          <p14:tracePt t="179172" x="6180138" y="4384675"/>
          <p14:tracePt t="179189" x="6170613" y="4411663"/>
          <p14:tracePt t="179206" x="6170613" y="4429125"/>
          <p14:tracePt t="179222" x="6161088" y="4483100"/>
          <p14:tracePt t="179239" x="6153150" y="4510088"/>
          <p14:tracePt t="179256" x="6143625" y="4545013"/>
          <p14:tracePt t="179272" x="6143625" y="4572000"/>
          <p14:tracePt t="179290" x="6143625" y="4589463"/>
          <p14:tracePt t="181941" x="6188075" y="4589463"/>
          <p14:tracePt t="181953" x="6197600" y="4589463"/>
          <p14:tracePt t="181965" x="6205538" y="4589463"/>
          <p14:tracePt t="181977" x="6232525" y="4589463"/>
          <p14:tracePt t="181990" x="6251575" y="4608513"/>
          <p14:tracePt t="182006" x="6276975" y="4625975"/>
          <p14:tracePt t="182023" x="6323013" y="4670425"/>
          <p14:tracePt t="182040" x="6394450" y="4751388"/>
          <p14:tracePt t="182057" x="6411913" y="4768850"/>
          <p14:tracePt t="182073" x="6446838" y="4803775"/>
          <p14:tracePt t="182090" x="6500813" y="4840288"/>
          <p14:tracePt t="182106" x="6527800" y="4857750"/>
          <p14:tracePt t="182123" x="6572250" y="4875213"/>
          <p14:tracePt t="182140" x="6599238" y="4875213"/>
          <p14:tracePt t="182157" x="6608763" y="4884738"/>
          <p14:tracePt t="182210" x="6608763" y="4867275"/>
          <p14:tracePt t="182223" x="6589713" y="4830763"/>
          <p14:tracePt t="182234" x="6554788" y="4751388"/>
          <p14:tracePt t="182247" x="6537325" y="4670425"/>
          <p14:tracePt t="182259" x="6518275" y="4598988"/>
          <p14:tracePt t="182274" x="6510338" y="4537075"/>
          <p14:tracePt t="182290" x="6500813" y="4510088"/>
          <p14:tracePt t="182307" x="6500813" y="4491038"/>
          <p14:tracePt t="182357" x="6500813" y="4510088"/>
          <p14:tracePt t="182369" x="6510338" y="4554538"/>
          <p14:tracePt t="182383" x="6527800" y="4616450"/>
          <p14:tracePt t="182393" x="6545263" y="4687888"/>
          <p14:tracePt t="182407" x="6562725" y="4751388"/>
          <p14:tracePt t="182423" x="6599238" y="4830763"/>
          <p14:tracePt t="182440" x="6616700" y="4894263"/>
          <p14:tracePt t="182457" x="6653213" y="5010150"/>
          <p14:tracePt t="182474" x="6661150" y="5054600"/>
          <p14:tracePt t="182490" x="6670675" y="5062538"/>
          <p14:tracePt t="182507" x="6670675" y="5081588"/>
          <p14:tracePt t="182554" x="6670675" y="5045075"/>
          <p14:tracePt t="182566" x="6661150" y="4973638"/>
          <p14:tracePt t="182579" x="6653213" y="4902200"/>
          <p14:tracePt t="182590" x="6634163" y="4840288"/>
          <p14:tracePt t="182603" x="6616700" y="4795838"/>
          <p14:tracePt t="182615" x="6608763" y="4768850"/>
          <p14:tracePt t="182628" x="6608763" y="4759325"/>
          <p14:tracePt t="182640" x="6608763" y="4751388"/>
          <p14:tracePt t="182657" x="6599238" y="4751388"/>
          <p14:tracePt t="182701" x="6599238" y="4768850"/>
          <p14:tracePt t="182714" x="6599238" y="4786313"/>
          <p14:tracePt t="182725" x="6599238" y="4830763"/>
          <p14:tracePt t="182739" x="6608763" y="4857750"/>
          <p14:tracePt t="182751" x="6608763" y="4884738"/>
          <p14:tracePt t="182763" x="6608763" y="4911725"/>
          <p14:tracePt t="182775" x="6616700" y="4911725"/>
          <p14:tracePt t="182790" x="6616700" y="4919663"/>
          <p14:tracePt t="182849" x="6616700" y="4911725"/>
          <p14:tracePt t="182861" x="6616700" y="4902200"/>
          <p14:tracePt t="182872" x="6616700" y="4875213"/>
          <p14:tracePt t="182897" x="6616700" y="4867275"/>
          <p14:tracePt t="182922" x="6616700" y="4857750"/>
          <p14:tracePt t="182971" x="6616700" y="4848225"/>
          <p14:tracePt t="183033" x="6626225" y="4848225"/>
          <p14:tracePt t="183105" x="6626225" y="4840288"/>
          <p14:tracePt t="183144" x="6626225" y="4830763"/>
          <p14:tracePt t="183155" x="6626225" y="4822825"/>
          <p14:tracePt t="183168" x="6626225" y="4803775"/>
          <p14:tracePt t="183180" x="6634163" y="4776788"/>
          <p14:tracePt t="183192" x="6643688" y="4741863"/>
          <p14:tracePt t="183207" x="6653213" y="4714875"/>
          <p14:tracePt t="183224" x="6661150" y="4670425"/>
          <p14:tracePt t="183240" x="6661150" y="4625975"/>
          <p14:tracePt t="183257" x="6670675" y="4608513"/>
          <p14:tracePt t="183274" x="6680200" y="4581525"/>
          <p14:tracePt t="183290" x="6688138" y="4554538"/>
          <p14:tracePt t="183307" x="6724650" y="4491038"/>
          <p14:tracePt t="183324" x="6724650" y="4483100"/>
          <p14:tracePt t="183341" x="6732588" y="4465638"/>
          <p14:tracePt t="185899" x="6724650" y="4483100"/>
          <p14:tracePt t="185910" x="6715125" y="4483100"/>
          <p14:tracePt t="185924" x="6697663" y="4500563"/>
          <p14:tracePt t="185948" x="6688138" y="4500563"/>
          <p14:tracePt t="186010" x="6688138" y="4473575"/>
          <p14:tracePt t="186021" x="6688138" y="4429125"/>
          <p14:tracePt t="186033" x="6715125" y="4375150"/>
          <p14:tracePt t="186045" x="6732588" y="4330700"/>
          <p14:tracePt t="186058" x="6732588" y="4313238"/>
          <p14:tracePt t="186075" x="6742113" y="4303713"/>
          <p14:tracePt t="186091" x="6742113" y="4295775"/>
          <p14:tracePt t="186108" x="6742113" y="4286250"/>
          <p14:tracePt t="186124" x="6759575" y="4276725"/>
          <p14:tracePt t="186141" x="6759575" y="4268788"/>
          <p14:tracePt t="186158" x="6759575" y="4259263"/>
          <p14:tracePt t="186174" x="6769100" y="4251325"/>
          <p14:tracePt t="186192" x="6777038" y="4241800"/>
          <p14:tracePt t="186208" x="6786563" y="4197350"/>
          <p14:tracePt t="186225" x="6804025" y="4179888"/>
          <p14:tracePt t="186241" x="6804025" y="4170363"/>
          <p14:tracePt t="186258" x="6804025" y="4160838"/>
          <p14:tracePt t="186389" x="6804025" y="4152900"/>
          <p14:tracePt t="186403" x="6804025" y="4143375"/>
          <p14:tracePt t="186426" x="6804025" y="4133850"/>
          <p14:tracePt t="186463" x="6813550" y="4133850"/>
          <p14:tracePt t="186512" x="6840538" y="4125913"/>
          <p14:tracePt t="186525" x="6848475" y="4116388"/>
          <p14:tracePt t="186536" x="6858000" y="4108450"/>
          <p14:tracePt t="186548" x="6875463" y="4108450"/>
          <p14:tracePt t="186561" x="6884988" y="4108450"/>
          <p14:tracePt t="186575" x="6894513" y="4108450"/>
          <p14:tracePt t="186591" x="6911975" y="4108450"/>
          <p14:tracePt t="186610" x="6919913" y="4108450"/>
          <p14:tracePt t="186732" x="6919913" y="4116388"/>
          <p14:tracePt t="186966" x="6919913" y="4108450"/>
          <p14:tracePt t="186990" x="6911975" y="4108450"/>
          <p14:tracePt t="187002" x="6902450" y="4108450"/>
          <p14:tracePt t="187013" x="6902450" y="4098925"/>
          <p14:tracePt t="187026" x="6894513" y="4098925"/>
          <p14:tracePt t="187051" x="6884988" y="4098925"/>
          <p14:tracePt t="187063" x="6884988" y="4089400"/>
          <p14:tracePt t="187076" x="6875463" y="4089400"/>
          <p14:tracePt t="187092" x="6867525" y="4089400"/>
          <p14:tracePt t="187112" x="6858000" y="4089400"/>
          <p14:tracePt t="187125" x="6848475" y="4081463"/>
          <p14:tracePt t="187141" x="6840538" y="4081463"/>
          <p14:tracePt t="187158" x="6823075" y="4081463"/>
          <p14:tracePt t="187175" x="6804025" y="4081463"/>
          <p14:tracePt t="187191" x="6796088" y="4081463"/>
          <p14:tracePt t="187208" x="6786563" y="4081463"/>
          <p14:tracePt t="187225" x="6777038" y="4081463"/>
          <p14:tracePt t="187242" x="6769100" y="4081463"/>
          <p14:tracePt t="187258" x="6759575" y="4081463"/>
          <p14:tracePt t="187275" x="6751638" y="4081463"/>
          <p14:tracePt t="187291" x="6742113" y="4081463"/>
          <p14:tracePt t="187308" x="6732588" y="4081463"/>
          <p14:tracePt t="187455" x="6732588" y="4071938"/>
          <p14:tracePt t="187812" x="6732588" y="4062413"/>
          <p14:tracePt t="187860" x="6742113" y="4062413"/>
          <p14:tracePt t="188264" x="6751638" y="4062413"/>
          <p14:tracePt t="188790" x="6759575" y="4062413"/>
          <p14:tracePt t="188830" x="6769100" y="4062413"/>
          <p14:tracePt t="188841" x="6777038" y="4062413"/>
          <p14:tracePt t="188852" x="6786563" y="4062413"/>
          <p14:tracePt t="188862" x="6796088" y="4062413"/>
          <p14:tracePt t="188888" x="6813550" y="4062413"/>
          <p14:tracePt t="188901" x="6823075" y="4062413"/>
          <p14:tracePt t="188913" x="6831013" y="4062413"/>
          <p14:tracePt t="188927" x="6848475" y="4071938"/>
          <p14:tracePt t="188942" x="6867525" y="4071938"/>
          <p14:tracePt t="188959" x="6884988" y="4081463"/>
          <p14:tracePt t="188975" x="6919913" y="4089400"/>
          <p14:tracePt t="188992" x="6929438" y="4089400"/>
          <p14:tracePt t="189008" x="6938963" y="4098925"/>
          <p14:tracePt t="189025" x="6956425" y="4108450"/>
          <p14:tracePt t="189042" x="6965950" y="4108450"/>
          <p14:tracePt t="189059" x="6973888" y="4108450"/>
          <p14:tracePt t="189075" x="7010400" y="4125913"/>
          <p14:tracePt t="189092" x="7018338" y="4125913"/>
          <p14:tracePt t="189109" x="7054850" y="4133850"/>
          <p14:tracePt t="189126" x="7062788" y="4143375"/>
          <p14:tracePt t="189142" x="7081838" y="4143375"/>
          <p14:tracePt t="189159" x="7089775" y="4160838"/>
          <p14:tracePt t="189175" x="7126288" y="4170363"/>
          <p14:tracePt t="189192" x="7126288" y="4179888"/>
          <p14:tracePt t="189209" x="7134225" y="4187825"/>
          <p14:tracePt t="189226" x="7143750" y="4197350"/>
          <p14:tracePt t="189243" x="7153275" y="4197350"/>
          <p14:tracePt t="189452" x="7143750" y="4197350"/>
          <p14:tracePt t="189465" x="7143750" y="4187825"/>
          <p14:tracePt t="189477" x="7134225" y="4187825"/>
          <p14:tracePt t="189488" x="7134225" y="4179888"/>
          <p14:tracePt t="189502" x="7126288" y="4179888"/>
          <p14:tracePt t="189513" x="7116763" y="4179888"/>
          <p14:tracePt t="189526" x="7099300" y="4179888"/>
          <p14:tracePt t="189542" x="7089775" y="4170363"/>
          <p14:tracePt t="189559" x="7081838" y="4170363"/>
          <p14:tracePt t="189576" x="7054850" y="4160838"/>
          <p14:tracePt t="189592" x="7045325" y="4160838"/>
          <p14:tracePt t="189609" x="7037388" y="4152900"/>
          <p14:tracePt t="189625" x="7010400" y="4143375"/>
          <p14:tracePt t="189642" x="7000875" y="4143375"/>
          <p14:tracePt t="189659" x="6991350" y="4143375"/>
          <p14:tracePt t="189676" x="6965950" y="4143375"/>
          <p14:tracePt t="189692" x="6956425" y="4133850"/>
          <p14:tracePt t="189709" x="6919913" y="4125913"/>
          <p14:tracePt t="189726" x="6902450" y="4125913"/>
          <p14:tracePt t="189742" x="6875463" y="4125913"/>
          <p14:tracePt t="189759" x="6867525" y="4125913"/>
          <p14:tracePt t="189776" x="6831013" y="4116388"/>
          <p14:tracePt t="189792" x="6823075" y="4116388"/>
          <p14:tracePt t="189809" x="6813550" y="4116388"/>
          <p14:tracePt t="189826" x="6804025" y="4116388"/>
          <p14:tracePt t="189842" x="6796088" y="4116388"/>
          <p14:tracePt t="189859" x="6786563" y="4116388"/>
          <p14:tracePt t="189942" x="6786563" y="4108450"/>
          <p14:tracePt t="189992" x="6786563" y="4098925"/>
          <p14:tracePt t="190015" x="6796088" y="4098925"/>
          <p14:tracePt t="190041" x="6804025" y="4098925"/>
          <p14:tracePt t="190090" x="6813550" y="4098925"/>
          <p14:tracePt t="190101" x="6831013" y="4098925"/>
          <p14:tracePt t="190114" x="6840538" y="4098925"/>
          <p14:tracePt t="190127" x="6858000" y="4098925"/>
          <p14:tracePt t="190142" x="6867525" y="4098925"/>
          <p14:tracePt t="190159" x="6894513" y="4098925"/>
          <p14:tracePt t="190176" x="6919913" y="4098925"/>
          <p14:tracePt t="190192" x="6946900" y="4098925"/>
          <p14:tracePt t="190209" x="6973888" y="4108450"/>
          <p14:tracePt t="190226" x="7010400" y="4116388"/>
          <p14:tracePt t="190242" x="7027863" y="4125913"/>
          <p14:tracePt t="190259" x="7054850" y="4133850"/>
          <p14:tracePt t="190276" x="7072313" y="4143375"/>
          <p14:tracePt t="190293" x="7089775" y="4152900"/>
          <p14:tracePt t="190309" x="7099300" y="4160838"/>
          <p14:tracePt t="190326" x="7126288" y="4179888"/>
          <p14:tracePt t="190342" x="7134225" y="4179888"/>
          <p14:tracePt t="190359" x="7134225" y="4187825"/>
          <p14:tracePt t="190800" x="7134225" y="4179888"/>
          <p14:tracePt t="190898" x="7134225" y="4170363"/>
          <p14:tracePt t="191008" x="7126288" y="4170363"/>
          <p14:tracePt t="191131" x="7116763" y="4170363"/>
          <p14:tracePt t="191425" x="7126288" y="4170363"/>
          <p14:tracePt t="192564" x="7116763" y="4170363"/>
          <p14:tracePt t="192576" x="7099300" y="4160838"/>
          <p14:tracePt t="192588" x="7081838" y="4152900"/>
          <p14:tracePt t="192602" x="7054850" y="4152900"/>
          <p14:tracePt t="192613" x="7027863" y="4143375"/>
          <p14:tracePt t="192626" x="7010400" y="4143375"/>
          <p14:tracePt t="192643" x="6983413" y="4143375"/>
          <p14:tracePt t="192660" x="6956425" y="4133850"/>
          <p14:tracePt t="192677" x="6911975" y="4108450"/>
          <p14:tracePt t="192693" x="6867525" y="4108450"/>
          <p14:tracePt t="192710" x="6831013" y="4089400"/>
          <p14:tracePt t="192726" x="6751638" y="4071938"/>
          <p14:tracePt t="192743" x="6724650" y="4054475"/>
          <p14:tracePt t="192760" x="6688138" y="4044950"/>
          <p14:tracePt t="192777" x="6653213" y="4037013"/>
          <p14:tracePt t="192793" x="6634163" y="4027488"/>
          <p14:tracePt t="192810" x="6589713" y="4017963"/>
          <p14:tracePt t="192827" x="6572250" y="4017963"/>
          <p14:tracePt t="192843" x="6554788" y="4010025"/>
          <p14:tracePt t="192860" x="6537325" y="4010025"/>
          <p14:tracePt t="192882" x="6527800" y="4010025"/>
          <p14:tracePt t="192908" x="6518275" y="4010025"/>
          <p14:tracePt t="192920" x="6510338" y="4010025"/>
          <p14:tracePt t="192932" x="6500813" y="4010025"/>
          <p14:tracePt t="192945" x="6483350" y="4010025"/>
          <p14:tracePt t="192968" x="6465888" y="4010025"/>
          <p14:tracePt t="192981" x="6446838" y="4010025"/>
          <p14:tracePt t="192993" x="6429375" y="4010025"/>
          <p14:tracePt t="193010" x="6411913" y="4017963"/>
          <p14:tracePt t="193027" x="6394450" y="4037013"/>
          <p14:tracePt t="193043" x="6367463" y="4037013"/>
          <p14:tracePt t="193060" x="6357938" y="4044950"/>
          <p14:tracePt t="193077" x="6348413" y="4044950"/>
          <p14:tracePt t="193093" x="6340475" y="4054475"/>
          <p14:tracePt t="193128" x="6340475" y="4062413"/>
          <p14:tracePt t="193141" x="6323013" y="4062413"/>
          <p14:tracePt t="193152" x="6323013" y="4071938"/>
          <p14:tracePt t="193166" x="6323013" y="4081463"/>
          <p14:tracePt t="193189" x="6313488" y="4089400"/>
          <p14:tracePt t="193202" x="6303963" y="4098925"/>
          <p14:tracePt t="193214" x="6303963" y="4116388"/>
          <p14:tracePt t="193227" x="6296025" y="4125913"/>
          <p14:tracePt t="193243" x="6286500" y="4143375"/>
          <p14:tracePt t="193260" x="6276975" y="4152900"/>
          <p14:tracePt t="193277" x="6251575" y="4187825"/>
          <p14:tracePt t="193293" x="6232525" y="4205288"/>
          <p14:tracePt t="193310" x="6215063" y="4232275"/>
          <p14:tracePt t="193327" x="6188075" y="4268788"/>
          <p14:tracePt t="193344" x="6180138" y="4286250"/>
          <p14:tracePt t="193360" x="6170613" y="4313238"/>
          <p14:tracePt t="193377" x="6143625" y="4340225"/>
          <p14:tracePt t="193393" x="6134100" y="4375150"/>
          <p14:tracePt t="193410" x="6081713" y="4456113"/>
          <p14:tracePt t="193427" x="6045200" y="4510088"/>
          <p14:tracePt t="193443" x="6018213" y="4554538"/>
          <p14:tracePt t="193460" x="5956300" y="4643438"/>
          <p14:tracePt t="193477" x="5946775" y="4660900"/>
          <p14:tracePt t="193493" x="5946775" y="4670425"/>
          <p14:tracePt t="193510" x="5938838" y="4679950"/>
          <p14:tracePt t="193875" x="5938838" y="4687888"/>
          <p14:tracePt t="193888" x="5938838" y="4697413"/>
          <p14:tracePt t="193900" x="5938838" y="4714875"/>
          <p14:tracePt t="193912" x="5938838" y="4741863"/>
          <p14:tracePt t="193927" x="5938838" y="4768850"/>
          <p14:tracePt t="193944" x="5938838" y="4786313"/>
          <p14:tracePt t="193960" x="5938838" y="4813300"/>
          <p14:tracePt t="193977" x="5938838" y="4840288"/>
          <p14:tracePt t="193994" x="5938838" y="4848225"/>
          <p14:tracePt t="194010" x="5938838" y="4894263"/>
          <p14:tracePt t="194027" x="5938838" y="4911725"/>
          <p14:tracePt t="194043" x="5938838" y="4938713"/>
          <p14:tracePt t="194060" x="5938838" y="4973638"/>
          <p14:tracePt t="194077" x="5938838" y="4983163"/>
          <p14:tracePt t="194093" x="5938838" y="5000625"/>
          <p14:tracePt t="194111" x="5938838" y="5018088"/>
          <p14:tracePt t="194127" x="5938838" y="5027613"/>
          <p14:tracePt t="194143" x="5938838" y="5037138"/>
          <p14:tracePt t="194160" x="5938838" y="5072063"/>
          <p14:tracePt t="194177" x="5938838" y="5081588"/>
          <p14:tracePt t="194194" x="5938838" y="5099050"/>
          <p14:tracePt t="194210" x="5938838" y="5108575"/>
          <p14:tracePt t="194227" x="5938838" y="5116513"/>
          <p14:tracePt t="194244" x="5938838" y="5133975"/>
          <p14:tracePt t="194267" x="5946775" y="5153025"/>
          <p14:tracePt t="194292" x="5956300" y="5153025"/>
          <p14:tracePt t="194305" x="5956300" y="5160963"/>
          <p14:tracePt t="194440" x="5956300" y="5153025"/>
          <p14:tracePt t="194452" x="5956300" y="5143500"/>
          <p14:tracePt t="194464" x="5956300" y="5133975"/>
          <p14:tracePt t="194475" x="5956300" y="5116513"/>
          <p14:tracePt t="194488" x="5956300" y="5099050"/>
          <p14:tracePt t="194500" x="5956300" y="5089525"/>
          <p14:tracePt t="194513" x="5956300" y="5072063"/>
          <p14:tracePt t="194527" x="5956300" y="5062538"/>
          <p14:tracePt t="194544" x="5956300" y="5054600"/>
          <p14:tracePt t="194560" x="5956300" y="5037138"/>
          <p14:tracePt t="194577" x="5956300" y="5010150"/>
          <p14:tracePt t="194594" x="5956300" y="4991100"/>
          <p14:tracePt t="194610" x="5956300" y="4946650"/>
          <p14:tracePt t="194627" x="5956300" y="4919663"/>
          <p14:tracePt t="194644" x="5956300" y="4902200"/>
          <p14:tracePt t="194660" x="5956300" y="4867275"/>
          <p14:tracePt t="194677" x="5956300" y="4840288"/>
          <p14:tracePt t="194694" x="5956300" y="4803775"/>
          <p14:tracePt t="194710" x="5956300" y="4741863"/>
          <p14:tracePt t="194727" x="5956300" y="4714875"/>
          <p14:tracePt t="194744" x="5956300" y="4697413"/>
          <p14:tracePt t="194761" x="5956300" y="4660900"/>
          <p14:tracePt t="194777" x="5956300" y="4643438"/>
          <p14:tracePt t="194794" x="5956300" y="4633913"/>
          <p14:tracePt t="194810" x="5956300" y="4625975"/>
          <p14:tracePt t="194827" x="5965825" y="4616450"/>
          <p14:tracePt t="194844" x="5965825" y="4608513"/>
          <p14:tracePt t="194892" x="5965825" y="4598988"/>
          <p14:tracePt t="194905" x="5965825" y="4589463"/>
          <p14:tracePt t="195187" x="5965825" y="4598988"/>
          <p14:tracePt t="195308" x="5965825" y="4608513"/>
          <p14:tracePt t="195333" x="5965825" y="4616450"/>
          <p14:tracePt t="195346" x="5965825" y="4625975"/>
          <p14:tracePt t="195359" x="5965825" y="4633913"/>
          <p14:tracePt t="195384" x="5965825" y="4652963"/>
          <p14:tracePt t="195395" x="5965825" y="4670425"/>
          <p14:tracePt t="195406" x="5965825" y="4687888"/>
          <p14:tracePt t="195419" x="5965825" y="4714875"/>
          <p14:tracePt t="195432" x="5965825" y="4732338"/>
          <p14:tracePt t="195444" x="5965825" y="4751388"/>
          <p14:tracePt t="195461" x="5965825" y="4768850"/>
          <p14:tracePt t="195478" x="5965825" y="4786313"/>
          <p14:tracePt t="195494" x="5973763" y="4822825"/>
          <p14:tracePt t="195511" x="5973763" y="4848225"/>
          <p14:tracePt t="195527" x="5983288" y="4875213"/>
          <p14:tracePt t="195545" x="5991225" y="4894263"/>
          <p14:tracePt t="195561" x="5991225" y="4902200"/>
          <p14:tracePt t="195577" x="5991225" y="4911725"/>
          <p14:tracePt t="195627" x="5991225" y="4919663"/>
          <p14:tracePt t="195640" x="6000750" y="4919663"/>
          <p14:tracePt t="195677" x="6000750" y="4929188"/>
          <p14:tracePt t="205480" x="5973763" y="4929188"/>
          <p14:tracePt t="205492" x="5911850" y="4929188"/>
          <p14:tracePt t="205503" x="5822950" y="4911725"/>
          <p14:tracePt t="205515" x="5697538" y="4867275"/>
          <p14:tracePt t="205531" x="5510213" y="4786313"/>
          <p14:tracePt t="205547" x="5322888" y="4679950"/>
          <p14:tracePt t="205564" x="5180013" y="4554538"/>
          <p14:tracePt t="205581" x="4938713" y="4295775"/>
          <p14:tracePt t="205597" x="4840288" y="4160838"/>
          <p14:tracePt t="205614" x="4652963" y="3938588"/>
          <p14:tracePt t="205630" x="4581525" y="3840163"/>
          <p14:tracePt t="205647" x="4510088" y="3732213"/>
          <p14:tracePt t="205664" x="4375150" y="3562350"/>
          <p14:tracePt t="205680" x="4340225" y="3500438"/>
          <p14:tracePt t="205697" x="4303713" y="3438525"/>
          <p14:tracePt t="205714" x="4241800" y="3357563"/>
          <p14:tracePt t="205730" x="4241800" y="3348038"/>
          <p14:tracePt t="205784" x="4241800" y="3357563"/>
          <p14:tracePt t="206017" x="4224338" y="3357563"/>
          <p14:tracePt t="206031" x="4197350" y="3357563"/>
          <p14:tracePt t="206042" x="4133850" y="3340100"/>
          <p14:tracePt t="206054" x="4037013" y="3322638"/>
          <p14:tracePt t="206066" x="3911600" y="3295650"/>
          <p14:tracePt t="206081" x="3786188" y="3276600"/>
          <p14:tracePt t="206097" x="3670300" y="3251200"/>
          <p14:tracePt t="206114" x="3562350" y="3224213"/>
          <p14:tracePt t="206131" x="3402013" y="3187700"/>
          <p14:tracePt t="206147" x="3340100" y="3170238"/>
          <p14:tracePt t="206164" x="3286125" y="3143250"/>
          <p14:tracePt t="206181" x="3179763" y="3116263"/>
          <p14:tracePt t="206197" x="3108325" y="3098800"/>
          <p14:tracePt t="206214" x="2955925" y="3062288"/>
          <p14:tracePt t="206231" x="2894013" y="3036888"/>
          <p14:tracePt t="206247" x="2840038" y="3017838"/>
          <p14:tracePt t="206264" x="2786063" y="2965450"/>
          <p14:tracePt t="206281" x="2759075" y="2955925"/>
          <p14:tracePt t="206298" x="2741613" y="2938463"/>
          <p14:tracePt t="206314" x="2705100" y="2928938"/>
          <p14:tracePt t="206331" x="2687638" y="2919413"/>
          <p14:tracePt t="206347" x="2679700" y="2911475"/>
          <p14:tracePt t="206364" x="2660650" y="2894013"/>
          <p14:tracePt t="206381" x="2660650" y="2884488"/>
          <p14:tracePt t="206397" x="2652713" y="2857500"/>
          <p14:tracePt t="206414" x="2643188" y="2840038"/>
          <p14:tracePt t="206431" x="2643188" y="2822575"/>
          <p14:tracePt t="206447" x="2643188" y="2803525"/>
          <p14:tracePt t="206484" x="2643188" y="2795588"/>
          <p14:tracePt t="206558" x="2652713" y="2795588"/>
          <p14:tracePt t="206570" x="2687638" y="2795588"/>
          <p14:tracePt t="206582" x="2714625" y="2795588"/>
          <p14:tracePt t="206593" x="2776538" y="2795588"/>
          <p14:tracePt t="206607" x="2840038" y="2795588"/>
          <p14:tracePt t="206619" x="2919413" y="2795588"/>
          <p14:tracePt t="206631" x="3017838" y="2803525"/>
          <p14:tracePt t="206647" x="3133725" y="2822575"/>
          <p14:tracePt t="206664" x="3224213" y="2857500"/>
          <p14:tracePt t="206681" x="3375025" y="2911475"/>
          <p14:tracePt t="206697" x="3411538" y="2928938"/>
          <p14:tracePt t="206714" x="3446463" y="2946400"/>
          <p14:tracePt t="206731" x="3465513" y="2955925"/>
          <p14:tracePt t="206753" x="3465513" y="2965450"/>
          <p14:tracePt t="207084" x="3465513" y="2973388"/>
          <p14:tracePt t="207096" x="3465513" y="2990850"/>
          <p14:tracePt t="207109" x="3465513" y="3009900"/>
          <p14:tracePt t="207121" x="3465513" y="3044825"/>
          <p14:tracePt t="207133" x="3482975" y="3098800"/>
          <p14:tracePt t="207148" x="3490913" y="3160713"/>
          <p14:tracePt t="207164" x="3517900" y="3251200"/>
          <p14:tracePt t="207181" x="3527425" y="3322638"/>
          <p14:tracePt t="207198" x="3554413" y="3482975"/>
          <p14:tracePt t="207214" x="3554413" y="3554413"/>
          <p14:tracePt t="207231" x="3562350" y="3679825"/>
          <p14:tracePt t="207248" x="3562350" y="3732213"/>
          <p14:tracePt t="207264" x="3562350" y="3768725"/>
          <p14:tracePt t="207281" x="3562350" y="3813175"/>
          <p14:tracePt t="207298" x="3562350" y="3822700"/>
          <p14:tracePt t="207314" x="3562350" y="3840163"/>
          <p14:tracePt t="207331" x="3527425" y="3919538"/>
          <p14:tracePt t="207348" x="3509963" y="3983038"/>
          <p14:tracePt t="207364" x="3482975" y="4044950"/>
          <p14:tracePt t="207381" x="3455988" y="4081463"/>
          <p14:tracePt t="207398" x="3455988" y="4098925"/>
          <p14:tracePt t="207414" x="3402013" y="4152900"/>
          <p14:tracePt t="207431" x="3384550" y="4170363"/>
          <p14:tracePt t="207448" x="3375025" y="4179888"/>
          <p14:tracePt t="207465" x="3375025" y="4187825"/>
          <p14:tracePt t="207709" x="3357563" y="4224338"/>
          <p14:tracePt t="207721" x="3340100" y="4259263"/>
          <p14:tracePt t="207733" x="3330575" y="4313238"/>
          <p14:tracePt t="207745" x="3330575" y="4340225"/>
          <p14:tracePt t="207758" x="3330575" y="4367213"/>
          <p14:tracePt t="207769" x="3330575" y="4384675"/>
          <p14:tracePt t="207782" x="3330575" y="4411663"/>
          <p14:tracePt t="207798" x="3330575" y="4419600"/>
          <p14:tracePt t="207814" x="3330575" y="4429125"/>
          <p14:tracePt t="207831" x="3330575" y="4438650"/>
          <p14:tracePt t="207848" x="3330575" y="4446588"/>
          <p14:tracePt t="207868" x="3340100" y="4446588"/>
          <p14:tracePt t="208076" x="3340100" y="4438650"/>
          <p14:tracePt t="208100" x="3340100" y="4429125"/>
          <p14:tracePt t="208113" x="3340100" y="4419600"/>
          <p14:tracePt t="208138" x="3340100" y="4411663"/>
          <p14:tracePt t="208175" x="3348038" y="4402138"/>
          <p14:tracePt t="208235" x="3357563" y="4394200"/>
          <p14:tracePt t="208259" x="3357563" y="4384675"/>
          <p14:tracePt t="209265" x="3357563" y="4394200"/>
          <p14:tracePt t="209276" x="3357563" y="4402138"/>
          <p14:tracePt t="209498" x="3367088" y="4384675"/>
          <p14:tracePt t="209510" x="3402013" y="4313238"/>
          <p14:tracePt t="209521" x="3438525" y="4224338"/>
          <p14:tracePt t="209535" x="3482975" y="4143375"/>
          <p14:tracePt t="209548" x="3517900" y="4089400"/>
          <p14:tracePt t="209565" x="3544888" y="4044950"/>
          <p14:tracePt t="209582" x="3598863" y="3990975"/>
          <p14:tracePt t="209598" x="3724275" y="3875088"/>
          <p14:tracePt t="209615" x="3741738" y="3857625"/>
          <p14:tracePt t="209632" x="3759200" y="3848100"/>
          <p14:tracePt t="209648" x="3803650" y="3803650"/>
          <p14:tracePt t="209665" x="3822700" y="3776663"/>
          <p14:tracePt t="209682" x="3840163" y="3751263"/>
          <p14:tracePt t="209698" x="3840163" y="3741738"/>
          <p14:tracePt t="209718" x="3840163" y="3732213"/>
          <p14:tracePt t="209732" x="3840163" y="3705225"/>
          <p14:tracePt t="209748" x="3840163" y="3697288"/>
          <p14:tracePt t="209765" x="3830638" y="3670300"/>
          <p14:tracePt t="209782" x="3830638" y="3616325"/>
          <p14:tracePt t="209798" x="3813175" y="3598863"/>
          <p14:tracePt t="209815" x="3803650" y="3581400"/>
          <p14:tracePt t="209832" x="3768725" y="3536950"/>
          <p14:tracePt t="209848" x="3751263" y="3517900"/>
          <p14:tracePt t="209865" x="3741738" y="3500438"/>
          <p14:tracePt t="209882" x="3697288" y="3446463"/>
          <p14:tracePt t="209898" x="3679825" y="3419475"/>
          <p14:tracePt t="209915" x="3652838" y="3375025"/>
          <p14:tracePt t="209932" x="3633788" y="3357563"/>
          <p14:tracePt t="209948" x="3598863" y="3330575"/>
          <p14:tracePt t="209965" x="3554413" y="3286125"/>
          <p14:tracePt t="209982" x="3544888" y="3276600"/>
          <p14:tracePt t="209998" x="3517900" y="3251200"/>
          <p14:tracePt t="210015" x="3482975" y="3224213"/>
          <p14:tracePt t="210032" x="3455988" y="3205163"/>
          <p14:tracePt t="210049" x="3429000" y="3187700"/>
          <p14:tracePt t="210065" x="3411538" y="3179763"/>
          <p14:tracePt t="210082" x="3411538" y="3170238"/>
          <p14:tracePt t="210099" x="3402013" y="3170238"/>
          <p14:tracePt t="210893" x="3411538" y="3170238"/>
          <p14:tracePt t="210906" x="3419475" y="3170238"/>
          <p14:tracePt t="210920" x="3438525" y="3179763"/>
          <p14:tracePt t="210931" x="3473450" y="3205163"/>
          <p14:tracePt t="210944" x="3527425" y="3251200"/>
          <p14:tracePt t="210955" x="3598863" y="3295650"/>
          <p14:tracePt t="210967" x="3705225" y="3384550"/>
          <p14:tracePt t="210982" x="3867150" y="3527425"/>
          <p14:tracePt t="210999" x="4037013" y="3697288"/>
          <p14:tracePt t="211016" x="4232275" y="3911600"/>
          <p14:tracePt t="211032" x="4589463" y="4268788"/>
          <p14:tracePt t="211049" x="4705350" y="4384675"/>
          <p14:tracePt t="211065" x="4786313" y="4491038"/>
          <p14:tracePt t="211082" x="4911725" y="4616450"/>
          <p14:tracePt t="211099" x="4946650" y="4670425"/>
          <p14:tracePt t="211116" x="5037138" y="4768850"/>
          <p14:tracePt t="211132" x="5072063" y="4813300"/>
          <p14:tracePt t="211149" x="5099050" y="4857750"/>
          <p14:tracePt t="211166" x="5133975" y="4894263"/>
          <p14:tracePt t="211182" x="5143500" y="4902200"/>
          <p14:tracePt t="211482" x="5143500" y="4894263"/>
          <p14:tracePt t="211498" x="5153025" y="4884738"/>
          <p14:tracePt t="211508" x="5170488" y="4867275"/>
          <p14:tracePt t="211519" x="5224463" y="4857750"/>
          <p14:tracePt t="211532" x="5313363" y="4857750"/>
          <p14:tracePt t="211549" x="5411788" y="4867275"/>
          <p14:tracePt t="211566" x="5545138" y="4919663"/>
          <p14:tracePt t="211583" x="5813425" y="5072063"/>
          <p14:tracePt t="211599" x="5875338" y="5133975"/>
          <p14:tracePt t="211616" x="5938838" y="5197475"/>
          <p14:tracePt t="211632" x="5991225" y="5303838"/>
          <p14:tracePt t="211649" x="6010275" y="5357813"/>
          <p14:tracePt t="211666" x="6018213" y="5394325"/>
          <p14:tracePt t="211682" x="6037263" y="5473700"/>
          <p14:tracePt t="211699" x="6037263" y="5518150"/>
          <p14:tracePt t="211716" x="6045200" y="5554663"/>
          <p14:tracePt t="211732" x="6045200" y="5562600"/>
          <p14:tracePt t="211749" x="6045200" y="5572125"/>
          <p14:tracePt t="211766" x="6045200" y="5589588"/>
          <p14:tracePt t="211783" x="6045200" y="5616575"/>
          <p14:tracePt t="211799" x="6045200" y="5634038"/>
          <p14:tracePt t="211816" x="6037263" y="5653088"/>
          <p14:tracePt t="211833" x="6027738" y="5661025"/>
          <p14:tracePt t="211849" x="6027738" y="5670550"/>
          <p14:tracePt t="211866" x="6018213" y="5724525"/>
          <p14:tracePt t="211882" x="6018213" y="5741988"/>
          <p14:tracePt t="211899" x="6018213" y="5795963"/>
          <p14:tracePt t="211916" x="6018213" y="5803900"/>
          <p14:tracePt t="211933" x="6018213" y="5822950"/>
          <p14:tracePt t="212144" x="6010275" y="5822950"/>
          <p14:tracePt t="212181" x="6010275" y="5830888"/>
          <p14:tracePt t="212193" x="6010275" y="5848350"/>
          <p14:tracePt t="212204" x="6010275" y="5875338"/>
          <p14:tracePt t="212218" x="6045200" y="5919788"/>
          <p14:tracePt t="212232" x="6081713" y="5973763"/>
          <p14:tracePt t="212249" x="6134100" y="6045200"/>
          <p14:tracePt t="212266" x="6232525" y="6134100"/>
          <p14:tracePt t="212283" x="6276975" y="6170613"/>
          <p14:tracePt t="212299" x="6313488" y="6188075"/>
          <p14:tracePt t="212316" x="6384925" y="6224588"/>
          <p14:tracePt t="212332" x="6419850" y="6224588"/>
          <p14:tracePt t="212349" x="6446838" y="6242050"/>
          <p14:tracePt t="212366" x="6491288" y="6251575"/>
          <p14:tracePt t="212382" x="6510338" y="6251575"/>
          <p14:tracePt t="212401" x="6518275" y="6251575"/>
          <p14:tracePt t="212426" x="6537325" y="6259513"/>
          <p14:tracePt t="212438" x="6545263" y="6269038"/>
          <p14:tracePt t="212449" x="6554788" y="6276975"/>
          <p14:tracePt t="212466" x="6581775" y="6296025"/>
          <p14:tracePt t="212483" x="6608763" y="6303963"/>
          <p14:tracePt t="212499" x="6634163" y="6323013"/>
          <p14:tracePt t="212516" x="6705600" y="6340475"/>
          <p14:tracePt t="212533" x="6742113" y="6348413"/>
          <p14:tracePt t="212549" x="6813550" y="6348413"/>
          <p14:tracePt t="212566" x="6840538" y="6348413"/>
          <p14:tracePt t="212583" x="6858000" y="6348413"/>
          <p14:tracePt t="212599" x="6884988" y="6348413"/>
          <p14:tracePt t="212616" x="6894513" y="6348413"/>
          <p14:tracePt t="212633" x="6902450" y="6340475"/>
          <p14:tracePt t="212649" x="6911975" y="6340475"/>
          <p14:tracePt t="212666" x="6919913" y="6330950"/>
          <p14:tracePt t="212683" x="6938963" y="6303963"/>
          <p14:tracePt t="212699" x="6956425" y="6296025"/>
          <p14:tracePt t="212716" x="6956425" y="6286500"/>
          <p14:tracePt t="212733" x="6965950" y="6286500"/>
          <p14:tracePt t="212756" x="6965950" y="6276975"/>
          <p14:tracePt t="212867" x="6965950" y="6269038"/>
          <p14:tracePt t="212903" x="6965950" y="6259513"/>
          <p14:tracePt t="212989" x="6965950" y="6251575"/>
          <p14:tracePt t="213004" x="6973888" y="6251575"/>
          <p14:tracePt t="213025" x="6973888" y="6242050"/>
          <p14:tracePt t="213039" x="6973888" y="6232525"/>
          <p14:tracePt t="213051" x="6983413" y="6232525"/>
          <p14:tracePt t="213062" x="6983413" y="6224588"/>
          <p14:tracePt t="213124" x="6983413" y="6215063"/>
          <p14:tracePt t="213577" x="6973888" y="6215063"/>
          <p14:tracePt t="213613" x="6973888" y="6224588"/>
          <p14:tracePt t="213896" x="6965950" y="6224588"/>
          <p14:tracePt t="213907" x="6956425" y="6224588"/>
          <p14:tracePt t="213920" x="6929438" y="6224588"/>
          <p14:tracePt t="213932" x="6884988" y="6224588"/>
          <p14:tracePt t="213944" x="6796088" y="6224588"/>
          <p14:tracePt t="213956" x="6680200" y="6215063"/>
          <p14:tracePt t="213969" x="6518275" y="6161088"/>
          <p14:tracePt t="213983" x="6242050" y="6089650"/>
          <p14:tracePt t="214000" x="6000750" y="5973763"/>
          <p14:tracePt t="214016" x="5732463" y="5813425"/>
          <p14:tracePt t="214033" x="5295900" y="5429250"/>
          <p14:tracePt t="214050" x="5099050" y="5241925"/>
          <p14:tracePt t="214066" x="4929188" y="5054600"/>
          <p14:tracePt t="214067" x="4768850" y="4919663"/>
          <p14:tracePt t="214083" x="4633913" y="4813300"/>
          <p14:tracePt t="214100" x="4510088" y="4714875"/>
          <p14:tracePt t="214117" x="4322763" y="4562475"/>
          <p14:tracePt t="214133" x="4276725" y="4510088"/>
          <p14:tracePt t="214150" x="4232275" y="4465638"/>
          <p14:tracePt t="214166" x="4197350" y="4402138"/>
          <p14:tracePt t="214183" x="4197350" y="4384675"/>
          <p14:tracePt t="214200" x="4197350" y="4375150"/>
          <p14:tracePt t="214472" x="4179888" y="4375150"/>
          <p14:tracePt t="214483" x="4170363" y="4375150"/>
          <p14:tracePt t="214496" x="4152900" y="4367213"/>
          <p14:tracePt t="214509" x="4108450" y="4357688"/>
          <p14:tracePt t="214522" x="4017963" y="4348163"/>
          <p14:tracePt t="214536" x="3848100" y="4348163"/>
          <p14:tracePt t="214550" x="3589338" y="4322763"/>
          <p14:tracePt t="214567" x="3330575" y="4295775"/>
          <p14:tracePt t="214583" x="3009900" y="4214813"/>
          <p14:tracePt t="214600" x="2901950" y="4170363"/>
          <p14:tracePt t="214617" x="2822575" y="4125913"/>
          <p14:tracePt t="214633" x="2687638" y="4044950"/>
          <p14:tracePt t="214650" x="2643188" y="4010025"/>
          <p14:tracePt t="214667" x="2608263" y="3983038"/>
          <p14:tracePt t="214684" x="2562225" y="3938588"/>
          <p14:tracePt t="214700" x="2544763" y="3919538"/>
          <p14:tracePt t="214716" x="2536825" y="3911600"/>
          <p14:tracePt t="214733" x="2536825" y="3902075"/>
          <p14:tracePt t="214815" x="2527300" y="3902075"/>
          <p14:tracePt t="214839" x="2517775" y="3902075"/>
          <p14:tracePt t="214850" x="2509838" y="3902075"/>
          <p14:tracePt t="214876" x="2490788" y="3902075"/>
          <p14:tracePt t="214888" x="2482850" y="3894138"/>
          <p14:tracePt t="214900" x="2473325" y="3884613"/>
          <p14:tracePt t="214913" x="2455863" y="3884613"/>
          <p14:tracePt t="214925" x="2455863" y="3875088"/>
          <p14:tracePt t="214937" x="2446338" y="3875088"/>
          <p14:tracePt t="214950" x="2446338" y="3867150"/>
          <p14:tracePt t="215367" x="2455863" y="3867150"/>
          <p14:tracePt t="215390" x="2473325" y="3867150"/>
          <p14:tracePt t="215403" x="2482850" y="3867150"/>
          <p14:tracePt t="215415" x="2509838" y="3867150"/>
          <p14:tracePt t="215427" x="2544763" y="3867150"/>
          <p14:tracePt t="215439" x="2608263" y="3867150"/>
          <p14:tracePt t="215452" x="2697163" y="3867150"/>
          <p14:tracePt t="215467" x="2776538" y="3867150"/>
          <p14:tracePt t="215483" x="2901950" y="3857625"/>
          <p14:tracePt t="215500" x="3116263" y="3840163"/>
          <p14:tracePt t="215517" x="3214688" y="3822700"/>
          <p14:tracePt t="215534" x="3303588" y="3813175"/>
          <p14:tracePt t="215550" x="3402013" y="3803650"/>
          <p14:tracePt t="215567" x="3429000" y="3803650"/>
          <p14:tracePt t="215584" x="3438525" y="3803650"/>
          <p14:tracePt t="215843" x="3455988" y="3813175"/>
          <p14:tracePt t="215856" x="3473450" y="3822700"/>
          <p14:tracePt t="215867" x="3509963" y="3848100"/>
          <p14:tracePt t="215880" x="3581400" y="3902075"/>
          <p14:tracePt t="215892" x="3687763" y="3990975"/>
          <p14:tracePt t="215905" x="3867150" y="4125913"/>
          <p14:tracePt t="215917" x="4054475" y="4286250"/>
          <p14:tracePt t="215934" x="4232275" y="4438650"/>
          <p14:tracePt t="215950" x="4419600" y="4616450"/>
          <p14:tracePt t="215967" x="4724400" y="4884738"/>
          <p14:tracePt t="215984" x="4840288" y="5000625"/>
          <p14:tracePt t="216000" x="4956175" y="5116513"/>
          <p14:tracePt t="216017" x="5143500" y="5295900"/>
          <p14:tracePt t="216034" x="5224463" y="5375275"/>
          <p14:tracePt t="216050" x="5295900" y="5456238"/>
          <p14:tracePt t="216067" x="5438775" y="5572125"/>
          <p14:tracePt t="216084" x="5483225" y="5608638"/>
          <p14:tracePt t="216100" x="5581650" y="5661025"/>
          <p14:tracePt t="216117" x="5608638" y="5670550"/>
          <p14:tracePt t="216134" x="5616575" y="5670550"/>
          <p14:tracePt t="216150" x="5626100" y="5670550"/>
          <p14:tracePt t="216407" x="5661025" y="5705475"/>
          <p14:tracePt t="216419" x="5715000" y="5751513"/>
          <p14:tracePt t="216432" x="5795963" y="5803900"/>
          <p14:tracePt t="216445" x="5875338" y="5875338"/>
          <p14:tracePt t="216457" x="5956300" y="5938838"/>
          <p14:tracePt t="216468" x="6018213" y="6010275"/>
          <p14:tracePt t="216484" x="6089650" y="6062663"/>
          <p14:tracePt t="216500" x="6143625" y="6108700"/>
          <p14:tracePt t="216517" x="6205538" y="6143625"/>
          <p14:tracePt t="216534" x="6313488" y="6224588"/>
          <p14:tracePt t="216551" x="6367463" y="6242050"/>
          <p14:tracePt t="216567" x="6483350" y="6286500"/>
          <p14:tracePt t="216584" x="6527800" y="6303963"/>
          <p14:tracePt t="216601" x="6572250" y="6313488"/>
          <p14:tracePt t="216617" x="6653213" y="6313488"/>
          <p14:tracePt t="216634" x="6688138" y="6313488"/>
          <p14:tracePt t="216650" x="6724650" y="6313488"/>
          <p14:tracePt t="216667" x="6786563" y="6313488"/>
          <p14:tracePt t="216684" x="6823075" y="6313488"/>
          <p14:tracePt t="216701" x="6875463" y="6313488"/>
          <p14:tracePt t="216717" x="6894513" y="6313488"/>
          <p14:tracePt t="216734" x="6902450" y="6313488"/>
          <p14:tracePt t="216751" x="6919913" y="6313488"/>
          <p14:tracePt t="216767" x="6929438" y="6303963"/>
          <p14:tracePt t="216784" x="6946900" y="6303963"/>
          <p14:tracePt t="216800" x="6973888" y="6296025"/>
          <p14:tracePt t="216817" x="7000875" y="6286500"/>
          <p14:tracePt t="216836" x="7010400" y="6286500"/>
          <p14:tracePt t="217131" x="7000875" y="6286500"/>
          <p14:tracePt t="217143" x="6991350" y="6286500"/>
          <p14:tracePt t="217154" x="6973888" y="6296025"/>
          <p14:tracePt t="217166" x="6956425" y="6296025"/>
          <p14:tracePt t="217180" x="6938963" y="6296025"/>
          <p14:tracePt t="217191" x="6911975" y="6296025"/>
          <p14:tracePt t="217203" x="6884988" y="6296025"/>
          <p14:tracePt t="217217" x="6840538" y="6296025"/>
          <p14:tracePt t="217234" x="6823075" y="6296025"/>
          <p14:tracePt t="217251" x="6804025" y="6296025"/>
          <p14:tracePt t="217423" x="6804025" y="6286500"/>
          <p14:tracePt t="217449" x="6813550" y="6276975"/>
          <p14:tracePt t="217462" x="6823075" y="6276975"/>
          <p14:tracePt t="217473" x="6840538" y="6269038"/>
          <p14:tracePt t="217485" x="6867525" y="6251575"/>
          <p14:tracePt t="217501" x="6902450" y="6224588"/>
          <p14:tracePt t="217518" x="6946900" y="6188075"/>
          <p14:tracePt t="217534" x="6983413" y="6143625"/>
          <p14:tracePt t="217551" x="7062788" y="6072188"/>
          <p14:tracePt t="217567" x="7099300" y="6037263"/>
          <p14:tracePt t="217584" x="7143750" y="6000750"/>
          <p14:tracePt t="217601" x="7153275" y="5973763"/>
          <p14:tracePt t="217617" x="7161213" y="5973763"/>
          <p14:tracePt t="217634" x="7161213" y="5965825"/>
          <p14:tracePt t="217651" x="7170738" y="5956300"/>
          <p14:tracePt t="217694" x="7180263" y="5938838"/>
          <p14:tracePt t="217705" x="7188200" y="5919788"/>
          <p14:tracePt t="217719" x="7197725" y="5902325"/>
          <p14:tracePt t="217730" x="7215188" y="5875338"/>
          <p14:tracePt t="217742" x="7215188" y="5867400"/>
          <p14:tracePt t="217755" x="7224713" y="5857875"/>
          <p14:tracePt t="217767" x="7224713" y="5848350"/>
          <p14:tracePt t="217784" x="7232650" y="5840413"/>
          <p14:tracePt t="217801" x="7232650" y="5822950"/>
          <p14:tracePt t="217818" x="7251700" y="5803900"/>
          <p14:tracePt t="218061" x="7242175" y="5813425"/>
          <p14:tracePt t="218074" x="7232650" y="5822950"/>
          <p14:tracePt t="218087" x="7224713" y="5822950"/>
          <p14:tracePt t="218098" x="7215188" y="5830888"/>
          <p14:tracePt t="218110" x="7197725" y="5840413"/>
          <p14:tracePt t="218123" x="7188200" y="5848350"/>
          <p14:tracePt t="218135" x="7180263" y="5867400"/>
          <p14:tracePt t="218151" x="7161213" y="5867400"/>
          <p14:tracePt t="218168" x="7153275" y="5884863"/>
          <p14:tracePt t="218185" x="7126288" y="5894388"/>
          <p14:tracePt t="218201" x="7116763" y="5894388"/>
          <p14:tracePt t="218218" x="7089775" y="5902325"/>
          <p14:tracePt t="218234" x="7037388" y="5911850"/>
          <p14:tracePt t="218251" x="7027863" y="5919788"/>
          <p14:tracePt t="218268" x="7010400" y="5929313"/>
          <p14:tracePt t="218284" x="7000875" y="5929313"/>
          <p14:tracePt t="218301" x="6991350" y="5929313"/>
          <p14:tracePt t="218318" x="6973888" y="5938838"/>
          <p14:tracePt t="218334" x="6956425" y="5946775"/>
          <p14:tracePt t="218351" x="6946900" y="5946775"/>
          <p14:tracePt t="218368" x="6929438" y="5946775"/>
          <p14:tracePt t="218405" x="6919913" y="5946775"/>
          <p14:tracePt t="218417" x="6911975" y="5946775"/>
          <p14:tracePt t="218429" x="6902450" y="5946775"/>
          <p14:tracePt t="218442" x="6884988" y="5956300"/>
          <p14:tracePt t="218453" x="6875463" y="5956300"/>
          <p14:tracePt t="218468" x="6848475" y="5965825"/>
          <p14:tracePt t="218484" x="6840538" y="5965825"/>
          <p14:tracePt t="218501" x="6831013" y="5965825"/>
          <p14:tracePt t="218519" x="6796088" y="5965825"/>
          <p14:tracePt t="218535" x="6777038" y="5965825"/>
          <p14:tracePt t="218551" x="6759575" y="5965825"/>
          <p14:tracePt t="218568" x="6715125" y="5965825"/>
          <p14:tracePt t="218584" x="6705600" y="5965825"/>
          <p14:tracePt t="218601" x="6688138" y="5965825"/>
          <p14:tracePt t="222167" x="6688138" y="5973763"/>
          <p14:tracePt t="222349" x="6688138" y="5983288"/>
          <p14:tracePt t="222375" x="6688138" y="5991225"/>
          <p14:tracePt t="222387" x="6697663" y="6000750"/>
          <p14:tracePt t="222398" x="6697663" y="6010275"/>
          <p14:tracePt t="222412" x="6697663" y="6027738"/>
          <p14:tracePt t="222424" x="6705600" y="6045200"/>
          <p14:tracePt t="222435" x="6705600" y="6062663"/>
          <p14:tracePt t="222452" x="6705600" y="6089650"/>
          <p14:tracePt t="222469" x="6705600" y="6126163"/>
          <p14:tracePt t="222485" x="6715125" y="6188075"/>
          <p14:tracePt t="222502" x="6715125" y="6197600"/>
          <p14:tracePt t="222519" x="6715125" y="6215063"/>
          <p14:tracePt t="222536" x="6724650" y="6242050"/>
          <p14:tracePt t="222552" x="6724650" y="6251575"/>
          <p14:tracePt t="222569" x="6724650" y="6259513"/>
          <p14:tracePt t="222586" x="6724650" y="6269038"/>
          <p14:tracePt t="222692" x="6724650" y="6276975"/>
          <p14:tracePt t="222730" x="6732588" y="6286500"/>
          <p14:tracePt t="222754" x="6732588" y="6296025"/>
          <p14:tracePt t="222766" x="6742113" y="6323013"/>
          <p14:tracePt t="222779" x="6751638" y="6340475"/>
          <p14:tracePt t="222791" x="6759575" y="6367463"/>
          <p14:tracePt t="222803" x="6769100" y="6384925"/>
          <p14:tracePt t="222819" x="6777038" y="6411913"/>
          <p14:tracePt t="222839" x="6777038" y="6419850"/>
          <p14:tracePt t="223673" x="6777038" y="6411913"/>
          <p14:tracePt t="223710" x="6777038" y="6402388"/>
          <p14:tracePt t="223723" x="6777038" y="6394450"/>
          <p14:tracePt t="223735" x="6786563" y="6394450"/>
          <p14:tracePt t="223745" x="6796088" y="6375400"/>
          <p14:tracePt t="223758" x="6796088" y="6367463"/>
          <p14:tracePt t="223771" x="6804025" y="6357938"/>
          <p14:tracePt t="223786" x="6813550" y="6340475"/>
          <p14:tracePt t="223803" x="6813550" y="6330950"/>
          <p14:tracePt t="223820" x="6823075" y="6313488"/>
          <p14:tracePt t="223821" x="6840538" y="6303963"/>
          <p14:tracePt t="223836" x="6848475" y="6296025"/>
          <p14:tracePt t="223853" x="6858000" y="6276975"/>
          <p14:tracePt t="223869" x="6919913" y="6215063"/>
          <p14:tracePt t="223886" x="6946900" y="6180138"/>
          <p14:tracePt t="223903" x="6983413" y="6134100"/>
          <p14:tracePt t="223919" x="7037388" y="6072188"/>
          <p14:tracePt t="223936" x="7054850" y="6054725"/>
          <p14:tracePt t="223953" x="7072313" y="6037263"/>
          <p14:tracePt t="223969" x="7081838" y="6010275"/>
          <p14:tracePt t="223986" x="7089775" y="6000750"/>
          <p14:tracePt t="224003" x="7089775" y="5983288"/>
          <p14:tracePt t="224019" x="7099300" y="5983288"/>
          <p14:tracePt t="224036" x="7099300" y="5973763"/>
          <p14:tracePt t="224053" x="7126288" y="5938838"/>
          <p14:tracePt t="224070" x="7126288" y="5919788"/>
          <p14:tracePt t="224086" x="7143750" y="5911850"/>
          <p14:tracePt t="224103" x="7161213" y="5875338"/>
          <p14:tracePt t="224119" x="7180263" y="5848350"/>
          <p14:tracePt t="224136" x="7188200" y="5822950"/>
          <p14:tracePt t="224153" x="7232650" y="5732463"/>
          <p14:tracePt t="224170" x="7259638" y="5688013"/>
          <p14:tracePt t="224186" x="7277100" y="5653088"/>
          <p14:tracePt t="224203" x="7286625" y="5616575"/>
          <p14:tracePt t="224445" x="7277100" y="5626100"/>
          <p14:tracePt t="224470" x="7259638" y="5643563"/>
          <p14:tracePt t="224481" x="7251700" y="5661025"/>
          <p14:tracePt t="224494" x="7232650" y="5670550"/>
          <p14:tracePt t="224507" x="7215188" y="5688013"/>
          <p14:tracePt t="224520" x="7205663" y="5705475"/>
          <p14:tracePt t="224536" x="7180263" y="5724525"/>
          <p14:tracePt t="224553" x="7161213" y="5741988"/>
          <p14:tracePt t="224570" x="7126288" y="5776913"/>
          <p14:tracePt t="224586" x="7108825" y="5795963"/>
          <p14:tracePt t="224603" x="7089775" y="5813425"/>
          <p14:tracePt t="224620" x="7062788" y="5830888"/>
          <p14:tracePt t="224636" x="7054850" y="5840413"/>
          <p14:tracePt t="224653" x="7027863" y="5857875"/>
          <p14:tracePt t="224670" x="7018338" y="5867400"/>
          <p14:tracePt t="224686" x="7010400" y="5867400"/>
          <p14:tracePt t="224703" x="6991350" y="5867400"/>
          <p14:tracePt t="224720" x="6983413" y="5867400"/>
          <p14:tracePt t="224736" x="6973888" y="5875338"/>
          <p14:tracePt t="224753" x="6946900" y="5875338"/>
          <p14:tracePt t="224770" x="6938963" y="5875338"/>
          <p14:tracePt t="224786" x="6929438" y="5875338"/>
          <p14:tracePt t="224803" x="6911975" y="5894388"/>
          <p14:tracePt t="224820" x="6894513" y="5894388"/>
          <p14:tracePt t="224837" x="6875463" y="5902325"/>
          <p14:tracePt t="224853" x="6848475" y="5911850"/>
          <p14:tracePt t="224870" x="6831013" y="5919788"/>
          <p14:tracePt t="224887" x="6804025" y="5919788"/>
          <p14:tracePt t="224903" x="6786563" y="5919788"/>
          <p14:tracePt t="224920" x="6769100" y="5919788"/>
          <p14:tracePt t="224936" x="6724650" y="5919788"/>
          <p14:tracePt t="224953" x="6705600" y="5929313"/>
          <p14:tracePt t="224970" x="6670675" y="5929313"/>
          <p14:tracePt t="224986" x="6643688" y="5929313"/>
          <p14:tracePt t="225003" x="6634163" y="5929313"/>
          <p14:tracePt t="225020" x="6608763" y="5929313"/>
          <p14:tracePt t="225036" x="6589713" y="5929313"/>
          <p14:tracePt t="225053" x="6581775" y="5929313"/>
          <p14:tracePt t="225070" x="6537325" y="5929313"/>
          <p14:tracePt t="225086" x="6518275" y="5929313"/>
          <p14:tracePt t="225103" x="6500813" y="5919788"/>
          <p14:tracePt t="225120" x="6473825" y="5902325"/>
          <p14:tracePt t="225136" x="6446838" y="5884863"/>
          <p14:tracePt t="225153" x="6438900" y="5875338"/>
          <p14:tracePt t="225170" x="6411913" y="5857875"/>
          <p14:tracePt t="225187" x="6402388" y="5840413"/>
          <p14:tracePt t="225203" x="6394450" y="5830888"/>
          <p14:tracePt t="225474" x="6402388" y="5830888"/>
          <p14:tracePt t="225486" x="6411913" y="5830888"/>
          <p14:tracePt t="225499" x="6419850" y="5840413"/>
          <p14:tracePt t="225511" x="6438900" y="5848350"/>
          <p14:tracePt t="225523" x="6456363" y="5857875"/>
          <p14:tracePt t="225537" x="6473825" y="5875338"/>
          <p14:tracePt t="225553" x="6491288" y="5875338"/>
          <p14:tracePt t="225570" x="6510338" y="5894388"/>
          <p14:tracePt t="225587" x="6537325" y="5902325"/>
          <p14:tracePt t="225603" x="6545263" y="5911850"/>
          <p14:tracePt t="225620" x="6554788" y="5911850"/>
          <p14:tracePt t="225637" x="6562725" y="5911850"/>
          <p14:tracePt t="225653" x="6562725" y="5919788"/>
          <p14:tracePt t="225670" x="6572250" y="5919788"/>
          <p14:tracePt t="225708" x="6581775" y="5919788"/>
          <p14:tracePt t="225878" x="6581775" y="5911850"/>
          <p14:tracePt t="225891" x="6589713" y="5911850"/>
          <p14:tracePt t="225916" x="6589713" y="5902325"/>
          <p14:tracePt t="225927" x="6599238" y="5894388"/>
          <p14:tracePt t="225940" x="6599238" y="5884863"/>
          <p14:tracePt t="225953" x="6599238" y="5875338"/>
          <p14:tracePt t="225963" x="6599238" y="5867400"/>
          <p14:tracePt t="225976" x="6608763" y="5840413"/>
          <p14:tracePt t="225988" x="6616700" y="5830888"/>
          <p14:tracePt t="226003" x="6626225" y="5813425"/>
          <p14:tracePt t="226020" x="6626225" y="5786438"/>
          <p14:tracePt t="226037" x="6634163" y="5759450"/>
          <p14:tracePt t="226053" x="6653213" y="5670550"/>
          <p14:tracePt t="226070" x="6661150" y="5634038"/>
          <p14:tracePt t="226087" x="6688138" y="5537200"/>
          <p14:tracePt t="226103" x="6688138" y="5510213"/>
          <p14:tracePt t="226120" x="6688138" y="5491163"/>
          <p14:tracePt t="226137" x="6688138" y="5473700"/>
          <p14:tracePt t="226153" x="6697663" y="5473700"/>
          <p14:tracePt t="226170" x="6697663" y="5465763"/>
          <p14:tracePt t="226187" x="6697663" y="5456238"/>
          <p14:tracePt t="226626" x="6697663" y="5465763"/>
          <p14:tracePt t="226883" x="6697663" y="5473700"/>
          <p14:tracePt t="226932" x="6697663" y="5483225"/>
          <p14:tracePt t="226956" x="6697663" y="5500688"/>
          <p14:tracePt t="226968" x="6697663" y="5518150"/>
          <p14:tracePt t="226981" x="6705600" y="5554663"/>
          <p14:tracePt t="226994" x="6715125" y="5608638"/>
          <p14:tracePt t="227006" x="6724650" y="5670550"/>
          <p14:tracePt t="227021" x="6732588" y="5732463"/>
          <p14:tracePt t="227037" x="6751638" y="5795963"/>
          <p14:tracePt t="227054" x="6759575" y="5840413"/>
          <p14:tracePt t="227070" x="6777038" y="5884863"/>
          <p14:tracePt t="227087" x="6786563" y="5894388"/>
          <p14:tracePt t="227104" x="6786563" y="5902325"/>
          <p14:tracePt t="227120" x="6804025" y="5911850"/>
          <p14:tracePt t="227137" x="6813550" y="5911850"/>
          <p14:tracePt t="227154" x="6831013" y="5919788"/>
          <p14:tracePt t="227170" x="6840538" y="5919788"/>
          <p14:tracePt t="227187" x="6848475" y="5919788"/>
          <p14:tracePt t="227204" x="6858000" y="5919788"/>
          <p14:tracePt t="227221" x="6867525" y="5919788"/>
          <p14:tracePt t="227237" x="6884988" y="5919788"/>
          <p14:tracePt t="227254" x="6894513" y="5919788"/>
          <p14:tracePt t="227270" x="6902450" y="5919788"/>
          <p14:tracePt t="227288" x="6911975" y="5919788"/>
          <p14:tracePt t="227311" x="6929438" y="5919788"/>
          <p14:tracePt t="227337" x="6946900" y="5919788"/>
          <p14:tracePt t="227348" x="6965950" y="5919788"/>
          <p14:tracePt t="227361" x="6973888" y="5919788"/>
          <p14:tracePt t="227374" x="6983413" y="5919788"/>
          <p14:tracePt t="227397" x="6991350" y="5911850"/>
          <p14:tracePt t="227411" x="6991350" y="5902325"/>
          <p14:tracePt t="227422" x="7010400" y="5902325"/>
          <p14:tracePt t="227437" x="7018338" y="5894388"/>
          <p14:tracePt t="227454" x="7027863" y="5884863"/>
          <p14:tracePt t="227471" x="7037388" y="5884863"/>
          <p14:tracePt t="227496" x="7045325" y="5884863"/>
          <p14:tracePt t="227533" x="7054850" y="5884863"/>
          <p14:tracePt t="227608" x="7054850" y="5894388"/>
          <p14:tracePt t="227630" x="7045325" y="5894388"/>
          <p14:tracePt t="227656" x="7045325" y="5902325"/>
          <p14:tracePt t="227669" x="7037388" y="5902325"/>
          <p14:tracePt t="227681" x="7037388" y="5911850"/>
          <p14:tracePt t="227693" x="7027863" y="5919788"/>
          <p14:tracePt t="227716" x="7010400" y="5919788"/>
          <p14:tracePt t="227729" x="7010400" y="5929313"/>
          <p14:tracePt t="227741" x="6991350" y="5929313"/>
          <p14:tracePt t="227754" x="6965950" y="5938838"/>
          <p14:tracePt t="227771" x="6956425" y="5946775"/>
          <p14:tracePt t="227787" x="6938963" y="5956300"/>
          <p14:tracePt t="227804" x="6902450" y="5956300"/>
          <p14:tracePt t="227821" x="6884988" y="5956300"/>
          <p14:tracePt t="227837" x="6875463" y="5956300"/>
          <p14:tracePt t="227854" x="6848475" y="5956300"/>
          <p14:tracePt t="227871" x="6840538" y="5956300"/>
          <p14:tracePt t="227887" x="6831013" y="5956300"/>
          <p14:tracePt t="227926" x="6823075" y="5956300"/>
          <p14:tracePt t="230264" x="6823075" y="5946775"/>
          <p14:tracePt t="230301" x="6823075" y="5938838"/>
          <p14:tracePt t="230829" x="6823075" y="5946775"/>
          <p14:tracePt t="232397" x="6823075" y="5938838"/>
          <p14:tracePt t="232434" x="6823075" y="5929313"/>
          <p14:tracePt t="232471" x="6823075" y="5911850"/>
          <p14:tracePt t="232483" x="6823075" y="5902325"/>
          <p14:tracePt t="232494" x="6823075" y="5894388"/>
          <p14:tracePt t="232507" x="6823075" y="5875338"/>
          <p14:tracePt t="232522" x="6823075" y="5848350"/>
          <p14:tracePt t="232539" x="6823075" y="5822950"/>
          <p14:tracePt t="232555" x="6823075" y="5786438"/>
          <p14:tracePt t="232572" x="6813550" y="5715000"/>
          <p14:tracePt t="232589" x="6813550" y="5661025"/>
          <p14:tracePt t="232605" x="6813550" y="5562600"/>
          <p14:tracePt t="232622" x="6813550" y="5510213"/>
          <p14:tracePt t="232639" x="6813550" y="5446713"/>
          <p14:tracePt t="232656" x="6813550" y="5367338"/>
          <p14:tracePt t="232672" x="6813550" y="5322888"/>
          <p14:tracePt t="232689" x="6813550" y="5286375"/>
          <p14:tracePt t="232705" x="6813550" y="5241925"/>
          <p14:tracePt t="232722" x="6813550" y="5214938"/>
          <p14:tracePt t="232739" x="6813550" y="5197475"/>
          <p14:tracePt t="232755" x="6823075" y="5160963"/>
          <p14:tracePt t="232772" x="6840538" y="5153025"/>
          <p14:tracePt t="233145" x="6840538" y="5143500"/>
          <p14:tracePt t="233158" x="6840538" y="5133975"/>
          <p14:tracePt t="233180" x="6840538" y="5126038"/>
          <p14:tracePt t="233218" x="6840538" y="5116513"/>
          <p14:tracePt t="233230" x="6840538" y="5108575"/>
          <p14:tracePt t="233243" x="6831013" y="5089525"/>
          <p14:tracePt t="233255" x="6831013" y="5072063"/>
          <p14:tracePt t="233266" x="6831013" y="5045075"/>
          <p14:tracePt t="233279" x="6831013" y="5018088"/>
          <p14:tracePt t="233292" x="6823075" y="4983163"/>
          <p14:tracePt t="233305" x="6813550" y="4919663"/>
          <p14:tracePt t="233322" x="6813550" y="4857750"/>
          <p14:tracePt t="233339" x="6813550" y="4795838"/>
          <p14:tracePt t="233356" x="6804025" y="4625975"/>
          <p14:tracePt t="233372" x="6804025" y="4527550"/>
          <p14:tracePt t="233389" x="6796088" y="4322763"/>
          <p14:tracePt t="233406" x="6796088" y="4214813"/>
          <p14:tracePt t="233422" x="6796088" y="4116388"/>
          <p14:tracePt t="233439" x="6796088" y="3965575"/>
          <p14:tracePt t="233456" x="6796088" y="3894138"/>
          <p14:tracePt t="233472" x="6786563" y="3840163"/>
          <p14:tracePt t="233489" x="6777038" y="3776663"/>
          <p14:tracePt t="233506" x="6769100" y="3759200"/>
          <p14:tracePt t="233523" x="6759575" y="3751263"/>
          <p14:tracePt t="233523" x="6759575" y="3741738"/>
          <p14:tracePt t="233539" x="6751638" y="3741738"/>
          <p14:tracePt t="235363" x="6751638" y="3732213"/>
          <p14:tracePt t="235386" x="6751638" y="3714750"/>
          <p14:tracePt t="235400" x="6751638" y="3705225"/>
          <p14:tracePt t="235411" x="6777038" y="3679825"/>
          <p14:tracePt t="235422" x="6823075" y="3633788"/>
          <p14:tracePt t="235436" x="6875463" y="3571875"/>
          <p14:tracePt t="235448" x="6929438" y="3527425"/>
          <p14:tracePt t="235460" x="7010400" y="3473450"/>
          <p14:tracePt t="235473" x="7072313" y="3446463"/>
          <p14:tracePt t="235490" x="7143750" y="3419475"/>
          <p14:tracePt t="235506" x="7205663" y="3402013"/>
          <p14:tracePt t="235524" x="7286625" y="3394075"/>
          <p14:tracePt t="235540" x="7313613" y="3394075"/>
          <p14:tracePt t="235556" x="7331075" y="3394075"/>
          <p14:tracePt t="235573" x="7375525" y="3411538"/>
          <p14:tracePt t="235590" x="7402513" y="3429000"/>
          <p14:tracePt t="235606" x="7419975" y="3446463"/>
          <p14:tracePt t="235623" x="7483475" y="3490913"/>
          <p14:tracePt t="235640" x="7510463" y="3509963"/>
          <p14:tracePt t="235656" x="7554913" y="3562350"/>
          <p14:tracePt t="235673" x="7572375" y="3589338"/>
          <p14:tracePt t="235690" x="7589838" y="3608388"/>
          <p14:tracePt t="235706" x="7626350" y="3633788"/>
          <p14:tracePt t="235723" x="7643813" y="3643313"/>
          <p14:tracePt t="235740" x="7670800" y="3660775"/>
          <p14:tracePt t="235756" x="7705725" y="3697288"/>
          <p14:tracePt t="235773" x="7715250" y="3705225"/>
          <p14:tracePt t="235790" x="7724775" y="3724275"/>
          <p14:tracePt t="235806" x="7732713" y="3732213"/>
          <p14:tracePt t="235876" x="7742238" y="3732213"/>
          <p14:tracePt t="236232" x="7751763" y="3741738"/>
          <p14:tracePt t="236246" x="7751763" y="3751263"/>
          <p14:tracePt t="236257" x="7751763" y="3759200"/>
          <p14:tracePt t="236268" x="7759700" y="3759200"/>
          <p14:tracePt t="236281" x="7769225" y="3776663"/>
          <p14:tracePt t="236294" x="7769225" y="3786188"/>
          <p14:tracePt t="236306" x="7769225" y="3803650"/>
          <p14:tracePt t="236323" x="7777163" y="3822700"/>
          <p14:tracePt t="236340" x="7786688" y="3840163"/>
          <p14:tracePt t="236357" x="7796213" y="3884613"/>
          <p14:tracePt t="236374" x="7804150" y="3911600"/>
          <p14:tracePt t="236390" x="7813675" y="3938588"/>
          <p14:tracePt t="236407" x="7823200" y="3983038"/>
          <p14:tracePt t="236423" x="7823200" y="4010025"/>
          <p14:tracePt t="236440" x="7823200" y="4089400"/>
          <p14:tracePt t="236457" x="7823200" y="4116388"/>
          <p14:tracePt t="236473" x="7831138" y="4143375"/>
          <p14:tracePt t="236490" x="7831138" y="4197350"/>
          <p14:tracePt t="236506" x="7831138" y="4214813"/>
          <p14:tracePt t="236524" x="7840663" y="4241800"/>
          <p14:tracePt t="236540" x="7840663" y="4295775"/>
          <p14:tracePt t="236557" x="7840663" y="4313238"/>
          <p14:tracePt t="236573" x="7840663" y="4322763"/>
          <p14:tracePt t="236590" x="7848600" y="4357688"/>
          <p14:tracePt t="236611" x="7848600" y="4367213"/>
          <p14:tracePt t="236734" x="7848600" y="4348163"/>
          <p14:tracePt t="236746" x="7848600" y="4322763"/>
          <p14:tracePt t="236759" x="7848600" y="4276725"/>
          <p14:tracePt t="236771" x="7831138" y="4232275"/>
          <p14:tracePt t="236782" x="7823200" y="4187825"/>
          <p14:tracePt t="236796" x="7804150" y="4133850"/>
          <p14:tracePt t="236808" x="7786688" y="4071938"/>
          <p14:tracePt t="236823" x="7769225" y="4017963"/>
          <p14:tracePt t="236840" x="7751763" y="3965575"/>
          <p14:tracePt t="236857" x="7724775" y="3840163"/>
          <p14:tracePt t="236874" x="7705725" y="3751263"/>
          <p14:tracePt t="236890" x="7705725" y="3679825"/>
          <p14:tracePt t="236907" x="7705725" y="3562350"/>
          <p14:tracePt t="236923" x="7705725" y="3527425"/>
          <p14:tracePt t="236940" x="7705725" y="3517900"/>
          <p14:tracePt t="236957" x="7705725" y="3509963"/>
          <p14:tracePt t="237028" x="7705725" y="3517900"/>
          <p14:tracePt t="237042" x="7715250" y="3536950"/>
          <p14:tracePt t="237053" x="7724775" y="3562350"/>
          <p14:tracePt t="237066" x="7732713" y="3589338"/>
          <p14:tracePt t="237078" x="7751763" y="3616325"/>
          <p14:tracePt t="237090" x="7759700" y="3643313"/>
          <p14:tracePt t="237107" x="7777163" y="3687763"/>
          <p14:tracePt t="237123" x="7777163" y="3714750"/>
          <p14:tracePt t="237140" x="7796213" y="3795713"/>
          <p14:tracePt t="237157" x="7804150" y="3848100"/>
          <p14:tracePt t="237173" x="7823200" y="3911600"/>
          <p14:tracePt t="237190" x="7840663" y="4027488"/>
          <p14:tracePt t="237207" x="7848600" y="4081463"/>
          <p14:tracePt t="237223" x="7858125" y="4143375"/>
          <p14:tracePt t="237240" x="7867650" y="4232275"/>
          <p14:tracePt t="237257" x="7867650" y="4268788"/>
          <p14:tracePt t="237274" x="7875588" y="4340225"/>
          <p14:tracePt t="237290" x="7875588" y="4375150"/>
          <p14:tracePt t="237307" x="7875588" y="4394200"/>
          <p14:tracePt t="237324" x="7875588" y="4411663"/>
          <p14:tracePt t="237408" x="7875588" y="4419600"/>
          <p14:tracePt t="237715" x="7875588" y="4429125"/>
          <p14:tracePt t="237727" x="7875588" y="4438650"/>
          <p14:tracePt t="237740" x="7894638" y="4446588"/>
          <p14:tracePt t="237752" x="7894638" y="4456113"/>
          <p14:tracePt t="237763" x="7912100" y="4465638"/>
          <p14:tracePt t="237776" x="7920038" y="4473575"/>
          <p14:tracePt t="237790" x="7939088" y="4483100"/>
          <p14:tracePt t="237807" x="7939088" y="4491038"/>
          <p14:tracePt t="237824" x="7947025" y="4500563"/>
          <p14:tracePt t="237840" x="7956550" y="4518025"/>
          <p14:tracePt t="237857" x="7956550" y="4527550"/>
          <p14:tracePt t="237947" x="7956550" y="4510088"/>
          <p14:tracePt t="237960" x="7956550" y="4500563"/>
          <p14:tracePt t="237971" x="7956550" y="4491038"/>
          <p14:tracePt t="237985" x="7956550" y="4483100"/>
          <p14:tracePt t="238045" x="7956550" y="4491038"/>
          <p14:tracePt t="238057" x="7956550" y="4527550"/>
          <p14:tracePt t="238070" x="7956550" y="4554538"/>
          <p14:tracePt t="238081" x="7956550" y="4581525"/>
          <p14:tracePt t="238094" x="7956550" y="4608513"/>
          <p14:tracePt t="238107" x="7956550" y="4643438"/>
          <p14:tracePt t="238124" x="7956550" y="4687888"/>
          <p14:tracePt t="238140" x="7956550" y="4741863"/>
          <p14:tracePt t="238157" x="7956550" y="4830763"/>
          <p14:tracePt t="238174" x="7956550" y="4875213"/>
          <p14:tracePt t="238190" x="7956550" y="4938713"/>
          <p14:tracePt t="238207" x="7956550" y="5027613"/>
          <p14:tracePt t="238224" x="7956550" y="5062538"/>
          <p14:tracePt t="238240" x="7956550" y="5099050"/>
          <p14:tracePt t="238257" x="7956550" y="5180013"/>
          <p14:tracePt t="238274" x="7956550" y="5205413"/>
          <p14:tracePt t="238290" x="7956550" y="5224463"/>
          <p14:tracePt t="238307" x="7956550" y="5232400"/>
          <p14:tracePt t="238327" x="7966075" y="5232400"/>
          <p14:tracePt t="238621" x="7966075" y="5241925"/>
          <p14:tracePt t="238634" x="7966075" y="5251450"/>
          <p14:tracePt t="238646" x="7966075" y="5259388"/>
          <p14:tracePt t="238658" x="7966075" y="5268913"/>
          <p14:tracePt t="238674" x="7966075" y="5295900"/>
          <p14:tracePt t="238691" x="7966075" y="5313363"/>
          <p14:tracePt t="238707" x="7966075" y="5330825"/>
          <p14:tracePt t="238724" x="7966075" y="5375275"/>
          <p14:tracePt t="238741" x="7966075" y="5394325"/>
          <p14:tracePt t="238757" x="7956550" y="5446713"/>
          <p14:tracePt t="238774" x="7947025" y="5473700"/>
          <p14:tracePt t="238791" x="7939088" y="5500688"/>
          <p14:tracePt t="238807" x="7920038" y="5581650"/>
          <p14:tracePt t="238824" x="7912100" y="5626100"/>
          <p14:tracePt t="238841" x="7902575" y="5653088"/>
          <p14:tracePt t="238857" x="7894638" y="5705475"/>
          <p14:tracePt t="238874" x="7885113" y="5732463"/>
          <p14:tracePt t="238891" x="7875588" y="5759450"/>
          <p14:tracePt t="238907" x="7858125" y="5813425"/>
          <p14:tracePt t="238924" x="7848600" y="5830888"/>
          <p14:tracePt t="238941" x="7831138" y="5867400"/>
          <p14:tracePt t="238957" x="7831138" y="5875338"/>
          <p14:tracePt t="238974" x="7831138" y="5884863"/>
          <p14:tracePt t="238991" x="7813675" y="5902325"/>
          <p14:tracePt t="239008" x="7813675" y="5911850"/>
          <p14:tracePt t="239024" x="7804150" y="5929313"/>
          <p14:tracePt t="239041" x="7786688" y="5965825"/>
          <p14:tracePt t="239057" x="7777163" y="5983288"/>
          <p14:tracePt t="239074" x="7769225" y="5991225"/>
          <p14:tracePt t="239075" x="7759700" y="6000750"/>
          <p14:tracePt t="239091" x="7742238" y="6027738"/>
          <p14:tracePt t="239107" x="7742238" y="6037263"/>
          <p14:tracePt t="239124" x="7715250" y="6072188"/>
          <p14:tracePt t="239141" x="7697788" y="6081713"/>
          <p14:tracePt t="239158" x="7697788" y="6099175"/>
          <p14:tracePt t="239174" x="7697788" y="6108700"/>
          <p14:tracePt t="239191" x="7688263" y="6108700"/>
          <p14:tracePt t="239529" x="7680325" y="6108700"/>
          <p14:tracePt t="239565" x="7670800" y="6108700"/>
          <p14:tracePt t="239577" x="7661275" y="6116638"/>
          <p14:tracePt t="239590" x="7653338" y="6126163"/>
          <p14:tracePt t="239602" x="7653338" y="6134100"/>
          <p14:tracePt t="239613" x="7643813" y="6134100"/>
          <p14:tracePt t="239627" x="7643813" y="6143625"/>
          <p14:tracePt t="239641" x="7626350" y="6153150"/>
          <p14:tracePt t="239658" x="7608888" y="6170613"/>
          <p14:tracePt t="239674" x="7589838" y="6188075"/>
          <p14:tracePt t="239691" x="7527925" y="6242050"/>
          <p14:tracePt t="239708" x="7500938" y="6269038"/>
          <p14:tracePt t="239724" x="7446963" y="6303963"/>
          <p14:tracePt t="239741" x="7429500" y="6313488"/>
          <p14:tracePt t="239758" x="7394575" y="6340475"/>
          <p14:tracePt t="239774" x="7340600" y="6367463"/>
          <p14:tracePt t="239791" x="7313613" y="6375400"/>
          <p14:tracePt t="239808" x="7277100" y="6384925"/>
          <p14:tracePt t="239824" x="7215188" y="6411913"/>
          <p14:tracePt t="239841" x="7180263" y="6429375"/>
          <p14:tracePt t="239858" x="7134225" y="6438900"/>
          <p14:tracePt t="239874" x="7062788" y="6456363"/>
          <p14:tracePt t="239891" x="7018338" y="6456363"/>
          <p14:tracePt t="239908" x="6946900" y="6456363"/>
          <p14:tracePt t="239924" x="6894513" y="6465888"/>
          <p14:tracePt t="239941" x="6831013" y="6465888"/>
          <p14:tracePt t="239958" x="6732588" y="6473825"/>
          <p14:tracePt t="239974" x="6670675" y="6483350"/>
          <p14:tracePt t="239991" x="6616700" y="6491288"/>
          <p14:tracePt t="240008" x="6527800" y="6491288"/>
          <p14:tracePt t="240024" x="6491288" y="6491288"/>
          <p14:tracePt t="240041" x="6446838" y="6491288"/>
          <p14:tracePt t="240058" x="6313488" y="6483350"/>
          <p14:tracePt t="240075" x="6242050" y="6446838"/>
          <p14:tracePt t="240091" x="6188075" y="6429375"/>
          <p14:tracePt t="240092" x="6134100" y="6411913"/>
          <p14:tracePt t="240108" x="6089650" y="6394450"/>
          <p14:tracePt t="240124" x="6045200" y="6367463"/>
          <p14:tracePt t="240141" x="5973763" y="6313488"/>
          <p14:tracePt t="240158" x="5946775" y="6286500"/>
          <p14:tracePt t="240174" x="5911850" y="6251575"/>
          <p14:tracePt t="240191" x="5830888" y="6134100"/>
          <p14:tracePt t="240208" x="5803900" y="6081713"/>
          <p14:tracePt t="240224" x="5786438" y="6062663"/>
          <p14:tracePt t="240241" x="5751513" y="6018213"/>
          <p14:tracePt t="240258" x="5741988" y="6010275"/>
          <p14:tracePt t="240274" x="5724525" y="5983288"/>
          <p14:tracePt t="240291" x="5697538" y="5938838"/>
          <p14:tracePt t="240308" x="5680075" y="5902325"/>
          <p14:tracePt t="240324" x="5670550" y="5875338"/>
          <p14:tracePt t="240341" x="5634038" y="5813425"/>
          <p14:tracePt t="240358" x="5626100" y="5795963"/>
          <p14:tracePt t="240374" x="5599113" y="5751513"/>
          <p14:tracePt t="240391" x="5599113" y="5715000"/>
          <p14:tracePt t="240408" x="5589588" y="5680075"/>
          <p14:tracePt t="240424" x="5572125" y="5581650"/>
          <p14:tracePt t="240441" x="5562600" y="5527675"/>
          <p14:tracePt t="240458" x="5527675" y="5446713"/>
          <p14:tracePt t="240475" x="5518150" y="5411788"/>
          <p14:tracePt t="240491" x="5510213" y="5375275"/>
          <p14:tracePt t="240508" x="5510213" y="5313363"/>
          <p14:tracePt t="240526" x="5510213" y="5286375"/>
          <p14:tracePt t="240541" x="5510213" y="5259388"/>
          <p14:tracePt t="240937" x="5510213" y="5251450"/>
          <p14:tracePt t="240950" x="5510213" y="5224463"/>
          <p14:tracePt t="240962" x="5510213" y="5180013"/>
          <p14:tracePt t="240974" x="5510213" y="5116513"/>
          <p14:tracePt t="240986" x="5518150" y="5054600"/>
          <p14:tracePt t="240998" x="5527675" y="4983163"/>
          <p14:tracePt t="241010" x="5527675" y="4911725"/>
          <p14:tracePt t="241025" x="5527675" y="4840288"/>
          <p14:tracePt t="241041" x="5537200" y="4751388"/>
          <p14:tracePt t="241058" x="5545138" y="4679950"/>
          <p14:tracePt t="241075" x="5581650" y="4473575"/>
          <p14:tracePt t="241091" x="5599113" y="4394200"/>
          <p14:tracePt t="241108" x="5643563" y="4224338"/>
          <p14:tracePt t="241125" x="5653088" y="4152900"/>
          <p14:tracePt t="241142" x="5661025" y="4089400"/>
          <p14:tracePt t="241158" x="5670550" y="4017963"/>
          <p14:tracePt t="241175" x="5670550" y="4000500"/>
          <p14:tracePt t="241194" x="5670550" y="3983038"/>
          <p14:tracePt t="241209" x="5680075" y="3973513"/>
          <p14:tracePt t="241225" x="5680075" y="3965575"/>
          <p14:tracePt t="241241" x="5688013" y="3956050"/>
          <p14:tracePt t="241258" x="5697538" y="3946525"/>
          <p14:tracePt t="241275" x="5697538" y="3938588"/>
          <p14:tracePt t="241291" x="5697538" y="3919538"/>
          <p14:tracePt t="241308" x="5724525" y="3884613"/>
          <p14:tracePt t="241325" x="5732463" y="3857625"/>
          <p14:tracePt t="241341" x="5786438" y="3786188"/>
          <p14:tracePt t="241358" x="5822950" y="3732213"/>
          <p14:tracePt t="241375" x="5857875" y="3687763"/>
          <p14:tracePt t="241392" x="5919788" y="3581400"/>
          <p14:tracePt t="241408" x="5956300" y="3536950"/>
          <p14:tracePt t="241425" x="5991225" y="3490913"/>
          <p14:tracePt t="241441" x="6072188" y="3438525"/>
          <p14:tracePt t="241458" x="6116638" y="3411538"/>
          <p14:tracePt t="241475" x="6161088" y="3394075"/>
          <p14:tracePt t="241491" x="6180138" y="3384550"/>
          <p14:tracePt t="241514" x="6188075" y="3384550"/>
          <p14:tracePt t="241526" x="6197600" y="3384550"/>
          <p14:tracePt t="241542" x="6205538" y="3384550"/>
          <p14:tracePt t="241844" x="6205538" y="3375025"/>
          <p14:tracePt t="241857" x="6215063" y="3357563"/>
          <p14:tracePt t="241868" x="6251575" y="3330575"/>
          <p14:tracePt t="241881" x="6296025" y="3286125"/>
          <p14:tracePt t="241894" x="6375400" y="3224213"/>
          <p14:tracePt t="241908" x="6465888" y="3170238"/>
          <p14:tracePt t="241925" x="6554788" y="3143250"/>
          <p14:tracePt t="241942" x="6634163" y="3143250"/>
          <p14:tracePt t="241958" x="6858000" y="3143250"/>
          <p14:tracePt t="241975" x="6965950" y="3152775"/>
          <p14:tracePt t="241991" x="7205663" y="3251200"/>
          <p14:tracePt t="242008" x="7323138" y="3303588"/>
          <p14:tracePt t="242025" x="7419975" y="3348038"/>
          <p14:tracePt t="242042" x="7589838" y="3465513"/>
          <p14:tracePt t="242058" x="7661275" y="3517900"/>
          <p14:tracePt t="242075" x="7705725" y="3562350"/>
          <p14:tracePt t="242092" x="7796213" y="3633788"/>
          <p14:tracePt t="242108" x="7823200" y="3660775"/>
          <p14:tracePt t="242125" x="7885113" y="3705225"/>
          <p14:tracePt t="242142" x="7920038" y="3732213"/>
          <p14:tracePt t="242158" x="7929563" y="3751263"/>
          <p14:tracePt t="242175" x="7947025" y="3768725"/>
          <p14:tracePt t="242192" x="7956550" y="3768725"/>
          <p14:tracePt t="242236" x="8010525" y="3751263"/>
          <p14:tracePt t="242248" x="8054975" y="3724275"/>
          <p14:tracePt t="242260" x="8108950" y="3697288"/>
          <p14:tracePt t="242272" x="8153400" y="3679825"/>
          <p14:tracePt t="242285" x="8197850" y="3660775"/>
          <p14:tracePt t="242297" x="8251825" y="3652838"/>
          <p14:tracePt t="242310" x="8277225" y="3643313"/>
          <p14:tracePt t="242325" x="8296275" y="3643313"/>
          <p14:tracePt t="242342" x="8313738" y="3643313"/>
          <p14:tracePt t="242395" x="8277225" y="3660775"/>
          <p14:tracePt t="242407" x="8188325" y="3705225"/>
          <p14:tracePt t="242420" x="8089900" y="3759200"/>
          <p14:tracePt t="242431" x="8001000" y="3803650"/>
          <p14:tracePt t="242444" x="7939088" y="3830638"/>
          <p14:tracePt t="242458" x="7912100" y="3840163"/>
          <p14:tracePt t="242475" x="7902575" y="3840163"/>
          <p14:tracePt t="242517" x="7939088" y="3795713"/>
          <p14:tracePt t="242530" x="8018463" y="3697288"/>
          <p14:tracePt t="242542" x="8089900" y="3616325"/>
          <p14:tracePt t="242554" x="8134350" y="3571875"/>
          <p14:tracePt t="242567" x="8143875" y="3562350"/>
          <p14:tracePt t="242579" x="8153400" y="3554413"/>
          <p14:tracePt t="242641" x="8126413" y="3571875"/>
          <p14:tracePt t="242653" x="8089900" y="3598863"/>
          <p14:tracePt t="242664" x="8081963" y="3608388"/>
          <p14:tracePt t="242678" x="8072438" y="3616325"/>
          <p14:tracePt t="242729" x="8089900" y="3589338"/>
          <p14:tracePt t="242738" x="8143875" y="3536950"/>
          <p14:tracePt t="242750" x="8170863" y="3500438"/>
          <p14:tracePt t="242764" x="8180388" y="3490913"/>
          <p14:tracePt t="242775" x="8188325" y="3482975"/>
          <p14:tracePt t="242874" x="8188325" y="3473450"/>
          <p14:tracePt t="242885" x="8188325" y="3455988"/>
          <p14:tracePt t="242897" x="8188325" y="3411538"/>
          <p14:tracePt t="242911" x="8197850" y="3330575"/>
          <p14:tracePt t="242925" x="8242300" y="3259138"/>
          <p14:tracePt t="242942" x="8269288" y="3179763"/>
          <p14:tracePt t="242959" x="8296275" y="3125788"/>
          <p14:tracePt t="242975" x="8304213" y="3116263"/>
          <p14:tracePt t="243009" x="8304213" y="3125788"/>
          <p14:tracePt t="243020" x="8304213" y="3143250"/>
          <p14:tracePt t="243032" x="8304213" y="3197225"/>
          <p14:tracePt t="243045" x="8304213" y="3259138"/>
          <p14:tracePt t="243059" x="8286750" y="3330575"/>
          <p14:tracePt t="243075" x="8269288" y="3411538"/>
          <p14:tracePt t="243092" x="8259763" y="3455988"/>
          <p14:tracePt t="243109" x="8259763" y="3536950"/>
          <p14:tracePt t="243125" x="8259763" y="3554413"/>
          <p14:tracePt t="243142" x="8304213" y="3571875"/>
          <p14:tracePt t="243159" x="8402638" y="3581400"/>
          <p14:tracePt t="243175" x="8466138" y="3581400"/>
          <p14:tracePt t="243192" x="8501063" y="3581400"/>
          <p14:tracePt t="243209" x="8510588" y="3581400"/>
          <p14:tracePt t="243225" x="8510588" y="3589338"/>
          <p14:tracePt t="243242" x="8510588" y="3643313"/>
          <p14:tracePt t="243259" x="8501063" y="3687763"/>
          <p14:tracePt t="243275" x="8474075" y="3759200"/>
          <p14:tracePt t="243292" x="8394700" y="3938588"/>
          <p14:tracePt t="243309" x="8367713" y="4010025"/>
          <p14:tracePt t="243325" x="8348663" y="4081463"/>
          <p14:tracePt t="243342" x="8348663" y="4143375"/>
          <p14:tracePt t="243359" x="8348663" y="4160838"/>
          <p14:tracePt t="243375" x="8348663" y="4170363"/>
          <p14:tracePt t="243392" x="8348663" y="4187825"/>
          <p14:tracePt t="243409" x="8358188" y="4205288"/>
          <p14:tracePt t="243425" x="8367713" y="4268788"/>
          <p14:tracePt t="243442" x="8367713" y="4313238"/>
          <p14:tracePt t="243459" x="8367713" y="4375150"/>
          <p14:tracePt t="243475" x="8340725" y="4510088"/>
          <p14:tracePt t="243492" x="8313738" y="4581525"/>
          <p14:tracePt t="243509" x="8304213" y="4625975"/>
          <p14:tracePt t="243527" x="8296275" y="4679950"/>
          <p14:tracePt t="243548" x="8296275" y="4687888"/>
          <p14:tracePt t="243596" x="8296275" y="4670425"/>
          <p14:tracePt t="243879" x="8296275" y="4660900"/>
          <p14:tracePt t="243890" x="8304213" y="4660900"/>
          <p14:tracePt t="243903" x="8323263" y="4643438"/>
          <p14:tracePt t="243916" x="8348663" y="4633913"/>
          <p14:tracePt t="243926" x="8394700" y="4625975"/>
          <p14:tracePt t="243942" x="8439150" y="4616450"/>
          <p14:tracePt t="243959" x="8483600" y="4616450"/>
          <p14:tracePt t="243976" x="8537575" y="4616450"/>
          <p14:tracePt t="243992" x="8545513" y="4616450"/>
          <p14:tracePt t="244013" x="8555038" y="4625975"/>
          <p14:tracePt t="244026" x="8555038" y="4643438"/>
          <p14:tracePt t="244042" x="8537575" y="4670425"/>
          <p14:tracePt t="244059" x="8510588" y="4714875"/>
          <p14:tracePt t="244076" x="8420100" y="4848225"/>
          <p14:tracePt t="244092" x="8375650" y="4911725"/>
          <p14:tracePt t="244109" x="8340725" y="4938713"/>
          <p14:tracePt t="244126" x="8323263" y="4965700"/>
          <p14:tracePt t="244142" x="8313738" y="4973638"/>
          <p14:tracePt t="244172" x="8304213" y="4973638"/>
          <p14:tracePt t="244184" x="8304213" y="4983163"/>
          <p14:tracePt t="244197" x="8296275" y="4983163"/>
          <p14:tracePt t="244246" x="8296275" y="4991100"/>
          <p14:tracePt t="244270" x="8296275" y="5000625"/>
          <p14:tracePt t="244282" x="8296275" y="5018088"/>
          <p14:tracePt t="244294" x="8286750" y="5054600"/>
          <p14:tracePt t="244307" x="8277225" y="5072063"/>
          <p14:tracePt t="244320" x="8277225" y="5089525"/>
          <p14:tracePt t="244332" x="8269288" y="5099050"/>
          <p14:tracePt t="244344" x="8269288" y="5108575"/>
          <p14:tracePt t="244368" x="8269288" y="5116513"/>
          <p14:tracePt t="244772" x="8269288" y="5108575"/>
          <p14:tracePt t="245286" x="8269288" y="5099050"/>
          <p14:tracePt t="245311" x="8269288" y="5089525"/>
          <p14:tracePt t="245323" x="8277225" y="5081588"/>
          <p14:tracePt t="245336" x="8286750" y="5081588"/>
          <p14:tracePt t="245361" x="8296275" y="5081588"/>
          <p14:tracePt t="245470" x="8296275" y="5089525"/>
          <p14:tracePt t="245495" x="8296275" y="5099050"/>
          <p14:tracePt t="245508" x="8286750" y="5099050"/>
          <p14:tracePt t="245520" x="8286750" y="5108575"/>
          <p14:tracePt t="245666" x="8286750" y="5081588"/>
          <p14:tracePt t="245679" x="8286750" y="5062538"/>
          <p14:tracePt t="245691" x="8286750" y="5018088"/>
          <p14:tracePt t="245704" x="8286750" y="4956175"/>
          <p14:tracePt t="245715" x="8286750" y="4884738"/>
          <p14:tracePt t="245727" x="8286750" y="4786313"/>
          <p14:tracePt t="245743" x="8286750" y="4687888"/>
          <p14:tracePt t="245759" x="8286750" y="4589463"/>
          <p14:tracePt t="245776" x="8277225" y="4483100"/>
          <p14:tracePt t="245793" x="8251825" y="4259263"/>
          <p14:tracePt t="245809" x="8242300" y="4187825"/>
          <p14:tracePt t="245826" x="8205788" y="4071938"/>
          <p14:tracePt t="245843" x="8197850" y="4044950"/>
          <p14:tracePt t="245859" x="8180388" y="4027488"/>
          <p14:tracePt t="245876" x="8153400" y="4017963"/>
          <p14:tracePt t="245893" x="8134350" y="4017963"/>
          <p14:tracePt t="245909" x="8126413" y="4017963"/>
          <p14:tracePt t="245926" x="8072438" y="4027488"/>
          <p14:tracePt t="245943" x="8054975" y="4037013"/>
          <p14:tracePt t="245961" x="8045450" y="4037013"/>
          <p14:tracePt t="246058" x="8045450" y="4044950"/>
          <p14:tracePt t="246070" x="8062913" y="4054475"/>
          <p14:tracePt t="246083" x="8081963" y="4062413"/>
          <p14:tracePt t="246095" x="8099425" y="4071938"/>
          <p14:tracePt t="246110" x="8126413" y="4081463"/>
          <p14:tracePt t="246126" x="8153400" y="4098925"/>
          <p14:tracePt t="246143" x="8170863" y="4116388"/>
          <p14:tracePt t="246159" x="8224838" y="4170363"/>
          <p14:tracePt t="246176" x="8251825" y="4197350"/>
          <p14:tracePt t="246193" x="8259763" y="4232275"/>
          <p14:tracePt t="246210" x="8277225" y="4259263"/>
          <p14:tracePt t="246226" x="8286750" y="4286250"/>
          <p14:tracePt t="246243" x="8286750" y="4295775"/>
          <p14:tracePt t="246304" x="8277225" y="4286250"/>
          <p14:tracePt t="246316" x="8269288" y="4259263"/>
          <p14:tracePt t="246328" x="8259763" y="4214813"/>
          <p14:tracePt t="246340" x="8251825" y="4160838"/>
          <p14:tracePt t="246353" x="8251825" y="4116388"/>
          <p14:tracePt t="246366" x="8251825" y="4062413"/>
          <p14:tracePt t="246377" x="8251825" y="3990975"/>
          <p14:tracePt t="246393" x="8251825" y="3919538"/>
          <p14:tracePt t="246410" x="8251825" y="3867150"/>
          <p14:tracePt t="246426" x="8251825" y="3813175"/>
          <p14:tracePt t="246443" x="8251825" y="3795713"/>
          <p14:tracePt t="246460" x="8242300" y="3786188"/>
          <p14:tracePt t="246476" x="8224838" y="3768725"/>
          <p14:tracePt t="246493" x="8205788" y="3768725"/>
          <p14:tracePt t="246510" x="8170863" y="3768725"/>
          <p14:tracePt t="246529" x="8099425" y="3795713"/>
          <p14:tracePt t="246543" x="8072438" y="3803650"/>
          <p14:tracePt t="246560" x="8062913" y="3813175"/>
          <p14:tracePt t="246576" x="8054975" y="3813175"/>
          <p14:tracePt t="246682" x="8054975" y="3822700"/>
          <p14:tracePt t="246696" x="8062913" y="3857625"/>
          <p14:tracePt t="248067" x="8062913" y="3867150"/>
          <p14:tracePt t="248081" x="8062913" y="3875088"/>
          <p14:tracePt t="248093" x="8062913" y="3884613"/>
          <p14:tracePt t="248153" x="8045450" y="3884613"/>
          <p14:tracePt t="248165" x="8027988" y="3884613"/>
          <p14:tracePt t="248179" x="8010525" y="3884613"/>
          <p14:tracePt t="248191" x="7991475" y="3875088"/>
          <p14:tracePt t="248202" x="7966075" y="3857625"/>
          <p14:tracePt t="248215" x="7956550" y="3822700"/>
          <p14:tracePt t="248229" x="7929563" y="3803650"/>
          <p14:tracePt t="248243" x="7920038" y="3786188"/>
          <p14:tracePt t="248260" x="7902575" y="3759200"/>
          <p14:tracePt t="248277" x="7894638" y="3741738"/>
          <p14:tracePt t="248293" x="7885113" y="3705225"/>
          <p14:tracePt t="248310" x="7875588" y="3687763"/>
          <p14:tracePt t="248327" x="7858125" y="3660775"/>
          <p14:tracePt t="248344" x="7840663" y="3643313"/>
          <p14:tracePt t="248360" x="7831138" y="3625850"/>
          <p14:tracePt t="248378" x="7823200" y="3608388"/>
          <p14:tracePt t="248394" x="7813675" y="3608388"/>
          <p14:tracePt t="248436" x="7813675" y="3616325"/>
          <p14:tracePt t="248448" x="7796213" y="3643313"/>
          <p14:tracePt t="248461" x="7769225" y="3660775"/>
          <p14:tracePt t="248473" x="7759700" y="3679825"/>
          <p14:tracePt t="248484" x="7751763" y="3687763"/>
          <p14:tracePt t="248497" x="7751763" y="3697288"/>
          <p14:tracePt t="248521" x="7751763" y="3705225"/>
          <p14:tracePt t="248547" x="7751763" y="3714750"/>
          <p14:tracePt t="248583" x="7759700" y="3724275"/>
          <p14:tracePt t="248595" x="7769225" y="3732213"/>
          <p14:tracePt t="248608" x="7777163" y="3732213"/>
          <p14:tracePt t="248619" x="7786688" y="3732213"/>
          <p14:tracePt t="248632" x="7796213" y="3732213"/>
          <p14:tracePt t="248644" x="7804150" y="3732213"/>
          <p14:tracePt t="248717" x="7804150" y="3741738"/>
          <p14:tracePt t="248730" x="7804150" y="3768725"/>
          <p14:tracePt t="248743" x="7804150" y="3786188"/>
          <p14:tracePt t="248755" x="7804150" y="3813175"/>
          <p14:tracePt t="248769" x="7804150" y="3830638"/>
          <p14:tracePt t="248780" x="7804150" y="3840163"/>
          <p14:tracePt t="248794" x="7804150" y="3857625"/>
          <p14:tracePt t="248810" x="7804150" y="3867150"/>
          <p14:tracePt t="248827" x="7804150" y="3875088"/>
          <p14:tracePt t="248864" x="7813675" y="3875088"/>
          <p14:tracePt t="248877" x="7813675" y="3884613"/>
          <p14:tracePt t="248888" x="7831138" y="3884613"/>
          <p14:tracePt t="248914" x="7840663" y="3894138"/>
          <p14:tracePt t="248926" x="7840663" y="3902075"/>
          <p14:tracePt t="248951" x="7840663" y="3911600"/>
          <p14:tracePt t="248962" x="7840663" y="3929063"/>
          <p14:tracePt t="248975" x="7840663" y="3946525"/>
          <p14:tracePt t="248987" x="7840663" y="3956050"/>
          <p14:tracePt t="248999" x="7840663" y="3965575"/>
          <p14:tracePt t="249011" x="7840663" y="3973513"/>
          <p14:tracePt t="249027" x="7840663" y="3983038"/>
          <p14:tracePt t="249060" x="7840663" y="3990975"/>
          <p14:tracePt t="249072" x="7848600" y="3990975"/>
          <p14:tracePt t="249085" x="7858125" y="4000500"/>
          <p14:tracePt t="249097" x="7858125" y="4010025"/>
          <p14:tracePt t="249110" x="7867650" y="4027488"/>
          <p14:tracePt t="249127" x="7875588" y="4037013"/>
          <p14:tracePt t="249144" x="7875588" y="4044950"/>
          <p14:tracePt t="249160" x="7875588" y="4071938"/>
          <p14:tracePt t="249177" x="7875588" y="4081463"/>
          <p14:tracePt t="249194" x="7875588" y="4089400"/>
          <p14:tracePt t="249211" x="7875588" y="4108450"/>
          <p14:tracePt t="249227" x="7875588" y="4116388"/>
          <p14:tracePt t="249244" x="7902575" y="4152900"/>
          <p14:tracePt t="249261" x="7920038" y="4170363"/>
          <p14:tracePt t="249277" x="7929563" y="4187825"/>
          <p14:tracePt t="249294" x="7956550" y="4224338"/>
          <p14:tracePt t="249311" x="7956550" y="4232275"/>
          <p14:tracePt t="249327" x="7956550" y="4241800"/>
          <p14:tracePt t="249344" x="7956550" y="4268788"/>
          <p14:tracePt t="249361" x="7956550" y="4303713"/>
          <p14:tracePt t="249377" x="7956550" y="4313238"/>
          <p14:tracePt t="249394" x="7956550" y="4340225"/>
          <p14:tracePt t="249710" x="7956550" y="4357688"/>
          <p14:tracePt t="249722" x="7947025" y="4357688"/>
          <p14:tracePt t="249747" x="7939088" y="4367213"/>
          <p14:tracePt t="249772" x="7929563" y="4367213"/>
          <p14:tracePt t="249821" x="7920038" y="4367213"/>
          <p14:tracePt t="249844" x="7920038" y="4357688"/>
          <p14:tracePt t="249857" x="7920038" y="4348163"/>
          <p14:tracePt t="249869" x="7920038" y="4340225"/>
          <p14:tracePt t="249881" x="7912100" y="4330700"/>
          <p14:tracePt t="249992" x="7912100" y="4340225"/>
          <p14:tracePt t="250004" x="7912100" y="4357688"/>
          <p14:tracePt t="250017" x="7902575" y="4375150"/>
          <p14:tracePt t="250029" x="7902575" y="4402138"/>
          <p14:tracePt t="250044" x="7894638" y="4419600"/>
          <p14:tracePt t="250061" x="7894638" y="4438650"/>
          <p14:tracePt t="250077" x="7885113" y="4473575"/>
          <p14:tracePt t="250094" x="7875588" y="4483100"/>
          <p14:tracePt t="250111" x="7867650" y="4491038"/>
          <p14:tracePt t="250127" x="7858125" y="4518025"/>
          <p14:tracePt t="250144" x="7848600" y="4537075"/>
          <p14:tracePt t="250161" x="7840663" y="4537075"/>
          <p14:tracePt t="250177" x="7831138" y="4545013"/>
          <p14:tracePt t="250384" x="7823200" y="4554538"/>
          <p14:tracePt t="250702" x="7831138" y="4554538"/>
          <p14:tracePt t="250714" x="7840663" y="4554538"/>
          <p14:tracePt t="250726" x="7848600" y="4562475"/>
          <p14:tracePt t="250739" x="7867650" y="4562475"/>
          <p14:tracePt t="250751" x="7885113" y="4581525"/>
          <p14:tracePt t="250764" x="7894638" y="4589463"/>
          <p14:tracePt t="250778" x="7912100" y="4598988"/>
          <p14:tracePt t="250794" x="7920038" y="4616450"/>
          <p14:tracePt t="250811" x="7929563" y="4616450"/>
          <p14:tracePt t="250828" x="7947025" y="4625975"/>
          <p14:tracePt t="250844" x="7947025" y="4633913"/>
          <p14:tracePt t="250861" x="7966075" y="4643438"/>
          <p14:tracePt t="250878" x="7974013" y="4652963"/>
          <p14:tracePt t="250894" x="7991475" y="4652963"/>
          <p14:tracePt t="250911" x="8010525" y="4670425"/>
          <p14:tracePt t="250936" x="8018463" y="4679950"/>
          <p14:tracePt t="250947" x="8027988" y="4687888"/>
          <p14:tracePt t="250984" x="8037513" y="4697413"/>
          <p14:tracePt t="251278" x="8027988" y="4670425"/>
          <p14:tracePt t="251292" x="8018463" y="4625975"/>
          <p14:tracePt t="251303" x="8018463" y="4581525"/>
          <p14:tracePt t="251314" x="8010525" y="4510088"/>
          <p14:tracePt t="251328" x="8001000" y="4419600"/>
          <p14:tracePt t="251345" x="7991475" y="4340225"/>
          <p14:tracePt t="251361" x="7983538" y="4268788"/>
          <p14:tracePt t="251378" x="7966075" y="4116388"/>
          <p14:tracePt t="251395" x="7966075" y="4044950"/>
          <p14:tracePt t="251411" x="7966075" y="4000500"/>
          <p14:tracePt t="251428" x="7947025" y="3884613"/>
          <p14:tracePt t="251445" x="7939088" y="3830638"/>
          <p14:tracePt t="251461" x="7920038" y="3786188"/>
          <p14:tracePt t="251478" x="7902575" y="3705225"/>
          <p14:tracePt t="251495" x="7885113" y="3679825"/>
          <p14:tracePt t="251512" x="7848600" y="3598863"/>
          <p14:tracePt t="251528" x="7831138" y="3554413"/>
          <p14:tracePt t="251545" x="7823200" y="3509963"/>
          <p14:tracePt t="251561" x="7796213" y="3446463"/>
          <p14:tracePt t="251578" x="7777163" y="3411538"/>
          <p14:tracePt t="251595" x="7769225" y="3394075"/>
          <p14:tracePt t="251611" x="7732713" y="3340100"/>
          <p14:tracePt t="251628" x="7705725" y="3313113"/>
          <p14:tracePt t="251645" x="7688263" y="3276600"/>
          <p14:tracePt t="251661" x="7661275" y="3205163"/>
          <p14:tracePt t="251678" x="7643813" y="3179763"/>
          <p14:tracePt t="251695" x="7608888" y="3116263"/>
          <p14:tracePt t="251711" x="7589838" y="3089275"/>
          <p14:tracePt t="251728" x="7581900" y="3062288"/>
          <p14:tracePt t="251745" x="7537450" y="3027363"/>
          <p14:tracePt t="251761" x="7518400" y="3017838"/>
          <p14:tracePt t="251778" x="7500938" y="3000375"/>
          <p14:tracePt t="251795" x="7473950" y="2973388"/>
          <p14:tracePt t="251811" x="7419975" y="2955925"/>
          <p14:tracePt t="251828" x="7385050" y="2946400"/>
          <p14:tracePt t="251845" x="7296150" y="2946400"/>
          <p14:tracePt t="251861" x="7259638" y="2946400"/>
          <p14:tracePt t="251878" x="7170738" y="2946400"/>
          <p14:tracePt t="251895" x="7134225" y="2946400"/>
          <p14:tracePt t="251911" x="7081838" y="2946400"/>
          <p14:tracePt t="251928" x="6983413" y="2946400"/>
          <p14:tracePt t="251946" x="6919913" y="2946400"/>
          <p14:tracePt t="251961" x="6867525" y="2946400"/>
          <p14:tracePt t="251978" x="6759575" y="2946400"/>
          <p14:tracePt t="251995" x="6715125" y="2946400"/>
          <p14:tracePt t="252011" x="6680200" y="2946400"/>
          <p14:tracePt t="252028" x="6653213" y="2946400"/>
          <p14:tracePt t="252321" x="6643688" y="2946400"/>
          <p14:tracePt t="252332" x="6626225" y="2946400"/>
          <p14:tracePt t="252344" x="6589713" y="2938463"/>
          <p14:tracePt t="252356" x="6554788" y="2938463"/>
          <p14:tracePt t="252369" x="6491288" y="2938463"/>
          <p14:tracePt t="252381" x="6429375" y="2946400"/>
          <p14:tracePt t="252395" x="6375400" y="2965450"/>
          <p14:tracePt t="252412" x="6313488" y="2990850"/>
          <p14:tracePt t="252428" x="6259513" y="3009900"/>
          <p14:tracePt t="252445" x="6143625" y="3081338"/>
          <p14:tracePt t="252461" x="6081713" y="3125788"/>
          <p14:tracePt t="252478" x="6000750" y="3160713"/>
          <p14:tracePt t="252495" x="5867400" y="3259138"/>
          <p14:tracePt t="252511" x="5813425" y="3313113"/>
          <p14:tracePt t="252528" x="5732463" y="3411538"/>
          <p14:tracePt t="252545" x="5697538" y="3446463"/>
          <p14:tracePt t="252562" x="5680075" y="3473450"/>
          <p14:tracePt t="252578" x="5643563" y="3536950"/>
          <p14:tracePt t="252595" x="5626100" y="3581400"/>
          <p14:tracePt t="252611" x="5608638" y="3625850"/>
          <p14:tracePt t="252628" x="5581650" y="3697288"/>
          <p14:tracePt t="252645" x="5572125" y="3714750"/>
          <p14:tracePt t="252661" x="5562600" y="3714750"/>
          <p14:tracePt t="252678" x="5554663" y="3741738"/>
          <p14:tracePt t="252695" x="5545138" y="3759200"/>
          <p14:tracePt t="252712" x="5545138" y="3768725"/>
          <p14:tracePt t="252728" x="5527675" y="3795713"/>
          <p14:tracePt t="252749" x="5527675" y="3803650"/>
          <p14:tracePt t="252773" x="5518150" y="3813175"/>
          <p14:tracePt t="252786" x="5518150" y="3830638"/>
          <p14:tracePt t="252802" x="5510213" y="3840163"/>
          <p14:tracePt t="252811" x="5510213" y="3867150"/>
          <p14:tracePt t="252828" x="5500688" y="3894138"/>
          <p14:tracePt t="252845" x="5500688" y="3919538"/>
          <p14:tracePt t="252862" x="5500688" y="3965575"/>
          <p14:tracePt t="252878" x="5500688" y="3983038"/>
          <p14:tracePt t="252895" x="5491163" y="4037013"/>
          <p14:tracePt t="252912" x="5491163" y="4081463"/>
          <p14:tracePt t="252928" x="5491163" y="4108450"/>
          <p14:tracePt t="252945" x="5483225" y="4170363"/>
          <p14:tracePt t="252962" x="5483225" y="4197350"/>
          <p14:tracePt t="252978" x="5483225" y="4241800"/>
          <p14:tracePt t="252995" x="5483225" y="4322763"/>
          <p14:tracePt t="253012" x="5491163" y="4348163"/>
          <p14:tracePt t="253028" x="5500688" y="4375150"/>
          <p14:tracePt t="253045" x="5518150" y="4429125"/>
          <p14:tracePt t="253062" x="5527675" y="4446588"/>
          <p14:tracePt t="253078" x="5545138" y="4456113"/>
          <p14:tracePt t="253350" x="5537200" y="4473575"/>
          <p14:tracePt t="253361" x="5510213" y="4518025"/>
          <p14:tracePt t="253374" x="5483225" y="4572000"/>
          <p14:tracePt t="253386" x="5465763" y="4633913"/>
          <p14:tracePt t="253397" x="5446713" y="4697413"/>
          <p14:tracePt t="253412" x="5438775" y="4759325"/>
          <p14:tracePt t="253428" x="5438775" y="4848225"/>
          <p14:tracePt t="253445" x="5438775" y="4911725"/>
          <p14:tracePt t="253462" x="5438775" y="5045075"/>
          <p14:tracePt t="253479" x="5438775" y="5108575"/>
          <p14:tracePt t="253495" x="5465763" y="5232400"/>
          <p14:tracePt t="253512" x="5483225" y="5286375"/>
          <p14:tracePt t="253529" x="5500688" y="5340350"/>
          <p14:tracePt t="253545" x="5537200" y="5438775"/>
          <p14:tracePt t="253562" x="5554663" y="5473700"/>
          <p14:tracePt t="253578" x="5572125" y="5518150"/>
          <p14:tracePt t="253595" x="5599113" y="5589588"/>
          <p14:tracePt t="253612" x="5599113" y="5608638"/>
          <p14:tracePt t="253628" x="5608638" y="5626100"/>
          <p14:tracePt t="253645" x="5634038" y="5680075"/>
          <p14:tracePt t="253662" x="5634038" y="5705475"/>
          <p14:tracePt t="253679" x="5643563" y="5724525"/>
          <p14:tracePt t="253695" x="5653088" y="5776913"/>
          <p14:tracePt t="253712" x="5661025" y="5795963"/>
          <p14:tracePt t="253729" x="5661025" y="5822950"/>
          <p14:tracePt t="253745" x="5670550" y="5840413"/>
          <p14:tracePt t="253762" x="5670550" y="5867400"/>
          <p14:tracePt t="253779" x="5680075" y="5894388"/>
          <p14:tracePt t="253795" x="5680075" y="5911850"/>
          <p14:tracePt t="253812" x="5688013" y="5919788"/>
          <p14:tracePt t="254109" x="5688013" y="5929313"/>
          <p14:tracePt t="254134" x="5688013" y="5938838"/>
          <p14:tracePt t="254145" x="5688013" y="5965825"/>
          <p14:tracePt t="254158" x="5697538" y="5983288"/>
          <p14:tracePt t="254170" x="5705475" y="6010275"/>
          <p14:tracePt t="254183" x="5705475" y="6027738"/>
          <p14:tracePt t="254196" x="5724525" y="6045200"/>
          <p14:tracePt t="254212" x="5741988" y="6072188"/>
          <p14:tracePt t="254229" x="5751513" y="6089650"/>
          <p14:tracePt t="254245" x="5786438" y="6126163"/>
          <p14:tracePt t="254262" x="5813425" y="6143625"/>
          <p14:tracePt t="254279" x="5840413" y="6153150"/>
          <p14:tracePt t="254295" x="5902325" y="6188075"/>
          <p14:tracePt t="254312" x="5938838" y="6205538"/>
          <p14:tracePt t="254329" x="5991225" y="6232525"/>
          <p14:tracePt t="254345" x="6018213" y="6242050"/>
          <p14:tracePt t="254362" x="6037263" y="6251575"/>
          <p14:tracePt t="254379" x="6072188" y="6259513"/>
          <p14:tracePt t="254396" x="6099175" y="6259513"/>
          <p14:tracePt t="254412" x="6116638" y="6269038"/>
          <p14:tracePt t="254429" x="6153150" y="6286500"/>
          <p14:tracePt t="254445" x="6180138" y="6296025"/>
          <p14:tracePt t="254462" x="6205538" y="6303963"/>
          <p14:tracePt t="254479" x="6251575" y="6313488"/>
          <p14:tracePt t="254496" x="6276975" y="6323013"/>
          <p14:tracePt t="254513" x="6303963" y="6330950"/>
          <p14:tracePt t="254529" x="6367463" y="6348413"/>
          <p14:tracePt t="254546" x="6394450" y="6348413"/>
          <p14:tracePt t="254562" x="6465888" y="6357938"/>
          <p14:tracePt t="254579" x="6491288" y="6357938"/>
          <p14:tracePt t="254596" x="6545263" y="6357938"/>
          <p14:tracePt t="254612" x="6626225" y="6357938"/>
          <p14:tracePt t="254629" x="6680200" y="6357938"/>
          <p14:tracePt t="254646" x="6732588" y="6357938"/>
          <p14:tracePt t="254662" x="6804025" y="6357938"/>
          <p14:tracePt t="254679" x="6858000" y="6348413"/>
          <p14:tracePt t="254696" x="6911975" y="6340475"/>
          <p14:tracePt t="254712" x="7010400" y="6313488"/>
          <p14:tracePt t="254729" x="7062788" y="6303963"/>
          <p14:tracePt t="254746" x="7170738" y="6276975"/>
          <p14:tracePt t="254762" x="7232650" y="6269038"/>
          <p14:tracePt t="254779" x="7286625" y="6251575"/>
          <p14:tracePt t="254796" x="7385050" y="6232525"/>
          <p14:tracePt t="254812" x="7439025" y="6215063"/>
          <p14:tracePt t="254829" x="7491413" y="6197600"/>
          <p14:tracePt t="254846" x="7599363" y="6161088"/>
          <p14:tracePt t="254862" x="7626350" y="6143625"/>
          <p14:tracePt t="254879" x="7643813" y="6134100"/>
          <p14:tracePt t="254896" x="7705725" y="6108700"/>
          <p14:tracePt t="255247" x="7705725" y="6099175"/>
          <p14:tracePt t="255261" x="7715250" y="6099175"/>
          <p14:tracePt t="255273" x="7724775" y="6089650"/>
          <p14:tracePt t="255286" x="7742238" y="6081713"/>
          <p14:tracePt t="255297" x="7777163" y="6045200"/>
          <p14:tracePt t="255312" x="7831138" y="6000750"/>
          <p14:tracePt t="255329" x="7885113" y="5929313"/>
          <p14:tracePt t="255346" x="8010525" y="5751513"/>
          <p14:tracePt t="255362" x="8062913" y="5653088"/>
          <p14:tracePt t="255379" x="8099425" y="5545138"/>
          <p14:tracePt t="255396" x="8180388" y="5348288"/>
          <p14:tracePt t="255412" x="8197850" y="5251450"/>
          <p14:tracePt t="255430" x="8232775" y="5126038"/>
          <p14:tracePt t="255446" x="8251825" y="4938713"/>
          <p14:tracePt t="255462" x="8251825" y="4867275"/>
          <p14:tracePt t="255479" x="8251825" y="4803775"/>
          <p14:tracePt t="255496" x="8251825" y="4714875"/>
          <p14:tracePt t="255512" x="8251825" y="4679950"/>
          <p14:tracePt t="255530" x="8232775" y="4633913"/>
          <p14:tracePt t="255546" x="8205788" y="4572000"/>
          <p14:tracePt t="255563" x="8197850" y="4545013"/>
          <p14:tracePt t="255579" x="8180388" y="4510088"/>
          <p14:tracePt t="255596" x="8161338" y="4491038"/>
          <p14:tracePt t="255612" x="8153400" y="4491038"/>
          <p14:tracePt t="255629" x="8126413" y="4465638"/>
          <p14:tracePt t="255646" x="8108950" y="4446588"/>
          <p14:tracePt t="255662" x="8081963" y="4438650"/>
          <p14:tracePt t="255679" x="8045450" y="4402138"/>
          <p14:tracePt t="255696" x="8018463" y="4384675"/>
          <p14:tracePt t="255713" x="8001000" y="4375150"/>
          <p14:tracePt t="255729" x="7974013" y="4375150"/>
          <p14:tracePt t="255996" x="7966075" y="4375150"/>
          <p14:tracePt t="256020" x="7939088" y="4348163"/>
          <p14:tracePt t="256031" x="7885113" y="4313238"/>
          <p14:tracePt t="256044" x="7804150" y="4268788"/>
          <p14:tracePt t="256057" x="7742238" y="4214813"/>
          <p14:tracePt t="256069" x="7643813" y="4143375"/>
          <p14:tracePt t="256082" x="7562850" y="4062413"/>
          <p14:tracePt t="256096" x="7510463" y="3983038"/>
          <p14:tracePt t="256113" x="7466013" y="3894138"/>
          <p14:tracePt t="256129" x="7439025" y="3803650"/>
          <p14:tracePt t="256146" x="7402513" y="3660775"/>
          <p14:tracePt t="256163" x="7394575" y="3625850"/>
          <p14:tracePt t="256179" x="7375525" y="3589338"/>
          <p14:tracePt t="256216" x="7367588" y="3581400"/>
          <p14:tracePt t="256240" x="7367588" y="3571875"/>
          <p14:tracePt t="256253" x="7358063" y="3562350"/>
          <p14:tracePt t="256277" x="7348538" y="3562350"/>
          <p14:tracePt t="256290" x="7348538" y="3554413"/>
          <p14:tracePt t="256376" x="7348538" y="3544888"/>
          <p14:tracePt t="256560" x="7358063" y="3544888"/>
          <p14:tracePt t="256584" x="7367588" y="3544888"/>
          <p14:tracePt t="256596" x="7375525" y="3554413"/>
          <p14:tracePt t="256608" x="7385050" y="3554413"/>
          <p14:tracePt t="256621" x="7402513" y="3562350"/>
          <p14:tracePt t="256633" x="7419975" y="3571875"/>
          <p14:tracePt t="256646" x="7439025" y="3581400"/>
          <p14:tracePt t="256663" x="7456488" y="3598863"/>
          <p14:tracePt t="256679" x="7473950" y="3616325"/>
          <p14:tracePt t="256696" x="7527925" y="3670300"/>
          <p14:tracePt t="256713" x="7562850" y="3705225"/>
          <p14:tracePt t="256730" x="7589838" y="3741738"/>
          <p14:tracePt t="256746" x="7643813" y="3803650"/>
          <p14:tracePt t="256763" x="7680325" y="3857625"/>
          <p14:tracePt t="256779" x="7715250" y="3902075"/>
          <p14:tracePt t="256796" x="7769225" y="4000500"/>
          <p14:tracePt t="256813" x="7786688" y="4044950"/>
          <p14:tracePt t="256830" x="7796213" y="4071938"/>
          <p14:tracePt t="256846" x="7804150" y="4116388"/>
          <p14:tracePt t="256863" x="7804150" y="4125913"/>
          <p14:tracePt t="256880" x="7804150" y="4133850"/>
          <p14:tracePt t="256940" x="7813675" y="4133850"/>
          <p14:tracePt t="256952" x="7813675" y="4143375"/>
          <p14:tracePt t="257540" x="7823200" y="4143375"/>
          <p14:tracePt t="258286" x="7804150" y="4143375"/>
          <p14:tracePt t="258300" x="7777163" y="4143375"/>
          <p14:tracePt t="258312" x="7732713" y="4170363"/>
          <p14:tracePt t="258324" x="7670800" y="4187825"/>
          <p14:tracePt t="258339" x="7599363" y="4224338"/>
          <p14:tracePt t="258348" x="7483475" y="4259263"/>
          <p14:tracePt t="258363" x="7304088" y="4322763"/>
          <p14:tracePt t="258380" x="7018338" y="4429125"/>
          <p14:tracePt t="258397" x="6732588" y="4554538"/>
          <p14:tracePt t="258414" x="6099175" y="4822825"/>
          <p14:tracePt t="258430" x="5741988" y="4956175"/>
          <p14:tracePt t="258447" x="5062538" y="5205413"/>
          <p14:tracePt t="258463" x="4768850" y="5276850"/>
          <p14:tracePt t="258480" x="4581525" y="5303838"/>
          <p14:tracePt t="258497" x="4303713" y="5295900"/>
          <p14:tracePt t="258513" x="4214813" y="5251450"/>
          <p14:tracePt t="258531" x="4152900" y="5232400"/>
          <p14:tracePt t="258547" x="4037013" y="5197475"/>
          <p14:tracePt t="258563" x="4000500" y="5197475"/>
          <p14:tracePt t="258580" x="3973513" y="5197475"/>
          <p14:tracePt t="258597" x="3956050" y="5197475"/>
          <p14:tracePt t="258875" x="3946525" y="5197475"/>
          <p14:tracePt t="258888" x="3902075" y="5197475"/>
          <p14:tracePt t="258899" x="3840163" y="5205413"/>
          <p14:tracePt t="258912" x="3732213" y="5224463"/>
          <p14:tracePt t="258923" x="3581400" y="5241925"/>
          <p14:tracePt t="258937" x="3411538" y="5259388"/>
          <p14:tracePt t="258948" x="3205163" y="5276850"/>
          <p14:tracePt t="258964" x="3000375" y="5286375"/>
          <p14:tracePt t="258980" x="2847975" y="5286375"/>
          <p14:tracePt t="258997" x="2697163" y="5286375"/>
          <p14:tracePt t="259014" x="2465388" y="5286375"/>
          <p14:tracePt t="259030" x="2366963" y="5268913"/>
          <p14:tracePt t="259047" x="2197100" y="5224463"/>
          <p14:tracePt t="259063" x="2116138" y="5214938"/>
          <p14:tracePt t="259080" x="2054225" y="5197475"/>
          <p14:tracePt t="259097" x="1965325" y="5180013"/>
          <p14:tracePt t="259114" x="1946275" y="5170488"/>
          <p14:tracePt t="259130" x="1938338" y="5160963"/>
          <p14:tracePt t="259157" x="1938338" y="5153025"/>
          <p14:tracePt t="259806" x="1946275" y="5153025"/>
          <p14:tracePt t="259846" x="1965325" y="5143500"/>
          <p14:tracePt t="259858" x="1973263" y="5143500"/>
          <p14:tracePt t="259868" x="1990725" y="5133975"/>
          <p14:tracePt t="259880" x="2017713" y="5133975"/>
          <p14:tracePt t="259897" x="2044700" y="5126038"/>
          <p14:tracePt t="259914" x="2081213" y="5126038"/>
          <p14:tracePt t="259930" x="2170113" y="5116513"/>
          <p14:tracePt t="259948" x="2214563" y="5116513"/>
          <p14:tracePt t="259964" x="2268538" y="5108575"/>
          <p14:tracePt t="259981" x="2393950" y="5099050"/>
          <p14:tracePt t="259997" x="2465388" y="5089525"/>
          <p14:tracePt t="260014" x="2598738" y="5072063"/>
          <p14:tracePt t="260030" x="2660650" y="5062538"/>
          <p14:tracePt t="260047" x="2724150" y="5045075"/>
          <p14:tracePt t="260064" x="2840038" y="5018088"/>
          <p14:tracePt t="260081" x="2884488" y="5010150"/>
          <p14:tracePt t="260097" x="2919413" y="5010150"/>
          <p14:tracePt t="260114" x="2955925" y="5010150"/>
          <p14:tracePt t="260131" x="2973388" y="5000625"/>
          <p14:tracePt t="260147" x="2990850" y="5000625"/>
          <p14:tracePt t="260164" x="3000375" y="5000625"/>
          <p14:tracePt t="260181" x="3017838" y="5000625"/>
          <p14:tracePt t="260197" x="3027363" y="5000625"/>
          <p14:tracePt t="260214" x="3062288" y="4991100"/>
          <p14:tracePt t="260231" x="3071813" y="4991100"/>
          <p14:tracePt t="260247" x="3108325" y="4983163"/>
          <p14:tracePt t="260264" x="3116263" y="4983163"/>
          <p14:tracePt t="260280" x="3125788" y="4973638"/>
          <p14:tracePt t="260297" x="3133725" y="4973638"/>
          <p14:tracePt t="260314" x="3143250" y="4965700"/>
          <p14:tracePt t="261302" x="3143250" y="4973638"/>
          <p14:tracePt t="261313" x="3133725" y="4973638"/>
          <p14:tracePt t="261366" x="3125788" y="4973638"/>
          <p14:tracePt t="261399" x="3116263" y="4973638"/>
          <p14:tracePt t="261411" x="3108325" y="4973638"/>
          <p14:tracePt t="261436" x="3098800" y="4973638"/>
          <p14:tracePt t="261449" x="3098800" y="4983163"/>
          <p14:tracePt t="261460" x="3081338" y="4983163"/>
          <p14:tracePt t="261473" x="3071813" y="4983163"/>
          <p14:tracePt t="261484" x="3062288" y="4983163"/>
          <p14:tracePt t="261498" x="3044825" y="4983163"/>
          <p14:tracePt t="261515" x="3036888" y="4983163"/>
          <p14:tracePt t="261532" x="3017838" y="4983163"/>
          <p14:tracePt t="261548" x="2973388" y="4983163"/>
          <p14:tracePt t="261564" x="2928938" y="4991100"/>
          <p14:tracePt t="261581" x="2894013" y="4991100"/>
          <p14:tracePt t="261598" x="2830513" y="4991100"/>
          <p14:tracePt t="261614" x="2803525" y="4991100"/>
          <p14:tracePt t="261631" x="2776538" y="4991100"/>
          <p14:tracePt t="261648" x="2724150" y="4991100"/>
          <p14:tracePt t="261664" x="2697163" y="4991100"/>
          <p14:tracePt t="261681" x="2670175" y="4991100"/>
          <p14:tracePt t="261698" x="2643188" y="4991100"/>
          <p14:tracePt t="261715" x="2625725" y="4991100"/>
          <p14:tracePt t="261742" x="2616200" y="4991100"/>
          <p14:tracePt t="261975" x="2625725" y="4991100"/>
          <p14:tracePt t="261987" x="2633663" y="4991100"/>
          <p14:tracePt t="262012" x="2643188" y="4991100"/>
          <p14:tracePt t="262024" x="2652713" y="4991100"/>
          <p14:tracePt t="262036" x="2679700" y="4991100"/>
          <p14:tracePt t="262048" x="2724150" y="4991100"/>
          <p14:tracePt t="262064" x="2803525" y="4983163"/>
          <p14:tracePt t="262081" x="2911475" y="4973638"/>
          <p14:tracePt t="262098" x="3170238" y="4946650"/>
          <p14:tracePt t="262114" x="3295650" y="4929188"/>
          <p14:tracePt t="262131" x="3394075" y="4919663"/>
          <p14:tracePt t="262148" x="3482975" y="4911725"/>
          <p14:tracePt t="262171" x="3490913" y="4911725"/>
          <p14:tracePt t="263151" x="3490913" y="4902200"/>
          <p14:tracePt t="263176" x="3509963" y="4902200"/>
          <p14:tracePt t="263188" x="3517900" y="4894263"/>
          <p14:tracePt t="263200" x="3544888" y="4884738"/>
          <p14:tracePt t="263213" x="3571875" y="4884738"/>
          <p14:tracePt t="263224" x="3625850" y="4867275"/>
          <p14:tracePt t="263238" x="3697288" y="4857750"/>
          <p14:tracePt t="263250" x="3795713" y="4848225"/>
          <p14:tracePt t="263265" x="3919538" y="4830763"/>
          <p14:tracePt t="263282" x="4089400" y="4822825"/>
          <p14:tracePt t="263298" x="4456113" y="4795838"/>
          <p14:tracePt t="263315" x="4581525" y="4795838"/>
          <p14:tracePt t="263331" x="4705350" y="4795838"/>
          <p14:tracePt t="263348" x="4938713" y="4795838"/>
          <p14:tracePt t="263365" x="5037138" y="4786313"/>
          <p14:tracePt t="263382" x="5116513" y="4786313"/>
          <p14:tracePt t="263398" x="5268913" y="4786313"/>
          <p14:tracePt t="263415" x="5340350" y="4786313"/>
          <p14:tracePt t="263431" x="5375275" y="4786313"/>
          <p14:tracePt t="263448" x="5446713" y="4795838"/>
          <p14:tracePt t="263465" x="5465763" y="4803775"/>
          <p14:tracePt t="263482" x="5473700" y="4813300"/>
          <p14:tracePt t="263531" x="5483225" y="4813300"/>
          <p14:tracePt t="263544" x="5491163" y="4813300"/>
          <p14:tracePt t="263569" x="5500688" y="4813300"/>
          <p14:tracePt t="263579" x="5510213" y="4813300"/>
          <p14:tracePt t="263592" x="5518150" y="4813300"/>
          <p14:tracePt t="263604" x="5537200" y="4813300"/>
          <p14:tracePt t="263629" x="5545138" y="4822825"/>
          <p14:tracePt t="263641" x="5554663" y="4822825"/>
          <p14:tracePt t="263653" x="5562600" y="4822825"/>
          <p14:tracePt t="263666" x="5572125" y="4822825"/>
          <p14:tracePt t="263681" x="5581650" y="4822825"/>
          <p14:tracePt t="263698" x="5599113" y="4830763"/>
          <p14:tracePt t="263715" x="5643563" y="4830763"/>
          <p14:tracePt t="263732" x="5661025" y="4840288"/>
          <p14:tracePt t="263748" x="5670550" y="4840288"/>
          <p14:tracePt t="263765" x="5688013" y="4848225"/>
          <p14:tracePt t="263782" x="5705475" y="4848225"/>
          <p14:tracePt t="264071" x="5697538" y="4848225"/>
          <p14:tracePt t="264082" x="5697538" y="4857750"/>
          <p14:tracePt t="264096" x="5688013" y="4857750"/>
          <p14:tracePt t="264118" x="5680075" y="4857750"/>
          <p14:tracePt t="264131" x="5670550" y="4857750"/>
          <p14:tracePt t="264192" x="5661025" y="4857750"/>
          <p14:tracePt t="264217" x="5653088" y="4857750"/>
          <p14:tracePt t="264229" x="5643563" y="4857750"/>
          <p14:tracePt t="264242" x="5626100" y="4857750"/>
          <p14:tracePt t="264255" x="5608638" y="4857750"/>
          <p14:tracePt t="264266" x="5589588" y="4857750"/>
          <p14:tracePt t="264282" x="5572125" y="4857750"/>
          <p14:tracePt t="264299" x="5545138" y="4857750"/>
          <p14:tracePt t="264315" x="5500688" y="4857750"/>
          <p14:tracePt t="264332" x="5483225" y="4857750"/>
          <p14:tracePt t="264348" x="5473700" y="4857750"/>
          <p14:tracePt t="264365" x="5465763" y="4840288"/>
          <p14:tracePt t="264475" x="5465763" y="4830763"/>
          <p14:tracePt t="265320" x="5465763" y="4813300"/>
          <p14:tracePt t="265332" x="5465763" y="4786313"/>
          <p14:tracePt t="265345" x="5465763" y="4776788"/>
          <p14:tracePt t="265356" x="5456238" y="4759325"/>
          <p14:tracePt t="265369" x="5456238" y="4732338"/>
          <p14:tracePt t="265382" x="5456238" y="4705350"/>
          <p14:tracePt t="265399" x="5456238" y="4679950"/>
          <p14:tracePt t="265416" x="5456238" y="4652963"/>
          <p14:tracePt t="265432" x="5456238" y="4581525"/>
          <p14:tracePt t="265449" x="5456238" y="4554538"/>
          <p14:tracePt t="265465" x="5456238" y="4518025"/>
          <p14:tracePt t="265482" x="5456238" y="4456113"/>
          <p14:tracePt t="265499" x="5456238" y="4429125"/>
          <p14:tracePt t="265516" x="5456238" y="4402138"/>
          <p14:tracePt t="265532" x="5456238" y="4375150"/>
          <p14:tracePt t="265549" x="5465763" y="4348163"/>
          <p14:tracePt t="265566" x="5473700" y="4322763"/>
          <p14:tracePt t="265582" x="5483225" y="4268788"/>
          <p14:tracePt t="265599" x="5491163" y="4241800"/>
          <p14:tracePt t="265616" x="5491163" y="4214813"/>
          <p14:tracePt t="265632" x="5500688" y="4205288"/>
          <p14:tracePt t="265649" x="5510213" y="4187825"/>
          <p14:tracePt t="265666" x="5518150" y="4143375"/>
          <p14:tracePt t="265682" x="5518150" y="4116388"/>
          <p14:tracePt t="265699" x="5518150" y="4089400"/>
          <p14:tracePt t="265715" x="5537200" y="4027488"/>
          <p14:tracePt t="265732" x="5545138" y="3990975"/>
          <p14:tracePt t="265749" x="5554663" y="3929063"/>
          <p14:tracePt t="265766" x="5554663" y="3902075"/>
          <p14:tracePt t="265782" x="5562600" y="3875088"/>
          <p14:tracePt t="265799" x="5562600" y="3830638"/>
          <p14:tracePt t="265816" x="5572125" y="3803650"/>
          <p14:tracePt t="265832" x="5581650" y="3786188"/>
          <p14:tracePt t="265849" x="5589588" y="3741738"/>
          <p14:tracePt t="265866" x="5599113" y="3724275"/>
          <p14:tracePt t="265882" x="5599113" y="3714750"/>
          <p14:tracePt t="265899" x="5608638" y="3697288"/>
          <p14:tracePt t="265916" x="5616575" y="3679825"/>
          <p14:tracePt t="265932" x="5626100" y="3670300"/>
          <p14:tracePt t="265949" x="5634038" y="3633788"/>
          <p14:tracePt t="265966" x="5653088" y="3625850"/>
          <p14:tracePt t="265982" x="5670550" y="3581400"/>
          <p14:tracePt t="265999" x="5680075" y="3571875"/>
          <p14:tracePt t="266016" x="5697538" y="3554413"/>
          <p14:tracePt t="266032" x="5715000" y="3517900"/>
          <p14:tracePt t="266049" x="5724525" y="3500438"/>
          <p14:tracePt t="266066" x="5732463" y="3482975"/>
          <p14:tracePt t="266082" x="5759450" y="3446463"/>
          <p14:tracePt t="266099" x="5776913" y="3438525"/>
          <p14:tracePt t="266116" x="5786438" y="3411538"/>
          <p14:tracePt t="266132" x="5803900" y="3402013"/>
          <p14:tracePt t="266149" x="5813425" y="3384550"/>
          <p14:tracePt t="266166" x="5830888" y="3375025"/>
          <p14:tracePt t="266435" x="5830888" y="3357563"/>
          <p14:tracePt t="266447" x="5830888" y="3340100"/>
          <p14:tracePt t="266460" x="5840413" y="3313113"/>
          <p14:tracePt t="266471" x="5857875" y="3276600"/>
          <p14:tracePt t="266483" x="5884863" y="3214688"/>
          <p14:tracePt t="266499" x="5919788" y="3179763"/>
          <p14:tracePt t="266516" x="5965825" y="3116263"/>
          <p14:tracePt t="266532" x="6062663" y="3036888"/>
          <p14:tracePt t="266549" x="6116638" y="3009900"/>
          <p14:tracePt t="266566" x="6188075" y="2982913"/>
          <p14:tracePt t="266582" x="6323013" y="2946400"/>
          <p14:tracePt t="266600" x="6384925" y="2938463"/>
          <p14:tracePt t="266616" x="6446838" y="2938463"/>
          <p14:tracePt t="266632" x="6562725" y="2928938"/>
          <p14:tracePt t="266649" x="6616700" y="2928938"/>
          <p14:tracePt t="266666" x="6653213" y="2928938"/>
          <p14:tracePt t="266682" x="6705600" y="2928938"/>
          <p14:tracePt t="266699" x="6732588" y="2928938"/>
          <p14:tracePt t="266716" x="6759575" y="2928938"/>
          <p14:tracePt t="266733" x="6823075" y="2928938"/>
          <p14:tracePt t="266749" x="6848475" y="2928938"/>
          <p14:tracePt t="266766" x="6902450" y="2938463"/>
          <p14:tracePt t="266782" x="6919913" y="2938463"/>
          <p14:tracePt t="266799" x="6938963" y="2946400"/>
          <p14:tracePt t="266816" x="6965950" y="2955925"/>
          <p14:tracePt t="266833" x="6973888" y="2965450"/>
          <p14:tracePt t="266849" x="7000875" y="2982913"/>
          <p14:tracePt t="266866" x="7027863" y="2990850"/>
          <p14:tracePt t="266882" x="7054850" y="3009900"/>
          <p14:tracePt t="266899" x="7072313" y="3017838"/>
          <p14:tracePt t="266916" x="7108825" y="3044825"/>
          <p14:tracePt t="266933" x="7134225" y="3062288"/>
          <p14:tracePt t="266949" x="7188200" y="3081338"/>
          <p14:tracePt t="266967" x="7224713" y="3098800"/>
          <p14:tracePt t="266983" x="7251700" y="3108325"/>
          <p14:tracePt t="266999" x="7304088" y="3143250"/>
          <p14:tracePt t="267016" x="7331075" y="3152775"/>
          <p14:tracePt t="267033" x="7348538" y="3170238"/>
          <p14:tracePt t="267049" x="7385050" y="3187700"/>
          <p14:tracePt t="267066" x="7402513" y="3214688"/>
          <p14:tracePt t="267083" x="7429500" y="3224213"/>
          <p14:tracePt t="267100" x="7456488" y="3251200"/>
          <p14:tracePt t="267116" x="7483475" y="3268663"/>
          <p14:tracePt t="267133" x="7491413" y="3276600"/>
          <p14:tracePt t="267149" x="7518400" y="3295650"/>
          <p14:tracePt t="267166" x="7527925" y="3303588"/>
          <p14:tracePt t="267183" x="7562850" y="3313113"/>
          <p14:tracePt t="267199" x="7572375" y="3322638"/>
          <p14:tracePt t="267216" x="7581900" y="3330575"/>
          <p14:tracePt t="267233" x="7599363" y="3348038"/>
          <p14:tracePt t="267256" x="7608888" y="3357563"/>
          <p14:tracePt t="267268" x="7608888" y="3367088"/>
          <p14:tracePt t="267649" x="7616825" y="3367088"/>
          <p14:tracePt t="267673" x="7626350" y="3375025"/>
          <p14:tracePt t="267684" x="7643813" y="3375025"/>
          <p14:tracePt t="267697" x="7661275" y="3402013"/>
          <p14:tracePt t="267710" x="7670800" y="3411538"/>
          <p14:tracePt t="267722" x="7688263" y="3429000"/>
          <p14:tracePt t="267733" x="7688263" y="3455988"/>
          <p14:tracePt t="267750" x="7697788" y="3465513"/>
          <p14:tracePt t="267766" x="7705725" y="3473450"/>
          <p14:tracePt t="267783" x="7715250" y="3490913"/>
          <p14:tracePt t="267799" x="7732713" y="3527425"/>
          <p14:tracePt t="267816" x="7742238" y="3554413"/>
          <p14:tracePt t="267833" x="7769225" y="3608388"/>
          <p14:tracePt t="267850" x="7777163" y="3633788"/>
          <p14:tracePt t="267866" x="7786688" y="3652838"/>
          <p14:tracePt t="267883" x="7796213" y="3687763"/>
          <p14:tracePt t="267900" x="7804150" y="3687763"/>
          <p14:tracePt t="267916" x="7804150" y="3697288"/>
          <p14:tracePt t="268139" x="7804150" y="3705225"/>
          <p14:tracePt t="268163" x="7804150" y="3714750"/>
          <p14:tracePt t="268175" x="7813675" y="3724275"/>
          <p14:tracePt t="268187" x="7813675" y="3732213"/>
          <p14:tracePt t="268200" x="7813675" y="3751263"/>
          <p14:tracePt t="268211" x="7813675" y="3768725"/>
          <p14:tracePt t="268224" x="7823200" y="3795713"/>
          <p14:tracePt t="268236" x="7831138" y="3840163"/>
          <p14:tracePt t="268250" x="7831138" y="3884613"/>
          <p14:tracePt t="268266" x="7840663" y="3938588"/>
          <p14:tracePt t="268283" x="7848600" y="3990975"/>
          <p14:tracePt t="268300" x="7858125" y="4108450"/>
          <p14:tracePt t="268316" x="7858125" y="4160838"/>
          <p14:tracePt t="268333" x="7858125" y="4205288"/>
          <p14:tracePt t="268350" x="7867650" y="4268788"/>
          <p14:tracePt t="268366" x="7867650" y="4295775"/>
          <p14:tracePt t="268383" x="7875588" y="4322763"/>
          <p14:tracePt t="268400" x="7875588" y="4348163"/>
          <p14:tracePt t="268420" x="7875588" y="4357688"/>
          <p14:tracePt t="269230" x="7885113" y="4357688"/>
          <p14:tracePt t="269264" x="7894638" y="4375150"/>
          <p14:tracePt t="269290" x="7902575" y="4394200"/>
          <p14:tracePt t="269301" x="7902575" y="4411663"/>
          <p14:tracePt t="269314" x="7912100" y="4429125"/>
          <p14:tracePt t="269326" x="7912100" y="4446588"/>
          <p14:tracePt t="269338" x="7920038" y="4473575"/>
          <p14:tracePt t="269351" x="7929563" y="4483100"/>
          <p14:tracePt t="269367" x="7929563" y="4500563"/>
          <p14:tracePt t="269383" x="7939088" y="4527550"/>
          <p14:tracePt t="269400" x="7939088" y="4554538"/>
          <p14:tracePt t="269400" x="7947025" y="4589463"/>
          <p14:tracePt t="269417" x="7956550" y="4616450"/>
          <p14:tracePt t="269433" x="7956550" y="4652963"/>
          <p14:tracePt t="269450" x="7966075" y="4724400"/>
          <p14:tracePt t="269467" x="7966075" y="4759325"/>
          <p14:tracePt t="269484" x="7974013" y="4795838"/>
          <p14:tracePt t="269500" x="7983538" y="4840288"/>
          <p14:tracePt t="269517" x="7983538" y="4848225"/>
          <p14:tracePt t="269533" x="7983538" y="4857750"/>
          <p14:tracePt t="269550" x="7983538" y="4867275"/>
          <p14:tracePt t="269682" x="7983538" y="4857750"/>
          <p14:tracePt t="269694" x="7974013" y="4848225"/>
          <p14:tracePt t="269706" x="7966075" y="4840288"/>
          <p14:tracePt t="269718" x="7920038" y="4803775"/>
          <p14:tracePt t="269734" x="7858125" y="4759325"/>
          <p14:tracePt t="269750" x="7751763" y="4697413"/>
          <p14:tracePt t="269767" x="7599363" y="4608513"/>
          <p14:tracePt t="269784" x="7153275" y="4322763"/>
          <p14:tracePt t="269800" x="6911975" y="4170363"/>
          <p14:tracePt t="269817" x="6313488" y="3768725"/>
          <p14:tracePt t="269833" x="5946775" y="3562350"/>
          <p14:tracePt t="269850" x="5581650" y="3330575"/>
          <p14:tracePt t="269867" x="4803775" y="2911475"/>
          <p14:tracePt t="269883" x="4438650" y="2697163"/>
          <p14:tracePt t="269900" x="4116388" y="2482850"/>
          <p14:tracePt t="269917" x="3633788" y="2125663"/>
          <p14:tracePt t="269934" x="3473450" y="1990725"/>
          <p14:tracePt t="269950" x="3340100" y="1884363"/>
          <p14:tracePt t="269967" x="3197225" y="1741488"/>
          <p14:tracePt t="269984" x="3160713" y="1697038"/>
          <p14:tracePt t="270000" x="3143250" y="1687513"/>
          <p14:tracePt t="270017" x="3143250" y="1679575"/>
          <p14:tracePt t="270319" x="3125788" y="1679575"/>
          <p14:tracePt t="270332" x="3116263" y="1679575"/>
          <p14:tracePt t="270344" x="3081338" y="1679575"/>
          <p14:tracePt t="270355" x="3000375" y="1687513"/>
          <p14:tracePt t="270368" x="2901950" y="1724025"/>
          <p14:tracePt t="270384" x="2786063" y="1776413"/>
          <p14:tracePt t="270400" x="2660650" y="1822450"/>
          <p14:tracePt t="270417" x="2473325" y="1866900"/>
          <p14:tracePt t="270434" x="2401888" y="1884363"/>
          <p14:tracePt t="270450" x="2339975" y="1893888"/>
          <p14:tracePt t="270467" x="2205038" y="1938338"/>
          <p14:tracePt t="270484" x="2170113" y="1938338"/>
          <p14:tracePt t="270500" x="2160588" y="1938338"/>
          <p14:tracePt t="270517" x="2152650" y="1938338"/>
          <p14:tracePt t="270674" x="2152650" y="1946275"/>
          <p14:tracePt t="270699" x="2160588" y="1965325"/>
          <p14:tracePt t="270711" x="2160588" y="1982788"/>
          <p14:tracePt t="270724" x="2170113" y="2000250"/>
          <p14:tracePt t="270737" x="2170113" y="2036763"/>
          <p14:tracePt t="270750" x="2170113" y="2062163"/>
          <p14:tracePt t="270767" x="2170113" y="2108200"/>
          <p14:tracePt t="270784" x="2179638" y="2143125"/>
          <p14:tracePt t="270801" x="2205038" y="2205038"/>
          <p14:tracePt t="270818" x="2214563" y="2232025"/>
          <p14:tracePt t="270834" x="2303463" y="2259013"/>
          <p14:tracePt t="270850" x="2366963" y="2268538"/>
          <p14:tracePt t="270867" x="2446338" y="2268538"/>
          <p14:tracePt t="270884" x="2616200" y="2268538"/>
          <p14:tracePt t="270901" x="2687638" y="2268538"/>
          <p14:tracePt t="270917" x="2751138" y="2268538"/>
          <p14:tracePt t="270934" x="2813050" y="2268538"/>
          <p14:tracePt t="270950" x="2938463" y="2251075"/>
          <p14:tracePt t="270967" x="3009900" y="2241550"/>
          <p14:tracePt t="270984" x="3143250" y="2205038"/>
          <p14:tracePt t="271001" x="3224213" y="2179638"/>
          <p14:tracePt t="271017" x="3357563" y="2160588"/>
          <p14:tracePt t="271034" x="3419475" y="2152650"/>
          <p14:tracePt t="271051" x="3482975" y="2133600"/>
          <p14:tracePt t="271067" x="3589338" y="2125663"/>
          <p14:tracePt t="271084" x="3633788" y="2116138"/>
          <p14:tracePt t="271101" x="3679825" y="2116138"/>
          <p14:tracePt t="271118" x="3724275" y="2098675"/>
          <p14:tracePt t="271134" x="3741738" y="2089150"/>
          <p14:tracePt t="271151" x="3751263" y="2089150"/>
          <p14:tracePt t="272364" x="3795713" y="2081213"/>
          <p14:tracePt t="272378" x="3884613" y="2071688"/>
          <p14:tracePt t="272389" x="3990975" y="2071688"/>
          <p14:tracePt t="272402" x="4143375" y="2071688"/>
          <p14:tracePt t="272414" x="4348163" y="2089150"/>
          <p14:tracePt t="272425" x="4643438" y="2143125"/>
          <p14:tracePt t="272441" x="4946650" y="2241550"/>
          <p14:tracePt t="272451" x="5286375" y="2339975"/>
          <p14:tracePt t="272468" x="5643563" y="2473325"/>
          <p14:tracePt t="272484" x="6045200" y="2616200"/>
          <p14:tracePt t="272501" x="6751638" y="2901950"/>
          <p14:tracePt t="272518" x="7062788" y="3054350"/>
          <p14:tracePt t="272534" x="7323138" y="3170238"/>
          <p14:tracePt t="272551" x="7661275" y="3367088"/>
          <p14:tracePt t="272568" x="7769225" y="3429000"/>
          <p14:tracePt t="272584" x="7848600" y="3482975"/>
          <p14:tracePt t="272601" x="7920038" y="3536950"/>
          <p14:tracePt t="272618" x="7947025" y="3562350"/>
          <p14:tracePt t="272634" x="7956550" y="3571875"/>
          <p14:tracePt t="272651" x="7966075" y="3589338"/>
          <p14:tracePt t="272668" x="7966075" y="3598863"/>
          <p14:tracePt t="272684" x="7966075" y="3633788"/>
          <p14:tracePt t="272701" x="7966075" y="3660775"/>
          <p14:tracePt t="272718" x="7974013" y="3679825"/>
          <p14:tracePt t="272734" x="7983538" y="3705225"/>
          <p14:tracePt t="272818" x="7983538" y="3724275"/>
          <p14:tracePt t="273124" x="7983538" y="3732213"/>
          <p14:tracePt t="273138" x="7983538" y="3751263"/>
          <p14:tracePt t="273149" x="7974013" y="3759200"/>
          <p14:tracePt t="273162" x="7974013" y="3776663"/>
          <p14:tracePt t="273173" x="7947025" y="3795713"/>
          <p14:tracePt t="273186" x="7939088" y="3803650"/>
          <p14:tracePt t="273201" x="7920038" y="3830638"/>
          <p14:tracePt t="273218" x="7902575" y="3848100"/>
          <p14:tracePt t="273235" x="7885113" y="3867150"/>
          <p14:tracePt t="273251" x="7858125" y="3911600"/>
          <p14:tracePt t="273268" x="7848600" y="3919538"/>
          <p14:tracePt t="273284" x="7840663" y="3929063"/>
          <p14:tracePt t="273640" x="7831138" y="3929063"/>
          <p14:tracePt t="273652" x="7831138" y="3919538"/>
          <p14:tracePt t="273676" x="7831138" y="3911600"/>
          <p14:tracePt t="273689" x="7823200" y="3911600"/>
          <p14:tracePt t="273701" x="7813675" y="3894138"/>
          <p14:tracePt t="273713" x="7813675" y="3884613"/>
          <p14:tracePt t="273725" x="7813675" y="3867150"/>
          <p14:tracePt t="273737" x="7804150" y="3857625"/>
          <p14:tracePt t="273751" x="7804150" y="3848100"/>
          <p14:tracePt t="273768" x="7796213" y="3848100"/>
          <p14:tracePt t="273885" x="7804150" y="3857625"/>
          <p14:tracePt t="273896" x="7813675" y="3857625"/>
          <p14:tracePt t="273909" x="7823200" y="3867150"/>
          <p14:tracePt t="273922" x="7840663" y="3875088"/>
          <p14:tracePt t="273935" x="7867650" y="3875088"/>
          <p14:tracePt t="273951" x="7894638" y="3875088"/>
          <p14:tracePt t="273968" x="7929563" y="3875088"/>
          <p14:tracePt t="273985" x="8001000" y="3875088"/>
          <p14:tracePt t="274001" x="8037513" y="3875088"/>
          <p14:tracePt t="274018" x="8054975" y="3875088"/>
          <p14:tracePt t="274035" x="8081963" y="3867150"/>
          <p14:tracePt t="274051" x="8089900" y="3848100"/>
          <p14:tracePt t="274068" x="8116888" y="3840163"/>
          <p14:tracePt t="274085" x="8116888" y="3830638"/>
          <p14:tracePt t="274102" x="8126413" y="3830638"/>
          <p14:tracePt t="274130" x="8134350" y="3822700"/>
          <p14:tracePt t="274154" x="8153400" y="3813175"/>
          <p14:tracePt t="274177" x="8161338" y="3813175"/>
          <p14:tracePt t="274190" x="8170863" y="3813175"/>
          <p14:tracePt t="274203" x="8180388" y="3813175"/>
          <p14:tracePt t="274215" x="8197850" y="3813175"/>
          <p14:tracePt t="274227" x="8224838" y="3813175"/>
          <p14:tracePt t="274238" x="8242300" y="3813175"/>
          <p14:tracePt t="274252" x="8259763" y="3813175"/>
          <p14:tracePt t="274268" x="8269288" y="3813175"/>
          <p14:tracePt t="275220" x="8259763" y="3813175"/>
          <p14:tracePt t="275269" x="8251825" y="3813175"/>
          <p14:tracePt t="275282" x="8242300" y="3813175"/>
          <p14:tracePt t="275294" x="8224838" y="3813175"/>
          <p14:tracePt t="275305" x="8205788" y="3813175"/>
          <p14:tracePt t="275318" x="8170863" y="3795713"/>
          <p14:tracePt t="275335" x="8143875" y="3786188"/>
          <p14:tracePt t="275352" x="8126413" y="3768725"/>
          <p14:tracePt t="275368" x="8099425" y="3741738"/>
          <p14:tracePt t="275385" x="8089900" y="3724275"/>
          <p14:tracePt t="275402" x="8089900" y="3714750"/>
          <p14:tracePt t="275419" x="8081963" y="3679825"/>
          <p14:tracePt t="275435" x="8081963" y="3670300"/>
          <p14:tracePt t="275452" x="8081963" y="3643313"/>
          <p14:tracePt t="275477" x="8081963" y="3633788"/>
          <p14:tracePt t="275538" x="8089900" y="3625850"/>
          <p14:tracePt t="275551" x="8108950" y="3616325"/>
          <p14:tracePt t="275562" x="8126413" y="3608388"/>
          <p14:tracePt t="275587" x="8134350" y="3608388"/>
          <p14:tracePt t="275600" x="8143875" y="3608388"/>
          <p14:tracePt t="275612" x="8153400" y="3608388"/>
          <p14:tracePt t="275625" x="8180388" y="3608388"/>
          <p14:tracePt t="275637" x="8188325" y="3608388"/>
          <p14:tracePt t="275652" x="8205788" y="3616325"/>
          <p14:tracePt t="275669" x="8224838" y="3625850"/>
          <p14:tracePt t="275685" x="8224838" y="3633788"/>
          <p14:tracePt t="275702" x="8232775" y="3652838"/>
          <p14:tracePt t="275722" x="8232775" y="3660775"/>
          <p14:tracePt t="275735" x="8232775" y="3670300"/>
          <p14:tracePt t="275759" x="8232775" y="3679825"/>
          <p14:tracePt t="275783" x="8232775" y="3687763"/>
          <p14:tracePt t="275796" x="8232775" y="3697288"/>
          <p14:tracePt t="275833" x="8232775" y="3705225"/>
          <p14:tracePt t="275955" x="8224838" y="3705225"/>
          <p14:tracePt t="275980" x="8215313" y="3705225"/>
          <p14:tracePt t="275992" x="8197850" y="3697288"/>
          <p14:tracePt t="276004" x="8188325" y="3679825"/>
          <p14:tracePt t="276016" x="8161338" y="3670300"/>
          <p14:tracePt t="276027" x="8143875" y="3643313"/>
          <p14:tracePt t="276040" x="8108950" y="3616325"/>
          <p14:tracePt t="276053" x="8081963" y="3581400"/>
          <p14:tracePt t="276069" x="8045450" y="3544888"/>
          <p14:tracePt t="276085" x="8001000" y="3500438"/>
          <p14:tracePt t="276102" x="7920038" y="3446463"/>
          <p14:tracePt t="276119" x="7894638" y="3429000"/>
          <p14:tracePt t="276135" x="7875588" y="3411538"/>
          <p14:tracePt t="276152" x="7858125" y="3402013"/>
          <p14:tracePt t="276169" x="7848600" y="3402013"/>
          <p14:tracePt t="276185" x="7840663" y="3394075"/>
          <p14:tracePt t="276202" x="7831138" y="3394075"/>
          <p14:tracePt t="276219" x="7813675" y="3394075"/>
          <p14:tracePt t="276236" x="7804150" y="3394075"/>
          <p14:tracePt t="276236" x="7796213" y="3394075"/>
          <p14:tracePt t="276252" x="7786688" y="3394075"/>
          <p14:tracePt t="276287" x="7777163" y="3394075"/>
          <p14:tracePt t="276298" x="7777163" y="3384550"/>
          <p14:tracePt t="276434" x="7786688" y="3384550"/>
          <p14:tracePt t="276458" x="7804150" y="3384550"/>
          <p14:tracePt t="276472" x="7813675" y="3384550"/>
          <p14:tracePt t="276482" x="7823200" y="3384550"/>
          <p14:tracePt t="276494" x="7840663" y="3402013"/>
          <p14:tracePt t="276506" x="7858125" y="3402013"/>
          <p14:tracePt t="276519" x="7875588" y="3419475"/>
          <p14:tracePt t="276536" x="7902575" y="3438525"/>
          <p14:tracePt t="276552" x="7929563" y="3465513"/>
          <p14:tracePt t="276569" x="8001000" y="3517900"/>
          <p14:tracePt t="276585" x="8027988" y="3554413"/>
          <p14:tracePt t="276602" x="8062913" y="3589338"/>
          <p14:tracePt t="276619" x="8108950" y="3643313"/>
          <p14:tracePt t="276636" x="8126413" y="3670300"/>
          <p14:tracePt t="276652" x="8134350" y="3687763"/>
          <p14:tracePt t="276669" x="8161338" y="3741738"/>
          <p14:tracePt t="276686" x="8161338" y="3768725"/>
          <p14:tracePt t="276702" x="8161338" y="3822700"/>
          <p14:tracePt t="276719" x="8161338" y="3848100"/>
          <p14:tracePt t="276736" x="8161338" y="3884613"/>
          <p14:tracePt t="276752" x="8161338" y="3929063"/>
          <p14:tracePt t="276769" x="8161338" y="3938588"/>
          <p14:tracePt t="276800" x="8161338" y="3946525"/>
          <p14:tracePt t="276960" x="8170863" y="3956050"/>
          <p14:tracePt t="276972" x="8170863" y="3973513"/>
          <p14:tracePt t="276986" x="8180388" y="3990975"/>
          <p14:tracePt t="276996" x="8188325" y="4010025"/>
          <p14:tracePt t="277009" x="8188325" y="4037013"/>
          <p14:tracePt t="277020" x="8188325" y="4062413"/>
          <p14:tracePt t="277036" x="8197850" y="4108450"/>
          <p14:tracePt t="277052" x="8205788" y="4143375"/>
          <p14:tracePt t="277069" x="8215313" y="4197350"/>
          <p14:tracePt t="277086" x="8215313" y="4224338"/>
          <p14:tracePt t="277102" x="8215313" y="4259263"/>
          <p14:tracePt t="277119" x="8215313" y="4322763"/>
          <p14:tracePt t="277136" x="8215313" y="4348163"/>
          <p14:tracePt t="277153" x="8215313" y="4367213"/>
          <p14:tracePt t="277169" x="8215313" y="4394200"/>
          <p14:tracePt t="278552" x="8197850" y="4394200"/>
          <p14:tracePt t="278565" x="8180388" y="4394200"/>
          <p14:tracePt t="278578" x="8161338" y="4394200"/>
          <p14:tracePt t="278590" x="8143875" y="4394200"/>
          <p14:tracePt t="278603" x="8116888" y="4394200"/>
          <p14:tracePt t="278620" x="8089900" y="4394200"/>
          <p14:tracePt t="278636" x="8072438" y="4394200"/>
          <p14:tracePt t="278653" x="8037513" y="4394200"/>
          <p14:tracePt t="278669" x="8027988" y="4394200"/>
          <p14:tracePt t="278686" x="8010525" y="4394200"/>
          <p14:tracePt t="278703" x="7983538" y="4394200"/>
          <p14:tracePt t="278720" x="7966075" y="4394200"/>
          <p14:tracePt t="278736" x="7929563" y="4394200"/>
          <p14:tracePt t="278753" x="7920038" y="4394200"/>
          <p14:tracePt t="278770" x="7902575" y="4394200"/>
          <p14:tracePt t="278786" x="7894638" y="4394200"/>
          <p14:tracePt t="278809" x="7885113" y="4402138"/>
          <p14:tracePt t="279128" x="7875588" y="4402138"/>
          <p14:tracePt t="279335" x="7867650" y="4402138"/>
          <p14:tracePt t="286639" x="7840663" y="4411663"/>
          <p14:tracePt t="286651" x="7759700" y="4438650"/>
          <p14:tracePt t="286663" x="7653338" y="4456113"/>
          <p14:tracePt t="286674" x="7456488" y="4500563"/>
          <p14:tracePt t="286689" x="7134225" y="4562475"/>
          <p14:tracePt t="286705" x="6769100" y="4652963"/>
          <p14:tracePt t="286722" x="6348413" y="4768850"/>
          <p14:tracePt t="286739" x="5527675" y="5054600"/>
          <p14:tracePt t="286755" x="5187950" y="5205413"/>
          <p14:tracePt t="286772" x="4902200" y="5348288"/>
          <p14:tracePt t="286789" x="4510088" y="5581650"/>
          <p14:tracePt t="286805" x="4402138" y="5634038"/>
          <p14:tracePt t="286822" x="4259263" y="5705475"/>
          <p14:tracePt t="286839" x="4214813" y="5715000"/>
          <p14:tracePt t="286855" x="4187825" y="5715000"/>
          <p14:tracePt t="286872" x="4160838" y="5715000"/>
          <p14:tracePt t="287153" x="4143375" y="5715000"/>
          <p14:tracePt t="287165" x="4108450" y="5715000"/>
          <p14:tracePt t="287177" x="4027488" y="5732463"/>
          <p14:tracePt t="287189" x="3902075" y="5759450"/>
          <p14:tracePt t="287206" x="3732213" y="5795963"/>
          <p14:tracePt t="287222" x="3465513" y="5848350"/>
          <p14:tracePt t="287239" x="3089275" y="5902325"/>
          <p14:tracePt t="287256" x="2955925" y="5902325"/>
          <p14:tracePt t="287272" x="2847975" y="5902325"/>
          <p14:tracePt t="287289" x="2643188" y="5830888"/>
          <p14:tracePt t="287306" x="2554288" y="5803900"/>
          <p14:tracePt t="287322" x="2500313" y="5768975"/>
          <p14:tracePt t="287339" x="2455863" y="5732463"/>
          <p14:tracePt t="287356" x="2446338" y="5732463"/>
          <p14:tracePt t="287372" x="2446338" y="5724525"/>
          <p14:tracePt t="287389" x="2438400" y="5724525"/>
          <p14:tracePt t="287410" x="2438400" y="5715000"/>
          <p14:tracePt t="287435" x="2438400" y="5705475"/>
          <p14:tracePt t="287509" x="2438400" y="5697538"/>
          <p14:tracePt t="287569" x="2438400" y="5688013"/>
          <p14:tracePt t="287581" x="2438400" y="5680075"/>
          <p14:tracePt t="287594" x="2438400" y="5653088"/>
          <p14:tracePt t="287606" x="2438400" y="5634038"/>
          <p14:tracePt t="287618" x="2438400" y="5626100"/>
          <p14:tracePt t="287632" x="2438400" y="5616575"/>
          <p14:tracePt t="287643" x="2438400" y="5599113"/>
          <p14:tracePt t="287669" x="2438400" y="5589588"/>
          <p14:tracePt t="287692" x="2428875" y="5589588"/>
          <p14:tracePt t="287703" x="2419350" y="5589588"/>
          <p14:tracePt t="287729" x="2411413" y="5589588"/>
          <p14:tracePt t="287766" x="2401888" y="5589588"/>
          <p14:tracePt t="287814" x="2393950" y="5589588"/>
          <p14:tracePt t="287826" x="2384425" y="5589588"/>
          <p14:tracePt t="287974" x="2393950" y="5589588"/>
          <p14:tracePt t="287985" x="2401888" y="5589588"/>
          <p14:tracePt t="287998" x="2411413" y="5589588"/>
          <p14:tracePt t="288010" x="2411413" y="5599113"/>
          <p14:tracePt t="288023" x="2419350" y="5599113"/>
          <p14:tracePt t="288063" x="2428875" y="5599113"/>
          <p14:tracePt t="288085" x="2438400" y="5599113"/>
          <p14:tracePt t="288096" x="2446338" y="5599113"/>
          <p14:tracePt t="288145" x="2455863" y="5599113"/>
          <p14:tracePt t="288157" x="2455863" y="5608638"/>
          <p14:tracePt t="288170" x="2465388" y="5608638"/>
          <p14:tracePt t="288183" x="2473325" y="5608638"/>
          <p14:tracePt t="288195" x="2482850" y="5608638"/>
          <p14:tracePt t="288219" x="2490788" y="5608638"/>
          <p14:tracePt t="288231" x="2500313" y="5616575"/>
          <p14:tracePt t="288256" x="2509838" y="5616575"/>
          <p14:tracePt t="288268" x="2527300" y="5626100"/>
          <p14:tracePt t="288280" x="2536825" y="5626100"/>
          <p14:tracePt t="288292" x="2554288" y="5634038"/>
          <p14:tracePt t="288306" x="2571750" y="5634038"/>
          <p14:tracePt t="288323" x="2608263" y="5634038"/>
          <p14:tracePt t="288339" x="2643188" y="5634038"/>
          <p14:tracePt t="288356" x="2714625" y="5634038"/>
          <p14:tracePt t="288372" x="2751138" y="5634038"/>
          <p14:tracePt t="288389" x="2803525" y="5634038"/>
          <p14:tracePt t="288406" x="2911475" y="5634038"/>
          <p14:tracePt t="288423" x="2965450" y="5634038"/>
          <p14:tracePt t="288439" x="3062288" y="5634038"/>
          <p14:tracePt t="288456" x="3116263" y="5634038"/>
          <p14:tracePt t="288473" x="3152775" y="5634038"/>
          <p14:tracePt t="288489" x="3205163" y="5634038"/>
          <p14:tracePt t="288506" x="3224213" y="5634038"/>
          <p14:tracePt t="288523" x="3251200" y="5634038"/>
          <p14:tracePt t="288539" x="3259138" y="5634038"/>
          <p14:tracePt t="291208" x="3268663" y="5616575"/>
          <p14:tracePt t="291221" x="3286125" y="5581650"/>
          <p14:tracePt t="291233" x="3303588" y="5554663"/>
          <p14:tracePt t="291245" x="3303588" y="5527675"/>
          <p14:tracePt t="291258" x="3303588" y="5510213"/>
          <p14:tracePt t="291274" x="3303588" y="5483225"/>
          <p14:tracePt t="291290" x="3303588" y="5465763"/>
          <p14:tracePt t="291307" x="3303588" y="5446713"/>
          <p14:tracePt t="291324" x="3303588" y="5429250"/>
          <p14:tracePt t="291340" x="3295650" y="5419725"/>
          <p14:tracePt t="291357" x="3276600" y="5402263"/>
          <p14:tracePt t="291373" x="3268663" y="5394325"/>
          <p14:tracePt t="291390" x="3241675" y="5375275"/>
          <p14:tracePt t="291407" x="3214688" y="5348288"/>
          <p14:tracePt t="291423" x="3197225" y="5340350"/>
          <p14:tracePt t="291440" x="3179763" y="5322888"/>
          <p14:tracePt t="291457" x="3143250" y="5313363"/>
          <p14:tracePt t="291473" x="3133725" y="5303838"/>
          <p14:tracePt t="291490" x="3098800" y="5295900"/>
          <p14:tracePt t="291507" x="3081338" y="5295900"/>
          <p14:tracePt t="291524" x="3071813" y="5286375"/>
          <p14:tracePt t="291540" x="3017838" y="5286375"/>
          <p14:tracePt t="291557" x="2990850" y="5286375"/>
          <p14:tracePt t="291573" x="2955925" y="5286375"/>
          <p14:tracePt t="291590" x="2894013" y="5295900"/>
          <p14:tracePt t="291607" x="2867025" y="5295900"/>
          <p14:tracePt t="291623" x="2867025" y="5303838"/>
          <p14:tracePt t="291640" x="2847975" y="5313363"/>
          <p14:tracePt t="291657" x="2840038" y="5313363"/>
          <p14:tracePt t="291686" x="2840038" y="5322888"/>
          <p14:tracePt t="291700" x="2830513" y="5330825"/>
          <p14:tracePt t="291710" x="2830513" y="5348288"/>
          <p14:tracePt t="291724" x="2830513" y="5357813"/>
          <p14:tracePt t="291740" x="2830513" y="5384800"/>
          <p14:tracePt t="291757" x="2830513" y="5411788"/>
          <p14:tracePt t="291774" x="2830513" y="5465763"/>
          <p14:tracePt t="291790" x="2830513" y="5491163"/>
          <p14:tracePt t="291807" x="2830513" y="5518150"/>
          <p14:tracePt t="291824" x="2847975" y="5589588"/>
          <p14:tracePt t="291840" x="2867025" y="5616575"/>
          <p14:tracePt t="291857" x="2884488" y="5634038"/>
          <p14:tracePt t="291873" x="2955925" y="5670550"/>
          <p14:tracePt t="291890" x="3017838" y="5680075"/>
          <p14:tracePt t="291907" x="3152775" y="5680075"/>
          <p14:tracePt t="291924" x="3232150" y="5670550"/>
          <p14:tracePt t="291940" x="3286125" y="5634038"/>
          <p14:tracePt t="291957" x="3330575" y="5589588"/>
          <p14:tracePt t="291974" x="3330575" y="5581650"/>
          <p14:tracePt t="291990" x="3330575" y="5572125"/>
          <p14:tracePt t="292007" x="3330575" y="5562600"/>
          <p14:tracePt t="292042" x="3322638" y="5562600"/>
          <p14:tracePt t="292322" x="3330575" y="5562600"/>
          <p14:tracePt t="292346" x="3340100" y="5562600"/>
          <p14:tracePt t="292371" x="3348038" y="5572125"/>
          <p14:tracePt t="292396" x="3357563" y="5572125"/>
          <p14:tracePt t="292420" x="3367088" y="5572125"/>
          <p14:tracePt t="292446" x="3375025" y="5581650"/>
          <p14:tracePt t="292457" x="3384550" y="5581650"/>
          <p14:tracePt t="292469" x="3394075" y="5581650"/>
          <p14:tracePt t="292519" x="3402013" y="5581650"/>
          <p14:tracePt t="292593" x="3419475" y="5572125"/>
          <p14:tracePt t="292604" x="3438525" y="5554663"/>
          <p14:tracePt t="292615" x="3482975" y="5518150"/>
          <p14:tracePt t="292628" x="3517900" y="5473700"/>
          <p14:tracePt t="292640" x="3571875" y="5438775"/>
          <p14:tracePt t="292657" x="3608388" y="5402263"/>
          <p14:tracePt t="292674" x="3625850" y="5384800"/>
          <p14:tracePt t="292691" x="3660775" y="5348288"/>
          <p14:tracePt t="292707" x="3697288" y="5330825"/>
          <p14:tracePt t="292724" x="3724275" y="5303838"/>
          <p14:tracePt t="292740" x="3795713" y="5251450"/>
          <p14:tracePt t="292758" x="3813175" y="5241925"/>
          <p14:tracePt t="292774" x="3822700" y="5232400"/>
          <p14:tracePt t="292791" x="3830638" y="5232400"/>
          <p14:tracePt t="293439" x="3840163" y="5232400"/>
          <p14:tracePt t="293451" x="3857625" y="5224463"/>
          <p14:tracePt t="293463" x="3894138" y="5197475"/>
          <p14:tracePt t="293475" x="3919538" y="5180013"/>
          <p14:tracePt t="293491" x="3990975" y="5116513"/>
          <p14:tracePt t="293508" x="4062413" y="5062538"/>
          <p14:tracePt t="293525" x="4133850" y="5000625"/>
          <p14:tracePt t="293541" x="4276725" y="4894263"/>
          <p14:tracePt t="293558" x="4313238" y="4857750"/>
          <p14:tracePt t="293574" x="4330700" y="4848225"/>
          <p14:tracePt t="293591" x="4340225" y="4848225"/>
          <p14:tracePt t="294052" x="4340225" y="4840288"/>
          <p14:tracePt t="294088" x="4340225" y="4830763"/>
          <p14:tracePt t="294102" x="4348163" y="4822825"/>
          <p14:tracePt t="294162" x="4348163" y="4813300"/>
          <p14:tracePt t="294199" x="4357688" y="4813300"/>
          <p14:tracePt t="294346" x="4357688" y="4803775"/>
          <p14:tracePt t="294443" x="4357688" y="4795838"/>
          <p14:tracePt t="294554" x="4375150" y="4795838"/>
          <p14:tracePt t="294566" x="4394200" y="4795838"/>
          <p14:tracePt t="294577" x="4402138" y="4786313"/>
          <p14:tracePt t="294590" x="4419600" y="4786313"/>
          <p14:tracePt t="294605" x="4429125" y="4786313"/>
          <p14:tracePt t="294615" x="4438650" y="4786313"/>
          <p14:tracePt t="294626" x="4446588" y="4776788"/>
          <p14:tracePt t="294641" x="4456113" y="4776788"/>
          <p14:tracePt t="294658" x="4465638" y="4776788"/>
          <p14:tracePt t="294674" x="4465638" y="4768850"/>
          <p14:tracePt t="294701" x="4473575" y="4768850"/>
          <p14:tracePt t="294958" x="4491038" y="4768850"/>
          <p14:tracePt t="294971" x="4527550" y="4768850"/>
          <p14:tracePt t="294982" x="4562475" y="4759325"/>
          <p14:tracePt t="294995" x="4616450" y="4751388"/>
          <p14:tracePt t="295008" x="4714875" y="4732338"/>
          <p14:tracePt t="295025" x="4875213" y="4697413"/>
          <p14:tracePt t="295041" x="5143500" y="4616450"/>
          <p14:tracePt t="295058" x="5697538" y="4446588"/>
          <p14:tracePt t="295075" x="5848350" y="4394200"/>
          <p14:tracePt t="295091" x="5956300" y="4348163"/>
          <p14:tracePt t="295108" x="6045200" y="4303713"/>
          <p14:tracePt t="295125" x="6062663" y="4295775"/>
          <p14:tracePt t="295570" x="6062663" y="4286250"/>
          <p14:tracePt t="295595" x="6062663" y="4276725"/>
          <p14:tracePt t="295607" x="6062663" y="4268788"/>
          <p14:tracePt t="295621" x="6062663" y="4259263"/>
          <p14:tracePt t="295631" x="6062663" y="4224338"/>
          <p14:tracePt t="295644" x="6099175" y="4179888"/>
          <p14:tracePt t="295658" x="6161088" y="4125913"/>
          <p14:tracePt t="295675" x="6215063" y="4071938"/>
          <p14:tracePt t="295692" x="6259513" y="4027488"/>
          <p14:tracePt t="295708" x="6313488" y="3983038"/>
          <p14:tracePt t="295725" x="6323013" y="3965575"/>
          <p14:tracePt t="295741" x="6348413" y="3946525"/>
          <p14:tracePt t="295758" x="6375400" y="3929063"/>
          <p14:tracePt t="295775" x="6394450" y="3911600"/>
          <p14:tracePt t="295791" x="6411913" y="3902075"/>
          <p14:tracePt t="295792" x="6429375" y="3875088"/>
          <p14:tracePt t="295815" x="6438900" y="3867150"/>
          <p14:tracePt t="295841" x="6438900" y="3857625"/>
          <p14:tracePt t="295852" x="6438900" y="3848100"/>
          <p14:tracePt t="295864" x="6438900" y="3840163"/>
          <p14:tracePt t="295877" x="6438900" y="3830638"/>
          <p14:tracePt t="295891" x="6438900" y="3813175"/>
          <p14:tracePt t="295908" x="6438900" y="3803650"/>
          <p14:tracePt t="295925" x="6438900" y="3795713"/>
          <p14:tracePt t="295942" x="6438900" y="3759200"/>
          <p14:tracePt t="295962" x="6438900" y="3751263"/>
          <p14:tracePt t="296085" x="6429375" y="3751263"/>
          <p14:tracePt t="296097" x="6429375" y="3741738"/>
          <p14:tracePt t="296135" x="6419850" y="3741738"/>
          <p14:tracePt t="296146" x="6419850" y="3732213"/>
          <p14:tracePt t="296158" x="6411913" y="3732213"/>
          <p14:tracePt t="296182" x="6402388" y="3732213"/>
          <p14:tracePt t="296195" x="6394450" y="3724275"/>
          <p14:tracePt t="296208" x="6384925" y="3724275"/>
          <p14:tracePt t="296233" x="6375400" y="3724275"/>
          <p14:tracePt t="296257" x="6367463" y="3724275"/>
          <p14:tracePt t="296268" x="6367463" y="3714750"/>
          <p14:tracePt t="296293" x="6357938" y="3714750"/>
          <p14:tracePt t="296306" x="6348413" y="3714750"/>
          <p14:tracePt t="296368" x="6340475" y="3714750"/>
          <p14:tracePt t="296391" x="6330950" y="3714750"/>
          <p14:tracePt t="296403" x="6323013" y="3714750"/>
          <p14:tracePt t="296440" x="6313488" y="3714750"/>
          <p14:tracePt t="296502" x="6303963" y="3714750"/>
          <p14:tracePt t="296625" x="6303963" y="3724275"/>
          <p14:tracePt t="296650" x="6303963" y="3732213"/>
          <p14:tracePt t="296662" x="6303963" y="3741738"/>
          <p14:tracePt t="296673" x="6296025" y="3741738"/>
          <p14:tracePt t="296697" x="6296025" y="3751263"/>
          <p14:tracePt t="296734" x="6296025" y="3759200"/>
          <p14:tracePt t="296759" x="6296025" y="3768725"/>
          <p14:tracePt t="296771" x="6296025" y="3776663"/>
          <p14:tracePt t="296795" x="6296025" y="3786188"/>
          <p14:tracePt t="296821" x="6296025" y="3795713"/>
          <p14:tracePt t="296833" x="6296025" y="3803650"/>
          <p14:tracePt t="296856" x="6296025" y="3813175"/>
          <p14:tracePt t="296955" x="6303963" y="3822700"/>
          <p14:tracePt t="296979" x="6313488" y="3822700"/>
          <p14:tracePt t="297004" x="6323013" y="3822700"/>
          <p14:tracePt t="297041" x="6330950" y="3822700"/>
          <p14:tracePt t="297130" x="6340475" y="3822700"/>
          <p14:tracePt t="297189" x="6340475" y="3813175"/>
          <p14:tracePt t="297311" x="6340475" y="3803650"/>
          <p14:tracePt t="297323" x="6340475" y="3795713"/>
          <p14:tracePt t="297335" x="6340475" y="3786188"/>
          <p14:tracePt t="297360" x="6340475" y="3768725"/>
          <p14:tracePt t="297371" x="6330950" y="3768725"/>
          <p14:tracePt t="297384" x="6323013" y="3751263"/>
          <p14:tracePt t="297396" x="6313488" y="3751263"/>
          <p14:tracePt t="297420" x="6303963" y="3751263"/>
          <p14:tracePt t="297555" x="6313488" y="3751263"/>
          <p14:tracePt t="297566" x="6330950" y="3751263"/>
          <p14:tracePt t="297580" x="6348413" y="3751263"/>
          <p14:tracePt t="297593" x="6367463" y="3751263"/>
          <p14:tracePt t="297604" x="6384925" y="3751263"/>
          <p14:tracePt t="297617" x="6411913" y="3751263"/>
          <p14:tracePt t="297631" x="6429375" y="3751263"/>
          <p14:tracePt t="297654" x="6438900" y="3751263"/>
          <p14:tracePt t="297665" x="6446838" y="3741738"/>
          <p14:tracePt t="297691" x="6456363" y="3741738"/>
          <p14:tracePt t="297728" x="6465888" y="3741738"/>
          <p14:tracePt t="297740" x="6465888" y="3732213"/>
          <p14:tracePt t="297751" x="6473825" y="3732213"/>
          <p14:tracePt t="297763" x="6473825" y="3724275"/>
          <p14:tracePt t="297777" x="6483350" y="3724275"/>
          <p14:tracePt t="297813" x="6491288" y="3724275"/>
          <p14:tracePt t="297825" x="6500813" y="3714750"/>
          <p14:tracePt t="297837" x="6510338" y="3714750"/>
          <p14:tracePt t="297850" x="6527800" y="3705225"/>
          <p14:tracePt t="297862" x="6537325" y="3697288"/>
          <p14:tracePt t="297875" x="6554788" y="3687763"/>
          <p14:tracePt t="297897" x="6562725" y="3687763"/>
          <p14:tracePt t="297911" x="6562725" y="3679825"/>
          <p14:tracePt t="297925" x="6572250" y="3679825"/>
          <p14:tracePt t="297942" x="6581775" y="3670300"/>
          <p14:tracePt t="297960" x="6589713" y="3660775"/>
          <p14:tracePt t="297976" x="6599238" y="3652838"/>
          <p14:tracePt t="297997" x="6608763" y="3652838"/>
          <p14:tracePt t="298009" x="6608763" y="3643313"/>
          <p14:tracePt t="298034" x="6616700" y="3643313"/>
          <p14:tracePt t="298045" x="6616700" y="3633788"/>
          <p14:tracePt t="298059" x="6626225" y="3625850"/>
          <p14:tracePt t="298076" x="6634163" y="3625850"/>
          <p14:tracePt t="298092" x="6634163" y="3616325"/>
          <p14:tracePt t="298109" x="6643688" y="3616325"/>
          <p14:tracePt t="298192" x="6643688" y="3608388"/>
          <p14:tracePt t="298488" x="6653213" y="3608388"/>
          <p14:tracePt t="298499" x="6661150" y="3608388"/>
          <p14:tracePt t="298511" x="6670675" y="3608388"/>
          <p14:tracePt t="298524" x="6670675" y="3598863"/>
          <p14:tracePt t="298535" x="6688138" y="3598863"/>
          <p14:tracePt t="298547" x="6697663" y="3598863"/>
          <p14:tracePt t="298561" x="6705600" y="3598863"/>
          <p14:tracePt t="298576" x="6715125" y="3589338"/>
          <p14:tracePt t="298592" x="6724650" y="3589338"/>
          <p14:tracePt t="298609" x="6732588" y="3581400"/>
          <p14:tracePt t="298646" x="6742113" y="3581400"/>
          <p14:tracePt t="298658" x="6742113" y="3571875"/>
          <p14:tracePt t="298683" x="6751638" y="3562350"/>
          <p14:tracePt t="298707" x="6751638" y="3554413"/>
          <p14:tracePt t="298731" x="6751638" y="3544888"/>
          <p14:tracePt t="298757" x="6751638" y="3536950"/>
          <p14:tracePt t="298768" x="6751638" y="3527425"/>
          <p14:tracePt t="298793" x="6751638" y="3517900"/>
          <p14:tracePt t="298806" x="6742113" y="3517900"/>
          <p14:tracePt t="298818" x="6742113" y="3509963"/>
          <p14:tracePt t="298829" x="6742113" y="3500438"/>
          <p14:tracePt t="298842" x="6742113" y="3490913"/>
          <p14:tracePt t="298859" x="6732588" y="3482975"/>
          <p14:tracePt t="298880" x="6724650" y="3482975"/>
          <p14:tracePt t="298892" x="6724650" y="3473450"/>
          <p14:tracePt t="298909" x="6715125" y="3473450"/>
          <p14:tracePt t="298928" x="6705600" y="3465513"/>
          <p14:tracePt t="298964" x="6697663" y="3455988"/>
          <p14:tracePt t="298976" x="6688138" y="3455988"/>
          <p14:tracePt t="299001" x="6680200" y="3455988"/>
          <p14:tracePt t="299027" x="6670675" y="3455988"/>
          <p14:tracePt t="299051" x="6653213" y="3455988"/>
          <p14:tracePt t="299075" x="6643688" y="3455988"/>
          <p14:tracePt t="299088" x="6643688" y="3446463"/>
          <p14:tracePt t="299100" x="6626225" y="3446463"/>
          <p14:tracePt t="299124" x="6616700" y="3446463"/>
          <p14:tracePt t="299160" x="6608763" y="3446463"/>
          <p14:tracePt t="299234" x="6599238" y="3446463"/>
          <p14:tracePt t="299259" x="6589713" y="3455988"/>
          <p14:tracePt t="299271" x="6589713" y="3465513"/>
          <p14:tracePt t="299282" x="6581775" y="3473450"/>
          <p14:tracePt t="299296" x="6581775" y="3482975"/>
          <p14:tracePt t="299309" x="6572250" y="3482975"/>
          <p14:tracePt t="299333" x="6572250" y="3490913"/>
          <p14:tracePt t="299370" x="6572250" y="3500438"/>
          <p14:tracePt t="299394" x="6572250" y="3509963"/>
          <p14:tracePt t="299405" x="6562725" y="3517900"/>
          <p14:tracePt t="299418" x="6562725" y="3527425"/>
          <p14:tracePt t="299430" x="6562725" y="3536950"/>
          <p14:tracePt t="299455" x="6562725" y="3544888"/>
          <p14:tracePt t="299468" x="6562725" y="3554413"/>
          <p14:tracePt t="299490" x="6562725" y="3562350"/>
          <p14:tracePt t="299504" x="6562725" y="3571875"/>
          <p14:tracePt t="299517" x="6562725" y="3581400"/>
          <p14:tracePt t="299565" x="6562725" y="3589338"/>
          <p14:tracePt t="299626" x="6562725" y="3598863"/>
          <p14:tracePt t="299713" x="6562725" y="3608388"/>
          <p14:tracePt t="299724" x="6562725" y="3616325"/>
          <p14:tracePt t="299736" x="6572250" y="3616325"/>
          <p14:tracePt t="299761" x="6581775" y="3616325"/>
          <p14:tracePt t="299786" x="6589713" y="3616325"/>
          <p14:tracePt t="299811" x="6599238" y="3616325"/>
          <p14:tracePt t="299823" x="6608763" y="3625850"/>
          <p14:tracePt t="299835" x="6626225" y="3625850"/>
          <p14:tracePt t="299847" x="6634163" y="3625850"/>
          <p14:tracePt t="299859" x="6643688" y="3625850"/>
          <p14:tracePt t="299876" x="6653213" y="3625850"/>
          <p14:tracePt t="299896" x="6661150" y="3625850"/>
          <p14:tracePt t="299921" x="6670675" y="3625850"/>
          <p14:tracePt t="299933" x="6680200" y="3625850"/>
          <p14:tracePt t="299957" x="6688138" y="3625850"/>
          <p14:tracePt t="299982" x="6697663" y="3625850"/>
          <p14:tracePt t="299995" x="6705600" y="3625850"/>
          <p14:tracePt t="300031" x="6715125" y="3625850"/>
          <p14:tracePt t="300068" x="6724650" y="3625850"/>
          <p14:tracePt t="300092" x="6724650" y="3616325"/>
          <p14:tracePt t="300104" x="6732588" y="3616325"/>
          <p14:tracePt t="300141" x="6732588" y="3608388"/>
          <p14:tracePt t="300154" x="6742113" y="3608388"/>
          <p14:tracePt t="300165" x="6742113" y="3598863"/>
          <p14:tracePt t="300177" x="6742113" y="3589338"/>
          <p14:tracePt t="300193" x="6742113" y="3581400"/>
          <p14:tracePt t="300210" x="6742113" y="3562350"/>
          <p14:tracePt t="300226" x="6742113" y="3554413"/>
          <p14:tracePt t="300243" x="6742113" y="3536950"/>
          <p14:tracePt t="300260" x="6742113" y="3527425"/>
          <p14:tracePt t="300276" x="6742113" y="3517900"/>
          <p14:tracePt t="300293" x="6742113" y="3509963"/>
          <p14:tracePt t="300312" x="6732588" y="3509963"/>
          <p14:tracePt t="300336" x="6724650" y="3500438"/>
          <p14:tracePt t="300361" x="6715125" y="3500438"/>
          <p14:tracePt t="300373" x="6715125" y="3490913"/>
          <p14:tracePt t="300386" x="6705600" y="3490913"/>
          <p14:tracePt t="300398" x="6705600" y="3482975"/>
          <p14:tracePt t="300411" x="6697663" y="3482975"/>
          <p14:tracePt t="300435" x="6688138" y="3482975"/>
          <p14:tracePt t="300448" x="6688138" y="3473450"/>
          <p14:tracePt t="300460" x="6680200" y="3473450"/>
          <p14:tracePt t="300484" x="6670675" y="3473450"/>
          <p14:tracePt t="300496" x="6661150" y="3473450"/>
          <p14:tracePt t="300510" x="6653213" y="3473450"/>
          <p14:tracePt t="300546" x="6643688" y="3473450"/>
          <p14:tracePt t="300557" x="6634163" y="3473450"/>
          <p14:tracePt t="300571" x="6626225" y="3473450"/>
          <p14:tracePt t="300582" x="6608763" y="3473450"/>
          <p14:tracePt t="300595" x="6599238" y="3482975"/>
          <p14:tracePt t="300610" x="6581775" y="3482975"/>
          <p14:tracePt t="300626" x="6581775" y="3490913"/>
          <p14:tracePt t="300644" x="6562725" y="3490913"/>
          <p14:tracePt t="300728" x="6562725" y="3500438"/>
          <p14:tracePt t="300754" x="6562725" y="3509963"/>
          <p14:tracePt t="300778" x="6562725" y="3517900"/>
          <p14:tracePt t="300804" x="6562725" y="3527425"/>
          <p14:tracePt t="300816" x="6562725" y="3536950"/>
          <p14:tracePt t="300826" x="6562725" y="3544888"/>
          <p14:tracePt t="300839" x="6562725" y="3554413"/>
          <p14:tracePt t="300853" x="6562725" y="3562350"/>
          <p14:tracePt t="300877" x="6562725" y="3571875"/>
          <p14:tracePt t="300901" x="6562725" y="3589338"/>
          <p14:tracePt t="300924" x="6562725" y="3598863"/>
          <p14:tracePt t="300938" x="6562725" y="3608388"/>
          <p14:tracePt t="300950" x="6572250" y="3616325"/>
          <p14:tracePt t="300961" x="6572250" y="3625850"/>
          <p14:tracePt t="300977" x="6581775" y="3633788"/>
          <p14:tracePt t="300993" x="6589713" y="3643313"/>
          <p14:tracePt t="301010" x="6599238" y="3652838"/>
          <p14:tracePt t="301035" x="6616700" y="3660775"/>
          <p14:tracePt t="301048" x="6626225" y="3660775"/>
          <p14:tracePt t="301072" x="6643688" y="3660775"/>
          <p14:tracePt t="301097" x="6653213" y="3660775"/>
          <p14:tracePt t="301108" x="6661150" y="3660775"/>
          <p14:tracePt t="301120" x="6670675" y="3660775"/>
          <p14:tracePt t="301133" x="6680200" y="3660775"/>
          <p14:tracePt t="301161" x="6688138" y="3660775"/>
          <p14:tracePt t="301170" x="6697663" y="3652838"/>
          <p14:tracePt t="301183" x="6705600" y="3652838"/>
          <p14:tracePt t="301195" x="6715125" y="3633788"/>
          <p14:tracePt t="301210" x="6724650" y="3633788"/>
          <p14:tracePt t="301226" x="6732588" y="3616325"/>
          <p14:tracePt t="301243" x="6751638" y="3608388"/>
          <p14:tracePt t="301260" x="6777038" y="3581400"/>
          <p14:tracePt t="301277" x="6777038" y="3571875"/>
          <p14:tracePt t="301294" x="6777038" y="3554413"/>
          <p14:tracePt t="301310" x="6777038" y="3544888"/>
          <p14:tracePt t="301330" x="6777038" y="3536950"/>
          <p14:tracePt t="301343" x="6777038" y="3517900"/>
          <p14:tracePt t="301360" x="6777038" y="3509963"/>
          <p14:tracePt t="301377" x="6769100" y="3490913"/>
          <p14:tracePt t="301393" x="6732588" y="3473450"/>
          <p14:tracePt t="301410" x="6715125" y="3455988"/>
          <p14:tracePt t="301428" x="6705600" y="3455988"/>
          <p14:tracePt t="301451" x="6697663" y="3455988"/>
          <p14:tracePt t="301489" x="6688138" y="3455988"/>
          <p14:tracePt t="303314" x="6688138" y="3465513"/>
          <p14:tracePt t="303351" x="6680200" y="3473450"/>
          <p14:tracePt t="303363" x="6680200" y="3490913"/>
          <p14:tracePt t="303375" x="6653213" y="3536950"/>
          <p14:tracePt t="303388" x="6616700" y="3589338"/>
          <p14:tracePt t="303400" x="6545263" y="3687763"/>
          <p14:tracePt t="303411" x="6446838" y="3848100"/>
          <p14:tracePt t="303427" x="6323013" y="4017963"/>
          <p14:tracePt t="303444" x="6180138" y="4224338"/>
          <p14:tracePt t="303461" x="6018213" y="4429125"/>
          <p14:tracePt t="303477" x="5741988" y="4786313"/>
          <p14:tracePt t="303494" x="5589588" y="4973638"/>
          <p14:tracePt t="303510" x="5295900" y="5330825"/>
          <p14:tracePt t="303527" x="5143500" y="5500688"/>
          <p14:tracePt t="303544" x="5000625" y="5643563"/>
          <p14:tracePt t="303561" x="4776788" y="5857875"/>
          <p14:tracePt t="303577" x="4679950" y="5965825"/>
          <p14:tracePt t="303594" x="4608513" y="6037263"/>
          <p14:tracePt t="303611" x="4545013" y="6081713"/>
          <p14:tracePt t="303627" x="4537075" y="6089650"/>
          <p14:tracePt t="303890" x="4527550" y="6089650"/>
          <p14:tracePt t="303903" x="4518025" y="6089650"/>
          <p14:tracePt t="303915" x="4510088" y="6089650"/>
          <p14:tracePt t="303928" x="4491038" y="6089650"/>
          <p14:tracePt t="303939" x="4473575" y="6089650"/>
          <p14:tracePt t="303952" x="4456113" y="6089650"/>
          <p14:tracePt t="303964" x="4429125" y="6072188"/>
          <p14:tracePt t="303978" x="4402138" y="6054725"/>
          <p14:tracePt t="303994" x="4375150" y="6018213"/>
          <p14:tracePt t="304011" x="4357688" y="5991225"/>
          <p14:tracePt t="304027" x="4322763" y="5894388"/>
          <p14:tracePt t="304044" x="4303713" y="5857875"/>
          <p14:tracePt t="304061" x="4286250" y="5813425"/>
          <p14:tracePt t="304077" x="4251325" y="5715000"/>
          <p14:tracePt t="304094" x="4251325" y="5697538"/>
          <p14:tracePt t="304111" x="4224338" y="5661025"/>
          <p14:tracePt t="304127" x="4224338" y="5643563"/>
          <p14:tracePt t="304144" x="4224338" y="5634038"/>
          <p14:tracePt t="304161" x="4214813" y="5626100"/>
          <p14:tracePt t="304637" x="4205288" y="5626100"/>
          <p14:tracePt t="304662" x="4197350" y="5634038"/>
          <p14:tracePt t="304675" x="4170363" y="5643563"/>
          <p14:tracePt t="304688" x="4125913" y="5680075"/>
          <p14:tracePt t="304699" x="4044950" y="5724525"/>
          <p14:tracePt t="304711" x="3911600" y="5803900"/>
          <p14:tracePt t="304728" x="3741738" y="5894388"/>
          <p14:tracePt t="304744" x="3581400" y="5973763"/>
          <p14:tracePt t="304761" x="3286125" y="6089650"/>
          <p14:tracePt t="304778" x="3179763" y="6116638"/>
          <p14:tracePt t="304794" x="3062288" y="6153150"/>
          <p14:tracePt t="304811" x="2857500" y="6180138"/>
          <p14:tracePt t="304828" x="2786063" y="6188075"/>
          <p14:tracePt t="304844" x="2705100" y="6188075"/>
          <p14:tracePt t="304861" x="2625725" y="6188075"/>
          <p14:tracePt t="304878" x="2589213" y="6188075"/>
          <p14:tracePt t="304894" x="2562225" y="6188075"/>
          <p14:tracePt t="304911" x="2527300" y="6170613"/>
          <p14:tracePt t="304928" x="2509838" y="6161088"/>
          <p14:tracePt t="304944" x="2482850" y="6161088"/>
          <p14:tracePt t="304961" x="2465388" y="6161088"/>
          <p14:tracePt t="304982" x="2455863" y="6153150"/>
          <p14:tracePt t="304994" x="2446338" y="6153150"/>
          <p14:tracePt t="305011" x="2438400" y="6143625"/>
          <p14:tracePt t="305028" x="2419350" y="6143625"/>
          <p14:tracePt t="305044" x="2393950" y="6134100"/>
          <p14:tracePt t="305061" x="2366963" y="6134100"/>
          <p14:tracePt t="305078" x="2312988" y="6134100"/>
          <p14:tracePt t="305095" x="2295525" y="6134100"/>
          <p14:tracePt t="305111" x="2286000" y="6134100"/>
          <p14:tracePt t="305128" x="2259013" y="6126163"/>
          <p14:tracePt t="305144" x="2251075" y="6116638"/>
          <p14:tracePt t="305161" x="2241550" y="6116638"/>
          <p14:tracePt t="305178" x="2224088" y="6108700"/>
          <p14:tracePt t="305532" x="2251075" y="6108700"/>
          <p14:tracePt t="305544" x="2268538" y="6108700"/>
          <p14:tracePt t="305557" x="2303463" y="6108700"/>
          <p14:tracePt t="305569" x="2347913" y="6108700"/>
          <p14:tracePt t="305580" x="2411413" y="6108700"/>
          <p14:tracePt t="305594" x="2490788" y="6099175"/>
          <p14:tracePt t="305611" x="2571750" y="6081713"/>
          <p14:tracePt t="305628" x="2687638" y="6054725"/>
          <p14:tracePt t="305644" x="2990850" y="5929313"/>
          <p14:tracePt t="305661" x="3152775" y="5857875"/>
          <p14:tracePt t="305678" x="3322638" y="5776913"/>
          <p14:tracePt t="305694" x="3536950" y="5680075"/>
          <p14:tracePt t="305711" x="3625850" y="5626100"/>
          <p14:tracePt t="305728" x="3697288" y="5599113"/>
          <p14:tracePt t="305745" x="3768725" y="5554663"/>
          <p14:tracePt t="305761" x="3776663" y="5554663"/>
          <p14:tracePt t="305778" x="3786188" y="5545138"/>
          <p14:tracePt t="305900" x="3795713" y="5545138"/>
          <p14:tracePt t="305913" x="3803650" y="5545138"/>
          <p14:tracePt t="305925" x="3813175" y="5545138"/>
          <p14:tracePt t="305937" x="3840163" y="5537200"/>
          <p14:tracePt t="305948" x="3848100" y="5537200"/>
          <p14:tracePt t="305962" x="3857625" y="5537200"/>
          <p14:tracePt t="305978" x="3884613" y="5537200"/>
          <p14:tracePt t="305997" x="3894138" y="5537200"/>
          <p14:tracePt t="306011" x="3902075" y="5527675"/>
          <p14:tracePt t="306028" x="3911600" y="5518150"/>
          <p14:tracePt t="306058" x="3919538" y="5518150"/>
          <p14:tracePt t="306268" x="3919538" y="5527675"/>
          <p14:tracePt t="307824" x="3911600" y="5527675"/>
          <p14:tracePt t="307836" x="3902075" y="5527675"/>
          <p14:tracePt t="307848" x="3884613" y="5527675"/>
          <p14:tracePt t="307859" x="3867150" y="5537200"/>
          <p14:tracePt t="307877" x="3840163" y="5537200"/>
          <p14:tracePt t="307884" x="3813175" y="5545138"/>
          <p14:tracePt t="307896" x="3795713" y="5545138"/>
          <p14:tracePt t="307912" x="3768725" y="5545138"/>
          <p14:tracePt t="307928" x="3741738" y="5545138"/>
          <p14:tracePt t="307945" x="3697288" y="5554663"/>
          <p14:tracePt t="307962" x="3670300" y="5554663"/>
          <p14:tracePt t="307979" x="3652838" y="5554663"/>
          <p14:tracePt t="307995" x="3625850" y="5554663"/>
          <p14:tracePt t="308012" x="3589338" y="5562600"/>
          <p14:tracePt t="308029" x="3544888" y="5581650"/>
          <p14:tracePt t="308045" x="3394075" y="5616575"/>
          <p14:tracePt t="308062" x="3313113" y="5643563"/>
          <p14:tracePt t="308079" x="3251200" y="5661025"/>
          <p14:tracePt t="308095" x="3125788" y="5688013"/>
          <p14:tracePt t="308112" x="3071813" y="5697538"/>
          <p14:tracePt t="308129" x="2973388" y="5705475"/>
          <p14:tracePt t="308145" x="2919413" y="5705475"/>
          <p14:tracePt t="308162" x="2894013" y="5705475"/>
          <p14:tracePt t="308179" x="2867025" y="5705475"/>
          <p14:tracePt t="308195" x="2857500" y="5705475"/>
          <p14:tracePt t="308228" x="2857500" y="5697538"/>
          <p14:tracePt t="308240" x="2857500" y="5688013"/>
          <p14:tracePt t="308264" x="2867025" y="5680075"/>
          <p14:tracePt t="308277" x="2884488" y="5670550"/>
          <p14:tracePt t="308289" x="2938463" y="5661025"/>
          <p14:tracePt t="308300" x="2982913" y="5653088"/>
          <p14:tracePt t="308313" x="3044825" y="5643563"/>
          <p14:tracePt t="308329" x="3125788" y="5643563"/>
          <p14:tracePt t="308345" x="3205163" y="5643563"/>
          <p14:tracePt t="308362" x="3367088" y="5643563"/>
          <p14:tracePt t="308379" x="3438525" y="5643563"/>
          <p14:tracePt t="308396" x="3509963" y="5643563"/>
          <p14:tracePt t="308412" x="3652838" y="5643563"/>
          <p14:tracePt t="308429" x="3697288" y="5643563"/>
          <p14:tracePt t="308445" x="3724275" y="5643563"/>
          <p14:tracePt t="308462" x="3751263" y="5643563"/>
          <p14:tracePt t="308509" x="3759200" y="5643563"/>
          <p14:tracePt t="308533" x="3768725" y="5643563"/>
          <p14:tracePt t="308583" x="3786188" y="5634038"/>
          <p14:tracePt t="308595" x="3803650" y="5626100"/>
          <p14:tracePt t="308608" x="3822700" y="5626100"/>
          <p14:tracePt t="308620" x="3840163" y="5616575"/>
          <p14:tracePt t="308632" x="3857625" y="5616575"/>
          <p14:tracePt t="308645" x="3884613" y="5608638"/>
          <p14:tracePt t="308662" x="3902075" y="5599113"/>
          <p14:tracePt t="308679" x="3911600" y="5599113"/>
          <p14:tracePt t="308695" x="3938588" y="5599113"/>
          <p14:tracePt t="308712" x="3946525" y="5589588"/>
          <p14:tracePt t="308731" x="3956050" y="5589588"/>
          <p14:tracePt t="309478" x="3946525" y="5589588"/>
          <p14:tracePt t="309513" x="3938588" y="5589588"/>
          <p14:tracePt t="309539" x="3929063" y="5589588"/>
          <p14:tracePt t="309551" x="3929063" y="5599113"/>
          <p14:tracePt t="309563" x="3911600" y="5608638"/>
          <p14:tracePt t="309575" x="3875088" y="5616575"/>
          <p14:tracePt t="309587" x="3840163" y="5626100"/>
          <p14:tracePt t="309600" x="3795713" y="5643563"/>
          <p14:tracePt t="309613" x="3741738" y="5661025"/>
          <p14:tracePt t="309629" x="3697288" y="5670550"/>
          <p14:tracePt t="309646" x="3643313" y="5688013"/>
          <p14:tracePt t="309662" x="3527425" y="5705475"/>
          <p14:tracePt t="309679" x="3473450" y="5715000"/>
          <p14:tracePt t="309696" x="3411538" y="5715000"/>
          <p14:tracePt t="309713" x="3330575" y="5724525"/>
          <p14:tracePt t="309729" x="3295650" y="5732463"/>
          <p14:tracePt t="309746" x="3276600" y="5732463"/>
          <p14:tracePt t="309762" x="3241675" y="5741988"/>
          <p14:tracePt t="309779" x="3224213" y="5741988"/>
          <p14:tracePt t="309796" x="3152775" y="5759450"/>
          <p14:tracePt t="309812" x="3116263" y="5776913"/>
          <p14:tracePt t="309829" x="3062288" y="5795963"/>
          <p14:tracePt t="309846" x="2955925" y="5813425"/>
          <p14:tracePt t="309863" x="2894013" y="5840413"/>
          <p14:tracePt t="309879" x="2813050" y="5867400"/>
          <p14:tracePt t="309896" x="2616200" y="5919788"/>
          <p14:tracePt t="309913" x="2517775" y="5956300"/>
          <p14:tracePt t="309929" x="2339975" y="5991225"/>
          <p14:tracePt t="309946" x="2276475" y="6000750"/>
          <p14:tracePt t="309962" x="2241550" y="6000750"/>
          <p14:tracePt t="309979" x="2170113" y="6010275"/>
          <p14:tracePt t="309996" x="2143125" y="6010275"/>
          <p14:tracePt t="310013" x="2116138" y="6018213"/>
          <p14:tracePt t="310029" x="2089150" y="6018213"/>
          <p14:tracePt t="310046" x="2071688" y="6018213"/>
          <p14:tracePt t="310065" x="2062163" y="6018213"/>
          <p14:tracePt t="310089" x="2054225" y="6018213"/>
          <p14:tracePt t="310138" x="2044700" y="6018213"/>
          <p14:tracePt t="310297" x="2036763" y="6018213"/>
          <p14:tracePt t="310445" x="2036763" y="6010275"/>
          <p14:tracePt t="310813" x="2036763" y="6000750"/>
          <p14:tracePt t="311817" x="2054225" y="6000750"/>
          <p14:tracePt t="311829" x="2071688" y="6000750"/>
          <p14:tracePt t="311842" x="2089150" y="6000750"/>
          <p14:tracePt t="311854" x="2125663" y="6000750"/>
          <p14:tracePt t="311867" x="2179638" y="6000750"/>
          <p14:tracePt t="311880" x="2259013" y="5991225"/>
          <p14:tracePt t="311896" x="2384425" y="5973763"/>
          <p14:tracePt t="311913" x="2517775" y="5946775"/>
          <p14:tracePt t="311930" x="2894013" y="5902325"/>
          <p14:tracePt t="311946" x="3062288" y="5875338"/>
          <p14:tracePt t="311963" x="3197225" y="5867400"/>
          <p14:tracePt t="311980" x="3402013" y="5848350"/>
          <p14:tracePt t="311997" x="3490913" y="5840413"/>
          <p14:tracePt t="312013" x="3608388" y="5840413"/>
          <p14:tracePt t="312030" x="3670300" y="5830888"/>
          <p14:tracePt t="312047" x="3741738" y="5822950"/>
          <p14:tracePt t="312063" x="3840163" y="5813425"/>
          <p14:tracePt t="312080" x="3875088" y="5803900"/>
          <p14:tracePt t="312097" x="3911600" y="5803900"/>
          <p14:tracePt t="312113" x="3973513" y="5786438"/>
          <p14:tracePt t="312130" x="3983038" y="5786438"/>
          <p14:tracePt t="312146" x="4000500" y="5776913"/>
          <p14:tracePt t="312163" x="4071938" y="5759450"/>
          <p14:tracePt t="312180" x="4125913" y="5741988"/>
          <p14:tracePt t="312197" x="4251325" y="5661025"/>
          <p14:tracePt t="312213" x="4313238" y="5634038"/>
          <p14:tracePt t="312230" x="4348163" y="5616575"/>
          <p14:tracePt t="312246" x="4367213" y="5589588"/>
          <p14:tracePt t="312263" x="4394200" y="5572125"/>
          <p14:tracePt t="312295" x="4394200" y="5562600"/>
          <p14:tracePt t="312307" x="4394200" y="5554663"/>
          <p14:tracePt t="312320" x="4402138" y="5537200"/>
          <p14:tracePt t="312333" x="4411663" y="5527675"/>
          <p14:tracePt t="312347" x="4411663" y="5518150"/>
          <p14:tracePt t="312363" x="4411663" y="5510213"/>
          <p14:tracePt t="312380" x="4411663" y="5500688"/>
          <p14:tracePt t="312397" x="4411663" y="5491163"/>
          <p14:tracePt t="312413" x="4411663" y="5483225"/>
          <p14:tracePt t="312430" x="4411663" y="5473700"/>
          <p14:tracePt t="312467" x="4402138" y="5473700"/>
          <p14:tracePt t="312491" x="4394200" y="5473700"/>
          <p14:tracePt t="312540" x="4384675" y="5473700"/>
          <p14:tracePt t="312651" x="4375150" y="5473700"/>
          <p14:tracePt t="313214" x="4384675" y="5473700"/>
          <p14:tracePt t="313471" x="4384675" y="5465763"/>
          <p14:tracePt t="313508" x="4402138" y="5446713"/>
          <p14:tracePt t="313520" x="4438650" y="5411788"/>
          <p14:tracePt t="313533" x="4537075" y="5340350"/>
          <p14:tracePt t="313545" x="4670425" y="5241925"/>
          <p14:tracePt t="313557" x="4894263" y="5116513"/>
          <p14:tracePt t="313570" x="5108575" y="5000625"/>
          <p14:tracePt t="313581" x="5303838" y="4884738"/>
          <p14:tracePt t="313597" x="5438775" y="4813300"/>
          <p14:tracePt t="313614" x="5527675" y="4759325"/>
          <p14:tracePt t="313630" x="5661025" y="4679950"/>
          <p14:tracePt t="313647" x="5715000" y="4643438"/>
          <p14:tracePt t="313664" x="5776913" y="4608513"/>
          <p14:tracePt t="313680" x="5919788" y="4500563"/>
          <p14:tracePt t="313697" x="6000750" y="4446588"/>
          <p14:tracePt t="313714" x="6062663" y="4394200"/>
          <p14:tracePt t="313730" x="6134100" y="4313238"/>
          <p14:tracePt t="313747" x="6161088" y="4295775"/>
          <p14:tracePt t="313764" x="6180138" y="4276725"/>
          <p14:tracePt t="313780" x="6188075" y="4251325"/>
          <p14:tracePt t="313797" x="6188075" y="4232275"/>
          <p14:tracePt t="313814" x="6205538" y="4224338"/>
          <p14:tracePt t="313830" x="6259513" y="4152900"/>
          <p14:tracePt t="313847" x="6330950" y="4062413"/>
          <p14:tracePt t="313865" x="6446838" y="3894138"/>
          <p14:tracePt t="313880" x="6473825" y="3840163"/>
          <p14:tracePt t="313897" x="6483350" y="3813175"/>
          <p14:tracePt t="313914" x="6491288" y="3795713"/>
          <p14:tracePt t="313930" x="6491288" y="3786188"/>
          <p14:tracePt t="314060" x="6500813" y="3786188"/>
          <p14:tracePt t="314072" x="6510338" y="3768725"/>
          <p14:tracePt t="314097" x="6510338" y="3751263"/>
          <p14:tracePt t="314109" x="6518275" y="3741738"/>
          <p14:tracePt t="314121" x="6527800" y="3732213"/>
          <p14:tracePt t="314133" x="6527800" y="3714750"/>
          <p14:tracePt t="314147" x="6537325" y="3705225"/>
          <p14:tracePt t="314164" x="6545263" y="3687763"/>
          <p14:tracePt t="314180" x="6554788" y="3670300"/>
          <p14:tracePt t="314197" x="6572250" y="3633788"/>
          <p14:tracePt t="314214" x="6572250" y="3616325"/>
          <p14:tracePt t="314230" x="6581775" y="3616325"/>
          <p14:tracePt t="314247" x="6589713" y="3608388"/>
          <p14:tracePt t="314660" x="6599238" y="3598863"/>
          <p14:tracePt t="314672" x="6608763" y="3581400"/>
          <p14:tracePt t="314685" x="6634163" y="3562350"/>
          <p14:tracePt t="314697" x="6680200" y="3527425"/>
          <p14:tracePt t="314708" x="6705600" y="3500438"/>
          <p14:tracePt t="314722" x="6724650" y="3490913"/>
          <p14:tracePt t="314735" x="6724650" y="3482975"/>
          <p14:tracePt t="314747" x="6732588" y="3482975"/>
          <p14:tracePt t="314764" x="6732588" y="3473450"/>
          <p14:tracePt t="314795" x="6751638" y="3465513"/>
          <p14:tracePt t="314807" x="6769100" y="3446463"/>
          <p14:tracePt t="314819" x="6796088" y="3446463"/>
          <p14:tracePt t="314831" x="6813550" y="3429000"/>
          <p14:tracePt t="314847" x="6823075" y="3419475"/>
          <p14:tracePt t="314869" x="6831013" y="3419475"/>
          <p14:tracePt t="314893" x="6831013" y="3411538"/>
          <p14:tracePt t="314942" x="6823075" y="3411538"/>
          <p14:tracePt t="314955" x="6813550" y="3411538"/>
          <p14:tracePt t="314967" x="6804025" y="3402013"/>
          <p14:tracePt t="314978" x="6786563" y="3402013"/>
          <p14:tracePt t="314991" x="6777038" y="3402013"/>
          <p14:tracePt t="315004" x="6769100" y="3394075"/>
          <p14:tracePt t="315016" x="6751638" y="3394075"/>
          <p14:tracePt t="315031" x="6724650" y="3394075"/>
          <p14:tracePt t="315047" x="6715125" y="3394075"/>
          <p14:tracePt t="315064" x="6688138" y="3394075"/>
          <p14:tracePt t="315081" x="6680200" y="3394075"/>
          <p14:tracePt t="315097" x="6670675" y="3394075"/>
          <p14:tracePt t="315114" x="6643688" y="3402013"/>
          <p14:tracePt t="315131" x="6626225" y="3419475"/>
          <p14:tracePt t="315147" x="6599238" y="3438525"/>
          <p14:tracePt t="315164" x="6562725" y="3473450"/>
          <p14:tracePt t="315181" x="6562725" y="3490913"/>
          <p14:tracePt t="315197" x="6545263" y="3500438"/>
          <p14:tracePt t="315214" x="6527800" y="3536950"/>
          <p14:tracePt t="315231" x="6510338" y="3554413"/>
          <p14:tracePt t="315247" x="6500813" y="3581400"/>
          <p14:tracePt t="315264" x="6473825" y="3652838"/>
          <p14:tracePt t="315281" x="6465888" y="3679825"/>
          <p14:tracePt t="315297" x="6465888" y="3732213"/>
          <p14:tracePt t="315314" x="6465888" y="3751263"/>
          <p14:tracePt t="315331" x="6473825" y="3759200"/>
          <p14:tracePt t="315348" x="6510338" y="3776663"/>
          <p14:tracePt t="315364" x="6527800" y="3786188"/>
          <p14:tracePt t="315381" x="6545263" y="3795713"/>
          <p14:tracePt t="315397" x="6599238" y="3795713"/>
          <p14:tracePt t="315414" x="6626225" y="3795713"/>
          <p14:tracePt t="315431" x="6653213" y="3795713"/>
          <p14:tracePt t="315448" x="6715125" y="3786188"/>
          <p14:tracePt t="315464" x="6732588" y="3786188"/>
          <p14:tracePt t="315481" x="6751638" y="3768725"/>
          <p14:tracePt t="315497" x="6777038" y="3751263"/>
          <p14:tracePt t="315514" x="6777038" y="3741738"/>
          <p14:tracePt t="315531" x="6777038" y="3732213"/>
          <p14:tracePt t="315548" x="6777038" y="3714750"/>
          <p14:tracePt t="315566" x="6777038" y="3705225"/>
          <p14:tracePt t="315581" x="6777038" y="3687763"/>
          <p14:tracePt t="315598" x="6777038" y="3670300"/>
          <p14:tracePt t="315614" x="6777038" y="3652838"/>
          <p14:tracePt t="315631" x="6759575" y="3608388"/>
          <p14:tracePt t="315648" x="6751638" y="3589338"/>
          <p14:tracePt t="315664" x="6742113" y="3562350"/>
          <p14:tracePt t="315681" x="6697663" y="3509963"/>
          <p14:tracePt t="315698" x="6670675" y="3482975"/>
          <p14:tracePt t="315714" x="6643688" y="3455988"/>
          <p14:tracePt t="315731" x="6626225" y="3455988"/>
          <p14:tracePt t="315748" x="6616700" y="3446463"/>
          <p14:tracePt t="315764" x="6608763" y="3446463"/>
          <p14:tracePt t="315781" x="6581775" y="3446463"/>
          <p14:tracePt t="315798" x="6572250" y="3446463"/>
          <p14:tracePt t="315814" x="6545263" y="3446463"/>
          <p14:tracePt t="315831" x="6537325" y="3446463"/>
          <p14:tracePt t="315848" x="6527800" y="3446463"/>
          <p14:tracePt t="315864" x="6527800" y="3465513"/>
          <p14:tracePt t="315881" x="6518275" y="3473450"/>
          <p14:tracePt t="315898" x="6510338" y="3500438"/>
          <p14:tracePt t="315914" x="6491288" y="3517900"/>
          <p14:tracePt t="315931" x="6483350" y="3544888"/>
          <p14:tracePt t="315948" x="6483350" y="3562350"/>
          <p14:tracePt t="315964" x="6483350" y="3589338"/>
          <p14:tracePt t="315983" x="6483350" y="3598863"/>
          <p14:tracePt t="315998" x="6483350" y="3616325"/>
          <p14:tracePt t="316020" x="6483350" y="3625850"/>
          <p14:tracePt t="316033" x="6491288" y="3633788"/>
          <p14:tracePt t="316048" x="6518275" y="3633788"/>
          <p14:tracePt t="316064" x="6537325" y="3633788"/>
          <p14:tracePt t="316081" x="6599238" y="3633788"/>
          <p14:tracePt t="316098" x="6626225" y="3633788"/>
          <p14:tracePt t="316114" x="6653213" y="3633788"/>
          <p14:tracePt t="316131" x="6680200" y="3633788"/>
          <p14:tracePt t="316148" x="6680200" y="3625850"/>
          <p14:tracePt t="316167" x="6680200" y="3616325"/>
          <p14:tracePt t="316191" x="6680200" y="3608388"/>
          <p14:tracePt t="316204" x="6680200" y="3598863"/>
          <p14:tracePt t="316216" x="6680200" y="3589338"/>
          <p14:tracePt t="316231" x="6670675" y="3581400"/>
          <p14:tracePt t="316253" x="6661150" y="3571875"/>
          <p14:tracePt t="316267" x="6653213" y="3571875"/>
          <p14:tracePt t="316281" x="6643688" y="3571875"/>
          <p14:tracePt t="316302" x="6634163" y="3571875"/>
          <p14:tracePt t="318115" x="6643688" y="3581400"/>
          <p14:tracePt t="318128" x="6643688" y="3608388"/>
          <p14:tracePt t="318140" x="6643688" y="3625850"/>
          <p14:tracePt t="318151" x="6653213" y="3633788"/>
          <p14:tracePt t="318165" x="6661150" y="3652838"/>
          <p14:tracePt t="318189" x="6661150" y="3660775"/>
          <p14:tracePt t="318200" x="6670675" y="3660775"/>
          <p14:tracePt t="318263" x="6680200" y="3660775"/>
          <p14:tracePt t="318289" x="6688138" y="3660775"/>
          <p14:tracePt t="318324" x="6697663" y="3660775"/>
          <p14:tracePt t="318349" x="6715125" y="3660775"/>
          <p14:tracePt t="318360" x="6732588" y="3660775"/>
          <p14:tracePt t="318373" x="6751638" y="3660775"/>
          <p14:tracePt t="318385" x="6786563" y="3670300"/>
          <p14:tracePt t="318399" x="6823075" y="3670300"/>
          <p14:tracePt t="318415" x="6867525" y="3679825"/>
          <p14:tracePt t="318432" x="6894513" y="3679825"/>
          <p14:tracePt t="318448" x="6919913" y="3679825"/>
          <p14:tracePt t="318465" x="6929438" y="3679825"/>
          <p14:tracePt t="318483" x="6938963" y="3679825"/>
          <p14:tracePt t="318520" x="6938963" y="3670300"/>
          <p14:tracePt t="318531" x="6938963" y="3643313"/>
          <p14:tracePt t="318545" x="6938963" y="3616325"/>
          <p14:tracePt t="318558" x="6938963" y="3598863"/>
          <p14:tracePt t="318568" x="6938963" y="3581400"/>
          <p14:tracePt t="318582" x="6929438" y="3562350"/>
          <p14:tracePt t="318599" x="6919913" y="3544888"/>
          <p14:tracePt t="318618" x="6911975" y="3527425"/>
          <p14:tracePt t="318632" x="6894513" y="3527425"/>
          <p14:tracePt t="318648" x="6884988" y="3509963"/>
          <p14:tracePt t="318665" x="6875463" y="3500438"/>
          <p14:tracePt t="318682" x="6867525" y="3482975"/>
          <p14:tracePt t="318698" x="6848475" y="3473450"/>
          <p14:tracePt t="318716" x="6840538" y="3465513"/>
          <p14:tracePt t="318732" x="6823075" y="3455988"/>
          <p14:tracePt t="318749" x="6813550" y="3455988"/>
          <p14:tracePt t="318765" x="6769100" y="3429000"/>
          <p14:tracePt t="318782" x="6742113" y="3419475"/>
          <p14:tracePt t="318799" x="6724650" y="3402013"/>
          <p14:tracePt t="318815" x="6680200" y="3384550"/>
          <p14:tracePt t="318832" x="6661150" y="3367088"/>
          <p14:tracePt t="318849" x="6643688" y="3367088"/>
          <p14:tracePt t="318865" x="6581775" y="3367088"/>
          <p14:tracePt t="318882" x="6562725" y="3367088"/>
          <p14:tracePt t="318898" x="6545263" y="3367088"/>
          <p14:tracePt t="318916" x="6527800" y="3367088"/>
          <p14:tracePt t="318936" x="6518275" y="3367088"/>
          <p14:tracePt t="318949" x="6510338" y="3367088"/>
          <p14:tracePt t="318965" x="6491288" y="3367088"/>
          <p14:tracePt t="318982" x="6446838" y="3394075"/>
          <p14:tracePt t="318999" x="6367463" y="3446463"/>
          <p14:tracePt t="319015" x="6357938" y="3465513"/>
          <p14:tracePt t="319032" x="6348413" y="3473450"/>
          <p14:tracePt t="319049" x="6348413" y="3482975"/>
          <p14:tracePt t="319070" x="6330950" y="3500438"/>
          <p14:tracePt t="319084" x="6323013" y="3527425"/>
          <p14:tracePt t="319099" x="6313488" y="3554413"/>
          <p14:tracePt t="319116" x="6303963" y="3581400"/>
          <p14:tracePt t="319132" x="6296025" y="3608388"/>
          <p14:tracePt t="319149" x="6286500" y="3660775"/>
          <p14:tracePt t="319165" x="6286500" y="3687763"/>
          <p14:tracePt t="319182" x="6286500" y="3741738"/>
          <p14:tracePt t="319199" x="6286500" y="3768725"/>
          <p14:tracePt t="319215" x="6286500" y="3795713"/>
          <p14:tracePt t="319232" x="6323013" y="3840163"/>
          <p14:tracePt t="319249" x="6357938" y="3867150"/>
          <p14:tracePt t="319265" x="6384925" y="3894138"/>
          <p14:tracePt t="319282" x="6456363" y="3929063"/>
          <p14:tracePt t="319299" x="6500813" y="3946525"/>
          <p14:tracePt t="319315" x="6545263" y="3956050"/>
          <p14:tracePt t="319332" x="6643688" y="3965575"/>
          <p14:tracePt t="319349" x="6705600" y="3965575"/>
          <p14:tracePt t="319366" x="6796088" y="3965575"/>
          <p14:tracePt t="319382" x="6831013" y="3965575"/>
          <p14:tracePt t="319399" x="6867525" y="3956050"/>
          <p14:tracePt t="319415" x="6973888" y="3911600"/>
          <p14:tracePt t="319432" x="7027863" y="3884613"/>
          <p14:tracePt t="319449" x="7072313" y="3867150"/>
          <p14:tracePt t="319465" x="7134225" y="3830638"/>
          <p14:tracePt t="319482" x="7143750" y="3813175"/>
          <p14:tracePt t="319499" x="7153275" y="3803650"/>
          <p14:tracePt t="319516" x="7161213" y="3795713"/>
          <p14:tracePt t="319532" x="7161213" y="3776663"/>
          <p14:tracePt t="319549" x="7161213" y="3732213"/>
          <p14:tracePt t="319566" x="7161213" y="3697288"/>
          <p14:tracePt t="319582" x="7143750" y="3625850"/>
          <p14:tracePt t="319599" x="7116763" y="3544888"/>
          <p14:tracePt t="319616" x="7089775" y="3517900"/>
          <p14:tracePt t="319632" x="7081838" y="3500438"/>
          <p14:tracePt t="319649" x="7054850" y="3473450"/>
          <p14:tracePt t="319665" x="7045325" y="3455988"/>
          <p14:tracePt t="319683" x="7037388" y="3455988"/>
          <p14:tracePt t="320138" x="7027863" y="3455988"/>
          <p14:tracePt t="321485" x="7027863" y="3465513"/>
          <p14:tracePt t="321607" x="7027863" y="3473450"/>
          <p14:tracePt t="321621" x="7027863" y="3482975"/>
          <p14:tracePt t="321632" x="7027863" y="3490913"/>
          <p14:tracePt t="321644" x="7018338" y="3509963"/>
          <p14:tracePt t="321656" x="7010400" y="3527425"/>
          <p14:tracePt t="321669" x="7010400" y="3554413"/>
          <p14:tracePt t="321683" x="7000875" y="3589338"/>
          <p14:tracePt t="321699" x="6991350" y="3608388"/>
          <p14:tracePt t="321716" x="6983413" y="3625850"/>
          <p14:tracePt t="321733" x="6983413" y="3643313"/>
          <p14:tracePt t="321749" x="6983413" y="3652838"/>
          <p14:tracePt t="321780" x="6983413" y="3660775"/>
          <p14:tracePt t="321805" x="6983413" y="3679825"/>
          <p14:tracePt t="321839" x="6983413" y="3687763"/>
          <p14:tracePt t="323275" x="6983413" y="3697288"/>
          <p14:tracePt t="324439" x="6973888" y="3697288"/>
          <p14:tracePt t="324524" x="6965950" y="3697288"/>
          <p14:tracePt t="324560" x="6965950" y="3687763"/>
          <p14:tracePt t="324598" x="6956425" y="3687763"/>
          <p14:tracePt t="324609" x="6956425" y="3679825"/>
          <p14:tracePt t="324633" x="6956425" y="3670300"/>
          <p14:tracePt t="324684" x="6956425" y="3660775"/>
          <p14:tracePt t="324695" x="6946900" y="3660775"/>
          <p14:tracePt t="324720" x="6946900" y="3652838"/>
          <p14:tracePt t="324745" x="6946900" y="3643313"/>
          <p14:tracePt t="324769" x="6946900" y="3633788"/>
          <p14:tracePt t="324795" x="6938963" y="3625850"/>
          <p14:tracePt t="324806" x="6938963" y="3616325"/>
          <p14:tracePt t="324818" x="6929438" y="3608388"/>
          <p14:tracePt t="324835" x="6929438" y="3598863"/>
          <p14:tracePt t="324855" x="6929438" y="3589338"/>
          <p14:tracePt t="324866" x="6929438" y="3581400"/>
          <p14:tracePt t="324904" x="6929438" y="3571875"/>
          <p14:tracePt t="324928" x="6929438" y="3562350"/>
          <p14:tracePt t="324940" x="6929438" y="3554413"/>
          <p14:tracePt t="324966" x="6929438" y="3544888"/>
          <p14:tracePt t="325003" x="6938963" y="3544888"/>
          <p14:tracePt t="325051" x="6946900" y="3544888"/>
          <p14:tracePt t="325075" x="6956425" y="3544888"/>
          <p14:tracePt t="325087" x="6965950" y="3544888"/>
          <p14:tracePt t="325100" x="6973888" y="3554413"/>
          <p14:tracePt t="325112" x="6973888" y="3562350"/>
          <p14:tracePt t="325124" x="6983413" y="3571875"/>
          <p14:tracePt t="325137" x="6991350" y="3581400"/>
          <p14:tracePt t="325162" x="6991350" y="3589338"/>
          <p14:tracePt t="325174" x="7000875" y="3598863"/>
          <p14:tracePt t="325185" x="7000875" y="3608388"/>
          <p14:tracePt t="325201" x="7000875" y="3616325"/>
          <p14:tracePt t="325259" x="7000875" y="3625850"/>
          <p14:tracePt t="325297" x="7000875" y="3633788"/>
          <p14:tracePt t="325346" x="7000875" y="3643313"/>
          <p14:tracePt t="325370" x="7000875" y="3660775"/>
          <p14:tracePt t="325394" x="7000875" y="3670300"/>
          <p14:tracePt t="325431" x="7000875" y="3679825"/>
          <p14:tracePt t="325492" x="6991350" y="3679825"/>
          <p14:tracePt t="325516" x="6983413" y="3679825"/>
          <p14:tracePt t="325541" x="6973888" y="3670300"/>
          <p14:tracePt t="325567" x="6973888" y="3660775"/>
          <p14:tracePt t="325579" x="6973888" y="3652838"/>
          <p14:tracePt t="325590" x="6973888" y="3633788"/>
          <p14:tracePt t="325601" x="6973888" y="3625850"/>
          <p14:tracePt t="325617" x="6973888" y="3616325"/>
          <p14:tracePt t="325634" x="6973888" y="3598863"/>
          <p14:tracePt t="325652" x="6973888" y="3589338"/>
          <p14:tracePt t="325688" x="6983413" y="3571875"/>
          <p14:tracePt t="325701" x="7000875" y="3571875"/>
          <p14:tracePt t="325725" x="7010400" y="3571875"/>
          <p14:tracePt t="325742" x="7027863" y="3571875"/>
          <p14:tracePt t="325750" x="7045325" y="3581400"/>
          <p14:tracePt t="325761" x="7054850" y="3598863"/>
          <p14:tracePt t="325774" x="7054850" y="3616325"/>
          <p14:tracePt t="325787" x="7062788" y="3643313"/>
          <p14:tracePt t="325801" x="7072313" y="3660775"/>
          <p14:tracePt t="325817" x="7072313" y="3679825"/>
          <p14:tracePt t="325834" x="7072313" y="3687763"/>
          <p14:tracePt t="325851" x="7072313" y="3714750"/>
          <p14:tracePt t="325867" x="7072313" y="3724275"/>
          <p14:tracePt t="325884" x="7062788" y="3724275"/>
          <p14:tracePt t="325901" x="7045325" y="3732213"/>
          <p14:tracePt t="325919" x="7037388" y="3732213"/>
          <p14:tracePt t="325934" x="7010400" y="3732213"/>
          <p14:tracePt t="325958" x="7000875" y="3732213"/>
          <p14:tracePt t="325970" x="6991350" y="3732213"/>
          <p14:tracePt t="325984" x="6983413" y="3724275"/>
          <p14:tracePt t="326001" x="6983413" y="3714750"/>
          <p14:tracePt t="326017" x="6973888" y="3714750"/>
          <p14:tracePt t="326034" x="6973888" y="3705225"/>
          <p14:tracePt t="326460" x="6965950" y="3705225"/>
          <p14:tracePt t="326497" x="6956425" y="3705225"/>
          <p14:tracePt t="326534" x="6946900" y="3697288"/>
          <p14:tracePt t="326607" x="6938963" y="3697288"/>
          <p14:tracePt t="327257" x="6929438" y="3697288"/>
          <p14:tracePt t="327562" x="6919913" y="3697288"/>
          <p14:tracePt t="327587" x="6911975" y="3697288"/>
          <p14:tracePt t="327600" x="6894513" y="3697288"/>
          <p14:tracePt t="327612" x="6875463" y="3697288"/>
          <p14:tracePt t="327624" x="6848475" y="3697288"/>
          <p14:tracePt t="327636" x="6804025" y="3697288"/>
          <p14:tracePt t="327651" x="6724650" y="3697288"/>
          <p14:tracePt t="327668" x="6643688" y="3697288"/>
          <p14:tracePt t="327685" x="6518275" y="3697288"/>
          <p14:tracePt t="327701" x="6197600" y="3697288"/>
          <p14:tracePt t="327718" x="5991225" y="3697288"/>
          <p14:tracePt t="327735" x="5616575" y="3652838"/>
          <p14:tracePt t="327751" x="5446713" y="3616325"/>
          <p14:tracePt t="327768" x="5330825" y="3589338"/>
          <p14:tracePt t="327785" x="5126038" y="3536950"/>
          <p14:tracePt t="327801" x="5037138" y="3509963"/>
          <p14:tracePt t="327818" x="4946650" y="3465513"/>
          <p14:tracePt t="327835" x="4786313" y="3394075"/>
          <p14:tracePt t="327851" x="4705350" y="3340100"/>
          <p14:tracePt t="327868" x="4625975" y="3276600"/>
          <p14:tracePt t="327885" x="4491038" y="3160713"/>
          <p14:tracePt t="327901" x="4429125" y="3098800"/>
          <p14:tracePt t="327919" x="4303713" y="2955925"/>
          <p14:tracePt t="327935" x="4241800" y="2894013"/>
          <p14:tracePt t="327951" x="4197350" y="2830513"/>
          <p14:tracePt t="327968" x="4098925" y="2724150"/>
          <p14:tracePt t="327985" x="4044950" y="2670175"/>
          <p14:tracePt t="328001" x="4017963" y="2616200"/>
          <p14:tracePt t="328018" x="3983038" y="2517775"/>
          <p14:tracePt t="328035" x="3965575" y="2473325"/>
          <p14:tracePt t="328051" x="3946525" y="2446338"/>
          <p14:tracePt t="328068" x="3929063" y="2401888"/>
          <p14:tracePt t="328085" x="3919538" y="2393950"/>
          <p14:tracePt t="328102" x="3911600" y="2366963"/>
          <p14:tracePt t="328213" x="3911600" y="2347913"/>
          <p14:tracePt t="328224" x="3911600" y="2330450"/>
          <p14:tracePt t="328237" x="3911600" y="2312988"/>
          <p14:tracePt t="328249" x="3911600" y="2286000"/>
          <p14:tracePt t="328262" x="3911600" y="2259013"/>
          <p14:tracePt t="328274" x="3911600" y="2241550"/>
          <p14:tracePt t="328287" x="3919538" y="2241550"/>
          <p14:tracePt t="328301" x="3919538" y="2224088"/>
          <p14:tracePt t="328322" x="3919538" y="2214563"/>
          <p14:tracePt t="328347" x="3929063" y="2214563"/>
          <p14:tracePt t="328362" x="3946525" y="2214563"/>
          <p14:tracePt t="328372" x="3956050" y="2214563"/>
          <p14:tracePt t="328385" x="3973513" y="2214563"/>
          <p14:tracePt t="328402" x="3983038" y="2214563"/>
          <p14:tracePt t="328418" x="3990975" y="2214563"/>
          <p14:tracePt t="328435" x="4010025" y="2214563"/>
          <p14:tracePt t="328886" x="4017963" y="2232025"/>
          <p14:tracePt t="328898" x="4027488" y="2241550"/>
          <p14:tracePt t="328912" x="4044950" y="2259013"/>
          <p14:tracePt t="328922" x="4071938" y="2295525"/>
          <p14:tracePt t="328935" x="4089400" y="2330450"/>
          <p14:tracePt t="328952" x="4133850" y="2374900"/>
          <p14:tracePt t="328968" x="4197350" y="2419350"/>
          <p14:tracePt t="328985" x="4394200" y="2581275"/>
          <p14:tracePt t="329002" x="4527550" y="2670175"/>
          <p14:tracePt t="329018" x="4724400" y="2786063"/>
          <p14:tracePt t="329035" x="5126038" y="3009900"/>
          <p14:tracePt t="329052" x="5367338" y="3116263"/>
          <p14:tracePt t="329068" x="5599113" y="3197225"/>
          <p14:tracePt t="329085" x="6099175" y="3357563"/>
          <p14:tracePt t="329102" x="6340475" y="3419475"/>
          <p14:tracePt t="329118" x="6777038" y="3517900"/>
          <p14:tracePt t="329135" x="6973888" y="3554413"/>
          <p14:tracePt t="329152" x="7116763" y="3571875"/>
          <p14:tracePt t="329168" x="7304088" y="3633788"/>
          <p14:tracePt t="329185" x="7358063" y="3660775"/>
          <p14:tracePt t="329202" x="7375525" y="3679825"/>
          <p14:tracePt t="329218" x="7394575" y="3679825"/>
          <p14:tracePt t="329235" x="7402513" y="3687763"/>
          <p14:tracePt t="329449" x="7394575" y="3687763"/>
          <p14:tracePt t="329474" x="7385050" y="3687763"/>
          <p14:tracePt t="329486" x="7367588" y="3687763"/>
          <p14:tracePt t="329499" x="7348538" y="3687763"/>
          <p14:tracePt t="329511" x="7331075" y="3679825"/>
          <p14:tracePt t="329523" x="7304088" y="3670300"/>
          <p14:tracePt t="329536" x="7277100" y="3660775"/>
          <p14:tracePt t="329552" x="7259638" y="3652838"/>
          <p14:tracePt t="329569" x="7251700" y="3643313"/>
          <p14:tracePt t="329585" x="7224713" y="3633788"/>
          <p14:tracePt t="329602" x="7215188" y="3625850"/>
          <p14:tracePt t="329619" x="7180263" y="3616325"/>
          <p14:tracePt t="329635" x="7134225" y="3598863"/>
          <p14:tracePt t="329652" x="7116763" y="3589338"/>
          <p14:tracePt t="329669" x="7089775" y="3571875"/>
          <p14:tracePt t="329685" x="7045325" y="3544888"/>
          <p14:tracePt t="329702" x="7010400" y="3536950"/>
          <p14:tracePt t="329719" x="6991350" y="3517900"/>
          <p14:tracePt t="329735" x="6938963" y="3500438"/>
          <p14:tracePt t="329752" x="6911975" y="3490913"/>
          <p14:tracePt t="329769" x="6848475" y="3455988"/>
          <p14:tracePt t="329785" x="6831013" y="3455988"/>
          <p14:tracePt t="329802" x="6823075" y="3438525"/>
          <p14:tracePt t="329818" x="6796088" y="3429000"/>
          <p14:tracePt t="329835" x="6786563" y="3429000"/>
          <p14:tracePt t="329852" x="6759575" y="3419475"/>
          <p14:tracePt t="329869" x="6732588" y="3419475"/>
          <p14:tracePt t="329885" x="6688138" y="3419475"/>
          <p14:tracePt t="329902" x="6661150" y="3411538"/>
          <p14:tracePt t="329919" x="6653213" y="3411538"/>
          <p14:tracePt t="329935" x="6643688" y="3411538"/>
          <p14:tracePt t="329953" x="6634163" y="3411538"/>
          <p14:tracePt t="329969" x="6616700" y="3411538"/>
          <p14:tracePt t="329985" x="6599238" y="3429000"/>
          <p14:tracePt t="330003" x="6581775" y="3429000"/>
          <p14:tracePt t="330019" x="6581775" y="3438525"/>
          <p14:tracePt t="330086" x="6581775" y="3446463"/>
          <p14:tracePt t="330098" x="6581775" y="3455988"/>
          <p14:tracePt t="330111" x="6581775" y="3465513"/>
          <p14:tracePt t="330123" x="6581775" y="3482975"/>
          <p14:tracePt t="330135" x="6581775" y="3490913"/>
          <p14:tracePt t="330152" x="6589713" y="3509963"/>
          <p14:tracePt t="330169" x="6589713" y="3517900"/>
          <p14:tracePt t="330185" x="6608763" y="3536950"/>
          <p14:tracePt t="330202" x="6616700" y="3554413"/>
          <p14:tracePt t="330219" x="6626225" y="3554413"/>
          <p14:tracePt t="330235" x="6653213" y="3562350"/>
          <p14:tracePt t="330252" x="6661150" y="3562350"/>
          <p14:tracePt t="330269" x="6670675" y="3562350"/>
          <p14:tracePt t="330285" x="6688138" y="3562350"/>
          <p14:tracePt t="330302" x="6697663" y="3562350"/>
          <p14:tracePt t="330319" x="6697663" y="3554413"/>
          <p14:tracePt t="330335" x="6697663" y="3544888"/>
          <p14:tracePt t="330356" x="6697663" y="3536950"/>
          <p14:tracePt t="330711" x="6688138" y="3536950"/>
          <p14:tracePt t="330735" x="6680200" y="3536950"/>
          <p14:tracePt t="331067" x="6670675" y="3536950"/>
          <p14:tracePt t="331190" x="6661150" y="3544888"/>
          <p14:tracePt t="331202" x="6661150" y="3554413"/>
          <p14:tracePt t="331227" x="6653213" y="3562350"/>
          <p14:tracePt t="331239" x="6653213" y="3571875"/>
          <p14:tracePt t="331252" x="6653213" y="3581400"/>
          <p14:tracePt t="331264" x="6653213" y="3589338"/>
          <p14:tracePt t="331276" x="6643688" y="3589338"/>
          <p14:tracePt t="331300" x="6634163" y="3598863"/>
          <p14:tracePt t="331313" x="6634163" y="3608388"/>
          <p14:tracePt t="331325" x="6626225" y="3616325"/>
          <p14:tracePt t="331336" x="6616700" y="3625850"/>
          <p14:tracePt t="331352" x="6599238" y="3652838"/>
          <p14:tracePt t="331369" x="6581775" y="3660775"/>
          <p14:tracePt t="331386" x="6572250" y="3670300"/>
          <p14:tracePt t="331403" x="6554788" y="3687763"/>
          <p14:tracePt t="331419" x="6545263" y="3687763"/>
          <p14:tracePt t="331447" x="6537325" y="3687763"/>
          <p14:tracePt t="331460" x="6537325" y="3697288"/>
          <p14:tracePt t="331472" x="6527800" y="3697288"/>
          <p14:tracePt t="331570" x="6510338" y="3705225"/>
          <p14:tracePt t="331581" x="6500813" y="3705225"/>
          <p14:tracePt t="331607" x="6491288" y="3705225"/>
          <p14:tracePt t="331656" x="6483350" y="3705225"/>
          <p14:tracePt t="331692" x="6473825" y="3705225"/>
          <p14:tracePt t="331717" x="6473825" y="3714750"/>
          <p14:tracePt t="331766" x="6456363" y="3714750"/>
          <p14:tracePt t="331778" x="6438900" y="3724275"/>
          <p14:tracePt t="331792" x="6411913" y="3732213"/>
          <p14:tracePt t="331803" x="6402388" y="3741738"/>
          <p14:tracePt t="331815" x="6394450" y="3741738"/>
          <p14:tracePt t="331827" x="6384925" y="3741738"/>
          <p14:tracePt t="331879" x="6375400" y="3741738"/>
          <p14:tracePt t="332145" x="6375400" y="3732213"/>
          <p14:tracePt t="332684" x="6367463" y="3732213"/>
          <p14:tracePt t="332709" x="6357938" y="3732213"/>
          <p14:tracePt t="332722" x="6348413" y="3741738"/>
          <p14:tracePt t="332733" x="6340475" y="3768725"/>
          <p14:tracePt t="332746" x="6313488" y="3795713"/>
          <p14:tracePt t="332758" x="6303963" y="3840163"/>
          <p14:tracePt t="332770" x="6276975" y="3875088"/>
          <p14:tracePt t="332786" x="6251575" y="3929063"/>
          <p14:tracePt t="332803" x="6232525" y="4000500"/>
          <p14:tracePt t="332820" x="6197600" y="4071938"/>
          <p14:tracePt t="332836" x="6153150" y="4241800"/>
          <p14:tracePt t="332853" x="6126163" y="4322763"/>
          <p14:tracePt t="332869" x="6072188" y="4491038"/>
          <p14:tracePt t="332886" x="6054725" y="4562475"/>
          <p14:tracePt t="332903" x="6037263" y="4625975"/>
          <p14:tracePt t="332920" x="6010275" y="4795838"/>
          <p14:tracePt t="332936" x="5991225" y="4875213"/>
          <p14:tracePt t="332953" x="5965825" y="5045075"/>
          <p14:tracePt t="332970" x="5938838" y="5126038"/>
          <p14:tracePt t="332986" x="5919788" y="5214938"/>
          <p14:tracePt t="333003" x="5894388" y="5340350"/>
          <p14:tracePt t="333020" x="5884863" y="5419725"/>
          <p14:tracePt t="333036" x="5867400" y="5483225"/>
          <p14:tracePt t="333053" x="5857875" y="5670550"/>
          <p14:tracePt t="333070" x="5848350" y="5705475"/>
          <p14:tracePt t="333420" x="5840413" y="5715000"/>
          <p14:tracePt t="333482" x="5840413" y="5724525"/>
          <p14:tracePt t="333494" x="5848350" y="5724525"/>
          <p14:tracePt t="333519" x="5857875" y="5724525"/>
          <p14:tracePt t="333531" x="5867400" y="5724525"/>
          <p14:tracePt t="333541" x="5875338" y="5732463"/>
          <p14:tracePt t="333556" x="5884863" y="5732463"/>
          <p14:tracePt t="333579" x="5902325" y="5732463"/>
          <p14:tracePt t="333604" x="5919788" y="5724525"/>
          <p14:tracePt t="333615" x="5919788" y="5715000"/>
          <p14:tracePt t="333627" x="5929313" y="5688013"/>
          <p14:tracePt t="333640" x="5929313" y="5680075"/>
          <p14:tracePt t="333653" x="5929313" y="5661025"/>
          <p14:tracePt t="333670" x="5929313" y="5653088"/>
          <p14:tracePt t="333686" x="5929313" y="5634038"/>
          <p14:tracePt t="333703" x="5929313" y="5616575"/>
          <p14:tracePt t="333727" x="5919788" y="5616575"/>
          <p14:tracePt t="333738" x="5911850" y="5616575"/>
          <p14:tracePt t="335025" x="5911850" y="5626100"/>
          <p14:tracePt t="335074" x="5911850" y="5634038"/>
          <p14:tracePt t="335147" x="5919788" y="5643563"/>
          <p14:tracePt t="335172" x="5929313" y="5643563"/>
          <p14:tracePt t="335209" x="5938838" y="5643563"/>
          <p14:tracePt t="335282" x="5929313" y="5643563"/>
          <p14:tracePt t="335344" x="5919788" y="5643563"/>
          <p14:tracePt t="336091" x="5919788" y="5634038"/>
          <p14:tracePt t="336103" x="5911850" y="5626100"/>
          <p14:tracePt t="336116" x="5911850" y="5599113"/>
          <p14:tracePt t="336127" x="5894388" y="5562600"/>
          <p14:tracePt t="336140" x="5884863" y="5510213"/>
          <p14:tracePt t="336154" x="5884863" y="5429250"/>
          <p14:tracePt t="336170" x="5884863" y="5322888"/>
          <p14:tracePt t="336187" x="5884863" y="5232400"/>
          <p14:tracePt t="336204" x="5902325" y="5027613"/>
          <p14:tracePt t="336221" x="5919788" y="4938713"/>
          <p14:tracePt t="336237" x="5956300" y="4786313"/>
          <p14:tracePt t="336254" x="5973763" y="4697413"/>
          <p14:tracePt t="336271" x="6000750" y="4608513"/>
          <p14:tracePt t="336287" x="6081713" y="4446588"/>
          <p14:tracePt t="336304" x="6126163" y="4384675"/>
          <p14:tracePt t="336321" x="6161088" y="4330700"/>
          <p14:tracePt t="336337" x="6232525" y="4241800"/>
          <p14:tracePt t="336354" x="6269038" y="4187825"/>
          <p14:tracePt t="336371" x="6303963" y="4152900"/>
          <p14:tracePt t="336387" x="6429375" y="4054475"/>
          <p14:tracePt t="336404" x="6491288" y="4000500"/>
          <p14:tracePt t="336421" x="6562725" y="3956050"/>
          <p14:tracePt t="336437" x="6661150" y="3902075"/>
          <p14:tracePt t="336454" x="6697663" y="3875088"/>
          <p14:tracePt t="336471" x="6751638" y="3848100"/>
          <p14:tracePt t="336487" x="6777038" y="3830638"/>
          <p14:tracePt t="336504" x="6813550" y="3822700"/>
          <p14:tracePt t="336521" x="6848475" y="3795713"/>
          <p14:tracePt t="336537" x="6875463" y="3776663"/>
          <p14:tracePt t="336554" x="6902450" y="3759200"/>
          <p14:tracePt t="336571" x="6938963" y="3732213"/>
          <p14:tracePt t="336588" x="6946900" y="3724275"/>
          <p14:tracePt t="336604" x="6956425" y="3724275"/>
          <p14:tracePt t="336655" x="6973888" y="3714750"/>
          <p14:tracePt t="336667" x="7018338" y="3705225"/>
          <p14:tracePt t="336679" x="7045325" y="3705225"/>
          <p14:tracePt t="336690" x="7072313" y="3697288"/>
          <p14:tracePt t="336704" x="7099300" y="3697288"/>
          <p14:tracePt t="336721" x="7116763" y="3697288"/>
          <p14:tracePt t="336737" x="7134225" y="3697288"/>
          <p14:tracePt t="336754" x="7153275" y="3697288"/>
          <p14:tracePt t="336771" x="7153275" y="3705225"/>
          <p14:tracePt t="336790" x="7153275" y="3714750"/>
          <p14:tracePt t="336804" x="7161213" y="3714750"/>
          <p14:tracePt t="336821" x="7161213" y="3724275"/>
          <p14:tracePt t="336838" x="7161213" y="3732213"/>
          <p14:tracePt t="336854" x="7161213" y="3741738"/>
          <p14:tracePt t="336876" x="7161213" y="3759200"/>
          <p14:tracePt t="336899" x="7161213" y="3768725"/>
          <p14:tracePt t="336925" x="7153275" y="3786188"/>
          <p14:tracePt t="336937" x="7143750" y="3786188"/>
          <p14:tracePt t="336985" x="7134225" y="3795713"/>
          <p14:tracePt t="337022" x="7126288" y="3795713"/>
          <p14:tracePt t="337035" x="7116763" y="3795713"/>
          <p14:tracePt t="337058" x="7108825" y="3795713"/>
          <p14:tracePt t="337072" x="7089775" y="3795713"/>
          <p14:tracePt t="337083" x="7089775" y="3786188"/>
          <p14:tracePt t="337096" x="7072313" y="3786188"/>
          <p14:tracePt t="337108" x="7062788" y="3768725"/>
          <p14:tracePt t="337121" x="7045325" y="3768725"/>
          <p14:tracePt t="337138" x="7037388" y="3759200"/>
          <p14:tracePt t="337154" x="7027863" y="3751263"/>
          <p14:tracePt t="337171" x="6973888" y="3705225"/>
          <p14:tracePt t="337187" x="6938963" y="3687763"/>
          <p14:tracePt t="337204" x="6884988" y="3652838"/>
          <p14:tracePt t="337221" x="6759575" y="3544888"/>
          <p14:tracePt t="337238" x="6705600" y="3500438"/>
          <p14:tracePt t="337254" x="6599238" y="3419475"/>
          <p14:tracePt t="337271" x="6545263" y="3411538"/>
          <p14:tracePt t="337288" x="6491288" y="3402013"/>
          <p14:tracePt t="337304" x="6402388" y="3402013"/>
          <p14:tracePt t="337321" x="6340475" y="3402013"/>
          <p14:tracePt t="337338" x="6286500" y="3419475"/>
          <p14:tracePt t="337354" x="6242050" y="3429000"/>
          <p14:tracePt t="337371" x="6215063" y="3455988"/>
          <p14:tracePt t="337388" x="6180138" y="3482975"/>
          <p14:tracePt t="337404" x="6143625" y="3527425"/>
          <p14:tracePt t="337421" x="6099175" y="3562350"/>
          <p14:tracePt t="337438" x="6054725" y="3608388"/>
          <p14:tracePt t="337454" x="5991225" y="3670300"/>
          <p14:tracePt t="337471" x="5973763" y="3705225"/>
          <p14:tracePt t="337488" x="5938838" y="3759200"/>
          <p14:tracePt t="337504" x="5911850" y="3786188"/>
          <p14:tracePt t="337521" x="5902325" y="3813175"/>
          <p14:tracePt t="337538" x="5875338" y="3894138"/>
          <p14:tracePt t="337554" x="5867400" y="3929063"/>
          <p14:tracePt t="337571" x="5857875" y="3965575"/>
          <p14:tracePt t="337588" x="5848350" y="4027488"/>
          <p14:tracePt t="337604" x="5840413" y="4071938"/>
          <p14:tracePt t="337621" x="5840413" y="4108450"/>
          <p14:tracePt t="337638" x="5840413" y="4187825"/>
          <p14:tracePt t="337654" x="5830888" y="4224338"/>
          <p14:tracePt t="337671" x="5830888" y="4313238"/>
          <p14:tracePt t="337688" x="5830888" y="4367213"/>
          <p14:tracePt t="337704" x="5830888" y="4411663"/>
          <p14:tracePt t="337721" x="5830888" y="4446588"/>
          <p14:tracePt t="337738" x="5830888" y="4510088"/>
          <p14:tracePt t="337754" x="5830888" y="4527550"/>
          <p14:tracePt t="337771" x="5857875" y="4545013"/>
          <p14:tracePt t="337788" x="5867400" y="4545013"/>
          <p14:tracePt t="337807" x="5875338" y="4545013"/>
          <p14:tracePt t="337831" x="5894388" y="4545013"/>
          <p14:tracePt t="337844" x="5902325" y="4518025"/>
          <p14:tracePt t="337856" x="5919788" y="4483100"/>
          <p14:tracePt t="337871" x="5938838" y="4456113"/>
          <p14:tracePt t="337888" x="5946775" y="4411663"/>
          <p14:tracePt t="337905" x="6018213" y="4303713"/>
          <p14:tracePt t="337921" x="6062663" y="4251325"/>
          <p14:tracePt t="337938" x="6099175" y="4170363"/>
          <p14:tracePt t="337954" x="6170613" y="4054475"/>
          <p14:tracePt t="337971" x="6205538" y="4017963"/>
          <p14:tracePt t="337988" x="6232525" y="3973513"/>
          <p14:tracePt t="338005" x="6303963" y="3894138"/>
          <p14:tracePt t="338021" x="6340475" y="3857625"/>
          <p14:tracePt t="338038" x="6357938" y="3830638"/>
          <p14:tracePt t="338054" x="6394450" y="3786188"/>
          <p14:tracePt t="338071" x="6429375" y="3751263"/>
          <p14:tracePt t="338088" x="6456363" y="3732213"/>
          <p14:tracePt t="338105" x="6545263" y="3670300"/>
          <p14:tracePt t="338121" x="6589713" y="3643313"/>
          <p14:tracePt t="338138" x="6653213" y="3616325"/>
          <p14:tracePt t="338155" x="6680200" y="3608388"/>
          <p14:tracePt t="338171" x="6705600" y="3589338"/>
          <p14:tracePt t="338188" x="6751638" y="3571875"/>
          <p14:tracePt t="338204" x="6777038" y="3554413"/>
          <p14:tracePt t="338221" x="6813550" y="3544888"/>
          <p14:tracePt t="338238" x="6867525" y="3544888"/>
          <p14:tracePt t="338254" x="6884988" y="3544888"/>
          <p14:tracePt t="338271" x="6902450" y="3544888"/>
          <p14:tracePt t="338272" x="6919913" y="3544888"/>
          <p14:tracePt t="338288" x="6938963" y="3544888"/>
          <p14:tracePt t="338305" x="6956425" y="3544888"/>
          <p14:tracePt t="338321" x="6991350" y="3554413"/>
          <p14:tracePt t="338338" x="7010400" y="3562350"/>
          <p14:tracePt t="338355" x="7018338" y="3581400"/>
          <p14:tracePt t="338371" x="7054850" y="3608388"/>
          <p14:tracePt t="338388" x="7072313" y="3616325"/>
          <p14:tracePt t="338404" x="7089775" y="3633788"/>
          <p14:tracePt t="338422" x="7116763" y="3660775"/>
          <p14:tracePt t="338446" x="7116763" y="3670300"/>
          <p14:tracePt t="338456" x="7116763" y="3679825"/>
          <p14:tracePt t="338506" x="7116763" y="3687763"/>
          <p14:tracePt t="338592" x="7116763" y="3697288"/>
          <p14:tracePt t="338627" x="7116763" y="3705225"/>
          <p14:tracePt t="338640" x="7108825" y="3705225"/>
          <p14:tracePt t="338664" x="7099300" y="3705225"/>
          <p14:tracePt t="338689" x="7089775" y="3705225"/>
          <p14:tracePt t="338702" x="7081838" y="3705225"/>
          <p14:tracePt t="338713" x="7072313" y="3705225"/>
          <p14:tracePt t="338725" x="7062788" y="3705225"/>
          <p14:tracePt t="338751" x="7054850" y="3705225"/>
          <p14:tracePt t="338763" x="7045325" y="3705225"/>
          <p14:tracePt t="338774" x="7037388" y="3705225"/>
          <p14:tracePt t="338788" x="7027863" y="3705225"/>
          <p14:tracePt t="338805" x="7018338" y="3705225"/>
          <p14:tracePt t="338822" x="7000875" y="3705225"/>
          <p14:tracePt t="338838" x="6983413" y="3705225"/>
          <p14:tracePt t="338855" x="6965950" y="3705225"/>
          <p14:tracePt t="338871" x="6956425" y="3705225"/>
          <p14:tracePt t="338888" x="6919913" y="3705225"/>
          <p14:tracePt t="338905" x="6894513" y="3705225"/>
          <p14:tracePt t="338921" x="6840538" y="3705225"/>
          <p14:tracePt t="338938" x="6813550" y="3705225"/>
          <p14:tracePt t="338955" x="6786563" y="3705225"/>
          <p14:tracePt t="338971" x="6732588" y="3714750"/>
          <p14:tracePt t="338988" x="6715125" y="3724275"/>
          <p14:tracePt t="339005" x="6670675" y="3741738"/>
          <p14:tracePt t="339022" x="6616700" y="3768725"/>
          <p14:tracePt t="339038" x="6581775" y="3786188"/>
          <p14:tracePt t="339055" x="6554788" y="3795713"/>
          <p14:tracePt t="339072" x="6537325" y="3813175"/>
          <p14:tracePt t="339088" x="6527800" y="3813175"/>
          <p14:tracePt t="339105" x="6518275" y="3822700"/>
          <p14:tracePt t="339122" x="6510338" y="3830638"/>
          <p14:tracePt t="339138" x="6500813" y="3848100"/>
          <p14:tracePt t="339155" x="6491288" y="3867150"/>
          <p14:tracePt t="339171" x="6483350" y="3867150"/>
          <p14:tracePt t="339188" x="6473825" y="3867150"/>
          <p14:tracePt t="352204" x="6473825" y="3857625"/>
          <p14:tracePt t="352217" x="6473825" y="3830638"/>
          <p14:tracePt t="352229" x="6473825" y="3803650"/>
          <p14:tracePt t="352240" x="6473825" y="3768725"/>
          <p14:tracePt t="352252" x="6473825" y="3724275"/>
          <p14:tracePt t="352265" x="6473825" y="3679825"/>
          <p14:tracePt t="352278" x="6473825" y="3643313"/>
          <p14:tracePt t="352292" x="6473825" y="3608388"/>
          <p14:tracePt t="352309" x="6473825" y="3589338"/>
          <p14:tracePt t="352325" x="6473825" y="3536950"/>
          <p14:tracePt t="352342" x="6473825" y="3490913"/>
          <p14:tracePt t="352359" x="6473825" y="3455988"/>
          <p14:tracePt t="352376" x="6491288" y="3357563"/>
          <p14:tracePt t="352392" x="6510338" y="3303588"/>
          <p14:tracePt t="352409" x="6527800" y="3259138"/>
          <p14:tracePt t="352425" x="6545263" y="3179763"/>
          <p14:tracePt t="352442" x="6545263" y="3160713"/>
          <p14:tracePt t="352459" x="6545263" y="3152775"/>
          <p14:tracePt t="352476" x="6545263" y="3125788"/>
          <p14:tracePt t="352492" x="6554788" y="3116263"/>
          <p14:tracePt t="352509" x="6554788" y="3098800"/>
          <p14:tracePt t="352526" x="6562725" y="3089275"/>
          <p14:tracePt t="353245" x="6562725" y="3071813"/>
          <p14:tracePt t="353258" x="6562725" y="3027363"/>
          <p14:tracePt t="353270" x="6562725" y="2990850"/>
          <p14:tracePt t="353281" x="6572250" y="2965450"/>
          <p14:tracePt t="353295" x="6572250" y="2938463"/>
          <p14:tracePt t="353309" x="6572250" y="2919413"/>
          <p14:tracePt t="353326" x="6572250" y="2901950"/>
          <p14:tracePt t="353344" x="6572250" y="2894013"/>
          <p14:tracePt t="353564" x="6572250" y="2884488"/>
          <p14:tracePt t="353600" x="6572250" y="2874963"/>
          <p14:tracePt t="353625" x="6572250" y="2867025"/>
          <p14:tracePt t="353747" x="6572250" y="2857500"/>
          <p14:tracePt t="353772" x="6562725" y="2857500"/>
          <p14:tracePt t="353809" x="6554788" y="2857500"/>
          <p14:tracePt t="353821" x="6537325" y="2857500"/>
          <p14:tracePt t="353834" x="6518275" y="2857500"/>
          <p14:tracePt t="353845" x="6465888" y="2847975"/>
          <p14:tracePt t="353859" x="6419850" y="2840038"/>
          <p14:tracePt t="353876" x="6330950" y="2822575"/>
          <p14:tracePt t="353893" x="6232525" y="2795588"/>
          <p14:tracePt t="353909" x="5991225" y="2724150"/>
          <p14:tracePt t="353926" x="5830888" y="2652713"/>
          <p14:tracePt t="353943" x="5715000" y="2589213"/>
          <p14:tracePt t="353943" x="5581650" y="2490788"/>
          <p14:tracePt t="353959" x="5456238" y="2411413"/>
          <p14:tracePt t="353976" x="5375275" y="2322513"/>
          <p14:tracePt t="353993" x="5259388" y="2125663"/>
          <p14:tracePt t="354009" x="5205413" y="2027238"/>
          <p14:tracePt t="354026" x="5180013" y="1965325"/>
          <p14:tracePt t="354043" x="5153025" y="1911350"/>
          <p14:tracePt t="354059" x="5126038" y="1866900"/>
          <p14:tracePt t="354076" x="5126038" y="1847850"/>
          <p14:tracePt t="354139" x="5116513" y="1847850"/>
          <p14:tracePt t="354238" x="5108575" y="1847850"/>
          <p14:tracePt t="354373" x="5099050" y="1847850"/>
          <p14:tracePt t="354410" x="5089525" y="1847850"/>
          <p14:tracePt t="354434" x="5072063" y="1847850"/>
          <p14:tracePt t="354447" x="5072063" y="1857375"/>
          <p14:tracePt t="354458" x="5062538" y="1857375"/>
          <p14:tracePt t="354470" x="5054600" y="1857375"/>
          <p14:tracePt t="354482" x="5045075" y="1857375"/>
          <p14:tracePt t="355229" x="5027613" y="1857375"/>
          <p14:tracePt t="355243" x="4973638" y="1857375"/>
          <p14:tracePt t="355254" x="4848225" y="1857375"/>
          <p14:tracePt t="355267" x="4670425" y="1857375"/>
          <p14:tracePt t="355279" x="4340225" y="1893888"/>
          <p14:tracePt t="355293" x="3983038" y="1911350"/>
          <p14:tracePt t="355310" x="3660775" y="1919288"/>
          <p14:tracePt t="355326" x="3384550" y="1919288"/>
          <p14:tracePt t="355343" x="2982913" y="1919288"/>
          <p14:tracePt t="355360" x="2840038" y="1911350"/>
          <p14:tracePt t="355377" x="2625725" y="1857375"/>
          <p14:tracePt t="355393" x="2517775" y="1839913"/>
          <p14:tracePt t="355410" x="2438400" y="1822450"/>
          <p14:tracePt t="355426" x="2374900" y="1812925"/>
          <p14:tracePt t="355443" x="2286000" y="1776413"/>
          <p14:tracePt t="355460" x="2259013" y="1758950"/>
          <p14:tracePt t="355477" x="2224088" y="1731963"/>
          <p14:tracePt t="355493" x="2205038" y="1714500"/>
          <p14:tracePt t="355510" x="2187575" y="1704975"/>
          <p14:tracePt t="355526" x="2160588" y="1687513"/>
          <p14:tracePt t="355543" x="2143125" y="1687513"/>
          <p14:tracePt t="355560" x="2125663" y="1679575"/>
          <p14:tracePt t="355577" x="2098675" y="1679575"/>
          <p14:tracePt t="355598" x="2089150" y="1670050"/>
          <p14:tracePt t="355622" x="2081213" y="1670050"/>
          <p14:tracePt t="355647" x="2071688" y="1660525"/>
          <p14:tracePt t="355660" x="2062163" y="1660525"/>
          <p14:tracePt t="355807" x="2071688" y="1660525"/>
          <p14:tracePt t="355830" x="2081213" y="1660525"/>
          <p14:tracePt t="355843" x="2089150" y="1660525"/>
          <p14:tracePt t="355856" x="2098675" y="1660525"/>
          <p14:tracePt t="355867" x="2116138" y="1660525"/>
          <p14:tracePt t="355881" x="2125663" y="1660525"/>
          <p14:tracePt t="355893" x="2133600" y="1670050"/>
          <p14:tracePt t="355910" x="2160588" y="1670050"/>
          <p14:tracePt t="355927" x="2187575" y="1679575"/>
          <p14:tracePt t="355943" x="2268538" y="1679575"/>
          <p14:tracePt t="355960" x="2330450" y="1679575"/>
          <p14:tracePt t="355977" x="2500313" y="1679575"/>
          <p14:tracePt t="355994" x="2598738" y="1679575"/>
          <p14:tracePt t="356010" x="2697163" y="1679575"/>
          <p14:tracePt t="356027" x="2867025" y="1679575"/>
          <p14:tracePt t="356043" x="2928938" y="1679575"/>
          <p14:tracePt t="356060" x="2990850" y="1679575"/>
          <p14:tracePt t="356076" x="3044825" y="1687513"/>
          <p14:tracePt t="356093" x="3062288" y="1687513"/>
          <p14:tracePt t="356112" x="3071813" y="1687513"/>
          <p14:tracePt t="356127" x="3071813" y="1697038"/>
          <p14:tracePt t="356149" x="3071813" y="1704975"/>
          <p14:tracePt t="356260" x="3081338" y="1704975"/>
          <p14:tracePt t="356284" x="3089275" y="1704975"/>
          <p14:tracePt t="356640" x="3098800" y="1714500"/>
          <p14:tracePt t="356663" x="3108325" y="1724025"/>
          <p14:tracePt t="356676" x="3116263" y="1731963"/>
          <p14:tracePt t="356688" x="3125788" y="1731963"/>
          <p14:tracePt t="356700" x="3133725" y="1731963"/>
          <p14:tracePt t="356713" x="3152775" y="1741488"/>
          <p14:tracePt t="356727" x="3160713" y="1751013"/>
          <p14:tracePt t="356744" x="3170238" y="1758950"/>
          <p14:tracePt t="356760" x="3187700" y="1776413"/>
          <p14:tracePt t="356777" x="3224213" y="1803400"/>
          <p14:tracePt t="356794" x="3241675" y="1812925"/>
          <p14:tracePt t="356810" x="3268663" y="1830388"/>
          <p14:tracePt t="356827" x="3322638" y="1857375"/>
          <p14:tracePt t="356844" x="3375025" y="1874838"/>
          <p14:tracePt t="356860" x="3465513" y="1911350"/>
          <p14:tracePt t="356877" x="3527425" y="1938338"/>
          <p14:tracePt t="356893" x="3598863" y="1955800"/>
          <p14:tracePt t="356910" x="3751263" y="1982788"/>
          <p14:tracePt t="356927" x="3830638" y="1990725"/>
          <p14:tracePt t="356944" x="3919538" y="1990725"/>
          <p14:tracePt t="356960" x="4062413" y="1990725"/>
          <p14:tracePt t="356977" x="4125913" y="1982788"/>
          <p14:tracePt t="356994" x="4187825" y="1973263"/>
          <p14:tracePt t="357011" x="4259263" y="1955800"/>
          <p14:tracePt t="357027" x="4276725" y="1955800"/>
          <p14:tracePt t="357044" x="4303713" y="1955800"/>
          <p14:tracePt t="357060" x="4313238" y="1955800"/>
          <p14:tracePt t="357349" x="4313238" y="1946275"/>
          <p14:tracePt t="357362" x="4322763" y="1946275"/>
          <p14:tracePt t="357387" x="4456113" y="1874838"/>
          <p14:tracePt t="357399" x="4660900" y="1768475"/>
          <p14:tracePt t="357412" x="4911725" y="1714500"/>
          <p14:tracePt t="357424" x="5153025" y="1670050"/>
          <p14:tracePt t="357435" x="5375275" y="1670050"/>
          <p14:tracePt t="357449" x="5572125" y="1670050"/>
          <p14:tracePt t="357460" x="5759450" y="1687513"/>
          <p14:tracePt t="357477" x="5884863" y="1697038"/>
          <p14:tracePt t="357494" x="5983288" y="1714500"/>
          <p14:tracePt t="357511" x="6143625" y="1741488"/>
          <p14:tracePt t="357527" x="6197600" y="1741488"/>
          <p14:tracePt t="357544" x="6242050" y="1741488"/>
          <p14:tracePt t="357560" x="6313488" y="1751013"/>
          <p14:tracePt t="357577" x="6330950" y="1751013"/>
          <p14:tracePt t="357594" x="6357938" y="1751013"/>
          <p14:tracePt t="357610" x="6375400" y="1751013"/>
          <p14:tracePt t="357644" x="6384925" y="1751013"/>
          <p14:tracePt t="357681" x="6394450" y="1751013"/>
          <p14:tracePt t="357729" x="6411913" y="1741488"/>
          <p14:tracePt t="357743" x="6419850" y="1741488"/>
          <p14:tracePt t="357755" x="6429375" y="1731963"/>
          <p14:tracePt t="357767" x="6456363" y="1724025"/>
          <p14:tracePt t="357779" x="6473825" y="1714500"/>
          <p14:tracePt t="357794" x="6483350" y="1704975"/>
          <p14:tracePt t="357814" x="6483350" y="1697038"/>
          <p14:tracePt t="357852" x="6483350" y="1687513"/>
          <p14:tracePt t="358086" x="6483350" y="1697038"/>
          <p14:tracePt t="358097" x="6483350" y="1714500"/>
          <p14:tracePt t="358109" x="6483350" y="1731963"/>
          <p14:tracePt t="358122" x="6473825" y="1741488"/>
          <p14:tracePt t="358135" x="6473825" y="1758950"/>
          <p14:tracePt t="358146" x="6465888" y="1785938"/>
          <p14:tracePt t="358161" x="6465888" y="1803400"/>
          <p14:tracePt t="358177" x="6456363" y="1812925"/>
          <p14:tracePt t="358194" x="6446838" y="1830388"/>
          <p14:tracePt t="358211" x="6446838" y="1839913"/>
          <p14:tracePt t="358390" x="6446838" y="1830388"/>
          <p14:tracePt t="358404" x="6465888" y="1822450"/>
          <p14:tracePt t="358416" x="6473825" y="1803400"/>
          <p14:tracePt t="358428" x="6491288" y="1776413"/>
          <p14:tracePt t="358440" x="6510338" y="1751013"/>
          <p14:tracePt t="358453" x="6537325" y="1724025"/>
          <p14:tracePt t="358465" x="6554788" y="1697038"/>
          <p14:tracePt t="358478" x="6562725" y="1679575"/>
          <p14:tracePt t="358494" x="6581775" y="1670050"/>
          <p14:tracePt t="358511" x="6581775" y="1652588"/>
          <p14:tracePt t="358550" x="6581775" y="1643063"/>
          <p14:tracePt t="358710" x="6581775" y="1660525"/>
          <p14:tracePt t="358722" x="6572250" y="1670050"/>
          <p14:tracePt t="358734" x="6572250" y="1697038"/>
          <p14:tracePt t="358747" x="6562725" y="1714500"/>
          <p14:tracePt t="358761" x="6554788" y="1758950"/>
          <p14:tracePt t="358778" x="6545263" y="1785938"/>
          <p14:tracePt t="358794" x="6545263" y="1822450"/>
          <p14:tracePt t="358811" x="6537325" y="1901825"/>
          <p14:tracePt t="358827" x="6537325" y="1919288"/>
          <p14:tracePt t="358844" x="6537325" y="1946275"/>
          <p14:tracePt t="358861" x="6537325" y="1965325"/>
          <p14:tracePt t="358881" x="6537325" y="1973263"/>
          <p14:tracePt t="358931" x="6545263" y="1973263"/>
          <p14:tracePt t="358943" x="6554788" y="1973263"/>
          <p14:tracePt t="358967" x="6562725" y="1973263"/>
          <p14:tracePt t="358979" x="6581775" y="1973263"/>
          <p14:tracePt t="358992" x="6589713" y="1973263"/>
          <p14:tracePt t="359005" x="6599238" y="1973263"/>
          <p14:tracePt t="359016" x="6616700" y="1973263"/>
          <p14:tracePt t="359041" x="6626225" y="1973263"/>
          <p14:tracePt t="359078" x="6626225" y="1990725"/>
          <p14:tracePt t="359090" x="6626225" y="2000250"/>
          <p14:tracePt t="359101" x="6626225" y="2017713"/>
          <p14:tracePt t="359114" x="6626225" y="2044700"/>
          <p14:tracePt t="359128" x="6599238" y="2089150"/>
          <p14:tracePt t="359144" x="6554788" y="2143125"/>
          <p14:tracePt t="359161" x="6491288" y="2205038"/>
          <p14:tracePt t="359178" x="6348413" y="2339975"/>
          <p14:tracePt t="359194" x="6242050" y="2401888"/>
          <p14:tracePt t="359211" x="6143625" y="2455863"/>
          <p14:tracePt t="359211" x="6045200" y="2490788"/>
          <p14:tracePt t="359228" x="5929313" y="2536825"/>
          <p14:tracePt t="359244" x="5822950" y="2562225"/>
          <p14:tracePt t="359261" x="5715000" y="2589213"/>
          <p14:tracePt t="359278" x="5473700" y="2608263"/>
          <p14:tracePt t="359294" x="5357813" y="2608263"/>
          <p14:tracePt t="359311" x="5116513" y="2608263"/>
          <p14:tracePt t="359327" x="5000625" y="2598738"/>
          <p14:tracePt t="359344" x="4919663" y="2562225"/>
          <p14:tracePt t="359361" x="4813300" y="2490788"/>
          <p14:tracePt t="359378" x="4768850" y="2446338"/>
          <p14:tracePt t="359394" x="4741863" y="2401888"/>
          <p14:tracePt t="359395" x="4732338" y="2374900"/>
          <p14:tracePt t="359411" x="4724400" y="2357438"/>
          <p14:tracePt t="359428" x="4705350" y="2339975"/>
          <p14:tracePt t="359444" x="4705350" y="2322513"/>
          <p14:tracePt t="359461" x="4697413" y="2312988"/>
          <p14:tracePt t="359478" x="4697413" y="2303463"/>
          <p14:tracePt t="359494" x="4697413" y="2295525"/>
          <p14:tracePt t="359511" x="4697413" y="2286000"/>
          <p14:tracePt t="359679" x="4697413" y="2295525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3. Secondary (Antral) Follicles</a:t>
            </a:r>
            <a:endParaRPr lang="en-US" dirty="0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2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7229"/>
    </mc:Choice>
    <mc:Fallback xmlns="">
      <p:transition spd="slow" advTm="2672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56" x="4679950" y="2276475"/>
          <p14:tracePt t="4169" x="4660900" y="2251075"/>
          <p14:tracePt t="4181" x="4625975" y="2214563"/>
          <p14:tracePt t="4193" x="4545013" y="2160588"/>
          <p14:tracePt t="4204" x="4456113" y="2081213"/>
          <p14:tracePt t="4219" x="4313238" y="1946275"/>
          <p14:tracePt t="4230" x="4170363" y="1768475"/>
          <p14:tracePt t="4242" x="4017963" y="1581150"/>
          <p14:tracePt t="4258" x="3894138" y="1384300"/>
          <p14:tracePt t="4275" x="3776663" y="1169988"/>
          <p14:tracePt t="4292" x="3589338" y="812800"/>
          <p14:tracePt t="4308" x="3517900" y="642938"/>
          <p14:tracePt t="4325" x="3446463" y="527050"/>
          <p14:tracePt t="4342" x="3357563" y="295275"/>
          <p14:tracePt t="4358" x="3303588" y="204788"/>
          <p14:tracePt t="4375" x="3276600" y="133350"/>
          <p14:tracePt t="4392" x="3241675" y="53975"/>
          <p14:tracePt t="4408" x="3232150" y="44450"/>
          <p14:tracePt t="4672" x="3232150" y="26988"/>
          <p14:tracePt t="4695" x="3232150" y="17463"/>
          <p14:tracePt t="4731" x="3232150" y="26988"/>
          <p14:tracePt t="4745" x="3232150" y="61913"/>
          <p14:tracePt t="4757" x="3241675" y="115888"/>
          <p14:tracePt t="4768" x="3251200" y="169863"/>
          <p14:tracePt t="4781" x="3259138" y="258763"/>
          <p14:tracePt t="4793" x="3276600" y="339725"/>
          <p14:tracePt t="4809" x="3286125" y="438150"/>
          <p14:tracePt t="4825" x="3295650" y="527050"/>
          <p14:tracePt t="4842" x="3303588" y="660400"/>
          <p14:tracePt t="4859" x="3313113" y="714375"/>
          <p14:tracePt t="4875" x="3322638" y="768350"/>
          <p14:tracePt t="4892" x="3340100" y="822325"/>
          <p14:tracePt t="4909" x="3348038" y="839788"/>
          <p14:tracePt t="4925" x="3348038" y="866775"/>
          <p14:tracePt t="4942" x="3357563" y="866775"/>
          <p14:tracePt t="4959" x="3357563" y="874713"/>
          <p14:tracePt t="5063" x="3367088" y="874713"/>
          <p14:tracePt t="5296" x="3375025" y="874713"/>
          <p14:tracePt t="5308" x="3384550" y="874713"/>
          <p14:tracePt t="5321" x="3402013" y="884238"/>
          <p14:tracePt t="5333" x="3438525" y="893763"/>
          <p14:tracePt t="5345" x="3490913" y="911225"/>
          <p14:tracePt t="5359" x="3562350" y="938213"/>
          <p14:tracePt t="5375" x="3625850" y="955675"/>
          <p14:tracePt t="5392" x="3732213" y="1000125"/>
          <p14:tracePt t="5409" x="3768725" y="1017588"/>
          <p14:tracePt t="5425" x="3813175" y="1027113"/>
          <p14:tracePt t="5442" x="3840163" y="1044575"/>
          <p14:tracePt t="5459" x="3884613" y="1044575"/>
          <p14:tracePt t="5475" x="3911600" y="1044575"/>
          <p14:tracePt t="5492" x="3929063" y="1044575"/>
          <p14:tracePt t="5509" x="3946525" y="1044575"/>
          <p14:tracePt t="5525" x="3965575" y="1044575"/>
          <p14:tracePt t="5554" x="3973513" y="1044575"/>
          <p14:tracePt t="5577" x="3983038" y="1044575"/>
          <p14:tracePt t="5688" x="3983038" y="1036638"/>
          <p14:tracePt t="5750" x="3983038" y="1027113"/>
          <p14:tracePt t="5787" x="3973513" y="1027113"/>
          <p14:tracePt t="5884" x="3965575" y="1027113"/>
          <p14:tracePt t="5933" x="3956050" y="1027113"/>
          <p14:tracePt t="5946" x="3946525" y="1027113"/>
          <p14:tracePt t="5957" x="3938588" y="1027113"/>
          <p14:tracePt t="5970" x="3929063" y="1027113"/>
          <p14:tracePt t="5983" x="3919538" y="1027113"/>
          <p14:tracePt t="5997" x="3894138" y="1017588"/>
          <p14:tracePt t="6009" x="3884613" y="1017588"/>
          <p14:tracePt t="6026" x="3857625" y="1017588"/>
          <p14:tracePt t="6042" x="3822700" y="1017588"/>
          <p14:tracePt t="6059" x="3705225" y="1017588"/>
          <p14:tracePt t="6076" x="3652838" y="1017588"/>
          <p14:tracePt t="6092" x="3589338" y="1017588"/>
          <p14:tracePt t="6109" x="3490913" y="1017588"/>
          <p14:tracePt t="6126" x="3438525" y="1017588"/>
          <p14:tracePt t="6142" x="3375025" y="1017588"/>
          <p14:tracePt t="6159" x="3340100" y="1000125"/>
          <p14:tracePt t="6176" x="3322638" y="1000125"/>
          <p14:tracePt t="6192" x="3286125" y="990600"/>
          <p14:tracePt t="6209" x="3268663" y="990600"/>
          <p14:tracePt t="6226" x="3259138" y="982663"/>
          <p14:tracePt t="6242" x="3241675" y="973138"/>
          <p14:tracePt t="6259" x="3241675" y="965200"/>
          <p14:tracePt t="6276" x="3232150" y="965200"/>
          <p14:tracePt t="6292" x="3224213" y="955675"/>
          <p14:tracePt t="6325" x="3224213" y="946150"/>
          <p14:tracePt t="6376" x="3224213" y="938213"/>
          <p14:tracePt t="6546" x="3232150" y="938213"/>
          <p14:tracePt t="7171" x="3241675" y="938213"/>
          <p14:tracePt t="7207" x="3259138" y="938213"/>
          <p14:tracePt t="7232" x="3268663" y="938213"/>
          <p14:tracePt t="7257" x="3276600" y="938213"/>
          <p14:tracePt t="7269" x="3286125" y="938213"/>
          <p14:tracePt t="7281" x="3295650" y="938213"/>
          <p14:tracePt t="7293" x="3313113" y="938213"/>
          <p14:tracePt t="7306" x="3322638" y="938213"/>
          <p14:tracePt t="7317" x="3340100" y="938213"/>
          <p14:tracePt t="7330" x="3357563" y="938213"/>
          <p14:tracePt t="7343" x="3384550" y="938213"/>
          <p14:tracePt t="7359" x="3402013" y="938213"/>
          <p14:tracePt t="7376" x="3429000" y="938213"/>
          <p14:tracePt t="7393" x="3465513" y="938213"/>
          <p14:tracePt t="7409" x="3500438" y="938213"/>
          <p14:tracePt t="7426" x="3554413" y="938213"/>
          <p14:tracePt t="7443" x="3751263" y="919163"/>
          <p14:tracePt t="7459" x="3938588" y="911225"/>
          <p14:tracePt t="7476" x="4179888" y="866775"/>
          <p14:tracePt t="7476" x="4429125" y="857250"/>
          <p14:tracePt t="7493" x="4687888" y="822325"/>
          <p14:tracePt t="7509" x="4919663" y="812800"/>
          <p14:tracePt t="7526" x="5286375" y="785813"/>
          <p14:tracePt t="7543" x="5402263" y="776288"/>
          <p14:tracePt t="7559" x="5527675" y="768350"/>
          <p14:tracePt t="7576" x="5724525" y="758825"/>
          <p14:tracePt t="7593" x="5813425" y="750888"/>
          <p14:tracePt t="7609" x="5867400" y="750888"/>
          <p14:tracePt t="7626" x="5938838" y="750888"/>
          <p14:tracePt t="7643" x="5956300" y="750888"/>
          <p14:tracePt t="7659" x="5965825" y="750888"/>
          <p14:tracePt t="7660" x="5973763" y="750888"/>
          <p14:tracePt t="7697" x="5973763" y="758825"/>
          <p14:tracePt t="7882" x="5965825" y="758825"/>
          <p14:tracePt t="7968" x="5956300" y="758825"/>
          <p14:tracePt t="7992" x="5946775" y="758825"/>
          <p14:tracePt t="8053" x="5938838" y="758825"/>
          <p14:tracePt t="8065" x="5919788" y="758825"/>
          <p14:tracePt t="8077" x="5911850" y="758825"/>
          <p14:tracePt t="8090" x="5894388" y="758825"/>
          <p14:tracePt t="8101" x="5875338" y="758825"/>
          <p14:tracePt t="8115" x="5848350" y="758825"/>
          <p14:tracePt t="8126" x="5830888" y="758825"/>
          <p14:tracePt t="8143" x="5803900" y="758825"/>
          <p14:tracePt t="8159" x="5759450" y="758825"/>
          <p14:tracePt t="8176" x="5608638" y="768350"/>
          <p14:tracePt t="8193" x="5500688" y="785813"/>
          <p14:tracePt t="8210" x="5375275" y="803275"/>
          <p14:tracePt t="8226" x="5180013" y="839788"/>
          <p14:tracePt t="8243" x="5116513" y="847725"/>
          <p14:tracePt t="8259" x="5089525" y="847725"/>
          <p14:tracePt t="8276" x="5062538" y="847725"/>
          <p14:tracePt t="8407" x="5062538" y="839788"/>
          <p14:tracePt t="8556" x="5072063" y="839788"/>
          <p14:tracePt t="8567" x="5081588" y="839788"/>
          <p14:tracePt t="8591" x="5089525" y="839788"/>
          <p14:tracePt t="8616" x="5108575" y="839788"/>
          <p14:tracePt t="8627" x="5133975" y="839788"/>
          <p14:tracePt t="8640" x="5180013" y="839788"/>
          <p14:tracePt t="8652" x="5276850" y="830263"/>
          <p14:tracePt t="8666" x="5394325" y="830263"/>
          <p14:tracePt t="8678" x="5527675" y="830263"/>
          <p14:tracePt t="8693" x="5661025" y="822325"/>
          <p14:tracePt t="8709" x="5840413" y="822325"/>
          <p14:tracePt t="8727" x="6018213" y="812800"/>
          <p14:tracePt t="8743" x="6375400" y="812800"/>
          <p14:tracePt t="8760" x="6491288" y="803275"/>
          <p14:tracePt t="8776" x="6653213" y="803275"/>
          <p14:tracePt t="8793" x="6688138" y="803275"/>
          <p14:tracePt t="8810" x="6715125" y="803275"/>
          <p14:tracePt t="8826" x="6751638" y="803275"/>
          <p14:tracePt t="8843" x="6759575" y="803275"/>
          <p14:tracePt t="8885" x="6759575" y="812800"/>
          <p14:tracePt t="9007" x="6759575" y="822325"/>
          <p14:tracePt t="10872" x="6751638" y="822325"/>
          <p14:tracePt t="10884" x="6724650" y="830263"/>
          <p14:tracePt t="10896" x="6661150" y="847725"/>
          <p14:tracePt t="10909" x="6554788" y="866775"/>
          <p14:tracePt t="10921" x="6384925" y="901700"/>
          <p14:tracePt t="10933" x="6161088" y="955675"/>
          <p14:tracePt t="10945" x="5946775" y="1000125"/>
          <p14:tracePt t="10960" x="5803900" y="1017588"/>
          <p14:tracePt t="10977" x="5680075" y="1044575"/>
          <p14:tracePt t="10994" x="5510213" y="1054100"/>
          <p14:tracePt t="11010" x="5456238" y="1054100"/>
          <p14:tracePt t="11027" x="5411788" y="1054100"/>
          <p14:tracePt t="11044" x="5330825" y="1054100"/>
          <p14:tracePt t="11060" x="5303838" y="1054100"/>
          <p14:tracePt t="11077" x="5295900" y="1054100"/>
          <p14:tracePt t="11094" x="5268913" y="1054100"/>
          <p14:tracePt t="11117" x="5259388" y="1044575"/>
          <p14:tracePt t="11141" x="5251450" y="1036638"/>
          <p14:tracePt t="11619" x="5241925" y="1036638"/>
          <p14:tracePt t="11631" x="5232400" y="1036638"/>
          <p14:tracePt t="11645" x="5224463" y="1036638"/>
          <p14:tracePt t="11656" x="5187950" y="1036638"/>
          <p14:tracePt t="11668" x="5143500" y="1054100"/>
          <p14:tracePt t="11680" x="5062538" y="1071563"/>
          <p14:tracePt t="11694" x="4946650" y="1108075"/>
          <p14:tracePt t="11710" x="4840288" y="1160463"/>
          <p14:tracePt t="11728" x="4741863" y="1187450"/>
          <p14:tracePt t="11744" x="4608513" y="1214438"/>
          <p14:tracePt t="11761" x="4572000" y="1214438"/>
          <p14:tracePt t="11777" x="4554538" y="1214438"/>
          <p14:tracePt t="11795" x="4527550" y="1214438"/>
          <p14:tracePt t="11815" x="4518025" y="1214438"/>
          <p14:tracePt t="20723" x="4510088" y="1214438"/>
          <p14:tracePt t="20748" x="4491038" y="1214438"/>
          <p14:tracePt t="20759" x="4465638" y="1214438"/>
          <p14:tracePt t="20772" x="4438650" y="1214438"/>
          <p14:tracePt t="20784" x="4402138" y="1214438"/>
          <p14:tracePt t="20798" x="4348163" y="1223963"/>
          <p14:tracePt t="20814" x="4313238" y="1231900"/>
          <p14:tracePt t="20830" x="4259263" y="1231900"/>
          <p14:tracePt t="20847" x="4179888" y="1241425"/>
          <p14:tracePt t="20863" x="4143375" y="1250950"/>
          <p14:tracePt t="20880" x="4098925" y="1258888"/>
          <p14:tracePt t="20897" x="4044950" y="1276350"/>
          <p14:tracePt t="20913" x="4017963" y="1276350"/>
          <p14:tracePt t="20930" x="4000500" y="1285875"/>
          <p14:tracePt t="20947" x="3956050" y="1303338"/>
          <p14:tracePt t="20963" x="3938588" y="1312863"/>
          <p14:tracePt t="20980" x="3902075" y="1330325"/>
          <p14:tracePt t="21017" x="3894138" y="1339850"/>
          <p14:tracePt t="21030" x="3884613" y="1339850"/>
          <p14:tracePt t="21066" x="3884613" y="1347788"/>
          <p14:tracePt t="21079" x="3884613" y="1357313"/>
          <p14:tracePt t="21091" x="3875088" y="1357313"/>
          <p14:tracePt t="21128" x="3867150" y="1366838"/>
          <p14:tracePt t="21177" x="3857625" y="1374775"/>
          <p14:tracePt t="21190" x="3857625" y="1384300"/>
          <p14:tracePt t="21202" x="3848100" y="1384300"/>
          <p14:tracePt t="21225" x="3848100" y="1393825"/>
          <p14:tracePt t="22426" x="3840163" y="1393825"/>
          <p14:tracePt t="22439" x="3813175" y="1393825"/>
          <p14:tracePt t="22451" x="3795713" y="1384300"/>
          <p14:tracePt t="22463" x="3768725" y="1384300"/>
          <p14:tracePt t="22475" x="3732213" y="1384300"/>
          <p14:tracePt t="22488" x="3679825" y="1384300"/>
          <p14:tracePt t="22500" x="3633788" y="1384300"/>
          <p14:tracePt t="22514" x="3554413" y="1393825"/>
          <p14:tracePt t="22531" x="3482975" y="1411288"/>
          <p14:tracePt t="22548" x="3394075" y="1438275"/>
          <p14:tracePt t="22564" x="3133725" y="1517650"/>
          <p14:tracePt t="22581" x="2982913" y="1562100"/>
          <p14:tracePt t="22598" x="2724150" y="1652588"/>
          <p14:tracePt t="22614" x="2625725" y="1679575"/>
          <p14:tracePt t="22631" x="2536825" y="1704975"/>
          <p14:tracePt t="22647" x="2438400" y="1731963"/>
          <p14:tracePt t="22664" x="2384425" y="1731963"/>
          <p14:tracePt t="22681" x="2347913" y="1741488"/>
          <p14:tracePt t="22697" x="2232025" y="1768475"/>
          <p14:tracePt t="22714" x="2179638" y="1785938"/>
          <p14:tracePt t="22731" x="2125663" y="1803400"/>
          <p14:tracePt t="22747" x="2054225" y="1822450"/>
          <p14:tracePt t="22764" x="2044700" y="1822450"/>
          <p14:tracePt t="22781" x="2027238" y="1830388"/>
          <p14:tracePt t="22798" x="1982788" y="1830388"/>
          <p14:tracePt t="22814" x="1946275" y="1847850"/>
          <p14:tracePt t="22831" x="1847850" y="1901825"/>
          <p14:tracePt t="22847" x="1822450" y="1919288"/>
          <p14:tracePt t="22864" x="1812925" y="1919288"/>
          <p14:tracePt t="22881" x="1803400" y="1919288"/>
          <p14:tracePt t="23076" x="1803400" y="1911350"/>
          <p14:tracePt t="23088" x="1803400" y="1901825"/>
          <p14:tracePt t="23112" x="1812925" y="1893888"/>
          <p14:tracePt t="23137" x="1822450" y="1884363"/>
          <p14:tracePt t="23150" x="1839913" y="1874838"/>
          <p14:tracePt t="23161" x="1857375" y="1866900"/>
          <p14:tracePt t="23174" x="1911350" y="1839913"/>
          <p14:tracePt t="23186" x="1982788" y="1812925"/>
          <p14:tracePt t="23198" x="2062163" y="1785938"/>
          <p14:tracePt t="23214" x="2152650" y="1768475"/>
          <p14:tracePt t="23231" x="2214563" y="1741488"/>
          <p14:tracePt t="23248" x="2303463" y="1731963"/>
          <p14:tracePt t="23264" x="2330450" y="1731963"/>
          <p14:tracePt t="23281" x="2357438" y="1731963"/>
          <p14:tracePt t="23297" x="2401888" y="1731963"/>
          <p14:tracePt t="23315" x="2428875" y="1731963"/>
          <p14:tracePt t="23331" x="2455863" y="1731963"/>
          <p14:tracePt t="23348" x="2473325" y="1731963"/>
          <p14:tracePt t="23364" x="2490788" y="1731963"/>
          <p14:tracePt t="23381" x="2509838" y="1731963"/>
          <p14:tracePt t="23382" x="2527300" y="1731963"/>
          <p14:tracePt t="23398" x="2554288" y="1731963"/>
          <p14:tracePt t="23414" x="2589213" y="1731963"/>
          <p14:tracePt t="23431" x="2616200" y="1731963"/>
          <p14:tracePt t="23448" x="2714625" y="1731963"/>
          <p14:tracePt t="23464" x="2776538" y="1731963"/>
          <p14:tracePt t="23481" x="2894013" y="1741488"/>
          <p14:tracePt t="23498" x="2938463" y="1751013"/>
          <p14:tracePt t="23514" x="2982913" y="1758950"/>
          <p14:tracePt t="23531" x="3054350" y="1758950"/>
          <p14:tracePt t="23548" x="3089275" y="1768475"/>
          <p14:tracePt t="23564" x="3116263" y="1776413"/>
          <p14:tracePt t="23581" x="3152775" y="1785938"/>
          <p14:tracePt t="23598" x="3170238" y="1785938"/>
          <p14:tracePt t="23614" x="3197225" y="1785938"/>
          <p14:tracePt t="23631" x="3205163" y="1785938"/>
          <p14:tracePt t="23648" x="3205163" y="1795463"/>
          <p14:tracePt t="23664" x="3214688" y="1795463"/>
          <p14:tracePt t="23681" x="3214688" y="1803400"/>
          <p14:tracePt t="23698" x="3224213" y="1803400"/>
          <p14:tracePt t="24154" x="3224213" y="1812925"/>
          <p14:tracePt t="24486" x="3214688" y="1812925"/>
          <p14:tracePt t="24522" x="3197225" y="1812925"/>
          <p14:tracePt t="24535" x="3187700" y="1812925"/>
          <p14:tracePt t="24546" x="3152775" y="1812925"/>
          <p14:tracePt t="24558" x="3116263" y="1812925"/>
          <p14:tracePt t="24571" x="3036888" y="1822450"/>
          <p14:tracePt t="24583" x="2946400" y="1830388"/>
          <p14:tracePt t="24598" x="2847975" y="1839913"/>
          <p14:tracePt t="24615" x="2732088" y="1839913"/>
          <p14:tracePt t="24631" x="2625725" y="1847850"/>
          <p14:tracePt t="24649" x="2446338" y="1847850"/>
          <p14:tracePt t="24665" x="2384425" y="1847850"/>
          <p14:tracePt t="24681" x="2276475" y="1847850"/>
          <p14:tracePt t="24698" x="2232025" y="1847850"/>
          <p14:tracePt t="24715" x="2187575" y="1839913"/>
          <p14:tracePt t="24731" x="2116138" y="1839913"/>
          <p14:tracePt t="24748" x="2071688" y="1830388"/>
          <p14:tracePt t="24765" x="2044700" y="1830388"/>
          <p14:tracePt t="24781" x="2009775" y="1822450"/>
          <p14:tracePt t="24799" x="1982788" y="1812925"/>
          <p14:tracePt t="24815" x="1955800" y="1803400"/>
          <p14:tracePt t="24832" x="1919288" y="1803400"/>
          <p14:tracePt t="24848" x="1901825" y="1795463"/>
          <p14:tracePt t="24865" x="1884363" y="1785938"/>
          <p14:tracePt t="24881" x="1847850" y="1768475"/>
          <p14:tracePt t="24898" x="1830388" y="1758950"/>
          <p14:tracePt t="24915" x="1812925" y="1741488"/>
          <p14:tracePt t="24931" x="1795463" y="1741488"/>
          <p14:tracePt t="24948" x="1795463" y="1731963"/>
          <p14:tracePt t="24965" x="1776413" y="1724025"/>
          <p14:tracePt t="25172" x="1776413" y="1714500"/>
          <p14:tracePt t="25306" x="1785938" y="1714500"/>
          <p14:tracePt t="25330" x="1795463" y="1714500"/>
          <p14:tracePt t="25342" x="1803400" y="1714500"/>
          <p14:tracePt t="25355" x="1830388" y="1704975"/>
          <p14:tracePt t="25368" x="1866900" y="1704975"/>
          <p14:tracePt t="25382" x="1919288" y="1704975"/>
          <p14:tracePt t="25398" x="1965325" y="1704975"/>
          <p14:tracePt t="25415" x="2017713" y="1704975"/>
          <p14:tracePt t="25432" x="2152650" y="1704975"/>
          <p14:tracePt t="25448" x="2224088" y="1704975"/>
          <p14:tracePt t="25465" x="2374900" y="1714500"/>
          <p14:tracePt t="25482" x="2446338" y="1724025"/>
          <p14:tracePt t="25498" x="2509838" y="1731963"/>
          <p14:tracePt t="25515" x="2625725" y="1758950"/>
          <p14:tracePt t="25532" x="2697163" y="1776413"/>
          <p14:tracePt t="25548" x="2741613" y="1785938"/>
          <p14:tracePt t="25565" x="2822575" y="1803400"/>
          <p14:tracePt t="25582" x="2847975" y="1803400"/>
          <p14:tracePt t="25598" x="2867025" y="1803400"/>
          <p14:tracePt t="25615" x="2911475" y="1803400"/>
          <p14:tracePt t="25632" x="2938463" y="1803400"/>
          <p14:tracePt t="25648" x="2965450" y="1803400"/>
          <p14:tracePt t="25665" x="3044825" y="1803400"/>
          <p14:tracePt t="25682" x="3081338" y="1803400"/>
          <p14:tracePt t="25698" x="3108325" y="1803400"/>
          <p14:tracePt t="25715" x="3160713" y="1795463"/>
          <p14:tracePt t="25732" x="3179763" y="1785938"/>
          <p14:tracePt t="25748" x="3214688" y="1785938"/>
          <p14:tracePt t="25765" x="3232150" y="1785938"/>
          <p14:tracePt t="25782" x="3241675" y="1785938"/>
          <p14:tracePt t="25798" x="3268663" y="1785938"/>
          <p14:tracePt t="25815" x="3276600" y="1785938"/>
          <p14:tracePt t="25944" x="3268663" y="1785938"/>
          <p14:tracePt t="25967" x="3259138" y="1785938"/>
          <p14:tracePt t="25981" x="3259138" y="1795463"/>
          <p14:tracePt t="25992" x="3259138" y="1803400"/>
          <p14:tracePt t="26003" x="3251200" y="1803400"/>
          <p14:tracePt t="26028" x="3241675" y="1812925"/>
          <p14:tracePt t="26041" x="3232150" y="1812925"/>
          <p14:tracePt t="26052" x="3224213" y="1830388"/>
          <p14:tracePt t="26066" x="3197225" y="1839913"/>
          <p14:tracePt t="26082" x="3179763" y="1857375"/>
          <p14:tracePt t="26098" x="3152775" y="1874838"/>
          <p14:tracePt t="26115" x="3081338" y="1919288"/>
          <p14:tracePt t="26132" x="3044825" y="1938338"/>
          <p14:tracePt t="26149" x="3017838" y="1946275"/>
          <p14:tracePt t="26165" x="2946400" y="1990725"/>
          <p14:tracePt t="26182" x="2901950" y="2009775"/>
          <p14:tracePt t="26198" x="2874963" y="2017713"/>
          <p14:tracePt t="26215" x="2776538" y="2044700"/>
          <p14:tracePt t="26232" x="2724150" y="2062163"/>
          <p14:tracePt t="26248" x="2633663" y="2089150"/>
          <p14:tracePt t="26265" x="2598738" y="2098675"/>
          <p14:tracePt t="26282" x="2562225" y="2108200"/>
          <p14:tracePt t="26298" x="2473325" y="2125663"/>
          <p14:tracePt t="26315" x="2411413" y="2133600"/>
          <p14:tracePt t="26332" x="2357438" y="2143125"/>
          <p14:tracePt t="26349" x="2251075" y="2170113"/>
          <p14:tracePt t="26365" x="2179638" y="2179638"/>
          <p14:tracePt t="26382" x="2143125" y="2179638"/>
          <p14:tracePt t="26399" x="2054225" y="2179638"/>
          <p14:tracePt t="26415" x="2009775" y="2179638"/>
          <p14:tracePt t="26432" x="1973263" y="2179638"/>
          <p14:tracePt t="26449" x="1893888" y="2179638"/>
          <p14:tracePt t="26465" x="1857375" y="2179638"/>
          <p14:tracePt t="26482" x="1812925" y="2170113"/>
          <p14:tracePt t="26499" x="1795463" y="2160588"/>
          <p14:tracePt t="26515" x="1785938" y="2143125"/>
          <p14:tracePt t="26532" x="1768475" y="2133600"/>
          <p14:tracePt t="26548" x="1758950" y="2125663"/>
          <p14:tracePt t="26568" x="1758950" y="2116138"/>
          <p14:tracePt t="26630" x="1758950" y="2108200"/>
          <p14:tracePt t="26874" x="1768475" y="2108200"/>
          <p14:tracePt t="26887" x="1776413" y="2108200"/>
          <p14:tracePt t="26898" x="1785938" y="2108200"/>
          <p14:tracePt t="26911" x="1822450" y="2098675"/>
          <p14:tracePt t="26924" x="1857375" y="2098675"/>
          <p14:tracePt t="26935" x="1928813" y="2089150"/>
          <p14:tracePt t="26949" x="2027238" y="2081213"/>
          <p14:tracePt t="26965" x="2143125" y="2071688"/>
          <p14:tracePt t="26982" x="2268538" y="2062163"/>
          <p14:tracePt t="26999" x="2544763" y="2054225"/>
          <p14:tracePt t="27015" x="2652713" y="2044700"/>
          <p14:tracePt t="27032" x="2732088" y="2044700"/>
          <p14:tracePt t="27049" x="2813050" y="2044700"/>
          <p14:tracePt t="27065" x="2830513" y="2044700"/>
          <p14:tracePt t="27082" x="2840038" y="2044700"/>
          <p14:tracePt t="27401" x="2830513" y="2044700"/>
          <p14:tracePt t="27438" x="2830513" y="2054225"/>
          <p14:tracePt t="27450" x="2822575" y="2054225"/>
          <p14:tracePt t="27462" x="2813050" y="2062163"/>
          <p14:tracePt t="27474" x="2795588" y="2081213"/>
          <p14:tracePt t="27486" x="2776538" y="2089150"/>
          <p14:tracePt t="27499" x="2751138" y="2116138"/>
          <p14:tracePt t="27515" x="2705100" y="2143125"/>
          <p14:tracePt t="27532" x="2660650" y="2160588"/>
          <p14:tracePt t="27549" x="2562225" y="2224088"/>
          <p14:tracePt t="27566" x="2517775" y="2251075"/>
          <p14:tracePt t="27582" x="2490788" y="2276475"/>
          <p14:tracePt t="27599" x="2401888" y="2322513"/>
          <p14:tracePt t="27615" x="2366963" y="2347913"/>
          <p14:tracePt t="27632" x="2303463" y="2374900"/>
          <p14:tracePt t="27649" x="2224088" y="2411413"/>
          <p14:tracePt t="27666" x="2197100" y="2419350"/>
          <p14:tracePt t="27682" x="2152650" y="2438400"/>
          <p14:tracePt t="27699" x="2133600" y="2446338"/>
          <p14:tracePt t="27715" x="2116138" y="2446338"/>
          <p14:tracePt t="27732" x="2054225" y="2473325"/>
          <p14:tracePt t="27749" x="2036763" y="2482850"/>
          <p14:tracePt t="27766" x="2017713" y="2490788"/>
          <p14:tracePt t="27782" x="1990725" y="2500313"/>
          <p14:tracePt t="27800" x="1982788" y="2500313"/>
          <p14:tracePt t="27816" x="1973263" y="2500313"/>
          <p14:tracePt t="27832" x="1955800" y="2500313"/>
          <p14:tracePt t="27849" x="1938338" y="2500313"/>
          <p14:tracePt t="27866" x="1928813" y="2509838"/>
          <p14:tracePt t="27882" x="1911350" y="2517775"/>
          <p14:tracePt t="27899" x="1901825" y="2517775"/>
          <p14:tracePt t="27916" x="1893888" y="2517775"/>
          <p14:tracePt t="28370" x="1901825" y="2517775"/>
          <p14:tracePt t="28382" x="1919288" y="2509838"/>
          <p14:tracePt t="28393" x="1946275" y="2509838"/>
          <p14:tracePt t="28405" x="1982788" y="2509838"/>
          <p14:tracePt t="28418" x="2036763" y="2490788"/>
          <p14:tracePt t="28432" x="2108200" y="2482850"/>
          <p14:tracePt t="28449" x="2205038" y="2473325"/>
          <p14:tracePt t="28466" x="2401888" y="2446338"/>
          <p14:tracePt t="28483" x="2517775" y="2446338"/>
          <p14:tracePt t="28499" x="2616200" y="2438400"/>
          <p14:tracePt t="28516" x="2795588" y="2428875"/>
          <p14:tracePt t="28533" x="2867025" y="2428875"/>
          <p14:tracePt t="28549" x="2928938" y="2428875"/>
          <p14:tracePt t="28566" x="3017838" y="2428875"/>
          <p14:tracePt t="28583" x="3062288" y="2419350"/>
          <p14:tracePt t="28599" x="3081338" y="2419350"/>
          <p14:tracePt t="28616" x="3108325" y="2419350"/>
          <p14:tracePt t="28638" x="3116263" y="2419350"/>
          <p14:tracePt t="28666" x="3125788" y="2419350"/>
          <p14:tracePt t="28774" x="3133725" y="2419350"/>
          <p14:tracePt t="37069" x="3125788" y="2419350"/>
          <p14:tracePt t="37118" x="3108325" y="2419350"/>
          <p14:tracePt t="37129" x="3089275" y="2419350"/>
          <p14:tracePt t="37143" x="3044825" y="2419350"/>
          <p14:tracePt t="37154" x="2982913" y="2455863"/>
          <p14:tracePt t="37168" x="2894013" y="2490788"/>
          <p14:tracePt t="37185" x="2822575" y="2517775"/>
          <p14:tracePt t="37202" x="2759075" y="2536825"/>
          <p14:tracePt t="37219" x="2697163" y="2554288"/>
          <p14:tracePt t="37235" x="2660650" y="2562225"/>
          <p14:tracePt t="37252" x="2581275" y="2608263"/>
          <p14:tracePt t="37268" x="2527300" y="2633663"/>
          <p14:tracePt t="37285" x="2482850" y="2660650"/>
          <p14:tracePt t="37302" x="2419350" y="2697163"/>
          <p14:tracePt t="37319" x="2401888" y="2714625"/>
          <p14:tracePt t="37335" x="2393950" y="2714625"/>
          <p14:tracePt t="37352" x="2374900" y="2724150"/>
          <p14:tracePt t="37369" x="2366963" y="2732088"/>
          <p14:tracePt t="37385" x="2347913" y="2751138"/>
          <p14:tracePt t="37402" x="2322513" y="2786063"/>
          <p14:tracePt t="37419" x="2322513" y="2795588"/>
          <p14:tracePt t="37435" x="2322513" y="2803525"/>
          <p14:tracePt t="37452" x="2322513" y="2813050"/>
          <p14:tracePt t="37486" x="2322513" y="2822575"/>
          <p14:tracePt t="37522" x="2322513" y="2830513"/>
          <p14:tracePt t="37546" x="2330450" y="2840038"/>
          <p14:tracePt t="37559" x="2347913" y="2847975"/>
          <p14:tracePt t="37571" x="2374900" y="2847975"/>
          <p14:tracePt t="37582" x="2393950" y="2857500"/>
          <p14:tracePt t="37596" x="2419350" y="2867025"/>
          <p14:tracePt t="37608" x="2438400" y="2874963"/>
          <p14:tracePt t="37621" x="2473325" y="2884488"/>
          <p14:tracePt t="37635" x="2490788" y="2894013"/>
          <p14:tracePt t="37652" x="2509838" y="2901950"/>
          <p14:tracePt t="37669" x="2562225" y="2928938"/>
          <p14:tracePt t="37685" x="2589213" y="2938463"/>
          <p14:tracePt t="37702" x="2625725" y="2946400"/>
          <p14:tracePt t="37719" x="2714625" y="2955925"/>
          <p14:tracePt t="37735" x="2759075" y="2955925"/>
          <p14:tracePt t="37752" x="2822575" y="2965450"/>
          <p14:tracePt t="37769" x="2901950" y="2965450"/>
          <p14:tracePt t="37785" x="2928938" y="2965450"/>
          <p14:tracePt t="37802" x="2965450" y="2965450"/>
          <p14:tracePt t="37819" x="3000375" y="2955925"/>
          <p14:tracePt t="37835" x="3017838" y="2946400"/>
          <p14:tracePt t="37852" x="3027363" y="2938463"/>
          <p14:tracePt t="37869" x="3062288" y="2919413"/>
          <p14:tracePt t="37885" x="3081338" y="2911475"/>
          <p14:tracePt t="37902" x="3133725" y="2874963"/>
          <p14:tracePt t="37919" x="3152775" y="2857500"/>
          <p14:tracePt t="37935" x="3160713" y="2857500"/>
          <p14:tracePt t="37952" x="3170238" y="2847975"/>
          <p14:tracePt t="37969" x="3170238" y="2840038"/>
          <p14:tracePt t="37988" x="3170238" y="2830513"/>
          <p14:tracePt t="38048" x="3170238" y="2822575"/>
          <p14:tracePt t="38086" x="3170238" y="2813050"/>
          <p14:tracePt t="38098" x="3170238" y="2803525"/>
          <p14:tracePt t="38110" x="3160713" y="2795588"/>
          <p14:tracePt t="38121" x="3143250" y="2786063"/>
          <p14:tracePt t="38135" x="3133725" y="2776538"/>
          <p14:tracePt t="38152" x="3125788" y="2759075"/>
          <p14:tracePt t="38169" x="3116263" y="2751138"/>
          <p14:tracePt t="38186" x="3089275" y="2724150"/>
          <p14:tracePt t="38202" x="3071813" y="2714625"/>
          <p14:tracePt t="38219" x="3054350" y="2714625"/>
          <p14:tracePt t="38236" x="3000375" y="2687638"/>
          <p14:tracePt t="38252" x="2946400" y="2679700"/>
          <p14:tracePt t="38269" x="2874963" y="2660650"/>
          <p14:tracePt t="38285" x="2847975" y="2660650"/>
          <p14:tracePt t="38302" x="2830513" y="2652713"/>
          <p14:tracePt t="38319" x="2795588" y="2643188"/>
          <p14:tracePt t="38336" x="2776538" y="2643188"/>
          <p14:tracePt t="38352" x="2751138" y="2643188"/>
          <p14:tracePt t="38369" x="2679700" y="2643188"/>
          <p14:tracePt t="38386" x="2652713" y="2643188"/>
          <p14:tracePt t="38402" x="2625725" y="2643188"/>
          <p14:tracePt t="38419" x="2598738" y="2643188"/>
          <p14:tracePt t="38436" x="2589213" y="2643188"/>
          <p14:tracePt t="38452" x="2562225" y="2643188"/>
          <p14:tracePt t="38469" x="2517775" y="2643188"/>
          <p14:tracePt t="38486" x="2482850" y="2643188"/>
          <p14:tracePt t="38502" x="2419350" y="2652713"/>
          <p14:tracePt t="38519" x="2384425" y="2652713"/>
          <p14:tracePt t="38536" x="2357438" y="2660650"/>
          <p14:tracePt t="38552" x="2303463" y="2670175"/>
          <p14:tracePt t="38569" x="2276475" y="2679700"/>
          <p14:tracePt t="38586" x="2259013" y="2687638"/>
          <p14:tracePt t="38602" x="2241550" y="2687638"/>
          <p14:tracePt t="38619" x="2232025" y="2697163"/>
          <p14:tracePt t="38636" x="2224088" y="2697163"/>
          <p14:tracePt t="38652" x="2197100" y="2724150"/>
          <p14:tracePt t="38669" x="2170113" y="2751138"/>
          <p14:tracePt t="38686" x="2143125" y="2822575"/>
          <p14:tracePt t="38702" x="2133600" y="2847975"/>
          <p14:tracePt t="38719" x="2133600" y="2874963"/>
          <p14:tracePt t="38736" x="2133600" y="2894013"/>
          <p14:tracePt t="38752" x="2143125" y="2928938"/>
          <p14:tracePt t="38769" x="2160588" y="2965450"/>
          <p14:tracePt t="38786" x="2259013" y="3027363"/>
          <p14:tracePt t="38803" x="2312988" y="3044825"/>
          <p14:tracePt t="38819" x="2374900" y="3054350"/>
          <p14:tracePt t="38836" x="2509838" y="3062288"/>
          <p14:tracePt t="38852" x="2581275" y="3062288"/>
          <p14:tracePt t="38869" x="2697163" y="3062288"/>
          <p14:tracePt t="38886" x="2741613" y="3054350"/>
          <p14:tracePt t="38902" x="2759075" y="3054350"/>
          <p14:tracePt t="38919" x="2776538" y="3044825"/>
          <p14:tracePt t="38936" x="2776538" y="3036888"/>
          <p14:tracePt t="39140" x="2768600" y="3036888"/>
          <p14:tracePt t="39151" x="2759075" y="3036888"/>
          <p14:tracePt t="39163" x="2732088" y="3044825"/>
          <p14:tracePt t="39175" x="2687638" y="3062288"/>
          <p14:tracePt t="39188" x="2633663" y="3089275"/>
          <p14:tracePt t="39202" x="2571750" y="3116263"/>
          <p14:tracePt t="39219" x="2490788" y="3143250"/>
          <p14:tracePt t="39236" x="2401888" y="3160713"/>
          <p14:tracePt t="39252" x="2251075" y="3197225"/>
          <p14:tracePt t="39269" x="2179638" y="3214688"/>
          <p14:tracePt t="39286" x="2054225" y="3224213"/>
          <p14:tracePt t="39303" x="2017713" y="3224213"/>
          <p14:tracePt t="39319" x="1982788" y="3224213"/>
          <p14:tracePt t="39336" x="1911350" y="3224213"/>
          <p14:tracePt t="39352" x="1884363" y="3224213"/>
          <p14:tracePt t="39369" x="1857375" y="3224213"/>
          <p14:tracePt t="39387" x="1803400" y="3224213"/>
          <p14:tracePt t="39402" x="1785938" y="3224213"/>
          <p14:tracePt t="39419" x="1758950" y="3224213"/>
          <p14:tracePt t="39436" x="1714500" y="3224213"/>
          <p14:tracePt t="39452" x="1687513" y="3224213"/>
          <p14:tracePt t="39469" x="1670050" y="3224213"/>
          <p14:tracePt t="39486" x="1652588" y="3224213"/>
          <p14:tracePt t="39507" x="1643063" y="3224213"/>
          <p14:tracePt t="39544" x="1633538" y="3224213"/>
          <p14:tracePt t="39679" x="1633538" y="3214688"/>
          <p14:tracePt t="39789" x="1633538" y="3205163"/>
          <p14:tracePt t="39849" x="1643063" y="3205163"/>
          <p14:tracePt t="39862" x="1643063" y="3197225"/>
          <p14:tracePt t="39900" x="1652588" y="3197225"/>
          <p14:tracePt t="39924" x="1660525" y="3197225"/>
          <p14:tracePt t="39937" x="1670050" y="3197225"/>
          <p14:tracePt t="39960" x="1687513" y="3197225"/>
          <p14:tracePt t="39972" x="1704975" y="3197225"/>
          <p14:tracePt t="39984" x="1731963" y="3197225"/>
          <p14:tracePt t="39998" x="1768475" y="3197225"/>
          <p14:tracePt t="40009" x="1803400" y="3197225"/>
          <p14:tracePt t="40021" x="1839913" y="3197225"/>
          <p14:tracePt t="40036" x="1884363" y="3197225"/>
          <p14:tracePt t="40053" x="1928813" y="3205163"/>
          <p14:tracePt t="40069" x="1965325" y="3214688"/>
          <p14:tracePt t="40086" x="2054225" y="3232150"/>
          <p14:tracePt t="40103" x="2108200" y="3251200"/>
          <p14:tracePt t="40119" x="2197100" y="3251200"/>
          <p14:tracePt t="40136" x="2241550" y="3259138"/>
          <p14:tracePt t="40153" x="2268538" y="3259138"/>
          <p14:tracePt t="40169" x="2330450" y="3268663"/>
          <p14:tracePt t="40186" x="2366963" y="3276600"/>
          <p14:tracePt t="40203" x="2393950" y="3276600"/>
          <p14:tracePt t="40219" x="2473325" y="3276600"/>
          <p14:tracePt t="40236" x="2509838" y="3276600"/>
          <p14:tracePt t="40253" x="2544763" y="3276600"/>
          <p14:tracePt t="40269" x="2660650" y="3276600"/>
          <p14:tracePt t="40286" x="2724150" y="3268663"/>
          <p14:tracePt t="40303" x="2857500" y="3251200"/>
          <p14:tracePt t="40319" x="2911475" y="3241675"/>
          <p14:tracePt t="40337" x="2965450" y="3232150"/>
          <p14:tracePt t="40353" x="3054350" y="3224213"/>
          <p14:tracePt t="40369" x="3081338" y="3224213"/>
          <p14:tracePt t="40386" x="3098800" y="3224213"/>
          <p14:tracePt t="40403" x="3108325" y="3224213"/>
          <p14:tracePt t="40488" x="3098800" y="3224213"/>
          <p14:tracePt t="40511" x="3081338" y="3224213"/>
          <p14:tracePt t="40523" x="3062288" y="3232150"/>
          <p14:tracePt t="40536" x="3027363" y="3259138"/>
          <p14:tracePt t="40548" x="2982913" y="3276600"/>
          <p14:tracePt t="40561" x="2911475" y="3303588"/>
          <p14:tracePt t="40573" x="2830513" y="3330575"/>
          <p14:tracePt t="40586" x="2714625" y="3375025"/>
          <p14:tracePt t="40603" x="2589213" y="3429000"/>
          <p14:tracePt t="40620" x="2438400" y="3473450"/>
          <p14:tracePt t="40636" x="2125663" y="3581400"/>
          <p14:tracePt t="40653" x="2017713" y="3616325"/>
          <p14:tracePt t="40670" x="1901825" y="3643313"/>
          <p14:tracePt t="40686" x="1704975" y="3697288"/>
          <p14:tracePt t="40703" x="1608138" y="3714750"/>
          <p14:tracePt t="40720" x="1419225" y="3751263"/>
          <p14:tracePt t="40736" x="1339850" y="3759200"/>
          <p14:tracePt t="40753" x="1303338" y="3768725"/>
          <p14:tracePt t="40770" x="1276350" y="3768725"/>
          <p14:tracePt t="40786" x="1268413" y="3768725"/>
          <p14:tracePt t="40964" x="1295400" y="3768725"/>
          <p14:tracePt t="40976" x="1339850" y="3751263"/>
          <p14:tracePt t="40989" x="1401763" y="3732213"/>
          <p14:tracePt t="41002" x="1465263" y="3724275"/>
          <p14:tracePt t="41013" x="1527175" y="3714750"/>
          <p14:tracePt t="41026" x="1608138" y="3705225"/>
          <p14:tracePt t="41038" x="1687513" y="3705225"/>
          <p14:tracePt t="41053" x="1776413" y="3705225"/>
          <p14:tracePt t="41070" x="1884363" y="3705225"/>
          <p14:tracePt t="41086" x="1990725" y="3705225"/>
          <p14:tracePt t="41103" x="2187575" y="3705225"/>
          <p14:tracePt t="41120" x="2268538" y="3705225"/>
          <p14:tracePt t="41136" x="2357438" y="3705225"/>
          <p14:tracePt t="41153" x="2374900" y="3705225"/>
          <p14:tracePt t="41170" x="2384425" y="3705225"/>
          <p14:tracePt t="41186" x="2393950" y="3705225"/>
          <p14:tracePt t="43465" x="2393950" y="3697288"/>
          <p14:tracePt t="43991" x="2393950" y="3687763"/>
          <p14:tracePt t="44469" x="2393950" y="3679825"/>
          <p14:tracePt t="44580" x="2401888" y="3679825"/>
          <p14:tracePt t="44591" x="2428875" y="3660775"/>
          <p14:tracePt t="44604" x="2465388" y="3643313"/>
          <p14:tracePt t="44617" x="2517775" y="3625850"/>
          <p14:tracePt t="44628" x="2581275" y="3598863"/>
          <p14:tracePt t="44641" x="2660650" y="3571875"/>
          <p14:tracePt t="44654" x="2751138" y="3544888"/>
          <p14:tracePt t="44671" x="2840038" y="3500438"/>
          <p14:tracePt t="44687" x="2938463" y="3465513"/>
          <p14:tracePt t="44704" x="3276600" y="3268663"/>
          <p14:tracePt t="44721" x="3544888" y="3089275"/>
          <p14:tracePt t="44738" x="3946525" y="2822575"/>
          <p14:tracePt t="44754" x="5027613" y="2125663"/>
          <p14:tracePt t="44771" x="5500688" y="1785938"/>
          <p14:tracePt t="44788" x="5867400" y="1554163"/>
          <p14:tracePt t="44804" x="6276975" y="1312863"/>
          <p14:tracePt t="44821" x="6357938" y="1276350"/>
          <p14:tracePt t="44838" x="6394450" y="1258888"/>
          <p14:tracePt t="44855" x="6402388" y="1258888"/>
          <p14:tracePt t="44897" x="6402388" y="1268413"/>
          <p14:tracePt t="44922" x="6402388" y="1276350"/>
          <p14:tracePt t="44947" x="6402388" y="1285875"/>
          <p14:tracePt t="44959" x="6384925" y="1295400"/>
          <p14:tracePt t="44971" x="6384925" y="1303338"/>
          <p14:tracePt t="44983" x="6375400" y="1303338"/>
          <p14:tracePt t="44996" x="6367463" y="1322388"/>
          <p14:tracePt t="45021" x="6348413" y="1347788"/>
          <p14:tracePt t="45033" x="6340475" y="1374775"/>
          <p14:tracePt t="45045" x="6323013" y="1419225"/>
          <p14:tracePt t="45058" x="6303963" y="1465263"/>
          <p14:tracePt t="45071" x="6296025" y="1500188"/>
          <p14:tracePt t="45088" x="6276975" y="1562100"/>
          <p14:tracePt t="45104" x="6269038" y="1616075"/>
          <p14:tracePt t="45121" x="6259513" y="1751013"/>
          <p14:tracePt t="45138" x="6259513" y="1830388"/>
          <p14:tracePt t="45154" x="6251575" y="1911350"/>
          <p14:tracePt t="45171" x="6251575" y="2098675"/>
          <p14:tracePt t="45188" x="6251575" y="2179638"/>
          <p14:tracePt t="45204" x="6251575" y="2330450"/>
          <p14:tracePt t="45221" x="6251575" y="2374900"/>
          <p14:tracePt t="45238" x="6259513" y="2428875"/>
          <p14:tracePt t="45254" x="6259513" y="2473325"/>
          <p14:tracePt t="45271" x="6269038" y="2490788"/>
          <p14:tracePt t="45315" x="6269038" y="2509838"/>
          <p14:tracePt t="45327" x="6269038" y="2517775"/>
          <p14:tracePt t="45338" x="6269038" y="2527300"/>
          <p14:tracePt t="45352" x="6276975" y="2544763"/>
          <p14:tracePt t="45364" x="6286500" y="2544763"/>
          <p14:tracePt t="45377" x="6286500" y="2554288"/>
          <p14:tracePt t="45389" x="6286500" y="2562225"/>
          <p14:tracePt t="45405" x="6286500" y="2571750"/>
          <p14:tracePt t="45768" x="6296025" y="2562225"/>
          <p14:tracePt t="45780" x="6303963" y="2554288"/>
          <p14:tracePt t="45796" x="6323013" y="2536825"/>
          <p14:tracePt t="45806" x="6330950" y="2527300"/>
          <p14:tracePt t="45816" x="6348413" y="2517775"/>
          <p14:tracePt t="46393" x="6367463" y="2517775"/>
          <p14:tracePt t="46406" x="6384925" y="2517775"/>
          <p14:tracePt t="46418" x="6411913" y="2517775"/>
          <p14:tracePt t="46429" x="6465888" y="2517775"/>
          <p14:tracePt t="46442" x="6537325" y="2527300"/>
          <p14:tracePt t="46455" x="6634163" y="2554288"/>
          <p14:tracePt t="46471" x="6732588" y="2571750"/>
          <p14:tracePt t="46488" x="6823075" y="2589213"/>
          <p14:tracePt t="46505" x="6973888" y="2633663"/>
          <p14:tracePt t="46521" x="7037388" y="2679700"/>
          <p14:tracePt t="46538" x="7108825" y="2697163"/>
          <p14:tracePt t="46555" x="7180263" y="2751138"/>
          <p14:tracePt t="46571" x="7197725" y="2768600"/>
          <p14:tracePt t="46588" x="7215188" y="2776538"/>
          <p14:tracePt t="46605" x="7215188" y="2786063"/>
          <p14:tracePt t="46638" x="7215188" y="2795588"/>
          <p14:tracePt t="47116" x="7215188" y="2803525"/>
          <p14:tracePt t="47128" x="7215188" y="2813050"/>
          <p14:tracePt t="47140" x="7224713" y="2822575"/>
          <p14:tracePt t="47153" x="7232650" y="2847975"/>
          <p14:tracePt t="47165" x="7242175" y="2867025"/>
          <p14:tracePt t="47177" x="7242175" y="2874963"/>
          <p14:tracePt t="47189" x="7251700" y="2894013"/>
          <p14:tracePt t="47205" x="7259638" y="2919413"/>
          <p14:tracePt t="47222" x="7269163" y="2946400"/>
          <p14:tracePt t="47238" x="7277100" y="2990850"/>
          <p14:tracePt t="47255" x="7277100" y="3017838"/>
          <p14:tracePt t="47272" x="7286625" y="3044825"/>
          <p14:tracePt t="47288" x="7296150" y="3108325"/>
          <p14:tracePt t="47305" x="7304088" y="3125788"/>
          <p14:tracePt t="47322" x="7304088" y="3152775"/>
          <p14:tracePt t="47338" x="7304088" y="3197225"/>
          <p14:tracePt t="47355" x="7304088" y="3224213"/>
          <p14:tracePt t="47372" x="7304088" y="3232150"/>
          <p14:tracePt t="47388" x="7304088" y="3241675"/>
          <p14:tracePt t="48217" x="7304088" y="3259138"/>
          <p14:tracePt t="48231" x="7304088" y="3295650"/>
          <p14:tracePt t="48243" x="7304088" y="3330575"/>
          <p14:tracePt t="48255" x="7304088" y="3384550"/>
          <p14:tracePt t="48267" x="7304088" y="3419475"/>
          <p14:tracePt t="48280" x="7304088" y="3473450"/>
          <p14:tracePt t="48291" x="7304088" y="3509963"/>
          <p14:tracePt t="48305" x="7313613" y="3536950"/>
          <p14:tracePt t="48322" x="7313613" y="3554413"/>
          <p14:tracePt t="48339" x="7313613" y="3562350"/>
          <p14:tracePt t="48355" x="7313613" y="3581400"/>
          <p14:tracePt t="48562" x="7313613" y="3571875"/>
          <p14:tracePt t="48574" x="7313613" y="3562350"/>
          <p14:tracePt t="48586" x="7313613" y="3554413"/>
          <p14:tracePt t="48609" x="7313613" y="3536950"/>
          <p14:tracePt t="48622" x="7313613" y="3517900"/>
          <p14:tracePt t="48634" x="7313613" y="3509963"/>
          <p14:tracePt t="48646" x="7313613" y="3490913"/>
          <p14:tracePt t="48660" x="7313613" y="3465513"/>
          <p14:tracePt t="48672" x="7313613" y="3429000"/>
          <p14:tracePt t="48689" x="7304088" y="3394075"/>
          <p14:tracePt t="48705" x="7304088" y="3357563"/>
          <p14:tracePt t="48722" x="7286625" y="3251200"/>
          <p14:tracePt t="48739" x="7269163" y="3197225"/>
          <p14:tracePt t="48755" x="7259638" y="3152775"/>
          <p14:tracePt t="48772" x="7232650" y="3081338"/>
          <p14:tracePt t="48789" x="7224713" y="3062288"/>
          <p14:tracePt t="48805" x="7224713" y="3000375"/>
          <p14:tracePt t="48822" x="7215188" y="2982913"/>
          <p14:tracePt t="48839" x="7215188" y="2965450"/>
          <p14:tracePt t="48856" x="7205663" y="2928938"/>
          <p14:tracePt t="48872" x="7197725" y="2911475"/>
          <p14:tracePt t="48889" x="7197725" y="2901950"/>
          <p14:tracePt t="48906" x="7197725" y="2884488"/>
          <p14:tracePt t="48990" x="7197725" y="2894013"/>
          <p14:tracePt t="49002" x="7205663" y="2901950"/>
          <p14:tracePt t="49027" x="7205663" y="2911475"/>
          <p14:tracePt t="49039" x="7215188" y="2911475"/>
          <p14:tracePt t="49136" x="7205663" y="2884488"/>
          <p14:tracePt t="49149" x="7188200" y="2857500"/>
          <p14:tracePt t="49162" x="7170738" y="2830513"/>
          <p14:tracePt t="49173" x="7143750" y="2795588"/>
          <p14:tracePt t="49186" x="7116763" y="2751138"/>
          <p14:tracePt t="49198" x="7081838" y="2697163"/>
          <p14:tracePt t="49210" x="7037388" y="2652713"/>
          <p14:tracePt t="49222" x="6973888" y="2625725"/>
          <p14:tracePt t="49239" x="6884988" y="2589213"/>
          <p14:tracePt t="49256" x="6786563" y="2544763"/>
          <p14:tracePt t="49272" x="6518275" y="2490788"/>
          <p14:tracePt t="49289" x="6429375" y="2482850"/>
          <p14:tracePt t="49306" x="6348413" y="2455863"/>
          <p14:tracePt t="49322" x="6296025" y="2428875"/>
          <p14:tracePt t="49339" x="6251575" y="2411413"/>
          <p14:tracePt t="49356" x="6242050" y="2401888"/>
          <p14:tracePt t="49372" x="6232525" y="2393950"/>
          <p14:tracePt t="49663" x="6232525" y="2384425"/>
          <p14:tracePt t="49701" x="6232525" y="2374900"/>
          <p14:tracePt t="49713" x="6242050" y="2366963"/>
          <p14:tracePt t="49726" x="6286500" y="2347913"/>
          <p14:tracePt t="49738" x="6330950" y="2339975"/>
          <p14:tracePt t="49749" x="6394450" y="2330450"/>
          <p14:tracePt t="49763" x="6429375" y="2330450"/>
          <p14:tracePt t="49773" x="6465888" y="2330450"/>
          <p14:tracePt t="49789" x="6491288" y="2330450"/>
          <p14:tracePt t="49806" x="6527800" y="2330450"/>
          <p14:tracePt t="49822" x="6562725" y="2330450"/>
          <p14:tracePt t="49839" x="6653213" y="2366963"/>
          <p14:tracePt t="49856" x="6715125" y="2393950"/>
          <p14:tracePt t="49872" x="6840538" y="2465388"/>
          <p14:tracePt t="49889" x="6884988" y="2509838"/>
          <p14:tracePt t="49906" x="6929438" y="2554288"/>
          <p14:tracePt t="49922" x="6983413" y="2598738"/>
          <p14:tracePt t="49939" x="7000875" y="2608263"/>
          <p14:tracePt t="49957" x="7010400" y="2625725"/>
          <p14:tracePt t="49973" x="7018338" y="2625725"/>
          <p14:tracePt t="50092" x="7010400" y="2625725"/>
          <p14:tracePt t="50104" x="6983413" y="2625725"/>
          <p14:tracePt t="50116" x="6956425" y="2616200"/>
          <p14:tracePt t="50130" x="6919913" y="2598738"/>
          <p14:tracePt t="50141" x="6875463" y="2581275"/>
          <p14:tracePt t="50156" x="6831013" y="2571750"/>
          <p14:tracePt t="50172" x="6796088" y="2554288"/>
          <p14:tracePt t="50189" x="6751638" y="2544763"/>
          <p14:tracePt t="50206" x="6670675" y="2517775"/>
          <p14:tracePt t="50223" x="6626225" y="2517775"/>
          <p14:tracePt t="50242" x="6518275" y="2509838"/>
          <p14:tracePt t="50256" x="6483350" y="2509838"/>
          <p14:tracePt t="50272" x="6446838" y="2509838"/>
          <p14:tracePt t="50289" x="6411913" y="2509838"/>
          <p14:tracePt t="50312" x="6402388" y="2509838"/>
          <p14:tracePt t="50424" x="6411913" y="2509838"/>
          <p14:tracePt t="50436" x="6419850" y="2509838"/>
          <p14:tracePt t="50447" x="6438900" y="2509838"/>
          <p14:tracePt t="50460" x="6483350" y="2509838"/>
          <p14:tracePt t="50473" x="6527800" y="2500313"/>
          <p14:tracePt t="50489" x="6581775" y="2500313"/>
          <p14:tracePt t="50506" x="6643688" y="2500313"/>
          <p14:tracePt t="50522" x="6742113" y="2500313"/>
          <p14:tracePt t="50539" x="6777038" y="2500313"/>
          <p14:tracePt t="50556" x="6831013" y="2500313"/>
          <p14:tracePt t="50573" x="6911975" y="2536825"/>
          <p14:tracePt t="50589" x="6965950" y="2562225"/>
          <p14:tracePt t="50606" x="7010400" y="2589213"/>
          <p14:tracePt t="50623" x="7099300" y="2643188"/>
          <p14:tracePt t="50639" x="7126288" y="2670175"/>
          <p14:tracePt t="50656" x="7161213" y="2724150"/>
          <p14:tracePt t="50672" x="7180263" y="2751138"/>
          <p14:tracePt t="50690" x="7188200" y="2768600"/>
          <p14:tracePt t="50706" x="7197725" y="2830513"/>
          <p14:tracePt t="50730" x="7197725" y="2840038"/>
          <p14:tracePt t="50755" x="7197725" y="2847975"/>
          <p14:tracePt t="50766" x="7205663" y="2847975"/>
          <p14:tracePt t="50889" x="7205663" y="2840038"/>
          <p14:tracePt t="50925" x="7205663" y="2830513"/>
          <p14:tracePt t="50986" x="7205663" y="2822575"/>
          <p14:tracePt t="51023" x="7205663" y="2813050"/>
          <p14:tracePt t="51059" x="7205663" y="2803525"/>
          <p14:tracePt t="51072" x="7197725" y="2803525"/>
          <p14:tracePt t="51084" x="7188200" y="2786063"/>
          <p14:tracePt t="51109" x="7180263" y="2768600"/>
          <p14:tracePt t="51122" x="7161213" y="2759075"/>
          <p14:tracePt t="51133" x="7143750" y="2741613"/>
          <p14:tracePt t="51146" x="7116763" y="2724150"/>
          <p14:tracePt t="51158" x="7089775" y="2697163"/>
          <p14:tracePt t="51173" x="7045325" y="2679700"/>
          <p14:tracePt t="51189" x="7000875" y="2652713"/>
          <p14:tracePt t="51206" x="6965950" y="2625725"/>
          <p14:tracePt t="51223" x="6858000" y="2589213"/>
          <p14:tracePt t="51239" x="6796088" y="2571750"/>
          <p14:tracePt t="51256" x="6742113" y="2554288"/>
          <p14:tracePt t="51273" x="6634163" y="2527300"/>
          <p14:tracePt t="51290" x="6581775" y="2509838"/>
          <p14:tracePt t="51306" x="6491288" y="2482850"/>
          <p14:tracePt t="51323" x="6446838" y="2473325"/>
          <p14:tracePt t="51339" x="6394450" y="2465388"/>
          <p14:tracePt t="51356" x="6313488" y="2455863"/>
          <p14:tracePt t="51373" x="6276975" y="2455863"/>
          <p14:tracePt t="51390" x="6251575" y="2455863"/>
          <p14:tracePt t="51406" x="6232525" y="2455863"/>
          <p14:tracePt t="51429" x="6224588" y="2455863"/>
          <p14:tracePt t="51452" x="6215063" y="2455863"/>
          <p14:tracePt t="51466" x="6197600" y="2455863"/>
          <p14:tracePt t="51476" x="6180138" y="2455863"/>
          <p14:tracePt t="51490" x="6170613" y="2455863"/>
          <p14:tracePt t="51506" x="6161088" y="2455863"/>
          <p14:tracePt t="51526" x="6153150" y="2455863"/>
          <p14:tracePt t="51784" x="6161088" y="2455863"/>
          <p14:tracePt t="51820" x="6170613" y="2455863"/>
          <p14:tracePt t="51835" x="6188075" y="2455863"/>
          <p14:tracePt t="51846" x="6215063" y="2455863"/>
          <p14:tracePt t="51856" x="6269038" y="2465388"/>
          <p14:tracePt t="51869" x="6330950" y="2473325"/>
          <p14:tracePt t="51882" x="6419850" y="2482850"/>
          <p14:tracePt t="51893" x="6500813" y="2490788"/>
          <p14:tracePt t="51906" x="6589713" y="2509838"/>
          <p14:tracePt t="51923" x="6680200" y="2536825"/>
          <p14:tracePt t="51940" x="6742113" y="2562225"/>
          <p14:tracePt t="51956" x="6848475" y="2608263"/>
          <p14:tracePt t="51973" x="6875463" y="2616200"/>
          <p14:tracePt t="51990" x="6902450" y="2633663"/>
          <p14:tracePt t="52006" x="6902450" y="2643188"/>
          <p14:tracePt t="52023" x="6911975" y="2652713"/>
          <p14:tracePt t="52150" x="6919913" y="2652713"/>
          <p14:tracePt t="52163" x="6929438" y="2660650"/>
          <p14:tracePt t="52175" x="6938963" y="2679700"/>
          <p14:tracePt t="52187" x="6956425" y="2687638"/>
          <p14:tracePt t="52201" x="6965950" y="2705100"/>
          <p14:tracePt t="52213" x="6983413" y="2724150"/>
          <p14:tracePt t="52224" x="7000875" y="2741613"/>
          <p14:tracePt t="52240" x="7010400" y="2768600"/>
          <p14:tracePt t="52256" x="7037388" y="2803525"/>
          <p14:tracePt t="52273" x="7089775" y="2894013"/>
          <p14:tracePt t="52290" x="7116763" y="2928938"/>
          <p14:tracePt t="52306" x="7126288" y="2965450"/>
          <p14:tracePt t="52323" x="7161213" y="3009900"/>
          <p14:tracePt t="52340" x="7188200" y="3027363"/>
          <p14:tracePt t="52356" x="7197725" y="3036888"/>
          <p14:tracePt t="52373" x="7215188" y="3054350"/>
          <p14:tracePt t="52390" x="7224713" y="3062288"/>
          <p14:tracePt t="52407" x="7224713" y="3071813"/>
          <p14:tracePt t="52423" x="7242175" y="3081338"/>
          <p14:tracePt t="52444" x="7251700" y="3089275"/>
          <p14:tracePt t="52457" x="7251700" y="3098800"/>
          <p14:tracePt t="52473" x="7259638" y="3098800"/>
          <p14:tracePt t="52490" x="7259638" y="3108325"/>
          <p14:tracePt t="52507" x="7277100" y="3125788"/>
          <p14:tracePt t="52523" x="7277100" y="3133725"/>
          <p14:tracePt t="52540" x="7286625" y="3143250"/>
          <p14:tracePt t="52556" x="7304088" y="3170238"/>
          <p14:tracePt t="52573" x="7313613" y="3187700"/>
          <p14:tracePt t="52590" x="7331075" y="3214688"/>
          <p14:tracePt t="52607" x="7331075" y="3241675"/>
          <p14:tracePt t="52623" x="7340600" y="3268663"/>
          <p14:tracePt t="52640" x="7348538" y="3276600"/>
          <p14:tracePt t="52657" x="7348538" y="3303588"/>
          <p14:tracePt t="52678" x="7348538" y="3313113"/>
          <p14:tracePt t="52727" x="7348538" y="3322638"/>
          <p14:tracePt t="65299" x="7313613" y="3340100"/>
          <p14:tracePt t="65311" x="7232650" y="3367088"/>
          <p14:tracePt t="65323" x="7170738" y="3394075"/>
          <p14:tracePt t="65334" x="7089775" y="3419475"/>
          <p14:tracePt t="65348" x="7018338" y="3438525"/>
          <p14:tracePt t="65360" x="6938963" y="3446463"/>
          <p14:tracePt t="65377" x="6884988" y="3446463"/>
          <p14:tracePt t="65394" x="6840538" y="3446463"/>
          <p14:tracePt t="65410" x="6777038" y="3411538"/>
          <p14:tracePt t="65427" x="6751638" y="3367088"/>
          <p14:tracePt t="65444" x="6742113" y="3340100"/>
          <p14:tracePt t="65461" x="6742113" y="3276600"/>
          <p14:tracePt t="65477" x="6742113" y="3251200"/>
          <p14:tracePt t="65494" x="6742113" y="3224213"/>
          <p14:tracePt t="65510" x="6751638" y="3214688"/>
          <p14:tracePt t="65593" x="6769100" y="3187700"/>
          <p14:tracePt t="65605" x="6796088" y="3143250"/>
          <p14:tracePt t="65617" x="6831013" y="3108325"/>
          <p14:tracePt t="65628" x="6867525" y="3054350"/>
          <p14:tracePt t="65644" x="6875463" y="3027363"/>
          <p14:tracePt t="65661" x="6894513" y="2982913"/>
          <p14:tracePt t="65677" x="6902450" y="2965450"/>
          <p14:tracePt t="65694" x="6902450" y="2911475"/>
          <p14:tracePt t="65711" x="6902450" y="2894013"/>
          <p14:tracePt t="65727" x="6911975" y="2867025"/>
          <p14:tracePt t="65744" x="6911975" y="2857500"/>
          <p14:tracePt t="66303" x="6911975" y="2874963"/>
          <p14:tracePt t="66315" x="6902450" y="2874963"/>
          <p14:tracePt t="66328" x="6894513" y="2884488"/>
          <p14:tracePt t="66340" x="6875463" y="2919413"/>
          <p14:tracePt t="66353" x="6840538" y="2965450"/>
          <p14:tracePt t="66365" x="6777038" y="3044825"/>
          <p14:tracePt t="66377" x="6715125" y="3125788"/>
          <p14:tracePt t="66394" x="6643688" y="3214688"/>
          <p14:tracePt t="66411" x="6589713" y="3313113"/>
          <p14:tracePt t="66428" x="6483350" y="3482975"/>
          <p14:tracePt t="66444" x="6456363" y="3536950"/>
          <p14:tracePt t="66461" x="6446838" y="3581400"/>
          <p14:tracePt t="66478" x="6438900" y="3608388"/>
          <p14:tracePt t="66585" x="6429375" y="3589338"/>
          <p14:tracePt t="66596" x="6411913" y="3562350"/>
          <p14:tracePt t="66611" x="6411913" y="3536950"/>
          <p14:tracePt t="66622" x="6402388" y="3509963"/>
          <p14:tracePt t="66634" x="6394450" y="3482975"/>
          <p14:tracePt t="66646" x="6384925" y="3465513"/>
          <p14:tracePt t="66661" x="6384925" y="3455988"/>
          <p14:tracePt t="66678" x="6367463" y="3446463"/>
          <p14:tracePt t="66694" x="6340475" y="3419475"/>
          <p14:tracePt t="66711" x="6313488" y="3411538"/>
          <p14:tracePt t="66727" x="6296025" y="3394075"/>
          <p14:tracePt t="66744" x="6276975" y="3375025"/>
          <p14:tracePt t="66761" x="6242050" y="3348038"/>
          <p14:tracePt t="66778" x="6224588" y="3330575"/>
          <p14:tracePt t="66794" x="6197600" y="3313113"/>
          <p14:tracePt t="66811" x="6197600" y="3303588"/>
          <p14:tracePt t="66828" x="6180138" y="3295650"/>
          <p14:tracePt t="66844" x="6161088" y="3276600"/>
          <p14:tracePt t="66861" x="6153150" y="3268663"/>
          <p14:tracePt t="66878" x="6143625" y="3268663"/>
          <p14:tracePt t="66894" x="6126163" y="3268663"/>
          <p14:tracePt t="66911" x="6116638" y="3259138"/>
          <p14:tracePt t="66928" x="6099175" y="3251200"/>
          <p14:tracePt t="66944" x="6089650" y="3251200"/>
          <p14:tracePt t="66961" x="6081713" y="3251200"/>
          <p14:tracePt t="66978" x="6054725" y="3251200"/>
          <p14:tracePt t="66994" x="6045200" y="3251200"/>
          <p14:tracePt t="67011" x="6027738" y="3241675"/>
          <p14:tracePt t="67028" x="6000750" y="3241675"/>
          <p14:tracePt t="67044" x="5983288" y="3241675"/>
          <p14:tracePt t="67061" x="5965825" y="3241675"/>
          <p14:tracePt t="67078" x="5929313" y="3241675"/>
          <p14:tracePt t="67095" x="5919788" y="3241675"/>
          <p14:tracePt t="67111" x="5902325" y="3241675"/>
          <p14:tracePt t="67128" x="5884863" y="3241675"/>
          <p14:tracePt t="67144" x="5875338" y="3241675"/>
          <p14:tracePt t="67161" x="5830888" y="3241675"/>
          <p14:tracePt t="67178" x="5813425" y="3241675"/>
          <p14:tracePt t="67194" x="5795963" y="3241675"/>
          <p14:tracePt t="67211" x="5786438" y="3259138"/>
          <p14:tracePt t="67247" x="5776913" y="3259138"/>
          <p14:tracePt t="67272" x="5759450" y="3276600"/>
          <p14:tracePt t="67283" x="5751513" y="3295650"/>
          <p14:tracePt t="67296" x="5732463" y="3313113"/>
          <p14:tracePt t="67307" x="5724525" y="3322638"/>
          <p14:tracePt t="67321" x="5715000" y="3348038"/>
          <p14:tracePt t="67332" x="5697538" y="3357563"/>
          <p14:tracePt t="67345" x="5688013" y="3375025"/>
          <p14:tracePt t="67361" x="5680075" y="3402013"/>
          <p14:tracePt t="67378" x="5670550" y="3411538"/>
          <p14:tracePt t="67395" x="5653088" y="3465513"/>
          <p14:tracePt t="67411" x="5643563" y="3482975"/>
          <p14:tracePt t="67428" x="5643563" y="3509963"/>
          <p14:tracePt t="67444" x="5643563" y="3562350"/>
          <p14:tracePt t="67461" x="5634038" y="3581400"/>
          <p14:tracePt t="67478" x="5634038" y="3608388"/>
          <p14:tracePt t="67494" x="5634038" y="3670300"/>
          <p14:tracePt t="67511" x="5634038" y="3705225"/>
          <p14:tracePt t="67528" x="5634038" y="3732213"/>
          <p14:tracePt t="67545" x="5634038" y="3776663"/>
          <p14:tracePt t="67561" x="5634038" y="3803650"/>
          <p14:tracePt t="67578" x="5653088" y="3875088"/>
          <p14:tracePt t="67594" x="5670550" y="3902075"/>
          <p14:tracePt t="67611" x="5688013" y="3938588"/>
          <p14:tracePt t="67628" x="5724525" y="4010025"/>
          <p14:tracePt t="67645" x="5741988" y="4037013"/>
          <p14:tracePt t="67661" x="5759450" y="4081463"/>
          <p14:tracePt t="67678" x="5795963" y="4160838"/>
          <p14:tracePt t="67695" x="5822950" y="4205288"/>
          <p14:tracePt t="67711" x="5848350" y="4241800"/>
          <p14:tracePt t="67728" x="5894388" y="4303713"/>
          <p14:tracePt t="67745" x="5919788" y="4340225"/>
          <p14:tracePt t="67761" x="5956300" y="4375150"/>
          <p14:tracePt t="67778" x="6027738" y="4483100"/>
          <p14:tracePt t="67795" x="6072188" y="4545013"/>
          <p14:tracePt t="67811" x="6143625" y="4616450"/>
          <p14:tracePt t="67828" x="6161088" y="4643438"/>
          <p14:tracePt t="67845" x="6197600" y="4660900"/>
          <p14:tracePt t="67861" x="6276975" y="4705350"/>
          <p14:tracePt t="67878" x="6323013" y="4724400"/>
          <p14:tracePt t="67895" x="6357938" y="4732338"/>
          <p14:tracePt t="67911" x="6429375" y="4741863"/>
          <p14:tracePt t="67928" x="6446838" y="4741863"/>
          <p14:tracePt t="67945" x="6500813" y="4741863"/>
          <p14:tracePt t="67961" x="6518275" y="4741863"/>
          <p14:tracePt t="67978" x="6554788" y="4732338"/>
          <p14:tracePt t="67995" x="6634163" y="4705350"/>
          <p14:tracePt t="68011" x="6670675" y="4697413"/>
          <p14:tracePt t="68028" x="6715125" y="4679950"/>
          <p14:tracePt t="68045" x="6796088" y="4643438"/>
          <p14:tracePt t="68061" x="6840538" y="4616450"/>
          <p14:tracePt t="68078" x="6858000" y="4608513"/>
          <p14:tracePt t="68095" x="6894513" y="4581525"/>
          <p14:tracePt t="68111" x="6911975" y="4545013"/>
          <p14:tracePt t="68128" x="6938963" y="4473575"/>
          <p14:tracePt t="68145" x="6946900" y="4446588"/>
          <p14:tracePt t="68161" x="6956425" y="4411663"/>
          <p14:tracePt t="68178" x="6956425" y="4357688"/>
          <p14:tracePt t="68195" x="6956425" y="4340225"/>
          <p14:tracePt t="68211" x="6956425" y="4303713"/>
          <p14:tracePt t="68228" x="6946900" y="4232275"/>
          <p14:tracePt t="68245" x="6929438" y="4179888"/>
          <p14:tracePt t="68261" x="6919913" y="4125913"/>
          <p14:tracePt t="68278" x="6902450" y="4037013"/>
          <p14:tracePt t="68295" x="6894513" y="4000500"/>
          <p14:tracePt t="68311" x="6875463" y="3965575"/>
          <p14:tracePt t="68328" x="6840538" y="3911600"/>
          <p14:tracePt t="68345" x="6813550" y="3884613"/>
          <p14:tracePt t="68361" x="6777038" y="3830638"/>
          <p14:tracePt t="68378" x="6759575" y="3813175"/>
          <p14:tracePt t="68395" x="6742113" y="3776663"/>
          <p14:tracePt t="68411" x="6680200" y="3714750"/>
          <p14:tracePt t="68428" x="6661150" y="3679825"/>
          <p14:tracePt t="68445" x="6626225" y="3652838"/>
          <p14:tracePt t="68462" x="6572250" y="3608388"/>
          <p14:tracePt t="68478" x="6545263" y="3581400"/>
          <p14:tracePt t="68495" x="6518275" y="3562350"/>
          <p14:tracePt t="68511" x="6483350" y="3527425"/>
          <p14:tracePt t="68528" x="6456363" y="3500438"/>
          <p14:tracePt t="68545" x="6419850" y="3473450"/>
          <p14:tracePt t="68561" x="6402388" y="3465513"/>
          <p14:tracePt t="68578" x="6384925" y="3455988"/>
          <p14:tracePt t="68595" x="6330950" y="3438525"/>
          <p14:tracePt t="68611" x="6323013" y="3419475"/>
          <p14:tracePt t="68628" x="6303963" y="3411538"/>
          <p14:tracePt t="68645" x="6259513" y="3384550"/>
          <p14:tracePt t="68661" x="6251575" y="3375025"/>
          <p14:tracePt t="68678" x="6224588" y="3367088"/>
          <p14:tracePt t="68695" x="6188075" y="3357563"/>
          <p14:tracePt t="68712" x="6170613" y="3348038"/>
          <p14:tracePt t="68728" x="6143625" y="3340100"/>
          <p14:tracePt t="68745" x="6108700" y="3322638"/>
          <p14:tracePt t="68762" x="6089650" y="3313113"/>
          <p14:tracePt t="68778" x="6045200" y="3303588"/>
          <p14:tracePt t="68795" x="6018213" y="3295650"/>
          <p14:tracePt t="68812" x="5991225" y="3286125"/>
          <p14:tracePt t="68828" x="5938838" y="3276600"/>
          <p14:tracePt t="68845" x="5911850" y="3259138"/>
          <p14:tracePt t="68862" x="5884863" y="3251200"/>
          <p14:tracePt t="68878" x="5813425" y="3232150"/>
          <p14:tracePt t="68895" x="5786438" y="3232150"/>
          <p14:tracePt t="68912" x="5768975" y="3232150"/>
          <p14:tracePt t="68928" x="5741988" y="3224213"/>
          <p14:tracePt t="68945" x="5715000" y="3224213"/>
          <p14:tracePt t="68965" x="5705475" y="3224213"/>
          <p14:tracePt t="68999" x="5697538" y="3224213"/>
          <p14:tracePt t="69012" x="5688013" y="3224213"/>
          <p14:tracePt t="69023" x="5688013" y="3241675"/>
          <p14:tracePt t="69036" x="5680075" y="3251200"/>
          <p14:tracePt t="69047" x="5670550" y="3268663"/>
          <p14:tracePt t="69062" x="5670550" y="3286125"/>
          <p14:tracePt t="69078" x="5661025" y="3295650"/>
          <p14:tracePt t="69095" x="5653088" y="3303588"/>
          <p14:tracePt t="69112" x="5653088" y="3322638"/>
          <p14:tracePt t="69128" x="5653088" y="3340100"/>
          <p14:tracePt t="69145" x="5653088" y="3348038"/>
          <p14:tracePt t="69162" x="5653088" y="3384550"/>
          <p14:tracePt t="69179" x="5653088" y="3402013"/>
          <p14:tracePt t="69195" x="5653088" y="3446463"/>
          <p14:tracePt t="69211" x="5653088" y="3465513"/>
          <p14:tracePt t="69228" x="5653088" y="3482975"/>
          <p14:tracePt t="69245" x="5653088" y="3527425"/>
          <p14:tracePt t="69262" x="5653088" y="3554413"/>
          <p14:tracePt t="69278" x="5653088" y="3581400"/>
          <p14:tracePt t="69295" x="5670550" y="3643313"/>
          <p14:tracePt t="69312" x="5680075" y="3687763"/>
          <p14:tracePt t="69328" x="5697538" y="3714750"/>
          <p14:tracePt t="69345" x="5724525" y="3813175"/>
          <p14:tracePt t="69362" x="5751513" y="3857625"/>
          <p14:tracePt t="69378" x="5813425" y="3965575"/>
          <p14:tracePt t="69396" x="5848350" y="4017963"/>
          <p14:tracePt t="69412" x="5894388" y="4071938"/>
          <p14:tracePt t="69429" x="5965825" y="4143375"/>
          <p14:tracePt t="69445" x="6000750" y="4160838"/>
          <p14:tracePt t="69462" x="6037263" y="4179888"/>
          <p14:tracePt t="69479" x="6089650" y="4205288"/>
          <p14:tracePt t="69495" x="6099175" y="4205288"/>
          <p14:tracePt t="69512" x="6108700" y="4205288"/>
          <p14:tracePt t="69550" x="6108700" y="4197350"/>
          <p14:tracePt t="69562" x="6108700" y="4179888"/>
          <p14:tracePt t="69576" x="6108700" y="4143375"/>
          <p14:tracePt t="69588" x="6108700" y="4089400"/>
          <p14:tracePt t="69599" x="6108700" y="4044950"/>
          <p14:tracePt t="69612" x="6108700" y="3990975"/>
          <p14:tracePt t="69628" x="6108700" y="3946525"/>
          <p14:tracePt t="69645" x="6108700" y="3894138"/>
          <p14:tracePt t="69662" x="6108700" y="3803650"/>
          <p14:tracePt t="69678" x="6108700" y="3741738"/>
          <p14:tracePt t="69695" x="6089650" y="3670300"/>
          <p14:tracePt t="69712" x="6054725" y="3490913"/>
          <p14:tracePt t="69728" x="6045200" y="3419475"/>
          <p14:tracePt t="69745" x="6027738" y="3357563"/>
          <p14:tracePt t="69762" x="5991225" y="3251200"/>
          <p14:tracePt t="69778" x="5983288" y="3205163"/>
          <p14:tracePt t="69795" x="5973763" y="3170238"/>
          <p14:tracePt t="69812" x="5956300" y="3116263"/>
          <p14:tracePt t="69829" x="5938838" y="3098800"/>
          <p14:tracePt t="69845" x="5919788" y="3054350"/>
          <p14:tracePt t="69862" x="5911850" y="3044825"/>
          <p14:tracePt t="69879" x="5911850" y="3036888"/>
          <p14:tracePt t="69895" x="5894388" y="3017838"/>
          <p14:tracePt t="69912" x="5894388" y="3000375"/>
          <p14:tracePt t="69930" x="5894388" y="2990850"/>
          <p14:tracePt t="69945" x="5884863" y="2990850"/>
          <p14:tracePt t="69980" x="5884863" y="2982913"/>
          <p14:tracePt t="70039" x="5884863" y="2973388"/>
          <p14:tracePt t="70053" x="5884863" y="2965450"/>
          <p14:tracePt t="70078" x="5884863" y="2955925"/>
          <p14:tracePt t="70089" x="5875338" y="2946400"/>
          <p14:tracePt t="70102" x="5875338" y="2938463"/>
          <p14:tracePt t="70114" x="5867400" y="2928938"/>
          <p14:tracePt t="70129" x="5867400" y="2919413"/>
          <p14:tracePt t="70145" x="5867400" y="2901950"/>
          <p14:tracePt t="70162" x="5867400" y="2894013"/>
          <p14:tracePt t="70179" x="5848350" y="2867025"/>
          <p14:tracePt t="70199" x="5848350" y="2857500"/>
          <p14:tracePt t="70212" x="5840413" y="2857500"/>
          <p14:tracePt t="70229" x="5840413" y="2847975"/>
          <p14:tracePt t="70245" x="5840413" y="2840038"/>
          <p14:tracePt t="70592" x="5830888" y="2830513"/>
          <p14:tracePt t="70641" x="5848350" y="2830513"/>
          <p14:tracePt t="70654" x="5884863" y="2830513"/>
          <p14:tracePt t="70665" x="5902325" y="2840038"/>
          <p14:tracePt t="70677" x="5929313" y="2847975"/>
          <p14:tracePt t="70689" x="5946775" y="2874963"/>
          <p14:tracePt t="70702" x="5973763" y="2884488"/>
          <p14:tracePt t="70714" x="5991225" y="2901950"/>
          <p14:tracePt t="70729" x="6010275" y="2919413"/>
          <p14:tracePt t="70745" x="6027738" y="2938463"/>
          <p14:tracePt t="70763" x="6054725" y="2965450"/>
          <p14:tracePt t="70787" x="6062663" y="2965450"/>
          <p14:tracePt t="70800" x="6072188" y="2965450"/>
          <p14:tracePt t="70812" x="6072188" y="2973388"/>
          <p14:tracePt t="71045" x="6062663" y="2973388"/>
          <p14:tracePt t="71058" x="6054725" y="2973388"/>
          <p14:tracePt t="71069" x="6054725" y="2965450"/>
          <p14:tracePt t="71082" x="6037263" y="2965450"/>
          <p14:tracePt t="71096" x="6018213" y="2955925"/>
          <p14:tracePt t="71112" x="6000750" y="2946400"/>
          <p14:tracePt t="71129" x="5965825" y="2928938"/>
          <p14:tracePt t="71146" x="5884863" y="2894013"/>
          <p14:tracePt t="71162" x="5848350" y="2874963"/>
          <p14:tracePt t="71179" x="5813425" y="2867025"/>
          <p14:tracePt t="71196" x="5768975" y="2847975"/>
          <p14:tracePt t="71212" x="5751513" y="2840038"/>
          <p14:tracePt t="71229" x="5715000" y="2840038"/>
          <p14:tracePt t="71246" x="5697538" y="2830513"/>
          <p14:tracePt t="71262" x="5688013" y="2830513"/>
          <p14:tracePt t="71279" x="5661025" y="2822575"/>
          <p14:tracePt t="71296" x="5653088" y="2822575"/>
          <p14:tracePt t="71327" x="5643563" y="2813050"/>
          <p14:tracePt t="71339" x="5634038" y="2813050"/>
          <p14:tracePt t="71364" x="5626100" y="2803525"/>
          <p14:tracePt t="71805" x="5626100" y="2813050"/>
          <p14:tracePt t="71817" x="5626100" y="2830513"/>
          <p14:tracePt t="71830" x="5626100" y="2847975"/>
          <p14:tracePt t="71841" x="5626100" y="2884488"/>
          <p14:tracePt t="71853" x="5626100" y="2911475"/>
          <p14:tracePt t="71866" x="5626100" y="2955925"/>
          <p14:tracePt t="71879" x="5616575" y="3000375"/>
          <p14:tracePt t="71896" x="5616575" y="3044825"/>
          <p14:tracePt t="71913" x="5608638" y="3089275"/>
          <p14:tracePt t="71929" x="5608638" y="3160713"/>
          <p14:tracePt t="71946" x="5608638" y="3187700"/>
          <p14:tracePt t="71963" x="5608638" y="3205163"/>
          <p14:tracePt t="71979" x="5608638" y="3224213"/>
          <p14:tracePt t="72049" x="5599113" y="3224213"/>
          <p14:tracePt t="72160" x="5589588" y="3224213"/>
          <p14:tracePt t="72271" x="5589588" y="3232150"/>
          <p14:tracePt t="72283" x="5589588" y="3259138"/>
          <p14:tracePt t="72294" x="5589588" y="3286125"/>
          <p14:tracePt t="72307" x="5589588" y="3303588"/>
          <p14:tracePt t="72320" x="5589588" y="3340100"/>
          <p14:tracePt t="72331" x="5589588" y="3367088"/>
          <p14:tracePt t="72346" x="5589588" y="3411538"/>
          <p14:tracePt t="72363" x="5589588" y="3446463"/>
          <p14:tracePt t="72379" x="5589588" y="3490913"/>
          <p14:tracePt t="72396" x="5589588" y="3544888"/>
          <p14:tracePt t="72413" x="5589588" y="3562350"/>
          <p14:tracePt t="72429" x="5589588" y="3571875"/>
          <p14:tracePt t="72446" x="5589588" y="3581400"/>
          <p14:tracePt t="72463" x="5589588" y="3589338"/>
          <p14:tracePt t="72663" x="5608638" y="3589338"/>
          <p14:tracePt t="72675" x="5626100" y="3589338"/>
          <p14:tracePt t="72687" x="5670550" y="3589338"/>
          <p14:tracePt t="72700" x="5715000" y="3589338"/>
          <p14:tracePt t="72713" x="5786438" y="3589338"/>
          <p14:tracePt t="72729" x="5884863" y="3589338"/>
          <p14:tracePt t="72747" x="6010275" y="3589338"/>
          <p14:tracePt t="72763" x="6259513" y="3589338"/>
          <p14:tracePt t="72779" x="6419850" y="3616325"/>
          <p14:tracePt t="72796" x="6537325" y="3633788"/>
          <p14:tracePt t="72813" x="6759575" y="3697288"/>
          <p14:tracePt t="72830" x="6848475" y="3724275"/>
          <p14:tracePt t="72846" x="6919913" y="3759200"/>
          <p14:tracePt t="72863" x="7037388" y="3830638"/>
          <p14:tracePt t="72880" x="7081838" y="3867150"/>
          <p14:tracePt t="72896" x="7161213" y="3919538"/>
          <p14:tracePt t="72913" x="7180263" y="3956050"/>
          <p14:tracePt t="72929" x="7205663" y="4000500"/>
          <p14:tracePt t="72946" x="7242175" y="4037013"/>
          <p14:tracePt t="72963" x="7251700" y="4054475"/>
          <p14:tracePt t="73018" x="7251700" y="4062413"/>
          <p14:tracePt t="73030" x="7251700" y="4081463"/>
          <p14:tracePt t="73043" x="7251700" y="4089400"/>
          <p14:tracePt t="73054" x="7251700" y="4098925"/>
          <p14:tracePt t="73066" x="7251700" y="4116388"/>
          <p14:tracePt t="73080" x="7251700" y="4125913"/>
          <p14:tracePt t="73096" x="7251700" y="4143375"/>
          <p14:tracePt t="73113" x="7251700" y="4170363"/>
          <p14:tracePt t="73129" x="7232650" y="4232275"/>
          <p14:tracePt t="73146" x="7224713" y="4241800"/>
          <p14:tracePt t="73163" x="7215188" y="4251325"/>
          <p14:tracePt t="73180" x="7215188" y="4259263"/>
          <p14:tracePt t="73286" x="7188200" y="4259263"/>
          <p14:tracePt t="73300" x="7170738" y="4259263"/>
          <p14:tracePt t="73312" x="7126288" y="4251325"/>
          <p14:tracePt t="73323" x="7081838" y="4241800"/>
          <p14:tracePt t="73336" x="7027863" y="4214813"/>
          <p14:tracePt t="73348" x="6965950" y="4197350"/>
          <p14:tracePt t="73363" x="6902450" y="4170363"/>
          <p14:tracePt t="73380" x="6858000" y="4152900"/>
          <p14:tracePt t="73397" x="6804025" y="4133850"/>
          <p14:tracePt t="73413" x="6796088" y="4125913"/>
          <p14:tracePt t="73434" x="6786563" y="4125913"/>
          <p14:tracePt t="78005" x="6777038" y="4133850"/>
          <p14:tracePt t="78017" x="6759575" y="4152900"/>
          <p14:tracePt t="78044" x="6742113" y="4152900"/>
          <p14:tracePt t="78054" x="6724650" y="4152900"/>
          <p14:tracePt t="78066" x="6688138" y="4152900"/>
          <p14:tracePt t="78079" x="6653213" y="4152900"/>
          <p14:tracePt t="78090" x="6616700" y="4152900"/>
          <p14:tracePt t="78103" x="6562725" y="4125913"/>
          <p14:tracePt t="78116" x="6518275" y="4098925"/>
          <p14:tracePt t="78131" x="6473825" y="4054475"/>
          <p14:tracePt t="78148" x="6438900" y="4017963"/>
          <p14:tracePt t="78164" x="6394450" y="3946525"/>
          <p14:tracePt t="78181" x="6394450" y="3919538"/>
          <p14:tracePt t="78198" x="6394450" y="3911600"/>
          <p14:tracePt t="78214" x="6394450" y="3894138"/>
          <p14:tracePt t="78238" x="6402388" y="3875088"/>
          <p14:tracePt t="78251" x="6419850" y="3867150"/>
          <p14:tracePt t="78264" x="6429375" y="3857625"/>
          <p14:tracePt t="78281" x="6438900" y="3848100"/>
          <p14:tracePt t="78298" x="6456363" y="3848100"/>
          <p14:tracePt t="78324" x="6473825" y="3848100"/>
          <p14:tracePt t="78335" x="6483350" y="3848100"/>
          <p14:tracePt t="78361" x="6491288" y="3848100"/>
          <p14:tracePt t="78384" x="6491288" y="3857625"/>
          <p14:tracePt t="78446" x="6473825" y="3857625"/>
          <p14:tracePt t="78458" x="6446838" y="3867150"/>
          <p14:tracePt t="78469" x="6429375" y="3867150"/>
          <p14:tracePt t="78482" x="6419850" y="3867150"/>
          <p14:tracePt t="78498" x="6411913" y="3867150"/>
          <p14:tracePt t="78514" x="6402388" y="3867150"/>
          <p14:tracePt t="81938" x="6402388" y="3857625"/>
          <p14:tracePt t="81950" x="6411913" y="3830638"/>
          <p14:tracePt t="81963" x="6411913" y="3803650"/>
          <p14:tracePt t="81976" x="6419850" y="3776663"/>
          <p14:tracePt t="81987" x="6419850" y="3751263"/>
          <p14:tracePt t="81999" x="6419850" y="3724275"/>
          <p14:tracePt t="82016" x="6419850" y="3687763"/>
          <p14:tracePt t="82032" x="6419850" y="3643313"/>
          <p14:tracePt t="82049" x="6419850" y="3536950"/>
          <p14:tracePt t="82066" x="6402388" y="3482975"/>
          <p14:tracePt t="82082" x="6375400" y="3446463"/>
          <p14:tracePt t="82099" x="6348413" y="3375025"/>
          <p14:tracePt t="82116" x="6330950" y="3348038"/>
          <p14:tracePt t="82132" x="6313488" y="3322638"/>
          <p14:tracePt t="82149" x="6296025" y="3268663"/>
          <p14:tracePt t="82166" x="6276975" y="3232150"/>
          <p14:tracePt t="82182" x="6259513" y="3160713"/>
          <p14:tracePt t="82199" x="6251575" y="3133725"/>
          <p14:tracePt t="82216" x="6242050" y="3125788"/>
          <p14:tracePt t="82232" x="6224588" y="3116263"/>
          <p14:tracePt t="82258" x="6215063" y="3108325"/>
          <p14:tracePt t="82281" x="6197600" y="3108325"/>
          <p14:tracePt t="82293" x="6188075" y="3098800"/>
          <p14:tracePt t="82307" x="6180138" y="3098800"/>
          <p14:tracePt t="82318" x="6161088" y="3098800"/>
          <p14:tracePt t="82332" x="6143625" y="3098800"/>
          <p14:tracePt t="82349" x="6126163" y="3098800"/>
          <p14:tracePt t="82366" x="6108700" y="3098800"/>
          <p14:tracePt t="82383" x="6072188" y="3098800"/>
          <p14:tracePt t="82400" x="6062663" y="3098800"/>
          <p14:tracePt t="82416" x="6027738" y="3098800"/>
          <p14:tracePt t="82432" x="6010275" y="3098800"/>
          <p14:tracePt t="82449" x="5991225" y="3098800"/>
          <p14:tracePt t="82466" x="5946775" y="3098800"/>
          <p14:tracePt t="82482" x="5911850" y="3116263"/>
          <p14:tracePt t="82499" x="5884863" y="3133725"/>
          <p14:tracePt t="82516" x="5848350" y="3133725"/>
          <p14:tracePt t="82532" x="5848350" y="3143250"/>
          <p14:tracePt t="82549" x="5840413" y="3143250"/>
          <p14:tracePt t="82566" x="5830888" y="3160713"/>
          <p14:tracePt t="82582" x="5813425" y="3170238"/>
          <p14:tracePt t="82599" x="5768975" y="3224213"/>
          <p14:tracePt t="82616" x="5759450" y="3251200"/>
          <p14:tracePt t="82632" x="5741988" y="3295650"/>
          <p14:tracePt t="82649" x="5697538" y="3367088"/>
          <p14:tracePt t="82666" x="5688013" y="3411538"/>
          <p14:tracePt t="82682" x="5670550" y="3438525"/>
          <p14:tracePt t="82699" x="5626100" y="3536950"/>
          <p14:tracePt t="82716" x="5599113" y="3581400"/>
          <p14:tracePt t="82732" x="5581650" y="3616325"/>
          <p14:tracePt t="82749" x="5562600" y="3679825"/>
          <p14:tracePt t="82766" x="5554663" y="3697288"/>
          <p14:tracePt t="82783" x="5537200" y="3759200"/>
          <p14:tracePt t="82799" x="5537200" y="3813175"/>
          <p14:tracePt t="82816" x="5537200" y="3857625"/>
          <p14:tracePt t="82833" x="5537200" y="3946525"/>
          <p14:tracePt t="82849" x="5537200" y="3983038"/>
          <p14:tracePt t="82866" x="5545138" y="4027488"/>
          <p14:tracePt t="82883" x="5581650" y="4116388"/>
          <p14:tracePt t="82899" x="5599113" y="4160838"/>
          <p14:tracePt t="82916" x="5634038" y="4205288"/>
          <p14:tracePt t="82932" x="5680075" y="4259263"/>
          <p14:tracePt t="82949" x="5715000" y="4286250"/>
          <p14:tracePt t="82966" x="5724525" y="4313238"/>
          <p14:tracePt t="82983" x="5776913" y="4357688"/>
          <p14:tracePt t="82999" x="5803900" y="4367213"/>
          <p14:tracePt t="83016" x="5840413" y="4394200"/>
          <p14:tracePt t="83032" x="5919788" y="4429125"/>
          <p14:tracePt t="83049" x="5956300" y="4446588"/>
          <p14:tracePt t="83066" x="5983288" y="4446588"/>
          <p14:tracePt t="83066" x="6010275" y="4456113"/>
          <p14:tracePt t="83083" x="6037263" y="4465638"/>
          <p14:tracePt t="83099" x="6062663" y="4465638"/>
          <p14:tracePt t="83116" x="6153150" y="4465638"/>
          <p14:tracePt t="83133" x="6197600" y="4465638"/>
          <p14:tracePt t="83149" x="6251575" y="4465638"/>
          <p14:tracePt t="83168" x="6375400" y="4465638"/>
          <p14:tracePt t="83183" x="6419850" y="4446588"/>
          <p14:tracePt t="83199" x="6446838" y="4438650"/>
          <p14:tracePt t="83216" x="6473825" y="4429125"/>
          <p14:tracePt t="83234" x="6483350" y="4429125"/>
          <p14:tracePt t="83250" x="6510338" y="4419600"/>
          <p14:tracePt t="83266" x="6537325" y="4411663"/>
          <p14:tracePt t="83283" x="6554788" y="4402138"/>
          <p14:tracePt t="83299" x="6616700" y="4375150"/>
          <p14:tracePt t="83316" x="6643688" y="4348163"/>
          <p14:tracePt t="83333" x="6680200" y="4322763"/>
          <p14:tracePt t="83350" x="6715125" y="4286250"/>
          <p14:tracePt t="83366" x="6724650" y="4286250"/>
          <p14:tracePt t="83383" x="6724650" y="4276725"/>
          <p14:tracePt t="83408" x="6724650" y="4268788"/>
          <p14:tracePt t="83421" x="6724650" y="4259263"/>
          <p14:tracePt t="83433" x="6724650" y="4241800"/>
          <p14:tracePt t="83449" x="6724650" y="4214813"/>
          <p14:tracePt t="83466" x="6724650" y="4179888"/>
          <p14:tracePt t="83483" x="6724650" y="4125913"/>
          <p14:tracePt t="83499" x="6705600" y="4098925"/>
          <p14:tracePt t="83516" x="6697663" y="4054475"/>
          <p14:tracePt t="83533" x="6670675" y="3990975"/>
          <p14:tracePt t="83549" x="6653213" y="3965575"/>
          <p14:tracePt t="83566" x="6626225" y="3919538"/>
          <p14:tracePt t="83583" x="6608763" y="3867150"/>
          <p14:tracePt t="83599" x="6589713" y="3822700"/>
          <p14:tracePt t="83616" x="6572250" y="3776663"/>
          <p14:tracePt t="83633" x="6537325" y="3705225"/>
          <p14:tracePt t="83649" x="6518275" y="3670300"/>
          <p14:tracePt t="83666" x="6456363" y="3608388"/>
          <p14:tracePt t="83683" x="6429375" y="3581400"/>
          <p14:tracePt t="83699" x="6394450" y="3544888"/>
          <p14:tracePt t="83716" x="6340475" y="3473450"/>
          <p14:tracePt t="83733" x="6313488" y="3438525"/>
          <p14:tracePt t="83749" x="6296025" y="3411538"/>
          <p14:tracePt t="83766" x="6259513" y="3367088"/>
          <p14:tracePt t="83783" x="6242050" y="3348038"/>
          <p14:tracePt t="83800" x="6224588" y="3322638"/>
          <p14:tracePt t="83816" x="6188075" y="3295650"/>
          <p14:tracePt t="83833" x="6170613" y="3286125"/>
          <p14:tracePt t="83850" x="6126163" y="3251200"/>
          <p14:tracePt t="83866" x="6108700" y="3241675"/>
          <p14:tracePt t="83883" x="6081713" y="3232150"/>
          <p14:tracePt t="83900" x="6054725" y="3232150"/>
          <p14:tracePt t="83916" x="6037263" y="3232150"/>
          <p14:tracePt t="83933" x="6018213" y="3232150"/>
          <p14:tracePt t="83950" x="5991225" y="3232150"/>
          <p14:tracePt t="83966" x="5983288" y="3232150"/>
          <p14:tracePt t="83983" x="5973763" y="3232150"/>
          <p14:tracePt t="84000" x="5946775" y="3241675"/>
          <p14:tracePt t="84016" x="5929313" y="3251200"/>
          <p14:tracePt t="84034" x="5894388" y="3268663"/>
          <p14:tracePt t="84050" x="5894388" y="3276600"/>
          <p14:tracePt t="84066" x="5875338" y="3276600"/>
          <p14:tracePt t="84083" x="5875338" y="3286125"/>
          <p14:tracePt t="84107" x="5867400" y="3286125"/>
          <p14:tracePt t="84120" x="5867400" y="3295650"/>
          <p14:tracePt t="84133" x="5857875" y="3313113"/>
          <p14:tracePt t="84149" x="5848350" y="3330575"/>
          <p14:tracePt t="84166" x="5840413" y="3340100"/>
          <p14:tracePt t="84183" x="5840413" y="3384550"/>
          <p14:tracePt t="84200" x="5840413" y="3402013"/>
          <p14:tracePt t="84216" x="5840413" y="3419475"/>
          <p14:tracePt t="84233" x="5840413" y="3473450"/>
          <p14:tracePt t="84250" x="5840413" y="3490913"/>
          <p14:tracePt t="84266" x="5840413" y="3554413"/>
          <p14:tracePt t="84283" x="5840413" y="3598863"/>
          <p14:tracePt t="84300" x="5840413" y="3652838"/>
          <p14:tracePt t="84316" x="5848350" y="3776663"/>
          <p14:tracePt t="84333" x="5857875" y="3840163"/>
          <p14:tracePt t="84350" x="5867400" y="3884613"/>
          <p14:tracePt t="84366" x="5894388" y="3965575"/>
          <p14:tracePt t="84383" x="5919788" y="4027488"/>
          <p14:tracePt t="84400" x="5973763" y="4108450"/>
          <p14:tracePt t="84416" x="6062663" y="4276725"/>
          <p14:tracePt t="84433" x="6116638" y="4357688"/>
          <p14:tracePt t="84450" x="6197600" y="4465638"/>
          <p14:tracePt t="84466" x="6224588" y="4518025"/>
          <p14:tracePt t="84483" x="6259513" y="4562475"/>
          <p14:tracePt t="84500" x="6303963" y="4633913"/>
          <p14:tracePt t="84516" x="6330950" y="4679950"/>
          <p14:tracePt t="84533" x="6367463" y="4714875"/>
          <p14:tracePt t="84550" x="6394450" y="4741863"/>
          <p14:tracePt t="84566" x="6419850" y="4751388"/>
          <p14:tracePt t="84583" x="6429375" y="4751388"/>
          <p14:tracePt t="84600" x="6465888" y="4751388"/>
          <p14:tracePt t="84616" x="6483350" y="4751388"/>
          <p14:tracePt t="84633" x="6518275" y="4751388"/>
          <p14:tracePt t="84650" x="6581775" y="4697413"/>
          <p14:tracePt t="84666" x="6599238" y="4687888"/>
          <p14:tracePt t="84683" x="6626225" y="4670425"/>
          <p14:tracePt t="84700" x="6643688" y="4652963"/>
          <p14:tracePt t="84716" x="6680200" y="4625975"/>
          <p14:tracePt t="84733" x="6759575" y="4581525"/>
          <p14:tracePt t="84750" x="6777038" y="4545013"/>
          <p14:tracePt t="84766" x="6813550" y="4500563"/>
          <p14:tracePt t="84783" x="6867525" y="4438650"/>
          <p14:tracePt t="84800" x="6875463" y="4419600"/>
          <p14:tracePt t="84816" x="6875463" y="4411663"/>
          <p14:tracePt t="84833" x="6875463" y="4384675"/>
          <p14:tracePt t="84850" x="6875463" y="4375150"/>
          <p14:tracePt t="84867" x="6867525" y="4322763"/>
          <p14:tracePt t="84883" x="6848475" y="4295775"/>
          <p14:tracePt t="84900" x="6831013" y="4251325"/>
          <p14:tracePt t="84917" x="6804025" y="4170363"/>
          <p14:tracePt t="84933" x="6777038" y="4133850"/>
          <p14:tracePt t="84950" x="6759575" y="4098925"/>
          <p14:tracePt t="84967" x="6705600" y="4027488"/>
          <p14:tracePt t="84983" x="6680200" y="3990975"/>
          <p14:tracePt t="85000" x="6661150" y="3938588"/>
          <p14:tracePt t="85016" x="6608763" y="3813175"/>
          <p14:tracePt t="85033" x="6581775" y="3759200"/>
          <p14:tracePt t="85050" x="6527800" y="3660775"/>
          <p14:tracePt t="85067" x="6491288" y="3625850"/>
          <p14:tracePt t="85083" x="6456363" y="3589338"/>
          <p14:tracePt t="85100" x="6419850" y="3554413"/>
          <p14:tracePt t="85117" x="6357938" y="3500438"/>
          <p14:tracePt t="85133" x="6330950" y="3465513"/>
          <p14:tracePt t="85150" x="6286500" y="3438525"/>
          <p14:tracePt t="85167" x="6269038" y="3419475"/>
          <p14:tracePt t="85183" x="6232525" y="3402013"/>
          <p14:tracePt t="85200" x="6170613" y="3367088"/>
          <p14:tracePt t="85217" x="6143625" y="3340100"/>
          <p14:tracePt t="85233" x="6108700" y="3313113"/>
          <p14:tracePt t="85250" x="6072188" y="3286125"/>
          <p14:tracePt t="85267" x="6045200" y="3276600"/>
          <p14:tracePt t="85283" x="6010275" y="3251200"/>
          <p14:tracePt t="85300" x="5983288" y="3251200"/>
          <p14:tracePt t="85317" x="5956300" y="3251200"/>
          <p14:tracePt t="85333" x="5929313" y="3241675"/>
          <p14:tracePt t="85350" x="5911850" y="3241675"/>
          <p14:tracePt t="85368" x="5902325" y="3241675"/>
          <p14:tracePt t="85383" x="5894388" y="3241675"/>
          <p14:tracePt t="85401" x="5884863" y="3241675"/>
          <p14:tracePt t="85417" x="5822950" y="3276600"/>
          <p14:tracePt t="85433" x="5803900" y="3286125"/>
          <p14:tracePt t="85450" x="5786438" y="3303588"/>
          <p14:tracePt t="85468" x="5786438" y="3313113"/>
          <p14:tracePt t="85483" x="5776913" y="3322638"/>
          <p14:tracePt t="85500" x="5776913" y="3330575"/>
          <p14:tracePt t="85517" x="5768975" y="3357563"/>
          <p14:tracePt t="85533" x="5768975" y="3375025"/>
          <p14:tracePt t="85550" x="5768975" y="3402013"/>
          <p14:tracePt t="85567" x="5768975" y="3446463"/>
          <p14:tracePt t="85583" x="5768975" y="3465513"/>
          <p14:tracePt t="85600" x="5768975" y="3490913"/>
          <p14:tracePt t="85617" x="5768975" y="3527425"/>
          <p14:tracePt t="85633" x="5768975" y="3562350"/>
          <p14:tracePt t="85650" x="5768975" y="3625850"/>
          <p14:tracePt t="85667" x="5768975" y="3652838"/>
          <p14:tracePt t="85683" x="5768975" y="3687763"/>
          <p14:tracePt t="85700" x="5776913" y="3741738"/>
          <p14:tracePt t="85717" x="5786438" y="3768725"/>
          <p14:tracePt t="85733" x="5803900" y="3795713"/>
          <p14:tracePt t="85750" x="5840413" y="3848100"/>
          <p14:tracePt t="85767" x="5857875" y="3875088"/>
          <p14:tracePt t="85783" x="5884863" y="3894138"/>
          <p14:tracePt t="85800" x="5919788" y="3956050"/>
          <p14:tracePt t="85817" x="5938838" y="3990975"/>
          <p14:tracePt t="85834" x="5956300" y="4010025"/>
          <p14:tracePt t="85850" x="5991225" y="4062413"/>
          <p14:tracePt t="85867" x="6010275" y="4081463"/>
          <p14:tracePt t="85884" x="6089650" y="4133850"/>
          <p14:tracePt t="85900" x="6126163" y="4152900"/>
          <p14:tracePt t="85917" x="6180138" y="4170363"/>
          <p14:tracePt t="85934" x="6296025" y="4179888"/>
          <p14:tracePt t="85950" x="6357938" y="4179888"/>
          <p14:tracePt t="85967" x="6419850" y="4187825"/>
          <p14:tracePt t="85983" x="6527800" y="4187825"/>
          <p14:tracePt t="86000" x="6554788" y="4187825"/>
          <p14:tracePt t="86017" x="6572250" y="4187825"/>
          <p14:tracePt t="88630" x="6572250" y="4179888"/>
          <p14:tracePt t="88678" x="6572250" y="4170363"/>
          <p14:tracePt t="88691" x="6572250" y="4160838"/>
          <p14:tracePt t="88702" x="6562725" y="4143375"/>
          <p14:tracePt t="88714" x="6554788" y="4125913"/>
          <p14:tracePt t="88727" x="6537325" y="4098925"/>
          <p14:tracePt t="88739" x="6518275" y="4054475"/>
          <p14:tracePt t="88751" x="6518275" y="4027488"/>
          <p14:tracePt t="88768" x="6510338" y="3990975"/>
          <p14:tracePt t="88784" x="6500813" y="3965575"/>
          <p14:tracePt t="88801" x="6491288" y="3875088"/>
          <p14:tracePt t="88818" x="6483350" y="3830638"/>
          <p14:tracePt t="88835" x="6473825" y="3803650"/>
          <p14:tracePt t="88851" x="6456363" y="3751263"/>
          <p14:tracePt t="88868" x="6438900" y="3732213"/>
          <p14:tracePt t="88885" x="6438900" y="3714750"/>
          <p14:tracePt t="88901" x="6402388" y="3660775"/>
          <p14:tracePt t="88918" x="6394450" y="3652838"/>
          <p14:tracePt t="88934" x="6375400" y="3625850"/>
          <p14:tracePt t="88951" x="6357938" y="3608388"/>
          <p14:tracePt t="88968" x="6330950" y="3598863"/>
          <p14:tracePt t="88985" x="6313488" y="3581400"/>
          <p14:tracePt t="89001" x="6303963" y="3571875"/>
          <p14:tracePt t="89018" x="6296025" y="3562350"/>
          <p14:tracePt t="89045" x="6286500" y="3562350"/>
          <p14:tracePt t="89058" x="6286500" y="3554413"/>
          <p14:tracePt t="89400" x="6276975" y="3544888"/>
          <p14:tracePt t="89413" x="6251575" y="3527425"/>
          <p14:tracePt t="89425" x="6242050" y="3500438"/>
          <p14:tracePt t="89436" x="6205538" y="3465513"/>
          <p14:tracePt t="89451" x="6188075" y="3438525"/>
          <p14:tracePt t="89468" x="6161088" y="3411538"/>
          <p14:tracePt t="89485" x="6126163" y="3384550"/>
          <p14:tracePt t="89501" x="6081713" y="3348038"/>
          <p14:tracePt t="89518" x="6054725" y="3340100"/>
          <p14:tracePt t="89535" x="6027738" y="3330575"/>
          <p14:tracePt t="89551" x="5973763" y="3313113"/>
          <p14:tracePt t="89568" x="5956300" y="3313113"/>
          <p14:tracePt t="89585" x="5919788" y="3303588"/>
          <p14:tracePt t="89601" x="5902325" y="3295650"/>
          <p14:tracePt t="89618" x="5894388" y="3295650"/>
          <p14:tracePt t="89635" x="5875338" y="3295650"/>
          <p14:tracePt t="89651" x="5857875" y="3295650"/>
          <p14:tracePt t="89671" x="5840413" y="3295650"/>
          <p14:tracePt t="89707" x="5830888" y="3295650"/>
          <p14:tracePt t="89757" x="5822950" y="3313113"/>
          <p14:tracePt t="89768" x="5813425" y="3322638"/>
          <p14:tracePt t="89780" x="5795963" y="3330575"/>
          <p14:tracePt t="89805" x="5786438" y="3340100"/>
          <p14:tracePt t="89819" x="5786438" y="3348038"/>
          <p14:tracePt t="89830" x="5776913" y="3357563"/>
          <p14:tracePt t="89854" x="5776913" y="3375025"/>
          <p14:tracePt t="89866" x="5776913" y="3394075"/>
          <p14:tracePt t="89879" x="5776913" y="3411538"/>
          <p14:tracePt t="89891" x="5768975" y="3438525"/>
          <p14:tracePt t="89903" x="5768975" y="3455988"/>
          <p14:tracePt t="89918" x="5768975" y="3482975"/>
          <p14:tracePt t="89935" x="5768975" y="3500438"/>
          <p14:tracePt t="89952" x="5768975" y="3517900"/>
          <p14:tracePt t="89952" x="5768975" y="3544888"/>
          <p14:tracePt t="89968" x="5768975" y="3562350"/>
          <p14:tracePt t="89985" x="5768975" y="3581400"/>
          <p14:tracePt t="90001" x="5768975" y="3616325"/>
          <p14:tracePt t="90018" x="5776913" y="3633788"/>
          <p14:tracePt t="90035" x="5786438" y="3660775"/>
          <p14:tracePt t="90052" x="5803900" y="3714750"/>
          <p14:tracePt t="90068" x="5822950" y="3732213"/>
          <p14:tracePt t="90085" x="5830888" y="3751263"/>
          <p14:tracePt t="90101" x="5857875" y="3776663"/>
          <p14:tracePt t="90118" x="5867400" y="3803650"/>
          <p14:tracePt t="90135" x="5884863" y="3813175"/>
          <p14:tracePt t="90151" x="5929313" y="3867150"/>
          <p14:tracePt t="90168" x="5956300" y="3884613"/>
          <p14:tracePt t="90185" x="5983288" y="3911600"/>
          <p14:tracePt t="90201" x="6010275" y="3938588"/>
          <p14:tracePt t="90218" x="6018213" y="3946525"/>
          <p14:tracePt t="90235" x="6054725" y="3983038"/>
          <p14:tracePt t="90252" x="6072188" y="4000500"/>
          <p14:tracePt t="90268" x="6089650" y="4017963"/>
          <p14:tracePt t="90285" x="6126163" y="4054475"/>
          <p14:tracePt t="90301" x="6134100" y="4071938"/>
          <p14:tracePt t="90318" x="6161088" y="4081463"/>
          <p14:tracePt t="90335" x="6188075" y="4108450"/>
          <p14:tracePt t="90351" x="6215063" y="4116388"/>
          <p14:tracePt t="90368" x="6242050" y="4133850"/>
          <p14:tracePt t="90385" x="6276975" y="4143375"/>
          <p14:tracePt t="90401" x="6303963" y="4160838"/>
          <p14:tracePt t="90418" x="6348413" y="4170363"/>
          <p14:tracePt t="90435" x="6375400" y="4170363"/>
          <p14:tracePt t="90452" x="6394450" y="4170363"/>
          <p14:tracePt t="90469" x="6438900" y="4170363"/>
          <p14:tracePt t="90485" x="6465888" y="4170363"/>
          <p14:tracePt t="90502" x="6491288" y="4170363"/>
          <p14:tracePt t="90518" x="6518275" y="4152900"/>
          <p14:tracePt t="90535" x="6527800" y="4152900"/>
          <p14:tracePt t="90552" x="6545263" y="4116388"/>
          <p14:tracePt t="90568" x="6562725" y="4098925"/>
          <p14:tracePt t="90585" x="6562725" y="4081463"/>
          <p14:tracePt t="90601" x="6562725" y="4062413"/>
          <p14:tracePt t="90618" x="6562725" y="4010025"/>
          <p14:tracePt t="90635" x="6562725" y="3956050"/>
          <p14:tracePt t="90652" x="6562725" y="3857625"/>
          <p14:tracePt t="90668" x="6562725" y="3813175"/>
          <p14:tracePt t="90685" x="6562725" y="3786188"/>
          <p14:tracePt t="90702" x="6562725" y="3714750"/>
          <p14:tracePt t="90718" x="6562725" y="3687763"/>
          <p14:tracePt t="90735" x="6545263" y="3660775"/>
          <p14:tracePt t="90752" x="6510338" y="3598863"/>
          <p14:tracePt t="90768" x="6491288" y="3554413"/>
          <p14:tracePt t="90785" x="6429375" y="3482975"/>
          <p14:tracePt t="90802" x="6402388" y="3455988"/>
          <p14:tracePt t="90818" x="6367463" y="3429000"/>
          <p14:tracePt t="90835" x="6286500" y="3367088"/>
          <p14:tracePt t="90852" x="6251575" y="3330575"/>
          <p14:tracePt t="90868" x="6215063" y="3295650"/>
          <p14:tracePt t="90886" x="6134100" y="3232150"/>
          <p14:tracePt t="90902" x="6099175" y="3197225"/>
          <p14:tracePt t="90918" x="6072188" y="3170238"/>
          <p14:tracePt t="90935" x="6018213" y="3152775"/>
          <p14:tracePt t="90952" x="5991225" y="3143250"/>
          <p14:tracePt t="90969" x="5938838" y="3133725"/>
          <p14:tracePt t="90985" x="5902325" y="3133725"/>
          <p14:tracePt t="91002" x="5884863" y="3133725"/>
          <p14:tracePt t="91018" x="5840413" y="3133725"/>
          <p14:tracePt t="91035" x="5830888" y="3133725"/>
          <p14:tracePt t="91052" x="5822950" y="3133725"/>
          <p14:tracePt t="91068" x="5795963" y="3152775"/>
          <p14:tracePt t="91085" x="5786438" y="3160713"/>
          <p14:tracePt t="91102" x="5768975" y="3170238"/>
          <p14:tracePt t="91118" x="5759450" y="3187700"/>
          <p14:tracePt t="91135" x="5759450" y="3197225"/>
          <p14:tracePt t="91152" x="5759450" y="3205163"/>
          <p14:tracePt t="91168" x="5751513" y="3214688"/>
          <p14:tracePt t="91185" x="5751513" y="3232150"/>
          <p14:tracePt t="91202" x="5741988" y="3241675"/>
          <p14:tracePt t="91219" x="5732463" y="3295650"/>
          <p14:tracePt t="91235" x="5724525" y="3322638"/>
          <p14:tracePt t="91252" x="5724525" y="3357563"/>
          <p14:tracePt t="91268" x="5724525" y="3375025"/>
          <p14:tracePt t="91285" x="5724525" y="3394075"/>
          <p14:tracePt t="91302" x="5724525" y="3446463"/>
          <p14:tracePt t="91318" x="5724525" y="3473450"/>
          <p14:tracePt t="91335" x="5724525" y="3509963"/>
          <p14:tracePt t="91352" x="5724525" y="3554413"/>
          <p14:tracePt t="91368" x="5724525" y="3589338"/>
          <p14:tracePt t="91385" x="5724525" y="3616325"/>
          <p14:tracePt t="91402" x="5741988" y="3724275"/>
          <p14:tracePt t="91419" x="5768975" y="3776663"/>
          <p14:tracePt t="91435" x="5822950" y="3875088"/>
          <p14:tracePt t="91452" x="5857875" y="3938588"/>
          <p14:tracePt t="91468" x="5894388" y="3990975"/>
          <p14:tracePt t="91485" x="5973763" y="4098925"/>
          <p14:tracePt t="91502" x="6027738" y="4143375"/>
          <p14:tracePt t="91518" x="6072188" y="4187825"/>
          <p14:tracePt t="91535" x="6170613" y="4259263"/>
          <p14:tracePt t="91552" x="6205538" y="4286250"/>
          <p14:tracePt t="91568" x="6232525" y="4295775"/>
          <p14:tracePt t="91585" x="6276975" y="4303713"/>
          <p14:tracePt t="91602" x="6286500" y="4313238"/>
          <p14:tracePt t="91618" x="6313488" y="4313238"/>
          <p14:tracePt t="91635" x="6330950" y="4313238"/>
          <p14:tracePt t="91652" x="6348413" y="4313238"/>
          <p14:tracePt t="91669" x="6402388" y="4303713"/>
          <p14:tracePt t="91685" x="6429375" y="4295775"/>
          <p14:tracePt t="91702" x="6446838" y="4286250"/>
          <p14:tracePt t="91719" x="6500813" y="4268788"/>
          <p14:tracePt t="91735" x="6510338" y="4259263"/>
          <p14:tracePt t="91752" x="6537325" y="4259263"/>
          <p14:tracePt t="91791" x="6537325" y="4251325"/>
          <p14:tracePt t="91803" x="6545263" y="4232275"/>
          <p14:tracePt t="91814" x="6554788" y="4205288"/>
          <p14:tracePt t="91827" x="6562725" y="4197350"/>
          <p14:tracePt t="91839" x="6572250" y="4160838"/>
          <p14:tracePt t="91852" x="6581775" y="4133850"/>
          <p14:tracePt t="91869" x="6599238" y="4108450"/>
          <p14:tracePt t="91885" x="6599238" y="4081463"/>
          <p14:tracePt t="91902" x="6599238" y="4054475"/>
          <p14:tracePt t="91918" x="6599238" y="4044950"/>
          <p14:tracePt t="91935" x="6599238" y="4027488"/>
          <p14:tracePt t="91952" x="6599238" y="4000500"/>
          <p14:tracePt t="91969" x="6589713" y="3983038"/>
          <p14:tracePt t="91986" x="6581775" y="3965575"/>
          <p14:tracePt t="92002" x="6545263" y="3911600"/>
          <p14:tracePt t="92019" x="6510338" y="3894138"/>
          <p14:tracePt t="92035" x="6456363" y="3840163"/>
          <p14:tracePt t="92052" x="6419850" y="3795713"/>
          <p14:tracePt t="92069" x="6384925" y="3751263"/>
          <p14:tracePt t="92085" x="6313488" y="3652838"/>
          <p14:tracePt t="92102" x="6276975" y="3616325"/>
          <p14:tracePt t="92119" x="6259513" y="3598863"/>
          <p14:tracePt t="92135" x="6251575" y="3589338"/>
          <p14:tracePt t="92152" x="6232525" y="3581400"/>
          <p14:tracePt t="97194" x="6224588" y="3581400"/>
          <p14:tracePt t="97218" x="6215063" y="3581400"/>
          <p14:tracePt t="97230" x="6205538" y="3589338"/>
          <p14:tracePt t="97243" x="6197600" y="3589338"/>
          <p14:tracePt t="97254" x="6188075" y="3589338"/>
          <p14:tracePt t="97270" x="6180138" y="3589338"/>
          <p14:tracePt t="97390" x="6180138" y="3598863"/>
          <p14:tracePt t="97623" x="6180138" y="3608388"/>
          <p14:tracePt t="97660" x="6170613" y="3616325"/>
          <p14:tracePt t="98102" x="6161088" y="3616325"/>
          <p14:tracePt t="98125" x="6153150" y="3616325"/>
          <p14:tracePt t="98138" x="6143625" y="3616325"/>
          <p14:tracePt t="98150" x="6126163" y="3616325"/>
          <p14:tracePt t="98161" x="6108700" y="3616325"/>
          <p14:tracePt t="98175" x="6072188" y="3625850"/>
          <p14:tracePt t="98188" x="6045200" y="3625850"/>
          <p14:tracePt t="98204" x="6018213" y="3625850"/>
          <p14:tracePt t="98221" x="5973763" y="3625850"/>
          <p14:tracePt t="98237" x="5902325" y="3625850"/>
          <p14:tracePt t="98254" x="5830888" y="3625850"/>
          <p14:tracePt t="98271" x="5732463" y="3625850"/>
          <p14:tracePt t="98288" x="5438775" y="3616325"/>
          <p14:tracePt t="98304" x="5232400" y="3598863"/>
          <p14:tracePt t="98321" x="4840288" y="3544888"/>
          <p14:tracePt t="98337" x="4670425" y="3527425"/>
          <p14:tracePt t="98354" x="4510088" y="3500438"/>
          <p14:tracePt t="98371" x="4276725" y="3473450"/>
          <p14:tracePt t="98387" x="4187825" y="3455988"/>
          <p14:tracePt t="98404" x="4116388" y="3419475"/>
          <p14:tracePt t="98421" x="3983038" y="3375025"/>
          <p14:tracePt t="98437" x="3929063" y="3357563"/>
          <p14:tracePt t="98454" x="3867150" y="3340100"/>
          <p14:tracePt t="98471" x="3795713" y="3313113"/>
          <p14:tracePt t="98487" x="3786188" y="3303588"/>
          <p14:tracePt t="98504" x="3776663" y="3303588"/>
          <p14:tracePt t="98529" x="3786188" y="3303588"/>
          <p14:tracePt t="98849" x="3786188" y="3313113"/>
          <p14:tracePt t="98861" x="3759200" y="3322638"/>
          <p14:tracePt t="98872" x="3714750" y="3330575"/>
          <p14:tracePt t="98886" x="3608388" y="3367088"/>
          <p14:tracePt t="98898" x="3446463" y="3402013"/>
          <p14:tracePt t="98910" x="3179763" y="3446463"/>
          <p14:tracePt t="98921" x="2938463" y="3482975"/>
          <p14:tracePt t="98938" x="2759075" y="3500438"/>
          <p14:tracePt t="98954" x="2598738" y="3509963"/>
          <p14:tracePt t="98971" x="2330450" y="3509963"/>
          <p14:tracePt t="98988" x="2205038" y="3509963"/>
          <p14:tracePt t="99004" x="2098675" y="3509963"/>
          <p14:tracePt t="99021" x="1901825" y="3482975"/>
          <p14:tracePt t="99037" x="1830388" y="3465513"/>
          <p14:tracePt t="99054" x="1776413" y="3446463"/>
          <p14:tracePt t="99071" x="1704975" y="3419475"/>
          <p14:tracePt t="99088" x="1679575" y="3402013"/>
          <p14:tracePt t="99104" x="1652588" y="3375025"/>
          <p14:tracePt t="99121" x="1598613" y="3348038"/>
          <p14:tracePt t="99138" x="1571625" y="3330575"/>
          <p14:tracePt t="99154" x="1554163" y="3322638"/>
          <p14:tracePt t="99171" x="1500188" y="3313113"/>
          <p14:tracePt t="99188" x="1473200" y="3303588"/>
          <p14:tracePt t="99204" x="1428750" y="3286125"/>
          <p14:tracePt t="99221" x="1411288" y="3276600"/>
          <p14:tracePt t="99237" x="1384300" y="3259138"/>
          <p14:tracePt t="99254" x="1339850" y="3251200"/>
          <p14:tracePt t="99271" x="1322388" y="3251200"/>
          <p14:tracePt t="99288" x="1312863" y="3241675"/>
          <p14:tracePt t="99304" x="1303338" y="3232150"/>
          <p14:tracePt t="99325" x="1295400" y="3224213"/>
          <p14:tracePt t="99669" x="1312863" y="3224213"/>
          <p14:tracePt t="99681" x="1339850" y="3214688"/>
          <p14:tracePt t="99695" x="1401763" y="3179763"/>
          <p14:tracePt t="99706" x="1536700" y="3098800"/>
          <p14:tracePt t="99721" x="1812925" y="2938463"/>
          <p14:tracePt t="99738" x="2170113" y="2732088"/>
          <p14:tracePt t="99754" x="2571750" y="2482850"/>
          <p14:tracePt t="99771" x="3268663" y="1990725"/>
          <p14:tracePt t="99788" x="3490913" y="1803400"/>
          <p14:tracePt t="99804" x="3857625" y="1527175"/>
          <p14:tracePt t="99821" x="3946525" y="1455738"/>
          <p14:tracePt t="99838" x="4027488" y="1401763"/>
          <p14:tracePt t="99854" x="4133850" y="1339850"/>
          <p14:tracePt t="99871" x="4187825" y="1322388"/>
          <p14:tracePt t="99888" x="4224338" y="1312863"/>
          <p14:tracePt t="99905" x="4276725" y="1312863"/>
          <p14:tracePt t="99921" x="4286250" y="1312863"/>
          <p14:tracePt t="99938" x="4295775" y="1312863"/>
          <p14:tracePt t="99954" x="4330700" y="1312863"/>
          <p14:tracePt t="100184" x="4340225" y="1303338"/>
          <p14:tracePt t="100198" x="4375150" y="1276350"/>
          <p14:tracePt t="100209" x="4402138" y="1250950"/>
          <p14:tracePt t="100220" x="4446588" y="1223963"/>
          <p14:tracePt t="100232" x="4491038" y="1214438"/>
          <p14:tracePt t="100245" x="4554538" y="1196975"/>
          <p14:tracePt t="100258" x="4616450" y="1179513"/>
          <p14:tracePt t="100271" x="4670425" y="1169988"/>
          <p14:tracePt t="100288" x="4705350" y="1169988"/>
          <p14:tracePt t="100304" x="4724400" y="1169988"/>
          <p14:tracePt t="100321" x="4751388" y="1169988"/>
          <p14:tracePt t="100366" x="4768850" y="1152525"/>
          <p14:tracePt t="100380" x="4795838" y="1143000"/>
          <p14:tracePt t="100393" x="4813300" y="1125538"/>
          <p14:tracePt t="100404" x="4822825" y="1116013"/>
          <p14:tracePt t="100417" x="4830763" y="1116013"/>
          <p14:tracePt t="100429" x="4840288" y="1108075"/>
          <p14:tracePt t="100441" x="4848225" y="1098550"/>
          <p14:tracePt t="100454" x="4867275" y="1089025"/>
          <p14:tracePt t="100471" x="4894263" y="1062038"/>
          <p14:tracePt t="100488" x="4938713" y="1036638"/>
          <p14:tracePt t="100505" x="4991100" y="1000125"/>
          <p14:tracePt t="100521" x="5018088" y="982663"/>
          <p14:tracePt t="100538" x="5037138" y="982663"/>
          <p14:tracePt t="100555" x="5054600" y="965200"/>
          <p14:tracePt t="100571" x="5072063" y="955675"/>
          <p14:tracePt t="100588" x="5099050" y="938213"/>
          <p14:tracePt t="100605" x="5099050" y="928688"/>
          <p14:tracePt t="100621" x="5108575" y="928688"/>
          <p14:tracePt t="100881" x="5116513" y="928688"/>
          <p14:tracePt t="100919" x="5126038" y="928688"/>
          <p14:tracePt t="100930" x="5126038" y="919163"/>
          <p14:tracePt t="100943" x="5133975" y="911225"/>
          <p14:tracePt t="100956" x="5153025" y="911225"/>
          <p14:tracePt t="100971" x="5180013" y="911225"/>
          <p14:tracePt t="100988" x="5205413" y="901700"/>
          <p14:tracePt t="101005" x="5268913" y="901700"/>
          <p14:tracePt t="101021" x="5473700" y="893763"/>
          <p14:tracePt t="101038" x="5653088" y="866775"/>
          <p14:tracePt t="101055" x="6054725" y="857250"/>
          <p14:tracePt t="101071" x="6232525" y="839788"/>
          <p14:tracePt t="101088" x="6367463" y="830263"/>
          <p14:tracePt t="101105" x="6562725" y="812800"/>
          <p14:tracePt t="101121" x="6643688" y="803275"/>
          <p14:tracePt t="101138" x="6688138" y="795338"/>
          <p14:tracePt t="101155" x="6759575" y="795338"/>
          <p14:tracePt t="101171" x="6786563" y="785813"/>
          <p14:tracePt t="101189" x="6823075" y="785813"/>
          <p14:tracePt t="101205" x="6840538" y="785813"/>
          <p14:tracePt t="101222" x="6867525" y="776288"/>
          <p14:tracePt t="101238" x="6902450" y="776288"/>
          <p14:tracePt t="101255" x="6911975" y="776288"/>
          <p14:tracePt t="101271" x="6919913" y="776288"/>
          <p14:tracePt t="101312" x="6919913" y="768350"/>
          <p14:tracePt t="101360" x="6938963" y="768350"/>
          <p14:tracePt t="101716" x="6919913" y="785813"/>
          <p14:tracePt t="101728" x="6875463" y="830263"/>
          <p14:tracePt t="101740" x="6796088" y="911225"/>
          <p14:tracePt t="101752" x="6653213" y="1089025"/>
          <p14:tracePt t="101765" x="6473825" y="1401763"/>
          <p14:tracePt t="101777" x="6259513" y="1812925"/>
          <p14:tracePt t="101789" x="6037263" y="2295525"/>
          <p14:tracePt t="101805" x="5830888" y="2751138"/>
          <p14:tracePt t="101822" x="5697538" y="3152775"/>
          <p14:tracePt t="101839" x="5491163" y="3732213"/>
          <p14:tracePt t="101855" x="5419725" y="3965575"/>
          <p14:tracePt t="101872" x="5357813" y="4116388"/>
          <p14:tracePt t="101888" x="5322888" y="4232275"/>
          <p14:tracePt t="101905" x="5313363" y="4251325"/>
          <p14:tracePt t="101997" x="5313363" y="4224338"/>
          <p14:tracePt t="102254" x="5313363" y="4214813"/>
          <p14:tracePt t="102267" x="5322888" y="4187825"/>
          <p14:tracePt t="102279" x="5330825" y="4160838"/>
          <p14:tracePt t="102290" x="5348288" y="4133850"/>
          <p14:tracePt t="102305" x="5357813" y="4089400"/>
          <p14:tracePt t="102322" x="5384800" y="4037013"/>
          <p14:tracePt t="102339" x="5419725" y="3973513"/>
          <p14:tracePt t="102355" x="5491163" y="3840163"/>
          <p14:tracePt t="102372" x="5527675" y="3768725"/>
          <p14:tracePt t="102388" x="5545138" y="3705225"/>
          <p14:tracePt t="102405" x="5589588" y="3589338"/>
          <p14:tracePt t="102422" x="5599113" y="3527425"/>
          <p14:tracePt t="102439" x="5616575" y="3438525"/>
          <p14:tracePt t="102455" x="5634038" y="3394075"/>
          <p14:tracePt t="102472" x="5653088" y="3340100"/>
          <p14:tracePt t="102489" x="5680075" y="3259138"/>
          <p14:tracePt t="102505" x="5688013" y="3232150"/>
          <p14:tracePt t="102522" x="5697538" y="3205163"/>
          <p14:tracePt t="102539" x="5705475" y="3160713"/>
          <p14:tracePt t="102555" x="5715000" y="3143250"/>
          <p14:tracePt t="102572" x="5724525" y="3125788"/>
          <p14:tracePt t="102572" x="5732463" y="3108325"/>
          <p14:tracePt t="102589" x="5741988" y="3089275"/>
          <p14:tracePt t="102611" x="5741988" y="3081338"/>
          <p14:tracePt t="102683" x="5759450" y="3081338"/>
          <p14:tracePt t="102697" x="5776913" y="3081338"/>
          <p14:tracePt t="102709" x="5795963" y="3081338"/>
          <p14:tracePt t="102721" x="5813425" y="3081338"/>
          <p14:tracePt t="102733" x="5840413" y="3071813"/>
          <p14:tracePt t="102744" x="5867400" y="3071813"/>
          <p14:tracePt t="102758" x="5894388" y="3071813"/>
          <p14:tracePt t="102772" x="5919788" y="3071813"/>
          <p14:tracePt t="102789" x="5956300" y="3071813"/>
          <p14:tracePt t="102805" x="6000750" y="3071813"/>
          <p14:tracePt t="102822" x="6018213" y="3071813"/>
          <p14:tracePt t="102839" x="6037263" y="3071813"/>
          <p14:tracePt t="102855" x="6062663" y="3081338"/>
          <p14:tracePt t="102872" x="6072188" y="3089275"/>
          <p14:tracePt t="102889" x="6089650" y="3108325"/>
          <p14:tracePt t="102905" x="6116638" y="3125788"/>
          <p14:tracePt t="102922" x="6126163" y="3125788"/>
          <p14:tracePt t="102939" x="6143625" y="3143250"/>
          <p14:tracePt t="102955" x="6170613" y="3170238"/>
          <p14:tracePt t="102972" x="6188075" y="3187700"/>
          <p14:tracePt t="102989" x="6205538" y="3214688"/>
          <p14:tracePt t="102989" x="6224588" y="3241675"/>
          <p14:tracePt t="103005" x="6242050" y="3259138"/>
          <p14:tracePt t="103022" x="6259513" y="3295650"/>
          <p14:tracePt t="103039" x="6296025" y="3313113"/>
          <p14:tracePt t="103055" x="6323013" y="3357563"/>
          <p14:tracePt t="103072" x="6348413" y="3375025"/>
          <p14:tracePt t="103089" x="6384925" y="3419475"/>
          <p14:tracePt t="103105" x="6394450" y="3446463"/>
          <p14:tracePt t="103122" x="6419850" y="3473450"/>
          <p14:tracePt t="103139" x="6465888" y="3527425"/>
          <p14:tracePt t="103156" x="6491288" y="3536950"/>
          <p14:tracePt t="103172" x="6518275" y="3562350"/>
          <p14:tracePt t="103189" x="6545263" y="3589338"/>
          <p14:tracePt t="103205" x="6562725" y="3589338"/>
          <p14:tracePt t="103222" x="6572250" y="3608388"/>
          <p14:tracePt t="103239" x="6608763" y="3625850"/>
          <p14:tracePt t="103255" x="6616700" y="3643313"/>
          <p14:tracePt t="103272" x="6653213" y="3679825"/>
          <p14:tracePt t="103289" x="6680200" y="3705225"/>
          <p14:tracePt t="103306" x="6688138" y="3724275"/>
          <p14:tracePt t="103322" x="6705600" y="3759200"/>
          <p14:tracePt t="103339" x="6715125" y="3795713"/>
          <p14:tracePt t="103355" x="6724650" y="3822700"/>
          <p14:tracePt t="103372" x="6732588" y="3894138"/>
          <p14:tracePt t="103389" x="6732588" y="3919538"/>
          <p14:tracePt t="103405" x="6742113" y="3965575"/>
          <p14:tracePt t="103422" x="6742113" y="4010025"/>
          <p14:tracePt t="103439" x="6742113" y="4017963"/>
          <p14:tracePt t="103455" x="6742113" y="4027488"/>
          <p14:tracePt t="103472" x="6742113" y="4044950"/>
          <p14:tracePt t="103489" x="6742113" y="4054475"/>
          <p14:tracePt t="103506" x="6742113" y="4089400"/>
          <p14:tracePt t="103522" x="6742113" y="4116388"/>
          <p14:tracePt t="103539" x="6742113" y="4143375"/>
          <p14:tracePt t="103555" x="6732588" y="4160838"/>
          <p14:tracePt t="103572" x="6732588" y="4179888"/>
          <p14:tracePt t="103589" x="6715125" y="4187825"/>
          <p14:tracePt t="103605" x="6688138" y="4224338"/>
          <p14:tracePt t="103622" x="6680200" y="4241800"/>
          <p14:tracePt t="103639" x="6643688" y="4295775"/>
          <p14:tracePt t="103656" x="6634163" y="4313238"/>
          <p14:tracePt t="103672" x="6616700" y="4330700"/>
          <p14:tracePt t="103689" x="6589713" y="4348163"/>
          <p14:tracePt t="103706" x="6572250" y="4357688"/>
          <p14:tracePt t="103722" x="6554788" y="4375150"/>
          <p14:tracePt t="103739" x="6527800" y="4384675"/>
          <p14:tracePt t="103756" x="6500813" y="4402138"/>
          <p14:tracePt t="103772" x="6483350" y="4411663"/>
          <p14:tracePt t="103789" x="6411913" y="4419600"/>
          <p14:tracePt t="103806" x="6357938" y="4438650"/>
          <p14:tracePt t="103822" x="6259513" y="4438650"/>
          <p14:tracePt t="103839" x="6224588" y="4438650"/>
          <p14:tracePt t="103855" x="6188075" y="4438650"/>
          <p14:tracePt t="103872" x="6126163" y="4429125"/>
          <p14:tracePt t="103889" x="6108700" y="4419600"/>
          <p14:tracePt t="103906" x="6081713" y="4402138"/>
          <p14:tracePt t="103922" x="6010275" y="4330700"/>
          <p14:tracePt t="103939" x="5965825" y="4276725"/>
          <p14:tracePt t="103956" x="5919788" y="4232275"/>
          <p14:tracePt t="103972" x="5786438" y="4133850"/>
          <p14:tracePt t="103989" x="5732463" y="4098925"/>
          <p14:tracePt t="104006" x="5670550" y="4054475"/>
          <p14:tracePt t="104022" x="5562600" y="3938588"/>
          <p14:tracePt t="104039" x="5510213" y="3867150"/>
          <p14:tracePt t="104056" x="5429250" y="3751263"/>
          <p14:tracePt t="104072" x="5394325" y="3714750"/>
          <p14:tracePt t="104089" x="5367338" y="3670300"/>
          <p14:tracePt t="104106" x="5340350" y="3589338"/>
          <p14:tracePt t="104122" x="5330825" y="3536950"/>
          <p14:tracePt t="104139" x="5322888" y="3465513"/>
          <p14:tracePt t="104156" x="5322888" y="3348038"/>
          <p14:tracePt t="104172" x="5322888" y="3322638"/>
          <p14:tracePt t="104189" x="5322888" y="3295650"/>
          <p14:tracePt t="104206" x="5340350" y="3224213"/>
          <p14:tracePt t="104222" x="5375275" y="3170238"/>
          <p14:tracePt t="104239" x="5411788" y="3116263"/>
          <p14:tracePt t="104256" x="5510213" y="3027363"/>
          <p14:tracePt t="104273" x="5554663" y="2982913"/>
          <p14:tracePt t="104289" x="5634038" y="2928938"/>
          <p14:tracePt t="104306" x="5688013" y="2901950"/>
          <p14:tracePt t="104322" x="5732463" y="2874963"/>
          <p14:tracePt t="104339" x="5840413" y="2840038"/>
          <p14:tracePt t="104356" x="5894388" y="2830513"/>
          <p14:tracePt t="104372" x="5929313" y="2830513"/>
          <p14:tracePt t="104389" x="6027738" y="2830513"/>
          <p14:tracePt t="104406" x="6089650" y="2830513"/>
          <p14:tracePt t="104423" x="6126163" y="2830513"/>
          <p14:tracePt t="104423" x="6153150" y="2830513"/>
          <p14:tracePt t="104439" x="6170613" y="2840038"/>
          <p14:tracePt t="104456" x="6197600" y="2847975"/>
          <p14:tracePt t="104473" x="6232525" y="2884488"/>
          <p14:tracePt t="104489" x="6259513" y="2919413"/>
          <p14:tracePt t="104506" x="6269038" y="2938463"/>
          <p14:tracePt t="104522" x="6313488" y="3017838"/>
          <p14:tracePt t="104539" x="6340475" y="3062288"/>
          <p14:tracePt t="104556" x="6357938" y="3116263"/>
          <p14:tracePt t="104573" x="6394450" y="3205163"/>
          <p14:tracePt t="104589" x="6402388" y="3259138"/>
          <p14:tracePt t="104606" x="6419850" y="3367088"/>
          <p14:tracePt t="104623" x="6419850" y="3419475"/>
          <p14:tracePt t="104639" x="6419850" y="3473450"/>
          <p14:tracePt t="104656" x="6429375" y="3598863"/>
          <p14:tracePt t="104673" x="6429375" y="3660775"/>
          <p14:tracePt t="104689" x="6429375" y="3724275"/>
          <p14:tracePt t="104706" x="6429375" y="3803650"/>
          <p14:tracePt t="104723" x="6429375" y="3840163"/>
          <p14:tracePt t="104739" x="6429375" y="3867150"/>
          <p14:tracePt t="104756" x="6419850" y="3919538"/>
          <p14:tracePt t="104773" x="6411913" y="3956050"/>
          <p14:tracePt t="104789" x="6394450" y="4010025"/>
          <p14:tracePt t="104806" x="6357938" y="4098925"/>
          <p14:tracePt t="104823" x="6330950" y="4133850"/>
          <p14:tracePt t="104839" x="6286500" y="4170363"/>
          <p14:tracePt t="105061" x="6276975" y="4170363"/>
          <p14:tracePt t="105085" x="6259513" y="4170363"/>
          <p14:tracePt t="105098" x="6242050" y="4170363"/>
          <p14:tracePt t="105110" x="6224588" y="4170363"/>
          <p14:tracePt t="105121" x="6197600" y="4152900"/>
          <p14:tracePt t="105134" x="6153150" y="4133850"/>
          <p14:tracePt t="105147" x="6108700" y="4116388"/>
          <p14:tracePt t="105159" x="6062663" y="4089400"/>
          <p14:tracePt t="105173" x="6027738" y="4062413"/>
          <p14:tracePt t="105189" x="5983288" y="4037013"/>
          <p14:tracePt t="105206" x="5938838" y="4010025"/>
          <p14:tracePt t="105223" x="5830888" y="3929063"/>
          <p14:tracePt t="105239" x="5768975" y="3867150"/>
          <p14:tracePt t="105256" x="5724525" y="3813175"/>
          <p14:tracePt t="105273" x="5670550" y="3697288"/>
          <p14:tracePt t="105289" x="5661025" y="3616325"/>
          <p14:tracePt t="105307" x="5661025" y="3509963"/>
          <p14:tracePt t="105323" x="5661025" y="3482975"/>
          <p14:tracePt t="105340" x="5688013" y="3446463"/>
          <p14:tracePt t="105356" x="5786438" y="3394075"/>
          <p14:tracePt t="105373" x="5867400" y="3357563"/>
          <p14:tracePt t="105390" x="5956300" y="3340100"/>
          <p14:tracePt t="105406" x="6134100" y="3313113"/>
          <p14:tracePt t="105423" x="6224588" y="3313113"/>
          <p14:tracePt t="105440" x="6323013" y="3313113"/>
          <p14:tracePt t="105456" x="6491288" y="3357563"/>
          <p14:tracePt t="105473" x="6572250" y="3394075"/>
          <p14:tracePt t="105489" x="6670675" y="3490913"/>
          <p14:tracePt t="105506" x="6715125" y="3554413"/>
          <p14:tracePt t="105523" x="6751638" y="3608388"/>
          <p14:tracePt t="105539" x="6786563" y="3724275"/>
          <p14:tracePt t="105556" x="6796088" y="3776663"/>
          <p14:tracePt t="105573" x="6796088" y="3830638"/>
          <p14:tracePt t="105590" x="6796088" y="3938588"/>
          <p14:tracePt t="105606" x="6796088" y="4000500"/>
          <p14:tracePt t="105623" x="6777038" y="4062413"/>
          <p14:tracePt t="105639" x="6715125" y="4197350"/>
          <p14:tracePt t="105656" x="6688138" y="4241800"/>
          <p14:tracePt t="105673" x="6670675" y="4276725"/>
          <p14:tracePt t="105690" x="6643688" y="4313238"/>
          <p14:tracePt t="105706" x="6643688" y="4322763"/>
          <p14:tracePt t="105723" x="6634163" y="4322763"/>
          <p14:tracePt t="105772" x="6626225" y="4322763"/>
          <p14:tracePt t="106457" x="6599238" y="4367213"/>
          <p14:tracePt t="106470" x="6545263" y="4465638"/>
          <p14:tracePt t="106481" x="6491288" y="4608513"/>
          <p14:tracePt t="106495" x="6419850" y="4857750"/>
          <p14:tracePt t="106506" x="6357938" y="5126038"/>
          <p14:tracePt t="106523" x="6286500" y="5419725"/>
          <p14:tracePt t="106540" x="6224588" y="5688013"/>
          <p14:tracePt t="106556" x="6089650" y="6161088"/>
          <p14:tracePt t="106573" x="6045200" y="6340475"/>
          <p14:tracePt t="106590" x="5983288" y="6491288"/>
          <p14:tracePt t="106606" x="5902325" y="6697663"/>
          <p14:tracePt t="106623" x="5875338" y="6769100"/>
          <p14:tracePt t="106640" x="5857875" y="6840538"/>
          <p14:tracePt t="106656" x="5840413" y="6848475"/>
          <p14:tracePt t="106673" x="5830888" y="6848475"/>
          <p14:tracePt t="106690" x="5822950" y="6848475"/>
          <p14:tracePt t="106727" x="5813425" y="6848475"/>
          <p14:tracePt t="106763" x="5803900" y="6848475"/>
          <p14:tracePt t="106899" x="5803900" y="6823075"/>
          <p14:tracePt t="106911" x="5803900" y="6804025"/>
          <p14:tracePt t="106923" x="5803900" y="6777038"/>
          <p14:tracePt t="106935" x="5803900" y="6769100"/>
          <p14:tracePt t="106947" x="5803900" y="6751638"/>
          <p14:tracePt t="106960" x="5803900" y="6742113"/>
          <p14:tracePt t="106973" x="5803900" y="6732588"/>
          <p14:tracePt t="106990" x="5803900" y="6715125"/>
          <p14:tracePt t="107007" x="5803900" y="6697663"/>
          <p14:tracePt t="107023" x="5803900" y="6653213"/>
          <p14:tracePt t="107040" x="5795963" y="6634163"/>
          <p14:tracePt t="107057" x="5795963" y="6616700"/>
          <p14:tracePt t="107074" x="5776913" y="6572250"/>
          <p14:tracePt t="107090" x="5776913" y="6554788"/>
          <p14:tracePt t="107107" x="5759450" y="6518275"/>
          <p14:tracePt t="107123" x="5751513" y="6500813"/>
          <p14:tracePt t="107140" x="5741988" y="6473825"/>
          <p14:tracePt t="107157" x="5724525" y="6438900"/>
          <p14:tracePt t="107173" x="5724525" y="6429375"/>
          <p14:tracePt t="107190" x="5715000" y="6411913"/>
          <p14:tracePt t="107207" x="5697538" y="6384925"/>
          <p14:tracePt t="107223" x="5688013" y="6375400"/>
          <p14:tracePt t="107240" x="5680075" y="6357938"/>
          <p14:tracePt t="107257" x="5653088" y="6330950"/>
          <p14:tracePt t="107273" x="5653088" y="6323013"/>
          <p14:tracePt t="107290" x="5643563" y="6313488"/>
          <p14:tracePt t="107585" x="5661025" y="6313488"/>
          <p14:tracePt t="107597" x="5680075" y="6313488"/>
          <p14:tracePt t="107608" x="5697538" y="6313488"/>
          <p14:tracePt t="107620" x="5741988" y="6323013"/>
          <p14:tracePt t="107633" x="5803900" y="6330950"/>
          <p14:tracePt t="107645" x="5884863" y="6348413"/>
          <p14:tracePt t="107657" x="5983288" y="6367463"/>
          <p14:tracePt t="107673" x="6081713" y="6384925"/>
          <p14:tracePt t="107690" x="6161088" y="6402388"/>
          <p14:tracePt t="107708" x="6259513" y="6438900"/>
          <p14:tracePt t="107724" x="6296025" y="6465888"/>
          <p14:tracePt t="107740" x="6313488" y="6473825"/>
          <p14:tracePt t="107757" x="6330950" y="6518275"/>
          <p14:tracePt t="107774" x="6330950" y="6527800"/>
          <p14:tracePt t="107790" x="6330950" y="6545263"/>
          <p14:tracePt t="107807" x="6330950" y="6554788"/>
          <p14:tracePt t="107823" x="6330950" y="6572250"/>
          <p14:tracePt t="107842" x="6330950" y="6589713"/>
          <p14:tracePt t="107857" x="6330950" y="6599238"/>
          <p14:tracePt t="107874" x="6330950" y="6608763"/>
          <p14:tracePt t="107890" x="6303963" y="6634163"/>
          <p14:tracePt t="107907" x="6296025" y="6653213"/>
          <p14:tracePt t="107924" x="6269038" y="6661150"/>
          <p14:tracePt t="107940" x="6232525" y="6680200"/>
          <p14:tracePt t="107957" x="6205538" y="6688138"/>
          <p14:tracePt t="107974" x="6188075" y="6697663"/>
          <p14:tracePt t="107990" x="6126163" y="6697663"/>
          <p14:tracePt t="108007" x="6099175" y="6697663"/>
          <p14:tracePt t="108023" x="6072188" y="6697663"/>
          <p14:tracePt t="108040" x="6037263" y="6688138"/>
          <p14:tracePt t="108057" x="6027738" y="6680200"/>
          <p14:tracePt t="108074" x="6018213" y="6661150"/>
          <p14:tracePt t="108091" x="6018213" y="6653213"/>
          <p14:tracePt t="108107" x="6018213" y="6643688"/>
          <p14:tracePt t="108124" x="6018213" y="6634163"/>
          <p14:tracePt t="108161" x="6018213" y="6626225"/>
          <p14:tracePt t="108174" x="6018213" y="6616700"/>
          <p14:tracePt t="108234" x="6018213" y="6608763"/>
          <p14:tracePt t="108589" x="6018213" y="6599238"/>
          <p14:tracePt t="108602" x="6018213" y="6589713"/>
          <p14:tracePt t="108614" x="6018213" y="6581775"/>
          <p14:tracePt t="108626" x="6000750" y="6572250"/>
          <p14:tracePt t="108640" x="5991225" y="6562725"/>
          <p14:tracePt t="108657" x="5965825" y="6554788"/>
          <p14:tracePt t="108674" x="5919788" y="6527800"/>
          <p14:tracePt t="108690" x="5822950" y="6473825"/>
          <p14:tracePt t="108707" x="5768975" y="6456363"/>
          <p14:tracePt t="108724" x="5741988" y="6429375"/>
          <p14:tracePt t="108741" x="5705475" y="6402388"/>
          <p14:tracePt t="108757" x="5697538" y="6402388"/>
          <p14:tracePt t="108774" x="5697538" y="6394450"/>
          <p14:tracePt t="108809" x="5697538" y="6384925"/>
          <p14:tracePt t="108870" x="5697538" y="6375400"/>
          <p14:tracePt t="108908" x="5697538" y="6367463"/>
          <p14:tracePt t="109005" x="5697538" y="6357938"/>
          <p14:tracePt t="109079" x="5715000" y="6357938"/>
          <p14:tracePt t="109092" x="5732463" y="6357938"/>
          <p14:tracePt t="109103" x="5768975" y="6357938"/>
          <p14:tracePt t="109116" x="5822950" y="6348413"/>
          <p14:tracePt t="109128" x="5894388" y="6348413"/>
          <p14:tracePt t="109141" x="5965825" y="6348413"/>
          <p14:tracePt t="109157" x="6062663" y="6340475"/>
          <p14:tracePt t="109174" x="6161088" y="6340475"/>
          <p14:tracePt t="109191" x="6323013" y="6330950"/>
          <p14:tracePt t="109207" x="6357938" y="6330950"/>
          <p14:tracePt t="109224" x="6384925" y="6330950"/>
          <p14:tracePt t="109241" x="6402388" y="6330950"/>
          <p14:tracePt t="109631" x="6394450" y="6330950"/>
          <p14:tracePt t="110256" x="6384925" y="6323013"/>
          <p14:tracePt t="110272" x="6384925" y="6313488"/>
          <p14:tracePt t="110282" x="6367463" y="6296025"/>
          <p14:tracePt t="110292" x="6357938" y="6286500"/>
          <p14:tracePt t="110308" x="6330950" y="6269038"/>
          <p14:tracePt t="110324" x="6303963" y="6242050"/>
          <p14:tracePt t="110341" x="6224588" y="6180138"/>
          <p14:tracePt t="110358" x="6180138" y="6161088"/>
          <p14:tracePt t="110374" x="6143625" y="6126163"/>
          <p14:tracePt t="110391" x="6072188" y="6072188"/>
          <p14:tracePt t="110408" x="6062663" y="6062663"/>
          <p14:tracePt t="110424" x="6045200" y="6045200"/>
          <p14:tracePt t="110441" x="6018213" y="6037263"/>
          <p14:tracePt t="110458" x="6010275" y="6027738"/>
          <p14:tracePt t="110844" x="6010275" y="6037263"/>
          <p14:tracePt t="111469" x="6010275" y="6018213"/>
          <p14:tracePt t="111482" x="6010275" y="5983288"/>
          <p14:tracePt t="111493" x="6027738" y="5894388"/>
          <p14:tracePt t="111506" x="6108700" y="5680075"/>
          <p14:tracePt t="111518" x="6296025" y="5313363"/>
          <p14:tracePt t="111531" x="6491288" y="4929188"/>
          <p14:tracePt t="111542" x="6680200" y="4545013"/>
          <p14:tracePt t="111558" x="6848475" y="4205288"/>
          <p14:tracePt t="111575" x="7010400" y="3919538"/>
          <p14:tracePt t="111591" x="7116763" y="3660775"/>
          <p14:tracePt t="111608" x="7215188" y="3367088"/>
          <p14:tracePt t="111625" x="7242175" y="3268663"/>
          <p14:tracePt t="111641" x="7259638" y="3116263"/>
          <p14:tracePt t="111658" x="7277100" y="3054350"/>
          <p14:tracePt t="111675" x="7277100" y="3000375"/>
          <p14:tracePt t="111691" x="7304088" y="2901950"/>
          <p14:tracePt t="111708" x="7313613" y="2874963"/>
          <p14:tracePt t="111725" x="7313613" y="2847975"/>
          <p14:tracePt t="111741" x="7313613" y="2813050"/>
          <p14:tracePt t="111758" x="7313613" y="2795588"/>
          <p14:tracePt t="111775" x="7331075" y="2751138"/>
          <p14:tracePt t="111791" x="7394575" y="2625725"/>
          <p14:tracePt t="111808" x="7429500" y="2544763"/>
          <p14:tracePt t="111825" x="7473950" y="2401888"/>
          <p14:tracePt t="111841" x="7473950" y="2357438"/>
          <p14:tracePt t="111858" x="7483475" y="2312988"/>
          <p14:tracePt t="111875" x="7483475" y="2286000"/>
          <p14:tracePt t="111891" x="7483475" y="2276475"/>
          <p14:tracePt t="111983" x="7483475" y="2286000"/>
          <p14:tracePt t="111996" x="7483475" y="2295525"/>
          <p14:tracePt t="112007" x="7483475" y="2303463"/>
          <p14:tracePt t="112021" x="7483475" y="2322513"/>
          <p14:tracePt t="112032" x="7473950" y="2330450"/>
          <p14:tracePt t="112045" x="7466013" y="2347913"/>
          <p14:tracePt t="112058" x="7456488" y="2366963"/>
          <p14:tracePt t="112075" x="7456488" y="2374900"/>
          <p14:tracePt t="112091" x="7446963" y="2393950"/>
          <p14:tracePt t="112108" x="7439025" y="2411413"/>
          <p14:tracePt t="112125" x="7419975" y="2419350"/>
          <p14:tracePt t="112141" x="7419975" y="2428875"/>
          <p14:tracePt t="112158" x="7394575" y="2455863"/>
          <p14:tracePt t="112175" x="7385050" y="2473325"/>
          <p14:tracePt t="112192" x="7375525" y="2482850"/>
          <p14:tracePt t="112208" x="7358063" y="2509838"/>
          <p14:tracePt t="112225" x="7348538" y="2527300"/>
          <p14:tracePt t="112241" x="7313613" y="2571750"/>
          <p14:tracePt t="112258" x="7286625" y="2581275"/>
          <p14:tracePt t="112275" x="7269163" y="2616200"/>
          <p14:tracePt t="112292" x="7205663" y="2670175"/>
          <p14:tracePt t="112308" x="7170738" y="2705100"/>
          <p14:tracePt t="112325" x="7143750" y="2751138"/>
          <p14:tracePt t="112342" x="7081838" y="2813050"/>
          <p14:tracePt t="112358" x="7045325" y="2840038"/>
          <p14:tracePt t="112375" x="6983413" y="2884488"/>
          <p14:tracePt t="112392" x="6956425" y="2919413"/>
          <p14:tracePt t="112408" x="6938963" y="2928938"/>
          <p14:tracePt t="112425" x="6902450" y="2973388"/>
          <p14:tracePt t="112441" x="6875463" y="2990850"/>
          <p14:tracePt t="112458" x="6858000" y="3017838"/>
          <p14:tracePt t="112475" x="6804025" y="3071813"/>
          <p14:tracePt t="112492" x="6786563" y="3089275"/>
          <p14:tracePt t="112508" x="6759575" y="3108325"/>
          <p14:tracePt t="112525" x="6724650" y="3143250"/>
          <p14:tracePt t="112542" x="6697663" y="3160713"/>
          <p14:tracePt t="112558" x="6670675" y="3197225"/>
          <p14:tracePt t="112575" x="6599238" y="3276600"/>
          <p14:tracePt t="112592" x="6554788" y="3322638"/>
          <p14:tracePt t="112608" x="6483350" y="3402013"/>
          <p14:tracePt t="112625" x="6465888" y="3438525"/>
          <p14:tracePt t="112642" x="6429375" y="3455988"/>
          <p14:tracePt t="112658" x="6357938" y="3544888"/>
          <p14:tracePt t="112675" x="6313488" y="3598863"/>
          <p14:tracePt t="112692" x="6269038" y="3660775"/>
          <p14:tracePt t="112708" x="6170613" y="3759200"/>
          <p14:tracePt t="112725" x="6153150" y="3795713"/>
          <p14:tracePt t="112742" x="6126163" y="3822700"/>
          <p14:tracePt t="112758" x="6072188" y="3867150"/>
          <p14:tracePt t="112775" x="6045200" y="3902075"/>
          <p14:tracePt t="112792" x="6018213" y="3919538"/>
          <p14:tracePt t="112808" x="5965825" y="3973513"/>
          <p14:tracePt t="112825" x="5956300" y="3990975"/>
          <p14:tracePt t="112842" x="5938838" y="4000500"/>
          <p14:tracePt t="112858" x="5919788" y="4010025"/>
          <p14:tracePt t="112875" x="5911850" y="4017963"/>
          <p14:tracePt t="112892" x="5875338" y="4054475"/>
          <p14:tracePt t="112908" x="5857875" y="4071938"/>
          <p14:tracePt t="112925" x="5830888" y="4089400"/>
          <p14:tracePt t="112942" x="5813425" y="4116388"/>
          <p14:tracePt t="112965" x="5803900" y="4125913"/>
          <p14:tracePt t="112988" x="5803900" y="4133850"/>
          <p14:tracePt t="113001" x="5786438" y="4143375"/>
          <p14:tracePt t="113014" x="5776913" y="4160838"/>
          <p14:tracePt t="113025" x="5759450" y="4170363"/>
          <p14:tracePt t="113042" x="5751513" y="4187825"/>
          <p14:tracePt t="113058" x="5732463" y="4205288"/>
          <p14:tracePt t="113075" x="5715000" y="4224338"/>
          <p14:tracePt t="113092" x="5715000" y="4232275"/>
          <p14:tracePt t="113108" x="5697538" y="4241800"/>
          <p14:tracePt t="113125" x="5697538" y="4251325"/>
          <p14:tracePt t="113142" x="5688013" y="4259263"/>
          <p14:tracePt t="113158" x="5688013" y="4268788"/>
          <p14:tracePt t="113175" x="5661025" y="4295775"/>
          <p14:tracePt t="113192" x="5661025" y="4303713"/>
          <p14:tracePt t="113208" x="5661025" y="4313238"/>
          <p14:tracePt t="113367" x="5661025" y="4303713"/>
          <p14:tracePt t="113380" x="5697538" y="4259263"/>
          <p14:tracePt t="113392" x="5751513" y="4179888"/>
          <p14:tracePt t="113405" x="5857875" y="4054475"/>
          <p14:tracePt t="113417" x="5973763" y="3902075"/>
          <p14:tracePt t="113429" x="6108700" y="3741738"/>
          <p14:tracePt t="113442" x="6180138" y="3643313"/>
          <p14:tracePt t="113458" x="6215063" y="3589338"/>
          <p14:tracePt t="113475" x="6251575" y="3527425"/>
          <p14:tracePt t="113492" x="6313488" y="3446463"/>
          <p14:tracePt t="113509" x="6348413" y="3402013"/>
          <p14:tracePt t="113525" x="6394450" y="3357563"/>
          <p14:tracePt t="113542" x="6473825" y="3259138"/>
          <p14:tracePt t="113559" x="6491288" y="3232150"/>
          <p14:tracePt t="113575" x="6510338" y="3224213"/>
          <p14:tracePt t="113592" x="6527800" y="3197225"/>
          <p14:tracePt t="113609" x="6554788" y="3179763"/>
          <p14:tracePt t="113625" x="6616700" y="3116263"/>
          <p14:tracePt t="113642" x="6670675" y="3081338"/>
          <p14:tracePt t="113658" x="6732588" y="3036888"/>
          <p14:tracePt t="113675" x="6840538" y="2955925"/>
          <p14:tracePt t="113692" x="6884988" y="2901950"/>
          <p14:tracePt t="113709" x="6902450" y="2884488"/>
          <p14:tracePt t="113725" x="6929438" y="2857500"/>
          <p14:tracePt t="113742" x="6946900" y="2847975"/>
          <p14:tracePt t="113759" x="6965950" y="2822575"/>
          <p14:tracePt t="113775" x="7054850" y="2768600"/>
          <p14:tracePt t="113792" x="7116763" y="2714625"/>
          <p14:tracePt t="113809" x="7153275" y="2697163"/>
          <p14:tracePt t="113825" x="7180263" y="2670175"/>
          <p14:tracePt t="113907" x="7188200" y="2670175"/>
          <p14:tracePt t="114030" x="7205663" y="2652713"/>
          <p14:tracePt t="114043" x="7224713" y="2643188"/>
          <p14:tracePt t="114054" x="7251700" y="2625725"/>
          <p14:tracePt t="114068" x="7277100" y="2616200"/>
          <p14:tracePt t="114078" x="7296150" y="2598738"/>
          <p14:tracePt t="114093" x="7304088" y="2598738"/>
          <p14:tracePt t="114109" x="7323138" y="2598738"/>
          <p14:tracePt t="114125" x="7323138" y="2589213"/>
          <p14:tracePt t="114349" x="7313613" y="2589213"/>
          <p14:tracePt t="114362" x="7296150" y="2608263"/>
          <p14:tracePt t="114372" x="7269163" y="2652713"/>
          <p14:tracePt t="114385" x="7232650" y="2697163"/>
          <p14:tracePt t="114397" x="7188200" y="2751138"/>
          <p14:tracePt t="114410" x="7134225" y="2822575"/>
          <p14:tracePt t="114426" x="7089775" y="2874963"/>
          <p14:tracePt t="114442" x="7045325" y="2928938"/>
          <p14:tracePt t="114459" x="6973888" y="3009900"/>
          <p14:tracePt t="114476" x="6956425" y="3036888"/>
          <p14:tracePt t="114492" x="6929438" y="3062288"/>
          <p14:tracePt t="114509" x="6884988" y="3133725"/>
          <p14:tracePt t="114526" x="6858000" y="3160713"/>
          <p14:tracePt t="114542" x="6848475" y="3179763"/>
          <p14:tracePt t="114559" x="6840538" y="3187700"/>
          <p14:tracePt t="114576" x="6831013" y="3197225"/>
          <p14:tracePt t="114606" x="6823075" y="3205163"/>
          <p14:tracePt t="114619" x="6813550" y="3205163"/>
          <p14:tracePt t="114655" x="6804025" y="3205163"/>
          <p14:tracePt t="114704" x="6804025" y="3197225"/>
          <p14:tracePt t="114716" x="6804025" y="3179763"/>
          <p14:tracePt t="114727" x="6804025" y="3160713"/>
          <p14:tracePt t="114741" x="6804025" y="3143250"/>
          <p14:tracePt t="114753" x="6813550" y="3116263"/>
          <p14:tracePt t="114764" x="6831013" y="3071813"/>
          <p14:tracePt t="114778" x="6848475" y="3044825"/>
          <p14:tracePt t="114792" x="6867525" y="3009900"/>
          <p14:tracePt t="114809" x="6884988" y="2990850"/>
          <p14:tracePt t="114826" x="6894513" y="2973388"/>
          <p14:tracePt t="114843" x="6902450" y="2955925"/>
          <p14:tracePt t="114877" x="6902450" y="2946400"/>
          <p14:tracePt t="114901" x="6902450" y="2938463"/>
          <p14:tracePt t="114911" x="6902450" y="2928938"/>
          <p14:tracePt t="114924" x="6902450" y="2919413"/>
          <p14:tracePt t="114937" x="6894513" y="2901950"/>
          <p14:tracePt t="114949" x="6884988" y="2884488"/>
          <p14:tracePt t="114960" x="6875463" y="2884488"/>
          <p14:tracePt t="114976" x="6858000" y="2874963"/>
          <p14:tracePt t="114992" x="6848475" y="2867025"/>
          <p14:tracePt t="115009" x="6840538" y="2867025"/>
          <p14:tracePt t="115026" x="6804025" y="2867025"/>
          <p14:tracePt t="115042" x="6786563" y="2857500"/>
          <p14:tracePt t="115059" x="6751638" y="2857500"/>
          <p14:tracePt t="115076" x="6742113" y="2857500"/>
          <p14:tracePt t="115092" x="6724650" y="2857500"/>
          <p14:tracePt t="115109" x="6697663" y="2857500"/>
          <p14:tracePt t="115132" x="6680200" y="2867025"/>
          <p14:tracePt t="115158" x="6670675" y="2874963"/>
          <p14:tracePt t="115169" x="6643688" y="2884488"/>
          <p14:tracePt t="115183" x="6634163" y="2884488"/>
          <p14:tracePt t="115194" x="6616700" y="2894013"/>
          <p14:tracePt t="115209" x="6608763" y="2901950"/>
          <p14:tracePt t="115231" x="6589713" y="2919413"/>
          <p14:tracePt t="115254" x="6581775" y="2928938"/>
          <p14:tracePt t="115267" x="6572250" y="2938463"/>
          <p14:tracePt t="115280" x="6562725" y="2946400"/>
          <p14:tracePt t="115308" x="6554788" y="2965450"/>
          <p14:tracePt t="115319" x="6545263" y="2973388"/>
          <p14:tracePt t="115329" x="6545263" y="2982913"/>
          <p14:tracePt t="115343" x="6537325" y="3009900"/>
          <p14:tracePt t="115359" x="6537325" y="3036888"/>
          <p14:tracePt t="115376" x="6537325" y="3054350"/>
          <p14:tracePt t="115393" x="6537325" y="3089275"/>
          <p14:tracePt t="115409" x="6537325" y="3116263"/>
          <p14:tracePt t="115426" x="6537325" y="3160713"/>
          <p14:tracePt t="115443" x="6537325" y="3187700"/>
          <p14:tracePt t="115459" x="6537325" y="3205163"/>
          <p14:tracePt t="115476" x="6545263" y="3232150"/>
          <p14:tracePt t="115493" x="6581775" y="3276600"/>
          <p14:tracePt t="115509" x="6589713" y="3286125"/>
          <p14:tracePt t="115526" x="6626225" y="3322638"/>
          <p14:tracePt t="115543" x="6643688" y="3348038"/>
          <p14:tracePt t="115559" x="6653213" y="3357563"/>
          <p14:tracePt t="115576" x="6688138" y="3394075"/>
          <p14:tracePt t="115592" x="6705600" y="3402013"/>
          <p14:tracePt t="115609" x="6715125" y="3411538"/>
          <p14:tracePt t="115626" x="6751638" y="3429000"/>
          <p14:tracePt t="115643" x="6769100" y="3438525"/>
          <p14:tracePt t="115659" x="6804025" y="3446463"/>
          <p14:tracePt t="115676" x="6823075" y="3446463"/>
          <p14:tracePt t="115692" x="6848475" y="3446463"/>
          <p14:tracePt t="115709" x="6875463" y="3446463"/>
          <p14:tracePt t="115726" x="6894513" y="3446463"/>
          <p14:tracePt t="115743" x="6911975" y="3438525"/>
          <p14:tracePt t="115759" x="6938963" y="3429000"/>
          <p14:tracePt t="115776" x="6956425" y="3411538"/>
          <p14:tracePt t="115793" x="6973888" y="3394075"/>
          <p14:tracePt t="115809" x="7018338" y="3357563"/>
          <p14:tracePt t="115826" x="7027863" y="3348038"/>
          <p14:tracePt t="115843" x="7037388" y="3330575"/>
          <p14:tracePt t="115859" x="7045325" y="3313113"/>
          <p14:tracePt t="115876" x="7045325" y="3303588"/>
          <p14:tracePt t="115893" x="7045325" y="3276600"/>
          <p14:tracePt t="115909" x="7045325" y="3251200"/>
          <p14:tracePt t="115926" x="7045325" y="3224213"/>
          <p14:tracePt t="115943" x="7045325" y="3170238"/>
          <p14:tracePt t="115959" x="7045325" y="3143250"/>
          <p14:tracePt t="115976" x="7045325" y="3133725"/>
          <p14:tracePt t="115993" x="7027863" y="3098800"/>
          <p14:tracePt t="116009" x="7018338" y="3081338"/>
          <p14:tracePt t="116026" x="7010400" y="3054350"/>
          <p14:tracePt t="116043" x="6973888" y="3009900"/>
          <p14:tracePt t="116059" x="6956425" y="2973388"/>
          <p14:tracePt t="116076" x="6938963" y="2946400"/>
          <p14:tracePt t="116093" x="6919913" y="2946400"/>
          <p14:tracePt t="116109" x="6902450" y="2938463"/>
          <p14:tracePt t="116126" x="6867525" y="2919413"/>
          <p14:tracePt t="116143" x="6858000" y="2911475"/>
          <p14:tracePt t="116159" x="6831013" y="2894013"/>
          <p14:tracePt t="116176" x="6804025" y="2894013"/>
          <p14:tracePt t="116193" x="6786563" y="2884488"/>
          <p14:tracePt t="116209" x="6769100" y="2874963"/>
          <p14:tracePt t="116226" x="6742113" y="2874963"/>
          <p14:tracePt t="116243" x="6724650" y="2874963"/>
          <p14:tracePt t="116259" x="6705600" y="2874963"/>
          <p14:tracePt t="116276" x="6688138" y="2874963"/>
          <p14:tracePt t="116293" x="6680200" y="2874963"/>
          <p14:tracePt t="116309" x="6670675" y="2874963"/>
          <p14:tracePt t="116326" x="6653213" y="2874963"/>
          <p14:tracePt t="116346" x="6643688" y="2884488"/>
          <p14:tracePt t="116371" x="6634163" y="2884488"/>
          <p14:tracePt t="116383" x="6634163" y="2894013"/>
          <p14:tracePt t="116395" x="6626225" y="2894013"/>
          <p14:tracePt t="116409" x="6616700" y="2911475"/>
          <p14:tracePt t="116426" x="6608763" y="2919413"/>
          <p14:tracePt t="116443" x="6599238" y="2928938"/>
          <p14:tracePt t="116460" x="6581775" y="2955925"/>
          <p14:tracePt t="116476" x="6572250" y="2973388"/>
          <p14:tracePt t="116493" x="6562725" y="2982913"/>
          <p14:tracePt t="116510" x="6554788" y="3009900"/>
          <p14:tracePt t="116526" x="6545263" y="3017838"/>
          <p14:tracePt t="116543" x="6537325" y="3044825"/>
          <p14:tracePt t="116559" x="6537325" y="3054350"/>
          <p14:tracePt t="116576" x="6537325" y="3062288"/>
          <p14:tracePt t="116593" x="6537325" y="3081338"/>
          <p14:tracePt t="116610" x="6537325" y="3089275"/>
          <p14:tracePt t="116627" x="6537325" y="3116263"/>
          <p14:tracePt t="116643" x="6537325" y="3133725"/>
          <p14:tracePt t="116659" x="6537325" y="3152775"/>
          <p14:tracePt t="116676" x="6545263" y="3179763"/>
          <p14:tracePt t="116693" x="6554788" y="3197225"/>
          <p14:tracePt t="116710" x="6562725" y="3214688"/>
          <p14:tracePt t="116726" x="6589713" y="3259138"/>
          <p14:tracePt t="116743" x="6599238" y="3259138"/>
          <p14:tracePt t="116760" x="6608763" y="3276600"/>
          <p14:tracePt t="116776" x="6626225" y="3295650"/>
          <p14:tracePt t="116793" x="6634163" y="3295650"/>
          <p14:tracePt t="116810" x="6653213" y="3303588"/>
          <p14:tracePt t="116826" x="6688138" y="3322638"/>
          <p14:tracePt t="116843" x="6705600" y="3322638"/>
          <p14:tracePt t="116860" x="6742113" y="3330575"/>
          <p14:tracePt t="116876" x="6759575" y="3330575"/>
          <p14:tracePt t="116893" x="6777038" y="3330575"/>
          <p14:tracePt t="116910" x="6804025" y="3330575"/>
          <p14:tracePt t="116926" x="6831013" y="3330575"/>
          <p14:tracePt t="116943" x="6840538" y="3330575"/>
          <p14:tracePt t="116960" x="6858000" y="3330575"/>
          <p14:tracePt t="116976" x="6867525" y="3330575"/>
          <p14:tracePt t="116993" x="6884988" y="3330575"/>
          <p14:tracePt t="117010" x="6919913" y="3286125"/>
          <p14:tracePt t="117027" x="6938963" y="3251200"/>
          <p14:tracePt t="117043" x="6965950" y="3232150"/>
          <p14:tracePt t="117060" x="6983413" y="3197225"/>
          <p14:tracePt t="117076" x="6991350" y="3187700"/>
          <p14:tracePt t="117093" x="6991350" y="3160713"/>
          <p14:tracePt t="117118" x="6991350" y="3152775"/>
          <p14:tracePt t="117130" x="6991350" y="3133725"/>
          <p14:tracePt t="117144" x="7000875" y="3116263"/>
          <p14:tracePt t="117160" x="7000875" y="3108325"/>
          <p14:tracePt t="117176" x="7000875" y="3081338"/>
          <p14:tracePt t="117193" x="7000875" y="3054350"/>
          <p14:tracePt t="117210" x="7000875" y="3036888"/>
          <p14:tracePt t="117226" x="6991350" y="3017838"/>
          <p14:tracePt t="117243" x="6973888" y="2982913"/>
          <p14:tracePt t="117260" x="6956425" y="2946400"/>
          <p14:tracePt t="117276" x="6919913" y="2884488"/>
          <p14:tracePt t="117293" x="6884988" y="2847975"/>
          <p14:tracePt t="117310" x="6858000" y="2803525"/>
          <p14:tracePt t="117326" x="6823075" y="2776538"/>
          <p14:tracePt t="117343" x="6769100" y="2751138"/>
          <p14:tracePt t="117360" x="6742113" y="2741613"/>
          <p14:tracePt t="117377" x="6697663" y="2732088"/>
          <p14:tracePt t="117393" x="6680200" y="2732088"/>
          <p14:tracePt t="117410" x="6661150" y="2732088"/>
          <p14:tracePt t="117427" x="6643688" y="2732088"/>
          <p14:tracePt t="117443" x="6626225" y="2732088"/>
          <p14:tracePt t="117473" x="6616700" y="2741613"/>
          <p14:tracePt t="117485" x="6616700" y="2751138"/>
          <p14:tracePt t="117498" x="6608763" y="2759075"/>
          <p14:tracePt t="117510" x="6599238" y="2768600"/>
          <p14:tracePt t="117527" x="6589713" y="2786063"/>
          <p14:tracePt t="117543" x="6581775" y="2795588"/>
          <p14:tracePt t="117560" x="6562725" y="2830513"/>
          <p14:tracePt t="117577" x="6554788" y="2847975"/>
          <p14:tracePt t="117593" x="6554788" y="2867025"/>
          <p14:tracePt t="117610" x="6554788" y="2901950"/>
          <p14:tracePt t="117627" x="6554788" y="2911475"/>
          <p14:tracePt t="117643" x="6554788" y="2928938"/>
          <p14:tracePt t="117660" x="6554788" y="2973388"/>
          <p14:tracePt t="117677" x="6554788" y="3000375"/>
          <p14:tracePt t="117693" x="6554788" y="3017838"/>
          <p14:tracePt t="117710" x="6562725" y="3062288"/>
          <p14:tracePt t="117727" x="6572250" y="3089275"/>
          <p14:tracePt t="117744" x="6589713" y="3116263"/>
          <p14:tracePt t="117760" x="6599238" y="3143250"/>
          <p14:tracePt t="117777" x="6608763" y="3160713"/>
          <p14:tracePt t="117793" x="6634163" y="3197225"/>
          <p14:tracePt t="117810" x="6653213" y="3224213"/>
          <p14:tracePt t="117826" x="6670675" y="3241675"/>
          <p14:tracePt t="117843" x="6705600" y="3268663"/>
          <p14:tracePt t="117860" x="6715125" y="3286125"/>
          <p14:tracePt t="117877" x="6751638" y="3295650"/>
          <p14:tracePt t="117893" x="6759575" y="3295650"/>
          <p14:tracePt t="117910" x="6786563" y="3303588"/>
          <p14:tracePt t="117927" x="6813550" y="3313113"/>
          <p14:tracePt t="117944" x="6831013" y="3313113"/>
          <p14:tracePt t="117960" x="6848475" y="3313113"/>
          <p14:tracePt t="117977" x="6875463" y="3313113"/>
          <p14:tracePt t="117994" x="6894513" y="3313113"/>
          <p14:tracePt t="118010" x="6919913" y="3313113"/>
          <p14:tracePt t="118027" x="6973888" y="3313113"/>
          <p14:tracePt t="118043" x="6991350" y="3313113"/>
          <p14:tracePt t="118060" x="7010400" y="3303588"/>
          <p14:tracePt t="118077" x="7027863" y="3295650"/>
          <p14:tracePt t="118093" x="7037388" y="3295650"/>
          <p14:tracePt t="118110" x="7037388" y="3286125"/>
          <p14:tracePt t="118136" x="7037388" y="3276600"/>
          <p14:tracePt t="118147" x="7037388" y="3268663"/>
          <p14:tracePt t="118160" x="7037388" y="3251200"/>
          <p14:tracePt t="118177" x="7037388" y="3232150"/>
          <p14:tracePt t="118193" x="7037388" y="3214688"/>
          <p14:tracePt t="118210" x="7018338" y="3170238"/>
          <p14:tracePt t="118227" x="7000875" y="3160713"/>
          <p14:tracePt t="118243" x="6991350" y="3152775"/>
          <p14:tracePt t="118260" x="6956425" y="3125788"/>
          <p14:tracePt t="118277" x="6938963" y="3108325"/>
          <p14:tracePt t="118294" x="6894513" y="3081338"/>
          <p14:tracePt t="118310" x="6867525" y="3062288"/>
          <p14:tracePt t="118327" x="6840538" y="3054350"/>
          <p14:tracePt t="118344" x="6777038" y="3017838"/>
          <p14:tracePt t="118360" x="6759575" y="3009900"/>
          <p14:tracePt t="118377" x="6732588" y="3000375"/>
          <p14:tracePt t="118393" x="6697663" y="2982913"/>
          <p14:tracePt t="118410" x="6680200" y="2982913"/>
          <p14:tracePt t="118427" x="6661150" y="2982913"/>
          <p14:tracePt t="118444" x="6643688" y="2982913"/>
          <p14:tracePt t="118460" x="6634163" y="2982913"/>
          <p14:tracePt t="118477" x="6626225" y="2982913"/>
          <p14:tracePt t="118515" x="6616700" y="2990850"/>
          <p14:tracePt t="118527" x="6616700" y="3009900"/>
          <p14:tracePt t="118539" x="6608763" y="3027363"/>
          <p14:tracePt t="118552" x="6608763" y="3044825"/>
          <p14:tracePt t="118565" x="6608763" y="3071813"/>
          <p14:tracePt t="118577" x="6599238" y="3098800"/>
          <p14:tracePt t="118593" x="6599238" y="3116263"/>
          <p14:tracePt t="118610" x="6599238" y="3143250"/>
          <p14:tracePt t="118627" x="6599238" y="3187700"/>
          <p14:tracePt t="118644" x="6599238" y="3214688"/>
          <p14:tracePt t="118660" x="6599238" y="3241675"/>
          <p14:tracePt t="118677" x="6634163" y="3286125"/>
          <p14:tracePt t="118694" x="6653213" y="3313113"/>
          <p14:tracePt t="118710" x="6688138" y="3330575"/>
          <p14:tracePt t="118727" x="6751638" y="3375025"/>
          <p14:tracePt t="118743" x="6777038" y="3384550"/>
          <p14:tracePt t="118760" x="6858000" y="3402013"/>
          <p14:tracePt t="118777" x="6894513" y="3402013"/>
          <p14:tracePt t="118794" x="6919913" y="3402013"/>
          <p14:tracePt t="118810" x="6991350" y="3394075"/>
          <p14:tracePt t="118827" x="7018338" y="3384550"/>
          <p14:tracePt t="118844" x="7054850" y="3357563"/>
          <p14:tracePt t="118860" x="7081838" y="3340100"/>
          <p14:tracePt t="118877" x="7081838" y="3330575"/>
          <p14:tracePt t="118894" x="7081838" y="3322638"/>
          <p14:tracePt t="118910" x="7081838" y="3303588"/>
          <p14:tracePt t="118927" x="7081838" y="3286125"/>
          <p14:tracePt t="118944" x="7081838" y="3268663"/>
          <p14:tracePt t="118960" x="7081838" y="3224213"/>
          <p14:tracePt t="118977" x="7081838" y="3197225"/>
          <p14:tracePt t="118994" x="7072313" y="3170238"/>
          <p14:tracePt t="119010" x="7062788" y="3152775"/>
          <p14:tracePt t="119027" x="7037388" y="3133725"/>
          <p14:tracePt t="119044" x="7000875" y="3089275"/>
          <p14:tracePt t="119060" x="6983413" y="3081338"/>
          <p14:tracePt t="119077" x="6965950" y="3054350"/>
          <p14:tracePt t="119094" x="6919913" y="3027363"/>
          <p14:tracePt t="119110" x="6894513" y="3017838"/>
          <p14:tracePt t="119127" x="6848475" y="3000375"/>
          <p14:tracePt t="119144" x="6823075" y="2990850"/>
          <p14:tracePt t="119160" x="6804025" y="2990850"/>
          <p14:tracePt t="119177" x="6759575" y="2990850"/>
          <p14:tracePt t="119194" x="6751638" y="2990850"/>
          <p14:tracePt t="119210" x="6732588" y="2990850"/>
          <p14:tracePt t="119227" x="6732588" y="3000375"/>
          <p14:tracePt t="119244" x="6724650" y="3009900"/>
          <p14:tracePt t="119260" x="6715125" y="3017838"/>
          <p14:tracePt t="119277" x="6705600" y="3071813"/>
          <p14:tracePt t="119294" x="6688138" y="3089275"/>
          <p14:tracePt t="119310" x="6688138" y="3116263"/>
          <p14:tracePt t="119327" x="6680200" y="3170238"/>
          <p14:tracePt t="119344" x="6670675" y="3205163"/>
          <p14:tracePt t="119360" x="6670675" y="3259138"/>
          <p14:tracePt t="119377" x="6670675" y="3276600"/>
          <p14:tracePt t="119394" x="6670675" y="3303588"/>
          <p14:tracePt t="119410" x="6670675" y="3357563"/>
          <p14:tracePt t="119427" x="6680200" y="3375025"/>
          <p14:tracePt t="119444" x="6705600" y="3402013"/>
          <p14:tracePt t="119460" x="6724650" y="3438525"/>
          <p14:tracePt t="119477" x="6742113" y="3446463"/>
          <p14:tracePt t="119494" x="6759575" y="3455988"/>
          <p14:tracePt t="119510" x="6813550" y="3482975"/>
          <p14:tracePt t="119527" x="6831013" y="3482975"/>
          <p14:tracePt t="119544" x="6858000" y="3490913"/>
          <p14:tracePt t="119560" x="6894513" y="3490913"/>
          <p14:tracePt t="119577" x="6919913" y="3490913"/>
          <p14:tracePt t="119594" x="6965950" y="3482975"/>
          <p14:tracePt t="119610" x="6983413" y="3465513"/>
          <p14:tracePt t="119627" x="7018338" y="3438525"/>
          <p14:tracePt t="119644" x="7054850" y="3375025"/>
          <p14:tracePt t="119660" x="7062788" y="3367088"/>
          <p14:tracePt t="119677" x="7062788" y="3340100"/>
          <p14:tracePt t="119694" x="7072313" y="3295650"/>
          <p14:tracePt t="119710" x="7072313" y="3276600"/>
          <p14:tracePt t="119727" x="7072313" y="3251200"/>
          <p14:tracePt t="119744" x="7072313" y="3187700"/>
          <p14:tracePt t="119760" x="7072313" y="3152775"/>
          <p14:tracePt t="119777" x="7054850" y="3116263"/>
          <p14:tracePt t="119794" x="7027863" y="3044825"/>
          <p14:tracePt t="119810" x="7010400" y="3017838"/>
          <p14:tracePt t="119827" x="6973888" y="2965450"/>
          <p14:tracePt t="119844" x="6956425" y="2946400"/>
          <p14:tracePt t="119861" x="6938963" y="2911475"/>
          <p14:tracePt t="119877" x="6894513" y="2857500"/>
          <p14:tracePt t="119894" x="6867525" y="2847975"/>
          <p14:tracePt t="119911" x="6840538" y="2830513"/>
          <p14:tracePt t="119927" x="6786563" y="2803525"/>
          <p14:tracePt t="119945" x="6751638" y="2795588"/>
          <p14:tracePt t="119961" x="6724650" y="2786063"/>
          <p14:tracePt t="119961" x="6705600" y="2786063"/>
          <p14:tracePt t="119977" x="6680200" y="2786063"/>
          <p14:tracePt t="119994" x="6661150" y="2786063"/>
          <p14:tracePt t="120011" x="6626225" y="2786063"/>
          <p14:tracePt t="120034" x="6616700" y="2786063"/>
          <p14:tracePt t="120047" x="6608763" y="2795588"/>
          <p14:tracePt t="120061" x="6589713" y="2813050"/>
          <p14:tracePt t="120077" x="6581775" y="2822575"/>
          <p14:tracePt t="120094" x="6572250" y="2830513"/>
          <p14:tracePt t="120111" x="6562725" y="2867025"/>
          <p14:tracePt t="120127" x="6554788" y="2874963"/>
          <p14:tracePt t="120144" x="6545263" y="2938463"/>
          <p14:tracePt t="120161" x="6545263" y="2965450"/>
          <p14:tracePt t="120177" x="6545263" y="2990850"/>
          <p14:tracePt t="120194" x="6545263" y="3054350"/>
          <p14:tracePt t="120211" x="6545263" y="3098800"/>
          <p14:tracePt t="120227" x="6545263" y="3125788"/>
          <p14:tracePt t="120244" x="6554788" y="3179763"/>
          <p14:tracePt t="120261" x="6562725" y="3214688"/>
          <p14:tracePt t="120277" x="6572250" y="3232150"/>
          <p14:tracePt t="120294" x="6599238" y="3295650"/>
          <p14:tracePt t="120311" x="6616700" y="3322638"/>
          <p14:tracePt t="120327" x="6643688" y="3357563"/>
          <p14:tracePt t="120344" x="6680200" y="3384550"/>
          <p14:tracePt t="120361" x="6688138" y="3394075"/>
          <p14:tracePt t="120377" x="6715125" y="3402013"/>
          <p14:tracePt t="120394" x="6732588" y="3402013"/>
          <p14:tracePt t="120411" x="6759575" y="3402013"/>
          <p14:tracePt t="120428" x="6823075" y="3402013"/>
          <p14:tracePt t="120444" x="6858000" y="3402013"/>
          <p14:tracePt t="120461" x="6884988" y="3402013"/>
          <p14:tracePt t="120477" x="6946900" y="3367088"/>
          <p14:tracePt t="120494" x="6973888" y="3348038"/>
          <p14:tracePt t="120511" x="6991350" y="3330575"/>
          <p14:tracePt t="120527" x="7010400" y="3295650"/>
          <p14:tracePt t="120544" x="7018338" y="3268663"/>
          <p14:tracePt t="120561" x="7027863" y="3214688"/>
          <p14:tracePt t="120577" x="7027863" y="3179763"/>
          <p14:tracePt t="120594" x="7027863" y="3143250"/>
          <p14:tracePt t="120611" x="7000875" y="3071813"/>
          <p14:tracePt t="120627" x="6991350" y="3054350"/>
          <p14:tracePt t="120644" x="6973888" y="3036888"/>
          <p14:tracePt t="120661" x="6946900" y="3017838"/>
          <p14:tracePt t="120683" x="6938963" y="3017838"/>
          <p14:tracePt t="120696" x="6929438" y="3017838"/>
          <p14:tracePt t="120711" x="6919913" y="3017838"/>
          <p14:tracePt t="120757" x="6911975" y="3017838"/>
          <p14:tracePt t="120819" x="6902450" y="3017838"/>
          <p14:tracePt t="120855" x="6894513" y="3017838"/>
          <p14:tracePt t="121346" x="6902450" y="3017838"/>
          <p14:tracePt t="124593" x="6894513" y="3017838"/>
          <p14:tracePt t="124604" x="6884988" y="3017838"/>
          <p14:tracePt t="124629" x="6875463" y="3017838"/>
          <p14:tracePt t="124678" x="6867525" y="3017838"/>
          <p14:tracePt t="124911" x="6858000" y="3009900"/>
          <p14:tracePt t="124923" x="6848475" y="2982913"/>
          <p14:tracePt t="124935" x="6848475" y="2965450"/>
          <p14:tracePt t="124949" x="6848475" y="2938463"/>
          <p14:tracePt t="124963" x="6848475" y="2919413"/>
          <p14:tracePt t="124979" x="6840538" y="2894013"/>
          <p14:tracePt t="124995" x="6831013" y="2847975"/>
          <p14:tracePt t="125012" x="6786563" y="2759075"/>
          <p14:tracePt t="125029" x="6769100" y="2714625"/>
          <p14:tracePt t="125045" x="6732588" y="2633663"/>
          <p14:tracePt t="125062" x="6705600" y="2608263"/>
          <p14:tracePt t="125079" x="6688138" y="2581275"/>
          <p14:tracePt t="125095" x="6670675" y="2554288"/>
          <p14:tracePt t="125112" x="6653213" y="2536825"/>
          <p14:tracePt t="125129" x="6643688" y="2536825"/>
          <p14:tracePt t="125145" x="6608763" y="2517775"/>
          <p14:tracePt t="125162" x="6599238" y="2517775"/>
          <p14:tracePt t="125179" x="6581775" y="2517775"/>
          <p14:tracePt t="125195" x="6527800" y="2517775"/>
          <p14:tracePt t="125212" x="6510338" y="2517775"/>
          <p14:tracePt t="125229" x="6483350" y="2517775"/>
          <p14:tracePt t="125246" x="6446838" y="2517775"/>
          <p14:tracePt t="125262" x="6419850" y="2517775"/>
          <p14:tracePt t="125279" x="6402388" y="2517775"/>
          <p14:tracePt t="125296" x="6384925" y="2517775"/>
          <p14:tracePt t="125316" x="6375400" y="2509838"/>
          <p14:tracePt t="125341" x="6375400" y="2500313"/>
          <p14:tracePt t="125414" x="6394450" y="2500313"/>
          <p14:tracePt t="125425" x="6419850" y="2500313"/>
          <p14:tracePt t="125438" x="6438900" y="2500313"/>
          <p14:tracePt t="125450" x="6456363" y="2500313"/>
          <p14:tracePt t="125463" x="6465888" y="2500313"/>
          <p14:tracePt t="125479" x="6491288" y="2500313"/>
          <p14:tracePt t="125496" x="6518275" y="2500313"/>
          <p14:tracePt t="125512" x="6572250" y="2500313"/>
          <p14:tracePt t="125529" x="6626225" y="2500313"/>
          <p14:tracePt t="125546" x="6680200" y="2500313"/>
          <p14:tracePt t="125562" x="6786563" y="2500313"/>
          <p14:tracePt t="125579" x="6831013" y="2500313"/>
          <p14:tracePt t="125596" x="6858000" y="2500313"/>
          <p14:tracePt t="125612" x="6946900" y="2527300"/>
          <p14:tracePt t="125629" x="6991350" y="2544763"/>
          <p14:tracePt t="125646" x="7037388" y="2554288"/>
          <p14:tracePt t="125662" x="7108825" y="2616200"/>
          <p14:tracePt t="125679" x="7143750" y="2652713"/>
          <p14:tracePt t="125696" x="7197725" y="2705100"/>
          <p14:tracePt t="125712" x="7224713" y="2732088"/>
          <p14:tracePt t="125729" x="7242175" y="2768600"/>
          <p14:tracePt t="125746" x="7313613" y="2847975"/>
          <p14:tracePt t="125762" x="7348538" y="2894013"/>
          <p14:tracePt t="125779" x="7385050" y="2928938"/>
          <p14:tracePt t="125796" x="7429500" y="3000375"/>
          <p14:tracePt t="125812" x="7456488" y="3036888"/>
          <p14:tracePt t="125829" x="7473950" y="3071813"/>
          <p14:tracePt t="125846" x="7483475" y="3125788"/>
          <p14:tracePt t="125862" x="7491413" y="3152775"/>
          <p14:tracePt t="125879" x="7491413" y="3197225"/>
          <p14:tracePt t="125896" x="7491413" y="3251200"/>
          <p14:tracePt t="125912" x="7491413" y="3276600"/>
          <p14:tracePt t="125929" x="7491413" y="3330575"/>
          <p14:tracePt t="125946" x="7483475" y="3375025"/>
          <p14:tracePt t="125962" x="7466013" y="3411538"/>
          <p14:tracePt t="125979" x="7429500" y="3473450"/>
          <p14:tracePt t="125996" x="7419975" y="3500438"/>
          <p14:tracePt t="126012" x="7394575" y="3536950"/>
          <p14:tracePt t="126029" x="7375525" y="3571875"/>
          <p14:tracePt t="126046" x="7367588" y="3571875"/>
          <p14:tracePt t="126063" x="7367588" y="3581400"/>
          <p14:tracePt t="126079" x="7358063" y="3581400"/>
          <p14:tracePt t="126174" x="7358063" y="3571875"/>
          <p14:tracePt t="126185" x="7358063" y="3562350"/>
          <p14:tracePt t="126198" x="7358063" y="3536950"/>
          <p14:tracePt t="126210" x="7358063" y="3500438"/>
          <p14:tracePt t="126223" x="7348538" y="3465513"/>
          <p14:tracePt t="126234" x="7340600" y="3419475"/>
          <p14:tracePt t="126247" x="7340600" y="3384550"/>
          <p14:tracePt t="126263" x="7331075" y="3348038"/>
          <p14:tracePt t="126279" x="7331075" y="3322638"/>
          <p14:tracePt t="126296" x="7323138" y="3259138"/>
          <p14:tracePt t="126313" x="7304088" y="3224213"/>
          <p14:tracePt t="126329" x="7296150" y="3197225"/>
          <p14:tracePt t="126346" x="7242175" y="3108325"/>
          <p14:tracePt t="126363" x="7215188" y="3054350"/>
          <p14:tracePt t="126379" x="7197725" y="3017838"/>
          <p14:tracePt t="126396" x="7153275" y="2965450"/>
          <p14:tracePt t="126413" x="7116763" y="2946400"/>
          <p14:tracePt t="126429" x="7089775" y="2919413"/>
          <p14:tracePt t="126446" x="7027863" y="2884488"/>
          <p14:tracePt t="126462" x="6991350" y="2867025"/>
          <p14:tracePt t="126480" x="6965950" y="2847975"/>
          <p14:tracePt t="126496" x="6894513" y="2822575"/>
          <p14:tracePt t="126513" x="6858000" y="2795588"/>
          <p14:tracePt t="126529" x="6786563" y="2759075"/>
          <p14:tracePt t="126546" x="6732588" y="2732088"/>
          <p14:tracePt t="126563" x="6688138" y="2705100"/>
          <p14:tracePt t="126579" x="6616700" y="2660650"/>
          <p14:tracePt t="126596" x="6589713" y="2652713"/>
          <p14:tracePt t="126613" x="6545263" y="2633663"/>
          <p14:tracePt t="126629" x="6491288" y="2608263"/>
          <p14:tracePt t="126646" x="6446838" y="2598738"/>
          <p14:tracePt t="126663" x="6411913" y="2598738"/>
          <p14:tracePt t="126679" x="6357938" y="2598738"/>
          <p14:tracePt t="126696" x="6323013" y="2598738"/>
          <p14:tracePt t="126713" x="6286500" y="2598738"/>
          <p14:tracePt t="126729" x="6276975" y="2608263"/>
          <p14:tracePt t="126746" x="6269038" y="2608263"/>
          <p14:tracePt t="126763" x="6242050" y="2625725"/>
          <p14:tracePt t="126779" x="6242050" y="2633663"/>
          <p14:tracePt t="126811" x="6242050" y="2643188"/>
          <p14:tracePt t="127925" x="6232525" y="2643188"/>
          <p14:tracePt t="127938" x="6224588" y="2643188"/>
          <p14:tracePt t="127950" x="6215063" y="2633663"/>
          <p14:tracePt t="127963" x="6205538" y="2633663"/>
          <p14:tracePt t="127974" x="6197600" y="2633663"/>
          <p14:tracePt t="127986" x="6180138" y="2633663"/>
          <p14:tracePt t="127999" x="6161088" y="2633663"/>
          <p14:tracePt t="128013" x="6143625" y="2633663"/>
          <p14:tracePt t="128030" x="6116638" y="2633663"/>
          <p14:tracePt t="128046" x="6089650" y="2633663"/>
          <p14:tracePt t="128063" x="6027738" y="2652713"/>
          <p14:tracePt t="128080" x="6000750" y="2679700"/>
          <p14:tracePt t="128096" x="5973763" y="2687638"/>
          <p14:tracePt t="128113" x="5911850" y="2724150"/>
          <p14:tracePt t="128130" x="5867400" y="2751138"/>
          <p14:tracePt t="128146" x="5822950" y="2768600"/>
          <p14:tracePt t="128163" x="5741988" y="2822575"/>
          <p14:tracePt t="128180" x="5697538" y="2847975"/>
          <p14:tracePt t="128196" x="5634038" y="2874963"/>
          <p14:tracePt t="128213" x="5608638" y="2894013"/>
          <p14:tracePt t="128230" x="5572125" y="2901950"/>
          <p14:tracePt t="128246" x="5500688" y="2938463"/>
          <p14:tracePt t="128263" x="5473700" y="2955925"/>
          <p14:tracePt t="128280" x="5446713" y="2965450"/>
          <p14:tracePt t="128297" x="5402263" y="2973388"/>
          <p14:tracePt t="128313" x="5384800" y="2982913"/>
          <p14:tracePt t="128330" x="5340350" y="2982913"/>
          <p14:tracePt t="128346" x="5322888" y="2982913"/>
          <p14:tracePt t="128363" x="5295900" y="2982913"/>
          <p14:tracePt t="128380" x="5232400" y="2982913"/>
          <p14:tracePt t="128396" x="5214938" y="2982913"/>
          <p14:tracePt t="128413" x="5197475" y="2982913"/>
          <p14:tracePt t="128430" x="5160963" y="2982913"/>
          <p14:tracePt t="128446" x="5153025" y="2965450"/>
          <p14:tracePt t="128463" x="5133975" y="2946400"/>
          <p14:tracePt t="128480" x="5116513" y="2928938"/>
          <p14:tracePt t="128497" x="5099050" y="2919413"/>
          <p14:tracePt t="128514" x="5081588" y="2911475"/>
          <p14:tracePt t="128538" x="5072063" y="2894013"/>
          <p14:tracePt t="128549" x="5062538" y="2884488"/>
          <p14:tracePt t="128563" x="5062538" y="2874963"/>
          <p14:tracePt t="128580" x="5054600" y="2867025"/>
          <p14:tracePt t="128596" x="5054600" y="2857500"/>
          <p14:tracePt t="128636" x="5045075" y="2857500"/>
          <p14:tracePt t="128648" x="5045075" y="2847975"/>
          <p14:tracePt t="128685" x="5037138" y="2847975"/>
          <p14:tracePt t="128845" x="5045075" y="2847975"/>
          <p14:tracePt t="128857" x="5054600" y="2847975"/>
          <p14:tracePt t="128881" x="5062538" y="2847975"/>
          <p14:tracePt t="128892" x="5072063" y="2847975"/>
          <p14:tracePt t="128919" x="5081588" y="2847975"/>
          <p14:tracePt t="128930" x="5099050" y="2857500"/>
          <p14:tracePt t="128955" x="5116513" y="2857500"/>
          <p14:tracePt t="128978" x="5126038" y="2867025"/>
          <p14:tracePt t="129003" x="5133975" y="2867025"/>
          <p14:tracePt t="129017" x="5143500" y="2867025"/>
          <p14:tracePt t="129040" x="5153025" y="2874963"/>
          <p14:tracePt t="129053" x="5160963" y="2874963"/>
          <p14:tracePt t="129065" x="5170488" y="2884488"/>
          <p14:tracePt t="129078" x="5180013" y="2884488"/>
          <p14:tracePt t="129102" x="5187950" y="2894013"/>
          <p14:tracePt t="129113" x="5197475" y="2894013"/>
          <p14:tracePt t="129151" x="5205413" y="2901950"/>
          <p14:tracePt t="129163" x="5214938" y="2901950"/>
          <p14:tracePt t="129199" x="5224463" y="2911475"/>
          <p14:tracePt t="129335" x="5214938" y="2911475"/>
          <p14:tracePt t="129359" x="5214938" y="2901950"/>
          <p14:tracePt t="129371" x="5205413" y="2901950"/>
          <p14:tracePt t="129384" x="5197475" y="2901950"/>
          <p14:tracePt t="129396" x="5187950" y="2894013"/>
          <p14:tracePt t="129412" x="5180013" y="2894013"/>
          <p14:tracePt t="129422" x="5180013" y="2884488"/>
          <p14:tracePt t="129432" x="5160963" y="2874963"/>
          <p14:tracePt t="129447" x="5153025" y="2874963"/>
          <p14:tracePt t="129463" x="5143500" y="2867025"/>
          <p14:tracePt t="129480" x="5133975" y="2867025"/>
          <p14:tracePt t="129497" x="5126038" y="2857500"/>
          <p14:tracePt t="129514" x="5116513" y="2857500"/>
          <p14:tracePt t="129532" x="5108575" y="2857500"/>
          <p14:tracePt t="129547" x="5108575" y="2847975"/>
          <p14:tracePt t="129580" x="5099050" y="2847975"/>
          <p14:tracePt t="129713" x="5108575" y="2847975"/>
          <p14:tracePt t="129739" x="5126038" y="2847975"/>
          <p14:tracePt t="129750" x="5133975" y="2857500"/>
          <p14:tracePt t="129762" x="5153025" y="2867025"/>
          <p14:tracePt t="129775" x="5187950" y="2884488"/>
          <p14:tracePt t="129788" x="5214938" y="2901950"/>
          <p14:tracePt t="129799" x="5259388" y="2919413"/>
          <p14:tracePt t="129814" x="5286375" y="2955925"/>
          <p14:tracePt t="129830" x="5322888" y="2982913"/>
          <p14:tracePt t="129847" x="5340350" y="2990850"/>
          <p14:tracePt t="129864" x="5367338" y="3017838"/>
          <p14:tracePt t="129880" x="5375275" y="3027363"/>
          <p14:tracePt t="129972" x="5375275" y="3017838"/>
          <p14:tracePt t="129983" x="5375275" y="3009900"/>
          <p14:tracePt t="129995" x="5375275" y="2982913"/>
          <p14:tracePt t="130009" x="5375275" y="2973388"/>
          <p14:tracePt t="130021" x="5375275" y="2955925"/>
          <p14:tracePt t="130032" x="5375275" y="2946400"/>
          <p14:tracePt t="130047" x="5375275" y="2911475"/>
          <p14:tracePt t="130064" x="5375275" y="2894013"/>
          <p14:tracePt t="130080" x="5375275" y="2857500"/>
          <p14:tracePt t="130097" x="5375275" y="2813050"/>
          <p14:tracePt t="130114" x="5375275" y="2803525"/>
          <p14:tracePt t="130130" x="5375275" y="2795588"/>
          <p14:tracePt t="130147" x="5375275" y="2786063"/>
          <p14:tracePt t="130164" x="5375275" y="2776538"/>
          <p14:tracePt t="130180" x="5375275" y="2759075"/>
          <p14:tracePt t="130242" x="5375275" y="2751138"/>
          <p14:tracePt t="130291" x="5375275" y="2741613"/>
          <p14:tracePt t="130314" x="5384800" y="2732088"/>
          <p14:tracePt t="130327" x="5384800" y="2724150"/>
          <p14:tracePt t="130339" x="5394325" y="2724150"/>
          <p14:tracePt t="130364" x="5402263" y="2705100"/>
          <p14:tracePt t="130388" x="5411788" y="2697163"/>
          <p14:tracePt t="130402" x="5419725" y="2687638"/>
          <p14:tracePt t="130413" x="5419725" y="2679700"/>
          <p14:tracePt t="130438" x="5419725" y="2660650"/>
          <p14:tracePt t="130451" x="5429250" y="2660650"/>
          <p14:tracePt t="130474" x="5429250" y="2652713"/>
          <p14:tracePt t="131368" x="5419725" y="2652713"/>
          <p14:tracePt t="131394" x="5411788" y="2652713"/>
          <p14:tracePt t="131406" x="5411788" y="2660650"/>
          <p14:tracePt t="131433" x="5411788" y="2670175"/>
          <p14:tracePt t="131455" x="5402263" y="2679700"/>
          <p14:tracePt t="131492" x="5402263" y="2697163"/>
          <p14:tracePt t="131503" x="5394325" y="2697163"/>
          <p14:tracePt t="131552" x="5394325" y="2705100"/>
          <p14:tracePt t="131811" x="5384800" y="2705100"/>
          <p14:tracePt t="131822" x="5384800" y="2714625"/>
          <p14:tracePt t="131834" x="5384800" y="2724150"/>
          <p14:tracePt t="131846" x="5384800" y="2732088"/>
          <p14:tracePt t="131870" x="5384800" y="2751138"/>
          <p14:tracePt t="131884" x="5375275" y="2751138"/>
          <p14:tracePt t="131895" x="5375275" y="2759075"/>
          <p14:tracePt t="131907" x="5375275" y="2768600"/>
          <p14:tracePt t="131919" x="5375275" y="2776538"/>
          <p14:tracePt t="131934" x="5375275" y="2786063"/>
          <p14:tracePt t="131948" x="5367338" y="2786063"/>
          <p14:tracePt t="132005" x="5357813" y="2786063"/>
          <p14:tracePt t="132104" x="5348288" y="2786063"/>
          <p14:tracePt t="132152" x="5348288" y="2776538"/>
          <p14:tracePt t="132165" x="5340350" y="2776538"/>
          <p14:tracePt t="132190" x="5340350" y="2768600"/>
          <p14:tracePt t="132201" x="5330825" y="2759075"/>
          <p14:tracePt t="132214" x="5322888" y="2759075"/>
          <p14:tracePt t="132239" x="5313363" y="2759075"/>
          <p14:tracePt t="132250" x="5303838" y="2751138"/>
          <p14:tracePt t="132263" x="5295900" y="2751138"/>
          <p14:tracePt t="132276" x="5286375" y="2741613"/>
          <p14:tracePt t="132289" x="5276850" y="2741613"/>
          <p14:tracePt t="132301" x="5268913" y="2732088"/>
          <p14:tracePt t="132314" x="5259388" y="2732088"/>
          <p14:tracePt t="132331" x="5241925" y="2732088"/>
          <p14:tracePt t="132348" x="5241925" y="2724150"/>
          <p14:tracePt t="132364" x="5214938" y="2714625"/>
          <p14:tracePt t="132381" x="5205413" y="2714625"/>
          <p14:tracePt t="132398" x="5197475" y="2705100"/>
          <p14:tracePt t="132423" x="5187950" y="2705100"/>
          <p14:tracePt t="132716" x="5197475" y="2705100"/>
          <p14:tracePt t="132729" x="5205413" y="2705100"/>
          <p14:tracePt t="132742" x="5224463" y="2714625"/>
          <p14:tracePt t="132754" x="5232400" y="2724150"/>
          <p14:tracePt t="132766" x="5241925" y="2732088"/>
          <p14:tracePt t="132781" x="5268913" y="2751138"/>
          <p14:tracePt t="132798" x="5276850" y="2759075"/>
          <p14:tracePt t="132815" x="5303838" y="2786063"/>
          <p14:tracePt t="132831" x="5322888" y="2803525"/>
          <p14:tracePt t="132848" x="5322888" y="2813050"/>
          <p14:tracePt t="132865" x="5340350" y="2830513"/>
          <p14:tracePt t="132881" x="5340350" y="2840038"/>
          <p14:tracePt t="132898" x="5348288" y="2840038"/>
          <p14:tracePt t="133562" x="5348288" y="2830513"/>
          <p14:tracePt t="134358" x="5340350" y="2830513"/>
          <p14:tracePt t="134518" x="5340350" y="2840038"/>
          <p14:tracePt t="134578" x="5330825" y="2840038"/>
          <p14:tracePt t="134591" x="5330825" y="2847975"/>
          <p14:tracePt t="134629" x="5322888" y="2847975"/>
          <p14:tracePt t="134641" x="5322888" y="2867025"/>
          <p14:tracePt t="134665" x="5313363" y="2874963"/>
          <p14:tracePt t="134677" x="5303838" y="2901950"/>
          <p14:tracePt t="134690" x="5295900" y="2919413"/>
          <p14:tracePt t="134701" x="5276850" y="2946400"/>
          <p14:tracePt t="134715" x="5268913" y="2982913"/>
          <p14:tracePt t="134732" x="5259388" y="3000375"/>
          <p14:tracePt t="134748" x="5241925" y="3017838"/>
          <p14:tracePt t="134765" x="5224463" y="3071813"/>
          <p14:tracePt t="134782" x="5214938" y="3108325"/>
          <p14:tracePt t="134798" x="5197475" y="3143250"/>
          <p14:tracePt t="134815" x="5187950" y="3205163"/>
          <p14:tracePt t="134832" x="5180013" y="3224213"/>
          <p14:tracePt t="134849" x="5180013" y="3251200"/>
          <p14:tracePt t="134865" x="5170488" y="3303588"/>
          <p14:tracePt t="134882" x="5170488" y="3330575"/>
          <p14:tracePt t="134898" x="5160963" y="3384550"/>
          <p14:tracePt t="134915" x="5160963" y="3394075"/>
          <p14:tracePt t="134932" x="5160963" y="3419475"/>
          <p14:tracePt t="134949" x="5160963" y="3429000"/>
          <p14:tracePt t="135106" x="5160963" y="3419475"/>
          <p14:tracePt t="135303" x="5153025" y="3419475"/>
          <p14:tracePt t="135327" x="5143500" y="3419475"/>
          <p14:tracePt t="135340" x="5133975" y="3429000"/>
          <p14:tracePt t="135351" x="5126038" y="3446463"/>
          <p14:tracePt t="135363" x="5126038" y="3473450"/>
          <p14:tracePt t="135377" x="5116513" y="3500438"/>
          <p14:tracePt t="135387" x="5108575" y="3544888"/>
          <p14:tracePt t="135400" x="5099050" y="3589338"/>
          <p14:tracePt t="135415" x="5099050" y="3633788"/>
          <p14:tracePt t="135432" x="5099050" y="3670300"/>
          <p14:tracePt t="135449" x="5099050" y="3714750"/>
          <p14:tracePt t="135465" x="5099050" y="3822700"/>
          <p14:tracePt t="135482" x="5099050" y="3867150"/>
          <p14:tracePt t="135499" x="5099050" y="4000500"/>
          <p14:tracePt t="135515" x="5116513" y="4054475"/>
          <p14:tracePt t="135532" x="5126038" y="4098925"/>
          <p14:tracePt t="135549" x="5153025" y="4179888"/>
          <p14:tracePt t="135565" x="5170488" y="4214813"/>
          <p14:tracePt t="135582" x="5180013" y="4251325"/>
          <p14:tracePt t="135599" x="5224463" y="4330700"/>
          <p14:tracePt t="135615" x="5241925" y="4375150"/>
          <p14:tracePt t="135632" x="5268913" y="4402138"/>
          <p14:tracePt t="135649" x="5303838" y="4483100"/>
          <p14:tracePt t="135665" x="5322888" y="4510088"/>
          <p14:tracePt t="135682" x="5340350" y="4527550"/>
          <p14:tracePt t="135699" x="5375275" y="4589463"/>
          <p14:tracePt t="135716" x="5402263" y="4616450"/>
          <p14:tracePt t="135732" x="5438775" y="4660900"/>
          <p14:tracePt t="135749" x="5456238" y="4687888"/>
          <p14:tracePt t="135765" x="5483225" y="4705350"/>
          <p14:tracePt t="135782" x="5518150" y="4751388"/>
          <p14:tracePt t="135799" x="5554663" y="4768850"/>
          <p14:tracePt t="135815" x="5572125" y="4768850"/>
          <p14:tracePt t="135832" x="5616575" y="4786313"/>
          <p14:tracePt t="135849" x="5634038" y="4786313"/>
          <p14:tracePt t="135866" x="5653088" y="4786313"/>
          <p14:tracePt t="135882" x="5697538" y="4786313"/>
          <p14:tracePt t="135899" x="5732463" y="4786313"/>
          <p14:tracePt t="135915" x="5795963" y="4786313"/>
          <p14:tracePt t="135932" x="5830888" y="4786313"/>
          <p14:tracePt t="135949" x="5857875" y="4786313"/>
          <p14:tracePt t="135965" x="5929313" y="4795838"/>
          <p14:tracePt t="135982" x="5965825" y="4803775"/>
          <p14:tracePt t="135999" x="6018213" y="4803775"/>
          <p14:tracePt t="136016" x="6126163" y="4803775"/>
          <p14:tracePt t="136032" x="6170613" y="4803775"/>
          <p14:tracePt t="136049" x="6205538" y="4803775"/>
          <p14:tracePt t="136066" x="6242050" y="4803775"/>
          <p14:tracePt t="136082" x="6259513" y="4803775"/>
          <p14:tracePt t="136099" x="6323013" y="4803775"/>
          <p14:tracePt t="136116" x="6348413" y="4803775"/>
          <p14:tracePt t="136132" x="6394450" y="4803775"/>
          <p14:tracePt t="136149" x="6473825" y="4786313"/>
          <p14:tracePt t="136166" x="6500813" y="4786313"/>
          <p14:tracePt t="136182" x="6527800" y="4776788"/>
          <p14:tracePt t="136199" x="6554788" y="4768850"/>
          <p14:tracePt t="136216" x="6572250" y="4759325"/>
          <p14:tracePt t="136469" x="6616700" y="4751388"/>
          <p14:tracePt t="136478" x="6697663" y="4732338"/>
          <p14:tracePt t="136491" x="6777038" y="4714875"/>
          <p14:tracePt t="136503" x="6894513" y="4697413"/>
          <p14:tracePt t="136516" x="7000875" y="4687888"/>
          <p14:tracePt t="136532" x="7099300" y="4679950"/>
          <p14:tracePt t="136549" x="7188200" y="4652963"/>
          <p14:tracePt t="136566" x="7296150" y="4616450"/>
          <p14:tracePt t="136582" x="7331075" y="4598988"/>
          <p14:tracePt t="136599" x="7375525" y="4572000"/>
          <p14:tracePt t="136616" x="7483475" y="4473575"/>
          <p14:tracePt t="136632" x="7537450" y="4419600"/>
          <p14:tracePt t="136649" x="7589838" y="4375150"/>
          <p14:tracePt t="136666" x="7653338" y="4286250"/>
          <p14:tracePt t="136682" x="7670800" y="4259263"/>
          <p14:tracePt t="136699" x="7697788" y="4179888"/>
          <p14:tracePt t="136716" x="7715250" y="4133850"/>
          <p14:tracePt t="136732" x="7724775" y="4081463"/>
          <p14:tracePt t="136749" x="7742238" y="3990975"/>
          <p14:tracePt t="136766" x="7742238" y="3965575"/>
          <p14:tracePt t="136782" x="7742238" y="3938588"/>
          <p14:tracePt t="136799" x="7742238" y="3867150"/>
          <p14:tracePt t="136816" x="7742238" y="3822700"/>
          <p14:tracePt t="136832" x="7751763" y="3786188"/>
          <p14:tracePt t="136849" x="7759700" y="3660775"/>
          <p14:tracePt t="136866" x="7759700" y="3598863"/>
          <p14:tracePt t="136883" x="7777163" y="3509963"/>
          <p14:tracePt t="136899" x="7777163" y="3473450"/>
          <p14:tracePt t="136916" x="7777163" y="3429000"/>
          <p14:tracePt t="136932" x="7786688" y="3340100"/>
          <p14:tracePt t="136949" x="7796213" y="3295650"/>
          <p14:tracePt t="136966" x="7796213" y="3251200"/>
          <p14:tracePt t="136983" x="7796213" y="3179763"/>
          <p14:tracePt t="136999" x="7796213" y="3143250"/>
          <p14:tracePt t="137016" x="7796213" y="3108325"/>
          <p14:tracePt t="137032" x="7796213" y="3044825"/>
          <p14:tracePt t="137049" x="7777163" y="3009900"/>
          <p14:tracePt t="137066" x="7759700" y="2938463"/>
          <p14:tracePt t="137082" x="7751763" y="2901950"/>
          <p14:tracePt t="137099" x="7732713" y="2857500"/>
          <p14:tracePt t="137116" x="7705725" y="2795588"/>
          <p14:tracePt t="137133" x="7670800" y="2705100"/>
          <p14:tracePt t="137149" x="7643813" y="2687638"/>
          <p14:tracePt t="137166" x="7634288" y="2660650"/>
          <p14:tracePt t="137447" x="7626350" y="2652713"/>
          <p14:tracePt t="137459" x="7626350" y="2633663"/>
          <p14:tracePt t="137474" x="7599363" y="2616200"/>
          <p14:tracePt t="137484" x="7572375" y="2581275"/>
          <p14:tracePt t="137496" x="7510463" y="2544763"/>
          <p14:tracePt t="137507" x="7446963" y="2490788"/>
          <p14:tracePt t="137520" x="7375525" y="2428875"/>
          <p14:tracePt t="137533" x="7323138" y="2374900"/>
          <p14:tracePt t="137549" x="7277100" y="2330450"/>
          <p14:tracePt t="137566" x="7232650" y="2295525"/>
          <p14:tracePt t="137583" x="7108825" y="2232025"/>
          <p14:tracePt t="137599" x="7045325" y="2214563"/>
          <p14:tracePt t="137617" x="6991350" y="2197100"/>
          <p14:tracePt t="137633" x="6858000" y="2160588"/>
          <p14:tracePt t="137649" x="6796088" y="2143125"/>
          <p14:tracePt t="137666" x="6742113" y="2133600"/>
          <p14:tracePt t="137683" x="6626225" y="2108200"/>
          <p14:tracePt t="137699" x="6572250" y="2108200"/>
          <p14:tracePt t="137716" x="6411913" y="2089150"/>
          <p14:tracePt t="137733" x="6340475" y="2081213"/>
          <p14:tracePt t="137749" x="6269038" y="2081213"/>
          <p14:tracePt t="137766" x="6170613" y="2071688"/>
          <p14:tracePt t="137783" x="6143625" y="2071688"/>
          <p14:tracePt t="137799" x="6116638" y="2062163"/>
          <p14:tracePt t="137816" x="6054725" y="2062163"/>
          <p14:tracePt t="137833" x="6010275" y="2062163"/>
          <p14:tracePt t="137850" x="5965825" y="2062163"/>
          <p14:tracePt t="137866" x="5902325" y="2062163"/>
          <p14:tracePt t="137883" x="5884863" y="2062163"/>
          <p14:tracePt t="137899" x="5867400" y="2062163"/>
          <p14:tracePt t="137916" x="5830888" y="2062163"/>
          <p14:tracePt t="137933" x="5803900" y="2062163"/>
          <p14:tracePt t="137949" x="5768975" y="2062163"/>
          <p14:tracePt t="137966" x="5759450" y="2071688"/>
          <p14:tracePt t="137983" x="5751513" y="2081213"/>
          <p14:tracePt t="138000" x="5724525" y="2081213"/>
          <p14:tracePt t="138016" x="5724525" y="2089150"/>
          <p14:tracePt t="138033" x="5715000" y="2089150"/>
          <p14:tracePt t="138050" x="5680075" y="2116138"/>
          <p14:tracePt t="138066" x="5670550" y="2133600"/>
          <p14:tracePt t="138083" x="5653088" y="2143125"/>
          <p14:tracePt t="138100" x="5634038" y="2160588"/>
          <p14:tracePt t="138116" x="5616575" y="2179638"/>
          <p14:tracePt t="138133" x="5599113" y="2197100"/>
          <p14:tracePt t="138149" x="5589588" y="2214563"/>
          <p14:tracePt t="138166" x="5572125" y="2232025"/>
          <p14:tracePt t="138183" x="5537200" y="2276475"/>
          <p14:tracePt t="138199" x="5527675" y="2295525"/>
          <p14:tracePt t="138216" x="5510213" y="2322513"/>
          <p14:tracePt t="138233" x="5473700" y="2357438"/>
          <p14:tracePt t="138249" x="5465763" y="2384425"/>
          <p14:tracePt t="138266" x="5438775" y="2411413"/>
          <p14:tracePt t="138283" x="5402263" y="2473325"/>
          <p14:tracePt t="138300" x="5384800" y="2509838"/>
          <p14:tracePt t="138316" x="5357813" y="2554288"/>
          <p14:tracePt t="138333" x="5340350" y="2571750"/>
          <p14:tracePt t="138350" x="5330825" y="2598738"/>
          <p14:tracePt t="138366" x="5303838" y="2643188"/>
          <p14:tracePt t="138383" x="5295900" y="2679700"/>
          <p14:tracePt t="138400" x="5276850" y="2724150"/>
          <p14:tracePt t="138416" x="5232400" y="2795588"/>
          <p14:tracePt t="138433" x="5224463" y="2813050"/>
          <p14:tracePt t="138449" x="5214938" y="2840038"/>
          <p14:tracePt t="138466" x="5187950" y="2911475"/>
          <p14:tracePt t="138483" x="5180013" y="2946400"/>
          <p14:tracePt t="138500" x="5170488" y="2982913"/>
          <p14:tracePt t="138516" x="5153025" y="3036888"/>
          <p14:tracePt t="138533" x="5143500" y="3071813"/>
          <p14:tracePt t="138550" x="5133975" y="3098800"/>
          <p14:tracePt t="138566" x="5126038" y="3152775"/>
          <p14:tracePt t="138583" x="5108575" y="3197225"/>
          <p14:tracePt t="138600" x="5081588" y="3268663"/>
          <p14:tracePt t="138616" x="5072063" y="3303588"/>
          <p14:tracePt t="138633" x="5054600" y="3357563"/>
          <p14:tracePt t="138650" x="5010150" y="3465513"/>
          <p14:tracePt t="138666" x="4983163" y="3544888"/>
          <p14:tracePt t="138683" x="4956175" y="3598863"/>
          <p14:tracePt t="138700" x="4911725" y="3714750"/>
          <p14:tracePt t="138716" x="4902200" y="3751263"/>
          <p14:tracePt t="138734" x="4902200" y="3786188"/>
          <p14:tracePt t="139052" x="4902200" y="3803650"/>
          <p14:tracePt t="139064" x="4919663" y="3830638"/>
          <p14:tracePt t="139076" x="4946650" y="3875088"/>
          <p14:tracePt t="139089" x="4973638" y="3919538"/>
          <p14:tracePt t="139101" x="5000625" y="3973513"/>
          <p14:tracePt t="139116" x="5045075" y="4027488"/>
          <p14:tracePt t="139133" x="5089525" y="4108450"/>
          <p14:tracePt t="139150" x="5197475" y="4241800"/>
          <p14:tracePt t="139166" x="5259388" y="4322763"/>
          <p14:tracePt t="139183" x="5322888" y="4402138"/>
          <p14:tracePt t="139200" x="5411788" y="4545013"/>
          <p14:tracePt t="139217" x="5456238" y="4589463"/>
          <p14:tracePt t="139233" x="5518150" y="4625975"/>
          <p14:tracePt t="139250" x="5616575" y="4714875"/>
          <p14:tracePt t="139266" x="5661025" y="4741863"/>
          <p14:tracePt t="139283" x="5705475" y="4768850"/>
          <p14:tracePt t="139300" x="5759450" y="4813300"/>
          <p14:tracePt t="139316" x="5795963" y="4830763"/>
          <p14:tracePt t="139333" x="5830888" y="4840288"/>
          <p14:tracePt t="139350" x="5965825" y="4875213"/>
          <p14:tracePt t="139367" x="6018213" y="4884738"/>
          <p14:tracePt t="139383" x="6143625" y="4902200"/>
          <p14:tracePt t="139400" x="6205538" y="4911725"/>
          <p14:tracePt t="139417" x="6269038" y="4911725"/>
          <p14:tracePt t="139433" x="6367463" y="4911725"/>
          <p14:tracePt t="139450" x="6419850" y="4902200"/>
          <p14:tracePt t="139467" x="6446838" y="4902200"/>
          <p14:tracePt t="139483" x="6510338" y="4884738"/>
          <p14:tracePt t="139500" x="6554788" y="4875213"/>
          <p14:tracePt t="139517" x="6589713" y="4867275"/>
          <p14:tracePt t="139533" x="6688138" y="4840288"/>
          <p14:tracePt t="139550" x="6724650" y="4830763"/>
          <p14:tracePt t="139567" x="6786563" y="4795838"/>
          <p14:tracePt t="139584" x="6804025" y="4786313"/>
          <p14:tracePt t="139600" x="6831013" y="4768850"/>
          <p14:tracePt t="139617" x="6884988" y="4732338"/>
          <p14:tracePt t="139633" x="6911975" y="4714875"/>
          <p14:tracePt t="139650" x="6938963" y="4687888"/>
          <p14:tracePt t="139667" x="6991350" y="4643438"/>
          <p14:tracePt t="139683" x="7018338" y="4608513"/>
          <p14:tracePt t="139700" x="7045325" y="4581525"/>
          <p14:tracePt t="139717" x="7089775" y="4527550"/>
          <p14:tracePt t="139733" x="7108825" y="4491038"/>
          <p14:tracePt t="139750" x="7170738" y="4438650"/>
          <p14:tracePt t="139767" x="7205663" y="4402138"/>
          <p14:tracePt t="139783" x="7242175" y="4357688"/>
          <p14:tracePt t="139800" x="7296150" y="4295775"/>
          <p14:tracePt t="139817" x="7331075" y="4268788"/>
          <p14:tracePt t="139833" x="7367588" y="4241800"/>
          <p14:tracePt t="139850" x="7429500" y="4160838"/>
          <p14:tracePt t="139867" x="7491413" y="4125913"/>
          <p14:tracePt t="139883" x="7518400" y="4081463"/>
          <p14:tracePt t="139900" x="7581900" y="4017963"/>
          <p14:tracePt t="139917" x="7599363" y="3983038"/>
          <p14:tracePt t="139934" x="7626350" y="3929063"/>
          <p14:tracePt t="139950" x="7643813" y="3894138"/>
          <p14:tracePt t="139967" x="7661275" y="3848100"/>
          <p14:tracePt t="139984" x="7680325" y="3822700"/>
          <p14:tracePt t="140000" x="7724775" y="3741738"/>
          <p14:tracePt t="140017" x="7742238" y="3697288"/>
          <p14:tracePt t="140033" x="7751763" y="3643313"/>
          <p14:tracePt t="140050" x="7751763" y="3616325"/>
          <p14:tracePt t="140067" x="7759700" y="3589338"/>
          <p14:tracePt t="140083" x="7759700" y="3527425"/>
          <p14:tracePt t="140100" x="7759700" y="3500438"/>
          <p14:tracePt t="140117" x="7759700" y="3465513"/>
          <p14:tracePt t="140134" x="7759700" y="3419475"/>
          <p14:tracePt t="140150" x="7759700" y="3402013"/>
          <p14:tracePt t="140167" x="7759700" y="3375025"/>
          <p14:tracePt t="140183" x="7759700" y="3340100"/>
          <p14:tracePt t="140200" x="7759700" y="3330575"/>
          <p14:tracePt t="140485" x="7751763" y="3276600"/>
          <p14:tracePt t="140499" x="7732713" y="3224213"/>
          <p14:tracePt t="140510" x="7705725" y="3170238"/>
          <p14:tracePt t="140522" x="7680325" y="3098800"/>
          <p14:tracePt t="140534" x="7661275" y="3044825"/>
          <p14:tracePt t="140550" x="7634288" y="2982913"/>
          <p14:tracePt t="140567" x="7616825" y="2928938"/>
          <p14:tracePt t="140584" x="7589838" y="2847975"/>
          <p14:tracePt t="140600" x="7572375" y="2803525"/>
          <p14:tracePt t="140617" x="7554913" y="2751138"/>
          <p14:tracePt t="140634" x="7537450" y="2660650"/>
          <p14:tracePt t="140650" x="7527925" y="2633663"/>
          <p14:tracePt t="140667" x="7527925" y="2598738"/>
          <p14:tracePt t="140684" x="7510463" y="2581275"/>
          <p14:tracePt t="140707" x="7510463" y="2571750"/>
          <p14:tracePt t="140743" x="7500938" y="2571750"/>
          <p14:tracePt t="140780" x="7500938" y="2562225"/>
          <p14:tracePt t="140829" x="7500938" y="2554288"/>
          <p14:tracePt t="140840" x="7491413" y="2544763"/>
          <p14:tracePt t="140865" x="7483475" y="2536825"/>
          <p14:tracePt t="140878" x="7483475" y="2527300"/>
          <p14:tracePt t="140890" x="7483475" y="2517775"/>
          <p14:tracePt t="140988" x="7500938" y="2527300"/>
          <p14:tracePt t="141001" x="7510463" y="2544763"/>
          <p14:tracePt t="141012" x="7527925" y="2562225"/>
          <p14:tracePt t="141025" x="7545388" y="2581275"/>
          <p14:tracePt t="141037" x="7572375" y="2616200"/>
          <p14:tracePt t="141050" x="7616825" y="2670175"/>
          <p14:tracePt t="141067" x="7643813" y="2751138"/>
          <p14:tracePt t="141084" x="7680325" y="2813050"/>
          <p14:tracePt t="141100" x="7732713" y="2946400"/>
          <p14:tracePt t="141117" x="7777163" y="3009900"/>
          <p14:tracePt t="141134" x="7804150" y="3071813"/>
          <p14:tracePt t="141150" x="7831138" y="3214688"/>
          <p14:tracePt t="141167" x="7840663" y="3286125"/>
          <p14:tracePt t="141184" x="7858125" y="3411538"/>
          <p14:tracePt t="141200" x="7867650" y="3465513"/>
          <p14:tracePt t="141217" x="7867650" y="3517900"/>
          <p14:tracePt t="141234" x="7867650" y="3581400"/>
          <p14:tracePt t="141250" x="7867650" y="3598863"/>
          <p14:tracePt t="141267" x="7867650" y="3625850"/>
          <p14:tracePt t="141284" x="7858125" y="3679825"/>
          <p14:tracePt t="141301" x="7848600" y="3705225"/>
          <p14:tracePt t="141317" x="7848600" y="3724275"/>
          <p14:tracePt t="141334" x="7823200" y="3759200"/>
          <p14:tracePt t="141350" x="7823200" y="3776663"/>
          <p14:tracePt t="141367" x="7813675" y="3795713"/>
          <p14:tracePt t="141384" x="7796213" y="3840163"/>
          <p14:tracePt t="141400" x="7786688" y="3857625"/>
          <p14:tracePt t="141419" x="7777163" y="3894138"/>
          <p14:tracePt t="141435" x="7769225" y="3911600"/>
          <p14:tracePt t="141451" x="7759700" y="3929063"/>
          <p14:tracePt t="141467" x="7732713" y="3983038"/>
          <p14:tracePt t="141484" x="7697788" y="4027488"/>
          <p14:tracePt t="141501" x="7670800" y="4081463"/>
          <p14:tracePt t="141517" x="7589838" y="4179888"/>
          <p14:tracePt t="141534" x="7554913" y="4224338"/>
          <p14:tracePt t="141551" x="7483475" y="4286250"/>
          <p14:tracePt t="141567" x="7466013" y="4313238"/>
          <p14:tracePt t="141584" x="7419975" y="4340225"/>
          <p14:tracePt t="141601" x="7340600" y="4394200"/>
          <p14:tracePt t="141617" x="7304088" y="4411663"/>
          <p14:tracePt t="141870" x="7296150" y="4429125"/>
          <p14:tracePt t="141881" x="7277100" y="4456113"/>
          <p14:tracePt t="141894" x="7242175" y="4500563"/>
          <p14:tracePt t="141906" x="7205663" y="4562475"/>
          <p14:tracePt t="141918" x="7170738" y="4616450"/>
          <p14:tracePt t="141934" x="7143750" y="4643438"/>
          <p14:tracePt t="141951" x="7099300" y="4687888"/>
          <p14:tracePt t="141967" x="7062788" y="4732338"/>
          <p14:tracePt t="141984" x="6983413" y="4795838"/>
          <p14:tracePt t="142001" x="6946900" y="4822825"/>
          <p14:tracePt t="142017" x="6884988" y="4857750"/>
          <p14:tracePt t="142034" x="6867525" y="4867275"/>
          <p14:tracePt t="142051" x="6858000" y="4867275"/>
          <p14:tracePt t="142067" x="6848475" y="4867275"/>
          <p14:tracePt t="142238" x="6858000" y="4867275"/>
          <p14:tracePt t="142274" x="6875463" y="4867275"/>
          <p14:tracePt t="142286" x="6884988" y="4867275"/>
          <p14:tracePt t="142299" x="6902450" y="4857750"/>
          <p14:tracePt t="142311" x="6919913" y="4857750"/>
          <p14:tracePt t="142323" x="6946900" y="4848225"/>
          <p14:tracePt t="142336" x="6991350" y="4848225"/>
          <p14:tracePt t="142351" x="7037388" y="4848225"/>
          <p14:tracePt t="142367" x="7116763" y="4840288"/>
          <p14:tracePt t="142384" x="7188200" y="4840288"/>
          <p14:tracePt t="142401" x="7348538" y="4840288"/>
          <p14:tracePt t="142418" x="7419975" y="4840288"/>
          <p14:tracePt t="142434" x="7554913" y="4848225"/>
          <p14:tracePt t="142451" x="7616825" y="4857750"/>
          <p14:tracePt t="142467" x="7680325" y="4867275"/>
          <p14:tracePt t="142484" x="7769225" y="4884738"/>
          <p14:tracePt t="142501" x="7804150" y="4894263"/>
          <p14:tracePt t="142517" x="7813675" y="4894263"/>
          <p14:tracePt t="142534" x="7823200" y="4894263"/>
          <p14:tracePt t="142630" x="7831138" y="4894263"/>
          <p14:tracePt t="142850" x="7831138" y="4884738"/>
          <p14:tracePt t="142861" x="7840663" y="4875213"/>
          <p14:tracePt t="142875" x="7848600" y="4867275"/>
          <p14:tracePt t="142886" x="7875588" y="4857750"/>
          <p14:tracePt t="142901" x="7929563" y="4857750"/>
          <p14:tracePt t="142918" x="8001000" y="4857750"/>
          <p14:tracePt t="142934" x="8099425" y="4867275"/>
          <p14:tracePt t="142951" x="8251825" y="4929188"/>
          <p14:tracePt t="142968" x="8313738" y="4956175"/>
          <p14:tracePt t="142985" x="8358188" y="4983163"/>
          <p14:tracePt t="143001" x="8375650" y="4991100"/>
          <p14:tracePt t="143018" x="8385175" y="4991100"/>
          <p14:tracePt t="143034" x="8394700" y="5000625"/>
          <p14:tracePt t="143181" x="8402638" y="5010150"/>
          <p14:tracePt t="143194" x="8402638" y="5018088"/>
          <p14:tracePt t="143205" x="8412163" y="5018088"/>
          <p14:tracePt t="143218" x="8420100" y="5018088"/>
          <p14:tracePt t="143305" x="8412163" y="5018088"/>
          <p14:tracePt t="143317" x="8412163" y="5010150"/>
          <p14:tracePt t="143328" x="8394700" y="5010150"/>
          <p14:tracePt t="143341" x="8394700" y="5000625"/>
          <p14:tracePt t="143352" x="8385175" y="4991100"/>
          <p14:tracePt t="143463" x="8385175" y="5000625"/>
          <p14:tracePt t="143474" x="8394700" y="5010150"/>
          <p14:tracePt t="143487" x="8402638" y="5027613"/>
          <p14:tracePt t="143500" x="8402638" y="5037138"/>
          <p14:tracePt t="143515" x="8412163" y="5045075"/>
          <p14:tracePt t="143525" x="8412163" y="5054600"/>
          <p14:tracePt t="143536" x="8412163" y="5062538"/>
          <p14:tracePt t="143622" x="8402638" y="5054600"/>
          <p14:tracePt t="143634" x="8385175" y="5045075"/>
          <p14:tracePt t="143647" x="8375650" y="5018088"/>
          <p14:tracePt t="143660" x="8358188" y="5010150"/>
          <p14:tracePt t="143671" x="8348663" y="4991100"/>
          <p14:tracePt t="143757" x="8367713" y="5000625"/>
          <p14:tracePt t="143769" x="8385175" y="5018088"/>
          <p14:tracePt t="143781" x="8402638" y="5045075"/>
          <p14:tracePt t="143794" x="8420100" y="5062538"/>
          <p14:tracePt t="143805" x="8429625" y="5081588"/>
          <p14:tracePt t="143820" x="8439150" y="5089525"/>
          <p14:tracePt t="143855" x="8439150" y="5099050"/>
          <p14:tracePt t="143904" x="8412163" y="5089525"/>
          <p14:tracePt t="143916" x="8367713" y="5054600"/>
          <p14:tracePt t="143928" x="8340725" y="5018088"/>
          <p14:tracePt t="143941" x="8304213" y="4983163"/>
          <p14:tracePt t="143953" x="8286750" y="4965700"/>
          <p14:tracePt t="143968" x="8277225" y="4946650"/>
          <p14:tracePt t="143985" x="8269288" y="4938713"/>
          <p14:tracePt t="144039" x="8277225" y="4946650"/>
          <p14:tracePt t="144050" x="8304213" y="4983163"/>
          <p14:tracePt t="144064" x="8331200" y="5010150"/>
          <p14:tracePt t="144074" x="8367713" y="5054600"/>
          <p14:tracePt t="144087" x="8375650" y="5089525"/>
          <p14:tracePt t="144101" x="8402638" y="5108575"/>
          <p14:tracePt t="144118" x="8402638" y="5116513"/>
          <p14:tracePt t="144135" x="8402638" y="5133975"/>
          <p14:tracePt t="144210" x="8402638" y="5126038"/>
          <p14:tracePt t="144223" x="8402638" y="5108575"/>
          <p14:tracePt t="144235" x="8385175" y="5089525"/>
          <p14:tracePt t="144247" x="8385175" y="5072063"/>
          <p14:tracePt t="144272" x="8375650" y="5062538"/>
          <p14:tracePt t="144333" x="8385175" y="5089525"/>
          <p14:tracePt t="144346" x="8402638" y="5108575"/>
          <p14:tracePt t="144358" x="8412163" y="5116513"/>
          <p14:tracePt t="144370" x="8412163" y="5126038"/>
          <p14:tracePt t="144385" x="8420100" y="5126038"/>
          <p14:tracePt t="144959" x="8412163" y="5116513"/>
          <p14:tracePt t="144970" x="8412163" y="5099050"/>
          <p14:tracePt t="144982" x="8394700" y="5072063"/>
          <p14:tracePt t="144995" x="8385175" y="5054600"/>
          <p14:tracePt t="145006" x="8385175" y="5045075"/>
          <p14:tracePt t="145020" x="8375650" y="5027613"/>
          <p14:tracePt t="145043" x="8375650" y="5018088"/>
          <p14:tracePt t="145154" x="8385175" y="5037138"/>
          <p14:tracePt t="145165" x="8394700" y="5054600"/>
          <p14:tracePt t="145178" x="8420100" y="5062538"/>
          <p14:tracePt t="145191" x="8439150" y="5089525"/>
          <p14:tracePt t="145202" x="8456613" y="5108575"/>
          <p14:tracePt t="145218" x="8474075" y="5133975"/>
          <p14:tracePt t="145235" x="8483600" y="5143500"/>
          <p14:tracePt t="145252" x="8483600" y="5153025"/>
          <p14:tracePt t="145268" x="8483600" y="5160963"/>
          <p14:tracePt t="145398" x="8483600" y="5153025"/>
          <p14:tracePt t="145410" x="8483600" y="5143500"/>
          <p14:tracePt t="145424" x="8474075" y="5133975"/>
          <p14:tracePt t="145436" x="8474075" y="5116513"/>
          <p14:tracePt t="145448" x="8466138" y="5099050"/>
          <p14:tracePt t="145459" x="8447088" y="5081588"/>
          <p14:tracePt t="145472" x="8447088" y="5062538"/>
          <p14:tracePt t="145485" x="8439150" y="5054600"/>
          <p14:tracePt t="145515" x="8439150" y="5045075"/>
          <p14:tracePt t="145522" x="8429625" y="5045075"/>
          <p14:tracePt t="146331" x="8420100" y="5045075"/>
          <p14:tracePt t="146366" x="8412163" y="5045075"/>
          <p14:tracePt t="146378" x="8402638" y="5045075"/>
          <p14:tracePt t="146391" x="8402638" y="5037138"/>
          <p14:tracePt t="146403" x="8394700" y="5037138"/>
          <p14:tracePt t="146419" x="8385175" y="5027613"/>
          <p14:tracePt t="146436" x="8375650" y="5018088"/>
          <p14:tracePt t="146452" x="8358188" y="5018088"/>
          <p14:tracePt t="146469" x="8331200" y="5000625"/>
          <p14:tracePt t="146485" x="8304213" y="4983163"/>
          <p14:tracePt t="146502" x="8259763" y="4956175"/>
          <p14:tracePt t="146519" x="8232775" y="4938713"/>
          <p14:tracePt t="146535" x="8215313" y="4929188"/>
          <p14:tracePt t="146552" x="8161338" y="4894263"/>
          <p14:tracePt t="146569" x="8143875" y="4875213"/>
          <p14:tracePt t="146585" x="8126413" y="4867275"/>
          <p14:tracePt t="146602" x="8089900" y="4822825"/>
          <p14:tracePt t="146619" x="8072438" y="4803775"/>
          <p14:tracePt t="146636" x="8062913" y="4786313"/>
          <p14:tracePt t="146652" x="8027988" y="4751388"/>
          <p14:tracePt t="146669" x="8018463" y="4724400"/>
          <p14:tracePt t="146685" x="8001000" y="4714875"/>
          <p14:tracePt t="146702" x="7983538" y="4687888"/>
          <p14:tracePt t="146719" x="7974013" y="4679950"/>
          <p14:tracePt t="146735" x="7974013" y="4660900"/>
          <p14:tracePt t="146752" x="7966075" y="4652963"/>
          <p14:tracePt t="147065" x="7966075" y="4643438"/>
          <p14:tracePt t="147078" x="7956550" y="4633913"/>
          <p14:tracePt t="147090" x="7956550" y="4625975"/>
          <p14:tracePt t="147103" x="7947025" y="4616450"/>
          <p14:tracePt t="147115" x="7947025" y="4608513"/>
          <p14:tracePt t="147127" x="7939088" y="4598988"/>
          <p14:tracePt t="147139" x="7920038" y="4572000"/>
          <p14:tracePt t="147153" x="7912100" y="4554538"/>
          <p14:tracePt t="147169" x="7885113" y="4537075"/>
          <p14:tracePt t="147186" x="7867650" y="4510088"/>
          <p14:tracePt t="147202" x="7831138" y="4473575"/>
          <p14:tracePt t="147219" x="7813675" y="4438650"/>
          <p14:tracePt t="147236" x="7804150" y="4411663"/>
          <p14:tracePt t="147252" x="7769225" y="4348163"/>
          <p14:tracePt t="147269" x="7769225" y="4322763"/>
          <p14:tracePt t="147286" x="7759700" y="4303713"/>
          <p14:tracePt t="147302" x="7751763" y="4286250"/>
          <p14:tracePt t="147605" x="7751763" y="4276725"/>
          <p14:tracePt t="147642" x="7742238" y="4268788"/>
          <p14:tracePt t="147654" x="7732713" y="4268788"/>
          <p14:tracePt t="147666" x="7732713" y="4259263"/>
          <p14:tracePt t="147679" x="7724775" y="4251325"/>
          <p14:tracePt t="147691" x="7724775" y="4241800"/>
          <p14:tracePt t="147716" x="7715250" y="4241800"/>
          <p14:tracePt t="147738" x="7715250" y="4232275"/>
          <p14:tracePt t="147899" x="7724775" y="4232275"/>
          <p14:tracePt t="147984" x="7724775" y="4241800"/>
          <p14:tracePt t="148009" x="7724775" y="4251325"/>
          <p14:tracePt t="148022" x="7724775" y="4268788"/>
          <p14:tracePt t="148033" x="7724775" y="4276725"/>
          <p14:tracePt t="148049" x="7724775" y="4286250"/>
          <p14:tracePt t="148059" x="7724775" y="4303713"/>
          <p14:tracePt t="148071" x="7724775" y="4313238"/>
          <p14:tracePt t="148086" x="7715250" y="4330700"/>
          <p14:tracePt t="148103" x="7715250" y="4340225"/>
          <p14:tracePt t="148119" x="7705725" y="4348163"/>
          <p14:tracePt t="148136" x="7705725" y="4357688"/>
          <p14:tracePt t="148156" x="7697788" y="4375150"/>
          <p14:tracePt t="148170" x="7688263" y="4375150"/>
          <p14:tracePt t="148186" x="7688263" y="4384675"/>
          <p14:tracePt t="148203" x="7680325" y="4394200"/>
          <p14:tracePt t="148219" x="7661275" y="4411663"/>
          <p14:tracePt t="148236" x="7653338" y="4429125"/>
          <p14:tracePt t="148253" x="7634288" y="4446588"/>
          <p14:tracePt t="148269" x="7608888" y="4483100"/>
          <p14:tracePt t="148286" x="7589838" y="4500563"/>
          <p14:tracePt t="148303" x="7562850" y="4537075"/>
          <p14:tracePt t="148319" x="7545388" y="4554538"/>
          <p14:tracePt t="148336" x="7537450" y="4562475"/>
          <p14:tracePt t="148353" x="7500938" y="4589463"/>
          <p14:tracePt t="148369" x="7483475" y="4608513"/>
          <p14:tracePt t="148386" x="7446963" y="4633913"/>
          <p14:tracePt t="148403" x="7348538" y="4697413"/>
          <p14:tracePt t="148419" x="7304088" y="4724400"/>
          <p14:tracePt t="148436" x="7251700" y="4751388"/>
          <p14:tracePt t="148453" x="7205663" y="4776788"/>
          <p14:tracePt t="148469" x="7161213" y="4786313"/>
          <p14:tracePt t="148486" x="7134225" y="4795838"/>
          <p14:tracePt t="148503" x="7027863" y="4840288"/>
          <p14:tracePt t="148519" x="6973888" y="4867275"/>
          <p14:tracePt t="148536" x="6919913" y="4894263"/>
          <p14:tracePt t="148553" x="6902450" y="4902200"/>
          <p14:tracePt t="148569" x="6875463" y="4911725"/>
          <p14:tracePt t="148586" x="6804025" y="4938713"/>
          <p14:tracePt t="148603" x="6751638" y="4946650"/>
          <p14:tracePt t="148619" x="6697663" y="4965700"/>
          <p14:tracePt t="148636" x="6634163" y="4973638"/>
          <p14:tracePt t="148653" x="6608763" y="4973638"/>
          <p14:tracePt t="148670" x="6589713" y="4973638"/>
          <p14:tracePt t="148686" x="6581775" y="4973638"/>
          <p14:tracePt t="148703" x="6572250" y="4973638"/>
          <p14:tracePt t="148719" x="6562725" y="4973638"/>
          <p14:tracePt t="148736" x="6527800" y="4973638"/>
          <p14:tracePt t="148757" x="6510338" y="4973638"/>
          <p14:tracePt t="148989" x="6518275" y="4973638"/>
          <p14:tracePt t="149014" x="6537325" y="4965700"/>
          <p14:tracePt t="149026" x="6554788" y="4956175"/>
          <p14:tracePt t="149038" x="6599238" y="4938713"/>
          <p14:tracePt t="149053" x="6626225" y="4919663"/>
          <p14:tracePt t="149063" x="6670675" y="4902200"/>
          <p14:tracePt t="149075" x="6697663" y="4894263"/>
          <p14:tracePt t="149087" x="6732588" y="4875213"/>
          <p14:tracePt t="149103" x="6759575" y="4857750"/>
          <p14:tracePt t="149120" x="6786563" y="4848225"/>
          <p14:tracePt t="149136" x="6867525" y="4795838"/>
          <p14:tracePt t="149153" x="6911975" y="4759325"/>
          <p14:tracePt t="149170" x="6946900" y="4724400"/>
          <p14:tracePt t="149186" x="7018338" y="4670425"/>
          <p14:tracePt t="149203" x="7037388" y="4652963"/>
          <p14:tracePt t="149220" x="7054850" y="4633913"/>
          <p14:tracePt t="149236" x="7099300" y="4598988"/>
          <p14:tracePt t="149253" x="7126288" y="4572000"/>
          <p14:tracePt t="149270" x="7134225" y="4545013"/>
          <p14:tracePt t="149287" x="7153275" y="4518025"/>
          <p14:tracePt t="149303" x="7170738" y="4518025"/>
          <p14:tracePt t="149319" x="7180263" y="4491038"/>
          <p14:tracePt t="149336" x="7197725" y="4473575"/>
          <p14:tracePt t="149353" x="7215188" y="4456113"/>
          <p14:tracePt t="149370" x="7232650" y="4429125"/>
          <p14:tracePt t="149386" x="7242175" y="4429125"/>
          <p14:tracePt t="150092" x="7232650" y="4429125"/>
          <p14:tracePt t="150105" x="7224713" y="4438650"/>
          <p14:tracePt t="150129" x="7224713" y="4446588"/>
          <p14:tracePt t="150142" x="7215188" y="4456113"/>
          <p14:tracePt t="150154" x="7215188" y="4465638"/>
          <p14:tracePt t="150178" x="7205663" y="4465638"/>
          <p14:tracePt t="150191" x="7205663" y="4473575"/>
          <p14:tracePt t="150202" x="7197725" y="4473575"/>
          <p14:tracePt t="150215" x="7197725" y="4483100"/>
          <p14:tracePt t="150228" x="7188200" y="4483100"/>
          <p14:tracePt t="150238" x="7188200" y="4491038"/>
          <p14:tracePt t="150265" x="7180263" y="4500563"/>
          <p14:tracePt t="150289" x="7180263" y="4510088"/>
          <p14:tracePt t="150300" x="7170738" y="4510088"/>
          <p14:tracePt t="150312" x="7161213" y="4518025"/>
          <p14:tracePt t="150325" x="7161213" y="4527550"/>
          <p14:tracePt t="150339" x="7153275" y="4537075"/>
          <p14:tracePt t="150362" x="7143750" y="4545013"/>
          <p14:tracePt t="150374" x="7134225" y="4554538"/>
          <p14:tracePt t="150387" x="7126288" y="4572000"/>
          <p14:tracePt t="150403" x="7116763" y="4572000"/>
          <p14:tracePt t="150420" x="7116763" y="4589463"/>
          <p14:tracePt t="150437" x="7108825" y="4598988"/>
          <p14:tracePt t="150453" x="7099300" y="4598988"/>
          <p14:tracePt t="150485" x="7089775" y="4598988"/>
          <p14:tracePt t="150595" x="7099300" y="4598988"/>
          <p14:tracePt t="150607" x="7116763" y="4589463"/>
          <p14:tracePt t="150620" x="7126288" y="4562475"/>
          <p14:tracePt t="150631" x="7143750" y="4545013"/>
          <p14:tracePt t="150644" x="7161213" y="4537075"/>
          <p14:tracePt t="150656" x="7161213" y="4527550"/>
          <p14:tracePt t="150681" x="7161213" y="4518025"/>
          <p14:tracePt t="150767" x="7161213" y="4527550"/>
          <p14:tracePt t="150779" x="7161213" y="4545013"/>
          <p14:tracePt t="150790" x="7143750" y="4562475"/>
          <p14:tracePt t="150804" x="7126288" y="4598988"/>
          <p14:tracePt t="150816" x="7108825" y="4616450"/>
          <p14:tracePt t="150828" x="7099300" y="4625975"/>
          <p14:tracePt t="150840" x="7089775" y="4633913"/>
          <p14:tracePt t="150854" x="7089775" y="4643438"/>
          <p14:tracePt t="150938" x="7089775" y="4633913"/>
          <p14:tracePt t="150949" x="7099300" y="4616450"/>
          <p14:tracePt t="150962" x="7099300" y="4608513"/>
          <p14:tracePt t="150975" x="7108825" y="4598988"/>
          <p14:tracePt t="151047" x="7108825" y="4608513"/>
          <p14:tracePt t="151061" x="7099300" y="4633913"/>
          <p14:tracePt t="151075" x="7072313" y="4652963"/>
          <p14:tracePt t="151086" x="7054850" y="4670425"/>
          <p14:tracePt t="151098" x="7045325" y="4687888"/>
          <p14:tracePt t="151109" x="7037388" y="4687888"/>
          <p14:tracePt t="151182" x="7045325" y="4670425"/>
          <p14:tracePt t="151196" x="7081838" y="4616450"/>
          <p14:tracePt t="151207" x="7116763" y="4562475"/>
          <p14:tracePt t="151221" x="7153275" y="4527550"/>
          <p14:tracePt t="151232" x="7161213" y="4518025"/>
          <p14:tracePt t="151244" x="7161213" y="4510088"/>
          <p14:tracePt t="151256" x="7170738" y="4510088"/>
          <p14:tracePt t="151294" x="7170738" y="4518025"/>
          <p14:tracePt t="151305" x="7134225" y="4554538"/>
          <p14:tracePt t="151318" x="7089775" y="4608513"/>
          <p14:tracePt t="151330" x="7027863" y="4670425"/>
          <p14:tracePt t="151342" x="6973888" y="4714875"/>
          <p14:tracePt t="151354" x="6956425" y="4732338"/>
          <p14:tracePt t="151370" x="6938963" y="4741863"/>
          <p14:tracePt t="151428" x="6946900" y="4741863"/>
          <p14:tracePt t="151440" x="6946900" y="4724400"/>
          <p14:tracePt t="151452" x="6956425" y="4724400"/>
          <p14:tracePt t="151539" x="6956425" y="4732338"/>
          <p14:tracePt t="151551" x="6946900" y="4741863"/>
          <p14:tracePt t="151563" x="6946900" y="4751388"/>
          <p14:tracePt t="151625" x="6946900" y="4741863"/>
          <p14:tracePt t="151649" x="6946900" y="4732338"/>
          <p14:tracePt t="151882" x="6946900" y="4741863"/>
          <p14:tracePt t="151893" x="6946900" y="4759325"/>
          <p14:tracePt t="151907" x="6956425" y="4768850"/>
          <p14:tracePt t="151917" x="6956425" y="4776788"/>
          <p14:tracePt t="151929" x="6965950" y="4803775"/>
          <p14:tracePt t="151943" x="6983413" y="4813300"/>
          <p14:tracePt t="151955" x="6983413" y="4830763"/>
          <p14:tracePt t="151970" x="7000875" y="4857750"/>
          <p14:tracePt t="151987" x="7018338" y="4884738"/>
          <p14:tracePt t="152004" x="7027863" y="4911725"/>
          <p14:tracePt t="152020" x="7054850" y="4956175"/>
          <p14:tracePt t="152037" x="7072313" y="4973638"/>
          <p14:tracePt t="152054" x="7099300" y="4991100"/>
          <p14:tracePt t="152081" x="7108825" y="5000625"/>
          <p14:tracePt t="152225" x="7126288" y="4991100"/>
          <p14:tracePt t="152236" x="7134225" y="4973638"/>
          <p14:tracePt t="152250" x="7153275" y="4965700"/>
          <p14:tracePt t="152262" x="7161213" y="4956175"/>
          <p14:tracePt t="152274" x="7180263" y="4938713"/>
          <p14:tracePt t="152287" x="7197725" y="4929188"/>
          <p14:tracePt t="152304" x="7215188" y="4919663"/>
          <p14:tracePt t="152321" x="7232650" y="4911725"/>
          <p14:tracePt t="152337" x="7251700" y="4894263"/>
          <p14:tracePt t="152354" x="7251700" y="4884738"/>
          <p14:tracePt t="152371" x="7259638" y="4884738"/>
          <p14:tracePt t="152387" x="7269163" y="4884738"/>
          <p14:tracePt t="152569" x="7259638" y="4894263"/>
          <p14:tracePt t="152583" x="7251700" y="4902200"/>
          <p14:tracePt t="152594" x="7242175" y="4911725"/>
          <p14:tracePt t="152604" x="7224713" y="4929188"/>
          <p14:tracePt t="152621" x="7205663" y="4938713"/>
          <p14:tracePt t="152637" x="7197725" y="4946650"/>
          <p14:tracePt t="152654" x="7170738" y="4946650"/>
          <p14:tracePt t="152671" x="7161213" y="4956175"/>
          <p14:tracePt t="152687" x="7153275" y="4965700"/>
          <p14:tracePt t="152704" x="7126288" y="4965700"/>
          <p14:tracePt t="152727" x="7108825" y="4973638"/>
          <p14:tracePt t="152752" x="7099300" y="4973638"/>
          <p14:tracePt t="152763" x="7099300" y="4983163"/>
          <p14:tracePt t="152985" x="7108825" y="4983163"/>
          <p14:tracePt t="152997" x="7126288" y="4973638"/>
          <p14:tracePt t="153009" x="7143750" y="4965700"/>
          <p14:tracePt t="153021" x="7161213" y="4946650"/>
          <p14:tracePt t="153038" x="7188200" y="4938713"/>
          <p14:tracePt t="153054" x="7215188" y="4911725"/>
          <p14:tracePt t="153071" x="7269163" y="4867275"/>
          <p14:tracePt t="153087" x="7296150" y="4840288"/>
          <p14:tracePt t="153104" x="7323138" y="4822825"/>
          <p14:tracePt t="153121" x="7348538" y="4795838"/>
          <p14:tracePt t="153137" x="7348538" y="4786313"/>
          <p14:tracePt t="153241" x="7340600" y="4786313"/>
          <p14:tracePt t="153254" x="7323138" y="4813300"/>
          <p14:tracePt t="153267" x="7304088" y="4822825"/>
          <p14:tracePt t="153278" x="7296150" y="4848225"/>
          <p14:tracePt t="153291" x="7269163" y="4867275"/>
          <p14:tracePt t="153304" x="7259638" y="4875213"/>
          <p14:tracePt t="153321" x="7232650" y="4902200"/>
          <p14:tracePt t="153338" x="7224713" y="4919663"/>
          <p14:tracePt t="153354" x="7180263" y="4956175"/>
          <p14:tracePt t="153371" x="7153275" y="4973638"/>
          <p14:tracePt t="153388" x="7126288" y="5000625"/>
          <p14:tracePt t="153404" x="7116763" y="5010150"/>
          <p14:tracePt t="153830" x="7116763" y="5000625"/>
          <p14:tracePt t="153842" x="7126288" y="4973638"/>
          <p14:tracePt t="153854" x="7134225" y="4956175"/>
          <p14:tracePt t="153866" x="7134225" y="4946650"/>
          <p14:tracePt t="153878" x="7134225" y="4929188"/>
          <p14:tracePt t="153891" x="7134225" y="4919663"/>
          <p14:tracePt t="153904" x="7134225" y="4911725"/>
          <p14:tracePt t="153921" x="7134225" y="4894263"/>
          <p14:tracePt t="153938" x="7134225" y="4884738"/>
          <p14:tracePt t="153954" x="7134225" y="4857750"/>
          <p14:tracePt t="153971" x="7134225" y="4840288"/>
          <p14:tracePt t="153988" x="7134225" y="4830763"/>
          <p14:tracePt t="154005" x="7134225" y="4803775"/>
          <p14:tracePt t="154021" x="7126288" y="4795838"/>
          <p14:tracePt t="154038" x="7116763" y="4759325"/>
          <p14:tracePt t="154055" x="7116763" y="4741863"/>
          <p14:tracePt t="154071" x="7108825" y="4732338"/>
          <p14:tracePt t="154088" x="7108825" y="4714875"/>
          <p14:tracePt t="154104" x="7099300" y="4687888"/>
          <p14:tracePt t="154124" x="7099300" y="4679950"/>
          <p14:tracePt t="154199" x="7099300" y="4670425"/>
          <p14:tracePt t="154222" x="7089775" y="4670425"/>
          <p14:tracePt t="154260" x="7089775" y="4660900"/>
          <p14:tracePt t="154271" x="7081838" y="4652963"/>
          <p14:tracePt t="154296" x="7081838" y="4643438"/>
          <p14:tracePt t="154541" x="7081838" y="4652963"/>
          <p14:tracePt t="154553" x="7081838" y="4660900"/>
          <p14:tracePt t="154565" x="7089775" y="4670425"/>
          <p14:tracePt t="154577" x="7089775" y="4679950"/>
          <p14:tracePt t="154590" x="7099300" y="4697413"/>
          <p14:tracePt t="154605" x="7099300" y="4705350"/>
          <p14:tracePt t="154621" x="7116763" y="4724400"/>
          <p14:tracePt t="154638" x="7126288" y="4776788"/>
          <p14:tracePt t="154655" x="7134225" y="4813300"/>
          <p14:tracePt t="154671" x="7143750" y="4848225"/>
          <p14:tracePt t="154688" x="7153275" y="4894263"/>
          <p14:tracePt t="154705" x="7161213" y="4902200"/>
          <p14:tracePt t="154721" x="7161213" y="4911725"/>
          <p14:tracePt t="154738" x="7161213" y="4919663"/>
          <p14:tracePt t="154755" x="7170738" y="4919663"/>
          <p14:tracePt t="154771" x="7170738" y="4929188"/>
          <p14:tracePt t="154788" x="7170738" y="4938713"/>
          <p14:tracePt t="154958" x="7170738" y="4919663"/>
          <p14:tracePt t="154970" x="7170738" y="4911725"/>
          <p14:tracePt t="154982" x="7170738" y="4884738"/>
          <p14:tracePt t="154994" x="7170738" y="4857750"/>
          <p14:tracePt t="155005" x="7170738" y="4848225"/>
          <p14:tracePt t="155021" x="7161213" y="4830763"/>
          <p14:tracePt t="155038" x="7153275" y="4813300"/>
          <p14:tracePt t="155055" x="7143750" y="4795838"/>
          <p14:tracePt t="155071" x="7116763" y="4724400"/>
          <p14:tracePt t="155088" x="7108825" y="4697413"/>
          <p14:tracePt t="155105" x="7089775" y="4625975"/>
          <p14:tracePt t="155121" x="7081838" y="4608513"/>
          <p14:tracePt t="155138" x="7081838" y="4598988"/>
          <p14:tracePt t="155155" x="7072313" y="4589463"/>
          <p14:tracePt t="155398" x="7072313" y="4608513"/>
          <p14:tracePt t="155412" x="7081838" y="4608513"/>
          <p14:tracePt t="155423" x="7081838" y="4616450"/>
          <p14:tracePt t="155435" x="7089775" y="4633913"/>
          <p14:tracePt t="155447" x="7099300" y="4652963"/>
          <p14:tracePt t="155459" x="7116763" y="4670425"/>
          <p14:tracePt t="155472" x="7126288" y="4697413"/>
          <p14:tracePt t="155488" x="7134225" y="4705350"/>
          <p14:tracePt t="155505" x="7143750" y="4724400"/>
          <p14:tracePt t="155522" x="7170738" y="4768850"/>
          <p14:tracePt t="155538" x="7180263" y="4795838"/>
          <p14:tracePt t="155555" x="7188200" y="4822825"/>
          <p14:tracePt t="155571" x="7205663" y="4867275"/>
          <p14:tracePt t="155588" x="7215188" y="4884738"/>
          <p14:tracePt t="155605" x="7215188" y="4894263"/>
          <p14:tracePt t="155622" x="7224713" y="4902200"/>
          <p14:tracePt t="155638" x="7224713" y="4911725"/>
          <p14:tracePt t="155815" x="7224713" y="4902200"/>
          <p14:tracePt t="155828" x="7224713" y="4884738"/>
          <p14:tracePt t="155840" x="7215188" y="4875213"/>
          <p14:tracePt t="155853" x="7215188" y="4857750"/>
          <p14:tracePt t="155864" x="7205663" y="4830763"/>
          <p14:tracePt t="155876" x="7197725" y="4795838"/>
          <p14:tracePt t="155888" x="7188200" y="4768850"/>
          <p14:tracePt t="155905" x="7188200" y="4751388"/>
          <p14:tracePt t="155922" x="7170738" y="4732338"/>
          <p14:tracePt t="155938" x="7153275" y="4687888"/>
          <p14:tracePt t="155955" x="7153275" y="4679950"/>
          <p14:tracePt t="155972" x="7143750" y="4660900"/>
          <p14:tracePt t="155988" x="7134225" y="4643438"/>
          <p14:tracePt t="156011" x="7134225" y="4633913"/>
          <p14:tracePt t="156244" x="7126288" y="4633913"/>
          <p14:tracePt t="156820" x="7134225" y="4633913"/>
          <p14:tracePt t="156832" x="7143750" y="4625975"/>
          <p14:tracePt t="156846" x="7153275" y="4616450"/>
          <p14:tracePt t="156858" x="7161213" y="4608513"/>
          <p14:tracePt t="156872" x="7161213" y="4598988"/>
          <p14:tracePt t="156906" x="7161213" y="4589463"/>
          <p14:tracePt t="156917" x="7170738" y="4581525"/>
          <p14:tracePt t="156931" x="7170738" y="4572000"/>
          <p14:tracePt t="156943" x="7180263" y="4554538"/>
          <p14:tracePt t="156955" x="7188200" y="4554538"/>
          <p14:tracePt t="156972" x="7188200" y="4545013"/>
          <p14:tracePt t="157065" x="7188200" y="4527550"/>
          <p14:tracePt t="157078" x="7197725" y="4527550"/>
          <p14:tracePt t="157102" x="7197725" y="4518025"/>
          <p14:tracePt t="157619" x="7197725" y="4527550"/>
          <p14:tracePt t="157678" x="7197725" y="4537075"/>
          <p14:tracePt t="157727" x="7188200" y="4537075"/>
          <p14:tracePt t="157776" x="7188200" y="4545013"/>
          <p14:tracePt t="157800" x="7188200" y="4554538"/>
          <p14:tracePt t="157813" x="7180263" y="4554538"/>
          <p14:tracePt t="157825" x="7180263" y="4562475"/>
          <p14:tracePt t="157838" x="7170738" y="4572000"/>
          <p14:tracePt t="157873" x="7170738" y="4581525"/>
          <p14:tracePt t="157887" x="7161213" y="4581525"/>
          <p14:tracePt t="157899" x="7161213" y="4589463"/>
          <p14:tracePt t="157911" x="7153275" y="4598988"/>
          <p14:tracePt t="157924" x="7143750" y="4598988"/>
          <p14:tracePt t="157939" x="7143750" y="4608513"/>
          <p14:tracePt t="157956" x="7134225" y="4616450"/>
          <p14:tracePt t="157972" x="7126288" y="4625975"/>
          <p14:tracePt t="157989" x="7116763" y="4633913"/>
          <p14:tracePt t="158006" x="7108825" y="4633913"/>
          <p14:tracePt t="158022" x="7081838" y="4660900"/>
          <p14:tracePt t="158039" x="7072313" y="4679950"/>
          <p14:tracePt t="158056" x="7062788" y="4679950"/>
          <p14:tracePt t="158072" x="7054850" y="4679950"/>
          <p14:tracePt t="158094" x="7045325" y="4679950"/>
          <p14:tracePt t="158122" x="7037388" y="4687888"/>
          <p14:tracePt t="158511" x="7045325" y="4687888"/>
          <p14:tracePt t="158523" x="7054850" y="4687888"/>
          <p14:tracePt t="158536" x="7062788" y="4687888"/>
          <p14:tracePt t="158547" x="7072313" y="4705350"/>
          <p14:tracePt t="158560" x="7099300" y="4732338"/>
          <p14:tracePt t="158573" x="7116763" y="4759325"/>
          <p14:tracePt t="158589" x="7143750" y="4795838"/>
          <p14:tracePt t="158606" x="7161213" y="4822825"/>
          <p14:tracePt t="158622" x="7180263" y="4848225"/>
          <p14:tracePt t="158639" x="7205663" y="4894263"/>
          <p14:tracePt t="158656" x="7224713" y="4911725"/>
          <p14:tracePt t="158672" x="7232650" y="4929188"/>
          <p14:tracePt t="158689" x="7242175" y="4929188"/>
          <p14:tracePt t="158719" x="7251700" y="4938713"/>
          <p14:tracePt t="158842" x="7259638" y="4938713"/>
          <p14:tracePt t="158855" x="7269163" y="4938713"/>
          <p14:tracePt t="158867" x="7269163" y="4919663"/>
          <p14:tracePt t="158891" x="7277100" y="4911725"/>
          <p14:tracePt t="158915" x="7277100" y="4902200"/>
          <p14:tracePt t="158927" x="7277100" y="4894263"/>
          <p14:tracePt t="158940" x="7286625" y="4867275"/>
          <p14:tracePt t="158953" x="7304088" y="4848225"/>
          <p14:tracePt t="158964" x="7323138" y="4813300"/>
          <p14:tracePt t="158976" x="7340600" y="4768850"/>
          <p14:tracePt t="158989" x="7348538" y="4759325"/>
          <p14:tracePt t="159006" x="7358063" y="4741863"/>
          <p14:tracePt t="159271" x="7358063" y="4751388"/>
          <p14:tracePt t="159309" x="7358063" y="4759325"/>
          <p14:tracePt t="159332" x="7348538" y="4759325"/>
          <p14:tracePt t="159357" x="7348538" y="4768850"/>
          <p14:tracePt t="159368" x="7340600" y="4776788"/>
          <p14:tracePt t="159381" x="7340600" y="4786313"/>
          <p14:tracePt t="159393" x="7331075" y="4786313"/>
          <p14:tracePt t="159406" x="7331075" y="4795838"/>
          <p14:tracePt t="159423" x="7331075" y="4803775"/>
          <p14:tracePt t="159440" x="7323138" y="4813300"/>
          <p14:tracePt t="159456" x="7304088" y="4830763"/>
          <p14:tracePt t="159473" x="7286625" y="4840288"/>
          <p14:tracePt t="159489" x="7277100" y="4857750"/>
          <p14:tracePt t="159506" x="7242175" y="4884738"/>
          <p14:tracePt t="159523" x="7232650" y="4902200"/>
          <p14:tracePt t="159539" x="7215188" y="4911725"/>
          <p14:tracePt t="159556" x="7180263" y="4929188"/>
          <p14:tracePt t="159573" x="7161213" y="4938713"/>
          <p14:tracePt t="159589" x="7126288" y="4965700"/>
          <p14:tracePt t="159606" x="7108825" y="4973638"/>
          <p14:tracePt t="159623" x="7108825" y="4983163"/>
          <p14:tracePt t="159639" x="7099300" y="4983163"/>
          <p14:tracePt t="160496" x="7099300" y="4973638"/>
          <p14:tracePt t="160521" x="7099300" y="4965700"/>
          <p14:tracePt t="160532" x="7099300" y="4956175"/>
          <p14:tracePt t="160546" x="7108825" y="4938713"/>
          <p14:tracePt t="160558" x="7108825" y="4919663"/>
          <p14:tracePt t="160569" x="7108825" y="4894263"/>
          <p14:tracePt t="160582" x="7116763" y="4875213"/>
          <p14:tracePt t="160595" x="7126288" y="4867275"/>
          <p14:tracePt t="160607" x="7126288" y="4848225"/>
          <p14:tracePt t="160631" x="7126288" y="4840288"/>
          <p14:tracePt t="160646" x="7126288" y="4822825"/>
          <p14:tracePt t="160656" x="7134225" y="4813300"/>
          <p14:tracePt t="160673" x="7143750" y="4795838"/>
          <p14:tracePt t="160690" x="7153275" y="4776788"/>
          <p14:tracePt t="160706" x="7153275" y="4759325"/>
          <p14:tracePt t="160723" x="7153275" y="4751388"/>
          <p14:tracePt t="160740" x="7153275" y="4741863"/>
          <p14:tracePt t="160756" x="7161213" y="4732338"/>
          <p14:tracePt t="160773" x="7161213" y="4714875"/>
          <p14:tracePt t="160790" x="7180263" y="4697413"/>
          <p14:tracePt t="160807" x="7188200" y="4652963"/>
          <p14:tracePt t="160823" x="7197725" y="4633913"/>
          <p14:tracePt t="160840" x="7224713" y="4589463"/>
          <p14:tracePt t="160857" x="7224713" y="4562475"/>
          <p14:tracePt t="160874" x="7224713" y="4545013"/>
          <p14:tracePt t="160890" x="7232650" y="4518025"/>
          <p14:tracePt t="160907" x="7242175" y="4510088"/>
          <p14:tracePt t="160923" x="7242175" y="4500563"/>
          <p14:tracePt t="160940" x="7242175" y="4491038"/>
          <p14:tracePt t="160962" x="7242175" y="4483100"/>
          <p14:tracePt t="161011" x="7242175" y="4473575"/>
          <p14:tracePt t="161047" x="7242175" y="4465638"/>
          <p14:tracePt t="161169" x="7232650" y="4465638"/>
          <p14:tracePt t="161182" x="7232650" y="4473575"/>
          <p14:tracePt t="161219" x="7232650" y="4483100"/>
          <p14:tracePt t="161244" x="7224713" y="4483100"/>
          <p14:tracePt t="161256" x="7224713" y="4491038"/>
          <p14:tracePt t="161293" x="7215188" y="4500563"/>
          <p14:tracePt t="161305" x="7215188" y="4510088"/>
          <p14:tracePt t="161316" x="7197725" y="4518025"/>
          <p14:tracePt t="161329" x="7188200" y="4527550"/>
          <p14:tracePt t="161342" x="7188200" y="4545013"/>
          <p14:tracePt t="161357" x="7180263" y="4545013"/>
          <p14:tracePt t="161373" x="7170738" y="4562475"/>
          <p14:tracePt t="161391" x="7161213" y="4572000"/>
          <p14:tracePt t="161416" x="7153275" y="4589463"/>
          <p14:tracePt t="161427" x="7143750" y="4589463"/>
          <p14:tracePt t="161441" x="7134225" y="4598988"/>
          <p14:tracePt t="161457" x="7126288" y="4608513"/>
          <p14:tracePt t="161473" x="7116763" y="4625975"/>
          <p14:tracePt t="161490" x="7099300" y="4633913"/>
          <p14:tracePt t="161507" x="7089775" y="4643438"/>
          <p14:tracePt t="161523" x="7081838" y="4643438"/>
          <p14:tracePt t="161540" x="7062788" y="4652963"/>
          <p14:tracePt t="161557" x="7054850" y="4670425"/>
          <p14:tracePt t="161573" x="7027863" y="4679950"/>
          <p14:tracePt t="161612" x="7018338" y="4679950"/>
          <p14:tracePt t="161684" x="7010400" y="4679950"/>
          <p14:tracePt t="162027" x="7018338" y="4679950"/>
          <p14:tracePt t="162040" x="7045325" y="4679950"/>
          <p14:tracePt t="162052" x="7072313" y="4687888"/>
          <p14:tracePt t="162065" x="7099300" y="4705350"/>
          <p14:tracePt t="162077" x="7143750" y="4714875"/>
          <p14:tracePt t="162090" x="7170738" y="4724400"/>
          <p14:tracePt t="162107" x="7224713" y="4732338"/>
          <p14:tracePt t="162124" x="7259638" y="4741863"/>
          <p14:tracePt t="162140" x="7313613" y="4741863"/>
          <p14:tracePt t="162157" x="7340600" y="4741863"/>
          <p14:tracePt t="162174" x="7358063" y="4741863"/>
          <p14:tracePt t="162285" x="7358063" y="4732338"/>
          <p14:tracePt t="162310" x="7367588" y="4732338"/>
          <p14:tracePt t="162345" x="7367588" y="4724400"/>
          <p14:tracePt t="162383" x="7367588" y="4714875"/>
          <p14:tracePt t="162395" x="7367588" y="4705350"/>
          <p14:tracePt t="162616" x="7367588" y="4714875"/>
          <p14:tracePt t="162656" x="7367588" y="4724400"/>
          <p14:tracePt t="162689" x="7367588" y="4732338"/>
          <p14:tracePt t="162702" x="7358063" y="4741863"/>
          <p14:tracePt t="162713" x="7348538" y="4741863"/>
          <p14:tracePt t="162727" x="7348538" y="4751388"/>
          <p14:tracePt t="162740" x="7340600" y="4768850"/>
          <p14:tracePt t="162757" x="7331075" y="4768850"/>
          <p14:tracePt t="162774" x="7313613" y="4795838"/>
          <p14:tracePt t="162790" x="7296150" y="4813300"/>
          <p14:tracePt t="162807" x="7296150" y="4822825"/>
          <p14:tracePt t="162824" x="7277100" y="4830763"/>
          <p14:tracePt t="162840" x="7242175" y="4857750"/>
          <p14:tracePt t="162857" x="7232650" y="4857750"/>
          <p14:tracePt t="162874" x="7205663" y="4875213"/>
          <p14:tracePt t="162898" x="7197725" y="4884738"/>
          <p14:tracePt t="162910" x="7188200" y="4884738"/>
          <p14:tracePt t="165864" x="7180263" y="4884738"/>
          <p14:tracePt t="165888" x="7180263" y="4875213"/>
          <p14:tracePt t="165912" x="7180263" y="4867275"/>
          <p14:tracePt t="165937" x="7170738" y="4857750"/>
          <p14:tracePt t="165949" x="7170738" y="4848225"/>
          <p14:tracePt t="166095" x="7170738" y="4840288"/>
          <p14:tracePt t="166133" x="7161213" y="4840288"/>
          <p14:tracePt t="166146" x="7161213" y="4830763"/>
          <p14:tracePt t="166157" x="7153275" y="4830763"/>
          <p14:tracePt t="166169" x="7153275" y="4822825"/>
          <p14:tracePt t="167190" x="7153275" y="4813300"/>
          <p14:tracePt t="167298" x="7153275" y="4803775"/>
          <p14:tracePt t="167309" x="7153275" y="4795838"/>
          <p14:tracePt t="167322" x="7143750" y="4795838"/>
          <p14:tracePt t="167335" x="7143750" y="4786313"/>
          <p14:tracePt t="167357" x="7143750" y="4776788"/>
          <p14:tracePt t="167370" x="7143750" y="4768850"/>
          <p14:tracePt t="167383" x="7134225" y="4768850"/>
          <p14:tracePt t="167395" x="7134225" y="4759325"/>
          <p14:tracePt t="167420" x="7126288" y="4759325"/>
          <p14:tracePt t="167444" x="7126288" y="4751388"/>
          <p14:tracePt t="167493" x="7116763" y="4741863"/>
          <p14:tracePt t="167506" x="7116763" y="4732338"/>
          <p14:tracePt t="167554" x="7116763" y="4724400"/>
          <p14:tracePt t="167603" x="7108825" y="4724400"/>
          <p14:tracePt t="167652" x="7108825" y="4714875"/>
          <p14:tracePt t="167664" x="7108825" y="4705350"/>
          <p14:tracePt t="167702" x="7099300" y="4697413"/>
          <p14:tracePt t="167714" x="7099300" y="4687888"/>
          <p14:tracePt t="167726" x="7089775" y="4687888"/>
          <p14:tracePt t="167751" x="7089775" y="4679950"/>
          <p14:tracePt t="167763" x="7089775" y="4670425"/>
          <p14:tracePt t="167848" x="7089775" y="4660900"/>
          <p14:tracePt t="167922" x="7089775" y="4652963"/>
          <p14:tracePt t="167946" x="7089775" y="4643438"/>
          <p14:tracePt t="167959" x="7081838" y="4643438"/>
          <p14:tracePt t="167983" x="7081838" y="4633913"/>
          <p14:tracePt t="168020" x="7081838" y="4625975"/>
          <p14:tracePt t="168105" x="7072313" y="4616450"/>
          <p14:tracePt t="168117" x="7072313" y="4608513"/>
          <p14:tracePt t="168155" x="7072313" y="4598988"/>
          <p14:tracePt t="168178" x="7062788" y="4598988"/>
          <p14:tracePt t="168387" x="7062788" y="4616450"/>
          <p14:tracePt t="168399" x="7062788" y="4625975"/>
          <p14:tracePt t="168412" x="7062788" y="4633913"/>
          <p14:tracePt t="168424" x="7062788" y="4652963"/>
          <p14:tracePt t="168436" x="7072313" y="4652963"/>
          <p14:tracePt t="168450" x="7072313" y="4660900"/>
          <p14:tracePt t="168460" x="7072313" y="4687888"/>
          <p14:tracePt t="168476" x="7081838" y="4697413"/>
          <p14:tracePt t="168492" x="7089775" y="4705350"/>
          <p14:tracePt t="168509" x="7089775" y="4724400"/>
          <p14:tracePt t="168669" x="7089775" y="4714875"/>
          <p14:tracePt t="168681" x="7089775" y="4705350"/>
          <p14:tracePt t="168890" x="7089775" y="4697413"/>
          <p14:tracePt t="168902" x="7089775" y="4687888"/>
          <p14:tracePt t="168914" x="7081838" y="4679950"/>
          <p14:tracePt t="168927" x="7062788" y="4652963"/>
          <p14:tracePt t="168943" x="7062788" y="4625975"/>
          <p14:tracePt t="168959" x="7045325" y="4598988"/>
          <p14:tracePt t="168976" x="7037388" y="4581525"/>
          <p14:tracePt t="168992" x="7027863" y="4518025"/>
          <p14:tracePt t="169009" x="7018338" y="4491038"/>
          <p14:tracePt t="169026" x="7010400" y="4446588"/>
          <p14:tracePt t="169042" x="7000875" y="4429125"/>
          <p14:tracePt t="169059" x="7000875" y="4411663"/>
          <p14:tracePt t="169076" x="7000875" y="4384675"/>
          <p14:tracePt t="169092" x="7000875" y="4375150"/>
          <p14:tracePt t="169109" x="6991350" y="4375150"/>
          <p14:tracePt t="169126" x="6991350" y="4357688"/>
          <p14:tracePt t="169142" x="6991350" y="4348163"/>
          <p14:tracePt t="169159" x="6983413" y="4348163"/>
          <p14:tracePt t="169176" x="6983413" y="4340225"/>
          <p14:tracePt t="169196" x="6983413" y="4330700"/>
          <p14:tracePt t="169270" x="6973888" y="4330700"/>
          <p14:tracePt t="169282" x="6973888" y="4322763"/>
          <p14:tracePt t="169306" x="6973888" y="4313238"/>
          <p14:tracePt t="169331" x="6973888" y="4303713"/>
          <p14:tracePt t="169343" x="6973888" y="4295775"/>
          <p14:tracePt t="169356" x="6973888" y="4286250"/>
          <p14:tracePt t="169380" x="6973888" y="4276725"/>
          <p14:tracePt t="169392" x="6965950" y="4268788"/>
          <p14:tracePt t="169405" x="6965950" y="4259263"/>
          <p14:tracePt t="169416" x="6965950" y="4251325"/>
          <p14:tracePt t="169428" x="6956425" y="4251325"/>
          <p14:tracePt t="169443" x="6956425" y="4241800"/>
          <p14:tracePt t="169459" x="6946900" y="4232275"/>
          <p14:tracePt t="170300" x="6946900" y="4241800"/>
          <p14:tracePt t="170851" x="6946900" y="4251325"/>
          <p14:tracePt t="170862" x="6956425" y="4259263"/>
          <p14:tracePt t="170875" x="6973888" y="4276725"/>
          <p14:tracePt t="170887" x="6983413" y="4295775"/>
          <p14:tracePt t="170899" x="7010400" y="4303713"/>
          <p14:tracePt t="170911" x="7018338" y="4322763"/>
          <p14:tracePt t="170926" x="7054850" y="4357688"/>
          <p14:tracePt t="170943" x="7089775" y="4384675"/>
          <p14:tracePt t="170960" x="7143750" y="4429125"/>
          <p14:tracePt t="170976" x="7215188" y="4473575"/>
          <p14:tracePt t="170993" x="7242175" y="4491038"/>
          <p14:tracePt t="171010" x="7286625" y="4510088"/>
          <p14:tracePt t="171026" x="7296150" y="4510088"/>
          <p14:tracePt t="171043" x="7313613" y="4510088"/>
          <p14:tracePt t="171060" x="7358063" y="4510088"/>
          <p14:tracePt t="171083" x="7375525" y="4510088"/>
          <p14:tracePt t="171107" x="7385050" y="4500563"/>
          <p14:tracePt t="171120" x="7394575" y="4483100"/>
          <p14:tracePt t="171132" x="7412038" y="4465638"/>
          <p14:tracePt t="171144" x="7429500" y="4438650"/>
          <p14:tracePt t="171160" x="7439025" y="4411663"/>
          <p14:tracePt t="171176" x="7456488" y="4394200"/>
          <p14:tracePt t="171193" x="7466013" y="4357688"/>
          <p14:tracePt t="171220" x="7466013" y="4348163"/>
          <p14:tracePt t="171242" x="7466013" y="4340225"/>
          <p14:tracePt t="171255" x="7466013" y="4330700"/>
          <p14:tracePt t="171267" x="7466013" y="4322763"/>
          <p14:tracePt t="171279" x="7466013" y="4313238"/>
          <p14:tracePt t="171293" x="7466013" y="4295775"/>
          <p14:tracePt t="171310" x="7466013" y="4268788"/>
          <p14:tracePt t="171326" x="7473950" y="4241800"/>
          <p14:tracePt t="171343" x="7483475" y="4187825"/>
          <p14:tracePt t="171360" x="7491413" y="4152900"/>
          <p14:tracePt t="171376" x="7500938" y="4089400"/>
          <p14:tracePt t="171393" x="7500938" y="4071938"/>
          <p14:tracePt t="171410" x="7500938" y="4062413"/>
          <p14:tracePt t="171426" x="7500938" y="4054475"/>
          <p14:tracePt t="171586" x="7500938" y="4062413"/>
          <p14:tracePt t="171598" x="7500938" y="4081463"/>
          <p14:tracePt t="171609" x="7491413" y="4089400"/>
          <p14:tracePt t="171623" x="7483475" y="4098925"/>
          <p14:tracePt t="171635" x="7466013" y="4125913"/>
          <p14:tracePt t="171646" x="7456488" y="4133850"/>
          <p14:tracePt t="171660" x="7439025" y="4152900"/>
          <p14:tracePt t="171676" x="7419975" y="4170363"/>
          <p14:tracePt t="171693" x="7412038" y="4179888"/>
          <p14:tracePt t="171710" x="7394575" y="4197350"/>
          <p14:tracePt t="171726" x="7394575" y="4205288"/>
          <p14:tracePt t="171743" x="7385050" y="4214813"/>
          <p14:tracePt t="171760" x="7375525" y="4224338"/>
          <p14:tracePt t="171776" x="7367588" y="4232275"/>
          <p14:tracePt t="171793" x="7358063" y="4251325"/>
          <p14:tracePt t="171810" x="7348538" y="4251325"/>
          <p14:tracePt t="171827" x="7340600" y="4268788"/>
          <p14:tracePt t="171843" x="7313613" y="4286250"/>
          <p14:tracePt t="171860" x="7304088" y="4295775"/>
          <p14:tracePt t="171876" x="7286625" y="4303713"/>
          <p14:tracePt t="171893" x="7269163" y="4313238"/>
          <p14:tracePt t="171930" x="7259638" y="4322763"/>
          <p14:tracePt t="171953" x="7251700" y="4322763"/>
          <p14:tracePt t="171965" x="7242175" y="4330700"/>
          <p14:tracePt t="171977" x="7232650" y="4330700"/>
          <p14:tracePt t="171990" x="7232650" y="4340225"/>
          <p14:tracePt t="172014" x="7215188" y="4348163"/>
          <p14:tracePt t="172039" x="7205663" y="4357688"/>
          <p14:tracePt t="172051" x="7205663" y="4367213"/>
          <p14:tracePt t="172064" x="7188200" y="4375150"/>
          <p14:tracePt t="172076" x="7170738" y="4394200"/>
          <p14:tracePt t="172088" x="7161213" y="4402138"/>
          <p14:tracePt t="172100" x="7153275" y="4411663"/>
          <p14:tracePt t="172111" x="7143750" y="4419600"/>
          <p14:tracePt t="172136" x="7134225" y="4429125"/>
          <p14:tracePt t="172162" x="7126288" y="4429125"/>
          <p14:tracePt t="172174" x="7116763" y="4438650"/>
          <p14:tracePt t="172185" x="7108825" y="4446588"/>
          <p14:tracePt t="172211" x="7099300" y="4446588"/>
          <p14:tracePt t="172247" x="7089775" y="4456113"/>
          <p14:tracePt t="172272" x="7081838" y="4456113"/>
          <p14:tracePt t="172284" x="7072313" y="4465638"/>
          <p14:tracePt t="172296" x="7062788" y="4473575"/>
          <p14:tracePt t="172307" x="7054850" y="4483100"/>
          <p14:tracePt t="172333" x="7045325" y="4491038"/>
          <p14:tracePt t="172358" x="7037388" y="4500563"/>
          <p14:tracePt t="172382" x="7027863" y="4510088"/>
          <p14:tracePt t="172393" x="7010400" y="4518025"/>
          <p14:tracePt t="172407" x="7010400" y="4527550"/>
          <p14:tracePt t="172419" x="6991350" y="4537075"/>
          <p14:tracePt t="172432" x="6991350" y="4545013"/>
          <p14:tracePt t="172444" x="6983413" y="4545013"/>
          <p14:tracePt t="172460" x="6983413" y="4554538"/>
          <p14:tracePt t="172477" x="6965950" y="4554538"/>
          <p14:tracePt t="172493" x="6956425" y="4572000"/>
          <p14:tracePt t="172510" x="6938963" y="4572000"/>
          <p14:tracePt t="172530" x="6919913" y="4581525"/>
          <p14:tracePt t="172543" x="6911975" y="4589463"/>
          <p14:tracePt t="172566" x="6902450" y="4589463"/>
          <p14:tracePt t="172579" x="6902450" y="4598988"/>
          <p14:tracePt t="173644" x="6902450" y="4589463"/>
          <p14:tracePt t="173656" x="6911975" y="4581525"/>
          <p14:tracePt t="173668" x="6919913" y="4572000"/>
          <p14:tracePt t="173682" x="6929438" y="4562475"/>
          <p14:tracePt t="173694" x="6938963" y="4537075"/>
          <p14:tracePt t="173710" x="6946900" y="4527550"/>
          <p14:tracePt t="173727" x="6956425" y="4510088"/>
          <p14:tracePt t="173744" x="6983413" y="4483100"/>
          <p14:tracePt t="173761" x="7000875" y="4465638"/>
          <p14:tracePt t="173777" x="7010400" y="4446588"/>
          <p14:tracePt t="173794" x="7037388" y="4411663"/>
          <p14:tracePt t="173811" x="7054850" y="4384675"/>
          <p14:tracePt t="173827" x="7072313" y="4367213"/>
          <p14:tracePt t="173844" x="7126288" y="4295775"/>
          <p14:tracePt t="173861" x="7143750" y="4276725"/>
          <p14:tracePt t="173877" x="7161213" y="4268788"/>
          <p14:tracePt t="173894" x="7180263" y="4241800"/>
          <p14:tracePt t="173911" x="7180263" y="4232275"/>
          <p14:tracePt t="173975" x="7180263" y="4224338"/>
          <p14:tracePt t="174000" x="7180263" y="4214813"/>
          <p14:tracePt t="174012" x="7170738" y="4214813"/>
          <p14:tracePt t="174024" x="7161213" y="4205288"/>
          <p14:tracePt t="174049" x="7161213" y="4187825"/>
          <p14:tracePt t="174060" x="7143750" y="4179888"/>
          <p14:tracePt t="174073" x="7143750" y="4170363"/>
          <p14:tracePt t="174086" x="7134225" y="4160838"/>
          <p14:tracePt t="174098" x="7126288" y="4152900"/>
          <p14:tracePt t="174111" x="7116763" y="4133850"/>
          <p14:tracePt t="174127" x="7108825" y="4125913"/>
          <p14:tracePt t="174144" x="7099300" y="4108450"/>
          <p14:tracePt t="174160" x="7081838" y="4081463"/>
          <p14:tracePt t="174178" x="7062788" y="4054475"/>
          <p14:tracePt t="174194" x="7054850" y="4044950"/>
          <p14:tracePt t="174211" x="7037388" y="4000500"/>
          <p14:tracePt t="174227" x="7027863" y="3990975"/>
          <p14:tracePt t="174244" x="7018338" y="3983038"/>
          <p14:tracePt t="174261" x="7010400" y="3965575"/>
          <p14:tracePt t="174277" x="7010400" y="3956050"/>
          <p14:tracePt t="174294" x="7000875" y="3946525"/>
          <p14:tracePt t="174404" x="7010400" y="3956050"/>
          <p14:tracePt t="174416" x="7018338" y="3983038"/>
          <p14:tracePt t="174429" x="7045325" y="4000500"/>
          <p14:tracePt t="174441" x="7054850" y="4027488"/>
          <p14:tracePt t="174454" x="7081838" y="4054475"/>
          <p14:tracePt t="174466" x="7089775" y="4062413"/>
          <p14:tracePt t="174477" x="7089775" y="4071938"/>
          <p14:tracePt t="174494" x="7099300" y="4071938"/>
          <p14:tracePt t="174511" x="7099300" y="4081463"/>
          <p14:tracePt t="174551" x="7099300" y="4071938"/>
          <p14:tracePt t="174563" x="7099300" y="4062413"/>
          <p14:tracePt t="174575" x="7089775" y="4044950"/>
          <p14:tracePt t="174588" x="7089775" y="4037013"/>
          <p14:tracePt t="174673" x="7089775" y="4044950"/>
          <p14:tracePt t="174685" x="7108825" y="4071938"/>
          <p14:tracePt t="174699" x="7134225" y="4108450"/>
          <p14:tracePt t="174710" x="7161213" y="4179888"/>
          <p14:tracePt t="174724" x="7197725" y="4241800"/>
          <p14:tracePt t="174735" x="7242175" y="4322763"/>
          <p14:tracePt t="174750" x="7286625" y="4384675"/>
          <p14:tracePt t="174761" x="7313613" y="4465638"/>
          <p14:tracePt t="174777" x="7340600" y="4510088"/>
          <p14:tracePt t="174794" x="7348538" y="4537075"/>
          <p14:tracePt t="174811" x="7348538" y="4562475"/>
          <p14:tracePt t="174931" x="7348538" y="4554538"/>
          <p14:tracePt t="174944" x="7348538" y="4545013"/>
          <p14:tracePt t="174968" x="7348538" y="4527550"/>
          <p14:tracePt t="174980" x="7340600" y="4518025"/>
          <p14:tracePt t="174993" x="7340600" y="4510088"/>
          <p14:tracePt t="175004" x="7331075" y="4491038"/>
          <p14:tracePt t="175017" x="7323138" y="4483100"/>
          <p14:tracePt t="175030" x="7323138" y="4473575"/>
          <p14:tracePt t="175044" x="7323138" y="4465638"/>
          <p14:tracePt t="175061" x="7313613" y="4465638"/>
          <p14:tracePt t="175077" x="7313613" y="4456113"/>
          <p14:tracePt t="175094" x="7313613" y="4446588"/>
          <p14:tracePt t="175128" x="7313613" y="4438650"/>
          <p14:tracePt t="175164" x="7304088" y="4438650"/>
          <p14:tracePt t="175324" x="7313613" y="4438650"/>
          <p14:tracePt t="175335" x="7313613" y="4446588"/>
          <p14:tracePt t="175347" x="7323138" y="4456113"/>
          <p14:tracePt t="175359" x="7340600" y="4473575"/>
          <p14:tracePt t="175372" x="7348538" y="4483100"/>
          <p14:tracePt t="175385" x="7367588" y="4500563"/>
          <p14:tracePt t="175397" x="7375525" y="4527550"/>
          <p14:tracePt t="175411" x="7394575" y="4545013"/>
          <p14:tracePt t="175428" x="7402513" y="4562475"/>
          <p14:tracePt t="175444" x="7419975" y="4589463"/>
          <p14:tracePt t="175461" x="7429500" y="4608513"/>
          <p14:tracePt t="175478" x="7439025" y="4616450"/>
          <p14:tracePt t="175494" x="7439025" y="4625975"/>
          <p14:tracePt t="175703" x="7439025" y="4616450"/>
          <p14:tracePt t="175740" x="7429500" y="4608513"/>
          <p14:tracePt t="175756" x="7429500" y="4589463"/>
          <p14:tracePt t="175765" x="7419975" y="4572000"/>
          <p14:tracePt t="175777" x="7412038" y="4554538"/>
          <p14:tracePt t="175788" x="7412038" y="4537075"/>
          <p14:tracePt t="175800" x="7402513" y="4518025"/>
          <p14:tracePt t="175813" x="7385050" y="4510088"/>
          <p14:tracePt t="175828" x="7385050" y="4483100"/>
          <p14:tracePt t="175844" x="7375525" y="4465638"/>
          <p14:tracePt t="175861" x="7358063" y="4438650"/>
          <p14:tracePt t="175878" x="7340600" y="4367213"/>
          <p14:tracePt t="175895" x="7313613" y="4322763"/>
          <p14:tracePt t="175911" x="7296150" y="4268788"/>
          <p14:tracePt t="175928" x="7251700" y="4160838"/>
          <p14:tracePt t="175945" x="7232650" y="4133850"/>
          <p14:tracePt t="175961" x="7224713" y="4089400"/>
          <p14:tracePt t="175978" x="7215188" y="4071938"/>
          <p14:tracePt t="175994" x="7205663" y="4062413"/>
          <p14:tracePt t="176011" x="7197725" y="4017963"/>
          <p14:tracePt t="176028" x="7197725" y="4010025"/>
          <p14:tracePt t="176044" x="7188200" y="4000500"/>
          <p14:tracePt t="176061" x="7180263" y="3983038"/>
          <p14:tracePt t="176078" x="7180263" y="3973513"/>
          <p14:tracePt t="176094" x="7180263" y="3965575"/>
          <p14:tracePt t="176111" x="7161213" y="3929063"/>
          <p14:tracePt t="176128" x="7161213" y="3919538"/>
          <p14:tracePt t="176145" x="7143750" y="3902075"/>
          <p14:tracePt t="176161" x="7134225" y="3894138"/>
          <p14:tracePt t="176178" x="7126288" y="3894138"/>
          <p14:tracePt t="176427" x="7143750" y="3919538"/>
          <p14:tracePt t="176438" x="7153275" y="3938588"/>
          <p14:tracePt t="176449" x="7180263" y="3973513"/>
          <p14:tracePt t="176464" x="7205663" y="4037013"/>
          <p14:tracePt t="176478" x="7232650" y="4071938"/>
          <p14:tracePt t="176495" x="7259638" y="4143375"/>
          <p14:tracePt t="176511" x="7296150" y="4205288"/>
          <p14:tracePt t="176528" x="7348538" y="4322763"/>
          <p14:tracePt t="176545" x="7375525" y="4394200"/>
          <p14:tracePt t="176561" x="7412038" y="4483100"/>
          <p14:tracePt t="176578" x="7419975" y="4510088"/>
          <p14:tracePt t="176595" x="7429500" y="4518025"/>
          <p14:tracePt t="176623" x="7429500" y="4527550"/>
          <p14:tracePt t="176697" x="7429500" y="4537075"/>
          <p14:tracePt t="176720" x="7439025" y="4537075"/>
          <p14:tracePt t="176745" x="7439025" y="4545013"/>
          <p14:tracePt t="176782" x="7446963" y="4562475"/>
          <p14:tracePt t="176806" x="7446963" y="4572000"/>
          <p14:tracePt t="177051" x="7439025" y="4572000"/>
          <p14:tracePt t="177077" x="7439025" y="4562475"/>
          <p14:tracePt t="177088" x="7429500" y="4562475"/>
          <p14:tracePt t="177101" x="7429500" y="4554538"/>
          <p14:tracePt t="177113" x="7419975" y="4545013"/>
          <p14:tracePt t="177128" x="7412038" y="4537075"/>
          <p14:tracePt t="177145" x="7402513" y="4527550"/>
          <p14:tracePt t="177162" x="7375525" y="4473575"/>
          <p14:tracePt t="177178" x="7358063" y="4446588"/>
          <p14:tracePt t="177195" x="7340600" y="4411663"/>
          <p14:tracePt t="177211" x="7286625" y="4340225"/>
          <p14:tracePt t="177228" x="7259638" y="4295775"/>
          <p14:tracePt t="177245" x="7242175" y="4259263"/>
          <p14:tracePt t="177262" x="7205663" y="4187825"/>
          <p14:tracePt t="177278" x="7197725" y="4160838"/>
          <p14:tracePt t="177295" x="7180263" y="4143375"/>
          <p14:tracePt t="177312" x="7170738" y="4098925"/>
          <p14:tracePt t="177328" x="7161213" y="4098925"/>
          <p14:tracePt t="177345" x="7153275" y="4081463"/>
          <p14:tracePt t="177383" x="7153275" y="4071938"/>
          <p14:tracePt t="177480" x="7143750" y="4071938"/>
          <p14:tracePt t="177530" x="7143750" y="4062413"/>
          <p14:tracePt t="177751" x="7143750" y="4081463"/>
          <p14:tracePt t="177763" x="7161213" y="4089400"/>
          <p14:tracePt t="177776" x="7180263" y="4108450"/>
          <p14:tracePt t="177786" x="7205663" y="4143375"/>
          <p14:tracePt t="177799" x="7242175" y="4187825"/>
          <p14:tracePt t="177812" x="7269163" y="4214813"/>
          <p14:tracePt t="177828" x="7286625" y="4251325"/>
          <p14:tracePt t="177845" x="7313613" y="4286250"/>
          <p14:tracePt t="177862" x="7358063" y="4330700"/>
          <p14:tracePt t="177878" x="7375525" y="4375150"/>
          <p14:tracePt t="177895" x="7394575" y="4411663"/>
          <p14:tracePt t="177912" x="7429500" y="4456113"/>
          <p14:tracePt t="177928" x="7439025" y="4473575"/>
          <p14:tracePt t="177945" x="7456488" y="4500563"/>
          <p14:tracePt t="177962" x="7466013" y="4510088"/>
          <p14:tracePt t="177979" x="7473950" y="4518025"/>
          <p14:tracePt t="177995" x="7483475" y="4527550"/>
          <p14:tracePt t="178012" x="7483475" y="4537075"/>
          <p14:tracePt t="178045" x="7483475" y="4545013"/>
          <p14:tracePt t="179135" x="7483475" y="4537075"/>
          <p14:tracePt t="179159" x="7483475" y="4527550"/>
          <p14:tracePt t="179172" x="7483475" y="4518025"/>
          <p14:tracePt t="179184" x="7483475" y="4510088"/>
          <p14:tracePt t="179196" x="7483475" y="4500563"/>
          <p14:tracePt t="179209" x="7473950" y="4483100"/>
          <p14:tracePt t="179220" x="7466013" y="4473575"/>
          <p14:tracePt t="179232" x="7456488" y="4456113"/>
          <p14:tracePt t="179257" x="7456488" y="4438650"/>
          <p14:tracePt t="179268" x="7446963" y="4429125"/>
          <p14:tracePt t="179284" x="7446963" y="4419600"/>
          <p14:tracePt t="179295" x="7446963" y="4411663"/>
          <p14:tracePt t="179320" x="7439025" y="4394200"/>
          <p14:tracePt t="179343" x="7429500" y="4375150"/>
          <p14:tracePt t="179368" x="7429500" y="4367213"/>
          <p14:tracePt t="179392" x="7419975" y="4357688"/>
          <p14:tracePt t="179528" x="7419975" y="4348163"/>
          <p14:tracePt t="179539" x="7412038" y="4348163"/>
          <p14:tracePt t="179563" x="7402513" y="4348163"/>
          <p14:tracePt t="179588" x="7394575" y="4340225"/>
          <p14:tracePt t="179773" x="7394575" y="4330700"/>
          <p14:tracePt t="179919" x="7412038" y="4330700"/>
          <p14:tracePt t="179933" x="7429500" y="4340225"/>
          <p14:tracePt t="179944" x="7473950" y="4375150"/>
          <p14:tracePt t="179956" x="7500938" y="4402138"/>
          <p14:tracePt t="179968" x="7537450" y="4429125"/>
          <p14:tracePt t="179981" x="7554913" y="4446588"/>
          <p14:tracePt t="179996" x="7562850" y="4446588"/>
          <p14:tracePt t="180012" x="7562850" y="4456113"/>
          <p14:tracePt t="180029" x="7572375" y="4465638"/>
          <p14:tracePt t="180164" x="7581900" y="4465638"/>
          <p14:tracePt t="180201" x="7616825" y="4465638"/>
          <p14:tracePt t="180214" x="7670800" y="4465638"/>
          <p14:tracePt t="180226" x="7759700" y="4465638"/>
          <p14:tracePt t="180237" x="7875588" y="4446588"/>
          <p14:tracePt t="180250" x="8010525" y="4419600"/>
          <p14:tracePt t="180263" x="8134350" y="4402138"/>
          <p14:tracePt t="180279" x="8215313" y="4384675"/>
          <p14:tracePt t="180296" x="8286750" y="4367213"/>
          <p14:tracePt t="180312" x="8323263" y="4357688"/>
          <p14:tracePt t="180329" x="8331200" y="4357688"/>
          <p14:tracePt t="181242" x="8323263" y="4357688"/>
          <p14:tracePt t="181256" x="8304213" y="4357688"/>
          <p14:tracePt t="181268" x="8277225" y="4357688"/>
          <p14:tracePt t="181279" x="8242300" y="4357688"/>
          <p14:tracePt t="181294" x="8205788" y="4357688"/>
          <p14:tracePt t="181305" x="8126413" y="4348163"/>
          <p14:tracePt t="181316" x="8054975" y="4322763"/>
          <p14:tracePt t="181329" x="7966075" y="4303713"/>
          <p14:tracePt t="181346" x="7867650" y="4268788"/>
          <p14:tracePt t="181363" x="7759700" y="4241800"/>
          <p14:tracePt t="181379" x="7562850" y="4197350"/>
          <p14:tracePt t="181396" x="7466013" y="4160838"/>
          <p14:tracePt t="181413" x="7375525" y="4133850"/>
          <p14:tracePt t="181430" x="7224713" y="4071938"/>
          <p14:tracePt t="181446" x="7170738" y="4037013"/>
          <p14:tracePt t="181463" x="7126288" y="3990975"/>
          <p14:tracePt t="181479" x="7054850" y="3902075"/>
          <p14:tracePt t="181496" x="7027863" y="3875088"/>
          <p14:tracePt t="181513" x="7000875" y="3848100"/>
          <p14:tracePt t="181529" x="6991350" y="3840163"/>
          <p14:tracePt t="181549" x="6983413" y="3830638"/>
          <p14:tracePt t="181574" x="6983413" y="3813175"/>
          <p14:tracePt t="181598" x="6983413" y="3803650"/>
          <p14:tracePt t="181623" x="6973888" y="3795713"/>
          <p14:tracePt t="181830" x="6991350" y="3795713"/>
          <p14:tracePt t="181843" x="7010400" y="3803650"/>
          <p14:tracePt t="181855" x="7018338" y="3813175"/>
          <p14:tracePt t="181867" x="7037388" y="3822700"/>
          <p14:tracePt t="181880" x="7045325" y="3822700"/>
          <p14:tracePt t="181896" x="7054850" y="3822700"/>
          <p14:tracePt t="185592" x="7054850" y="3830638"/>
          <p14:tracePt t="185605" x="7062788" y="3857625"/>
          <p14:tracePt t="185618" x="7072313" y="3875088"/>
          <p14:tracePt t="185630" x="7081838" y="3902075"/>
          <p14:tracePt t="185641" x="7089775" y="3938588"/>
          <p14:tracePt t="185655" x="7089775" y="3956050"/>
          <p14:tracePt t="185667" x="7099300" y="3973513"/>
          <p14:tracePt t="185681" x="7108825" y="3990975"/>
          <p14:tracePt t="185697" x="7116763" y="4010025"/>
          <p14:tracePt t="185714" x="7116763" y="4017963"/>
          <p14:tracePt t="185731" x="7116763" y="4054475"/>
          <p14:tracePt t="185747" x="7126288" y="4081463"/>
          <p14:tracePt t="185764" x="7126288" y="4108450"/>
          <p14:tracePt t="185781" x="7126288" y="4133850"/>
          <p14:tracePt t="185798" x="7126288" y="4143375"/>
          <p14:tracePt t="185814" x="7126288" y="4160838"/>
          <p14:tracePt t="185831" x="7134225" y="4170363"/>
          <p14:tracePt t="185850" x="7134225" y="4179888"/>
          <p14:tracePt t="185864" x="7134225" y="4187825"/>
          <p14:tracePt t="185881" x="7134225" y="4197350"/>
          <p14:tracePt t="185898" x="7134225" y="4205288"/>
          <p14:tracePt t="185914" x="7143750" y="4232275"/>
          <p14:tracePt t="185931" x="7143750" y="4241800"/>
          <p14:tracePt t="185947" x="7153275" y="4241800"/>
          <p14:tracePt t="185973" x="7161213" y="4241800"/>
          <p14:tracePt t="185997" x="7180263" y="4251325"/>
          <p14:tracePt t="186010" x="7205663" y="4251325"/>
          <p14:tracePt t="186023" x="7224713" y="4259263"/>
          <p14:tracePt t="186034" x="7242175" y="4259263"/>
          <p14:tracePt t="186048" x="7259638" y="4259263"/>
          <p14:tracePt t="186064" x="7277100" y="4259263"/>
          <p14:tracePt t="186081" x="7304088" y="4251325"/>
          <p14:tracePt t="186097" x="7323138" y="4241800"/>
          <p14:tracePt t="186114" x="7323138" y="4232275"/>
          <p14:tracePt t="186131" x="7323138" y="4224338"/>
          <p14:tracePt t="186148" x="7331075" y="4205288"/>
          <p14:tracePt t="186164" x="7340600" y="4197350"/>
          <p14:tracePt t="186181" x="7340600" y="4179888"/>
          <p14:tracePt t="186206" x="7340600" y="4170363"/>
          <p14:tracePt t="186231" x="7348538" y="4152900"/>
          <p14:tracePt t="186242" x="7358063" y="4152900"/>
          <p14:tracePt t="186255" x="7358063" y="4133850"/>
          <p14:tracePt t="186291" x="7358063" y="4125913"/>
          <p14:tracePt t="186353" x="7358063" y="4116388"/>
          <p14:tracePt t="186499" x="7358063" y="4125913"/>
          <p14:tracePt t="186525" x="7358063" y="4133850"/>
          <p14:tracePt t="186536" x="7358063" y="4143375"/>
          <p14:tracePt t="186550" x="7358063" y="4160838"/>
          <p14:tracePt t="186562" x="7358063" y="4170363"/>
          <p14:tracePt t="186573" x="7358063" y="4179888"/>
          <p14:tracePt t="186585" x="7358063" y="4187825"/>
          <p14:tracePt t="186598" x="7348538" y="4187825"/>
          <p14:tracePt t="186614" x="7348538" y="4205288"/>
          <p14:tracePt t="186635" x="7348538" y="4214813"/>
          <p14:tracePt t="186659" x="7340600" y="4224338"/>
          <p14:tracePt t="186672" x="7331075" y="4232275"/>
          <p14:tracePt t="186684" x="7331075" y="4241800"/>
          <p14:tracePt t="186710" x="7331075" y="4251325"/>
          <p14:tracePt t="186720" x="7323138" y="4259263"/>
          <p14:tracePt t="186745" x="7323138" y="4268788"/>
          <p14:tracePt t="186758" x="7313613" y="4268788"/>
          <p14:tracePt t="186770" x="7313613" y="4276725"/>
          <p14:tracePt t="186819" x="7304088" y="4276725"/>
          <p14:tracePt t="186953" x="7304088" y="4268788"/>
          <p14:tracePt t="186966" x="7304088" y="4259263"/>
          <p14:tracePt t="186978" x="7304088" y="4251325"/>
          <p14:tracePt t="186990" x="7313613" y="4251325"/>
          <p14:tracePt t="187003" x="7313613" y="4232275"/>
          <p14:tracePt t="187027" x="7313613" y="4224338"/>
          <p14:tracePt t="187039" x="7323138" y="4224338"/>
          <p14:tracePt t="187051" x="7331075" y="4214813"/>
          <p14:tracePt t="187065" x="7331075" y="4205288"/>
          <p14:tracePt t="187088" x="7331075" y="4197350"/>
          <p14:tracePt t="187101" x="7331075" y="4187825"/>
          <p14:tracePt t="187115" x="7331075" y="4179888"/>
          <p14:tracePt t="187131" x="7331075" y="4160838"/>
          <p14:tracePt t="187148" x="7331075" y="4152900"/>
          <p14:tracePt t="187165" x="7331075" y="4133850"/>
          <p14:tracePt t="187181" x="7331075" y="4125913"/>
          <p14:tracePt t="187198" x="7331075" y="4116388"/>
          <p14:tracePt t="187223" x="7323138" y="4116388"/>
          <p14:tracePt t="187248" x="7313613" y="4116388"/>
          <p14:tracePt t="187260" x="7304088" y="4116388"/>
          <p14:tracePt t="187272" x="7296150" y="4116388"/>
          <p14:tracePt t="187284" x="7277100" y="4116388"/>
          <p14:tracePt t="187298" x="7259638" y="4116388"/>
          <p14:tracePt t="187315" x="7251700" y="4116388"/>
          <p14:tracePt t="187331" x="7232650" y="4108450"/>
          <p14:tracePt t="187348" x="7215188" y="4098925"/>
          <p14:tracePt t="187365" x="7215188" y="4081463"/>
          <p14:tracePt t="187381" x="7205663" y="4081463"/>
          <p14:tracePt t="187398" x="7205663" y="4071938"/>
          <p14:tracePt t="187493" x="7224713" y="4081463"/>
          <p14:tracePt t="187505" x="7232650" y="4098925"/>
          <p14:tracePt t="187517" x="7251700" y="4108450"/>
          <p14:tracePt t="187529" x="7269163" y="4125913"/>
          <p14:tracePt t="187542" x="7286625" y="4133850"/>
          <p14:tracePt t="187554" x="7304088" y="4152900"/>
          <p14:tracePt t="187566" x="7323138" y="4160838"/>
          <p14:tracePt t="187581" x="7331075" y="4160838"/>
          <p14:tracePt t="187598" x="7348538" y="4170363"/>
          <p14:tracePt t="187615" x="7367588" y="4170363"/>
          <p14:tracePt t="187639" x="7375525" y="4170363"/>
          <p14:tracePt t="187652" x="7385050" y="4170363"/>
          <p14:tracePt t="187665" x="7394575" y="4160838"/>
          <p14:tracePt t="187681" x="7394575" y="4143375"/>
          <p14:tracePt t="187698" x="7394575" y="4133850"/>
          <p14:tracePt t="187715" x="7394575" y="4108450"/>
          <p14:tracePt t="187739" x="7394575" y="4098925"/>
          <p14:tracePt t="187823" x="7385050" y="4098925"/>
          <p14:tracePt t="188044" x="7385050" y="4108450"/>
          <p14:tracePt t="188057" x="7385050" y="4116388"/>
          <p14:tracePt t="188081" x="7385050" y="4125913"/>
          <p14:tracePt t="188093" x="7385050" y="4133850"/>
          <p14:tracePt t="188104" x="7385050" y="4143375"/>
          <p14:tracePt t="188118" x="7375525" y="4160838"/>
          <p14:tracePt t="188132" x="7375525" y="4170363"/>
          <p14:tracePt t="188148" x="7367588" y="4187825"/>
          <p14:tracePt t="188165" x="7348538" y="4197350"/>
          <p14:tracePt t="188182" x="7331075" y="4224338"/>
          <p14:tracePt t="188198" x="7331075" y="4232275"/>
          <p14:tracePt t="188215" x="7304088" y="4268788"/>
          <p14:tracePt t="188232" x="7296150" y="4276725"/>
          <p14:tracePt t="188248" x="7277100" y="4295775"/>
          <p14:tracePt t="188265" x="7251700" y="4330700"/>
          <p14:tracePt t="188289" x="7242175" y="4348163"/>
          <p14:tracePt t="188301" x="7224713" y="4357688"/>
          <p14:tracePt t="188315" x="7215188" y="4367213"/>
          <p14:tracePt t="188332" x="7197725" y="4375150"/>
          <p14:tracePt t="188348" x="7197725" y="4394200"/>
          <p14:tracePt t="188365" x="7170738" y="4411663"/>
          <p14:tracePt t="188382" x="7153275" y="4419600"/>
          <p14:tracePt t="188398" x="7143750" y="4429125"/>
          <p14:tracePt t="188415" x="7134225" y="4438650"/>
          <p14:tracePt t="188432" x="7134225" y="4446588"/>
          <p14:tracePt t="188448" x="7116763" y="4456113"/>
          <p14:tracePt t="188465" x="7108825" y="4456113"/>
          <p14:tracePt t="188482" x="7108825" y="4465638"/>
          <p14:tracePt t="188498" x="7089775" y="4473575"/>
          <p14:tracePt t="188583" x="7081838" y="4483100"/>
          <p14:tracePt t="188633" x="7072313" y="4483100"/>
          <p14:tracePt t="188643" x="7072313" y="4491038"/>
          <p14:tracePt t="188657" x="7062788" y="4491038"/>
          <p14:tracePt t="188668" x="7062788" y="4500563"/>
          <p14:tracePt t="188682" x="7054850" y="4500563"/>
          <p14:tracePt t="188706" x="7045325" y="4510088"/>
          <p14:tracePt t="188730" x="7037388" y="4510088"/>
          <p14:tracePt t="188743" x="7027863" y="4518025"/>
          <p14:tracePt t="188755" x="7018338" y="4518025"/>
          <p14:tracePt t="188767" x="7010400" y="4518025"/>
          <p14:tracePt t="188782" x="7000875" y="4527550"/>
          <p14:tracePt t="188798" x="6991350" y="4527550"/>
          <p14:tracePt t="188815" x="6983413" y="4527550"/>
          <p14:tracePt t="188832" x="6973888" y="4537075"/>
          <p14:tracePt t="188848" x="6956425" y="4537075"/>
          <p14:tracePt t="188866" x="6938963" y="4545013"/>
          <p14:tracePt t="188882" x="6929438" y="4554538"/>
          <p14:tracePt t="188899" x="6919913" y="4554538"/>
          <p14:tracePt t="188915" x="6911975" y="4554538"/>
          <p14:tracePt t="188932" x="6911975" y="4562475"/>
          <p14:tracePt t="188949" x="6894513" y="4572000"/>
          <p14:tracePt t="188965" x="6884988" y="4572000"/>
          <p14:tracePt t="188982" x="6867525" y="4589463"/>
          <p14:tracePt t="188999" x="6848475" y="4598988"/>
          <p14:tracePt t="189015" x="6804025" y="4616450"/>
          <p14:tracePt t="189032" x="6796088" y="4616450"/>
          <p14:tracePt t="189048" x="6777038" y="4625975"/>
          <p14:tracePt t="189065" x="6769100" y="4625975"/>
          <p14:tracePt t="189082" x="6759575" y="4625975"/>
          <p14:tracePt t="189098" x="6742113" y="4643438"/>
          <p14:tracePt t="189115" x="6732588" y="4643438"/>
          <p14:tracePt t="189132" x="6724650" y="4643438"/>
          <p14:tracePt t="189149" x="6715125" y="4652963"/>
          <p14:tracePt t="189883" x="6724650" y="4652963"/>
          <p14:tracePt t="189895" x="6732588" y="4652963"/>
          <p14:tracePt t="189906" x="6742113" y="4643438"/>
          <p14:tracePt t="189919" x="6769100" y="4643438"/>
          <p14:tracePt t="189932" x="6777038" y="4633913"/>
          <p14:tracePt t="189949" x="6786563" y="4625975"/>
          <p14:tracePt t="189965" x="6804025" y="4625975"/>
          <p14:tracePt t="189982" x="6831013" y="4608513"/>
          <p14:tracePt t="189999" x="6848475" y="4598988"/>
          <p14:tracePt t="190015" x="6875463" y="4581525"/>
          <p14:tracePt t="190032" x="6929438" y="4554538"/>
          <p14:tracePt t="190049" x="6946900" y="4537075"/>
          <p14:tracePt t="190065" x="6983413" y="4527550"/>
          <p14:tracePt t="190082" x="6991350" y="4518025"/>
          <p14:tracePt t="190099" x="7010400" y="4510088"/>
          <p14:tracePt t="190116" x="7027863" y="4491038"/>
          <p14:tracePt t="190132" x="7045325" y="4491038"/>
          <p14:tracePt t="190149" x="7045325" y="4483100"/>
          <p14:tracePt t="190165" x="7045325" y="4473575"/>
          <p14:tracePt t="190190" x="7054850" y="4473575"/>
          <p14:tracePt t="190214" x="7062788" y="4446588"/>
          <p14:tracePt t="190225" x="7062788" y="4429125"/>
          <p14:tracePt t="190238" x="7081838" y="4402138"/>
          <p14:tracePt t="190250" x="7089775" y="4357688"/>
          <p14:tracePt t="190266" x="7108825" y="4313238"/>
          <p14:tracePt t="190282" x="7126288" y="4276725"/>
          <p14:tracePt t="190299" x="7161213" y="4170363"/>
          <p14:tracePt t="190316" x="7161213" y="4143375"/>
          <p14:tracePt t="190332" x="7170738" y="4133850"/>
          <p14:tracePt t="190349" x="7170738" y="4116388"/>
          <p14:tracePt t="190373" x="7170738" y="4108450"/>
          <p14:tracePt t="190435" x="7161213" y="4108450"/>
          <p14:tracePt t="190986" x="7180263" y="4108450"/>
          <p14:tracePt t="190997" x="7197725" y="4108450"/>
          <p14:tracePt t="191010" x="7242175" y="4108450"/>
          <p14:tracePt t="191021" x="7277100" y="4116388"/>
          <p14:tracePt t="191034" x="7304088" y="4125913"/>
          <p14:tracePt t="191049" x="7331075" y="4125913"/>
          <p14:tracePt t="191066" x="7367588" y="4133850"/>
          <p14:tracePt t="191082" x="7385050" y="4133850"/>
          <p14:tracePt t="191099" x="7412038" y="4133850"/>
          <p14:tracePt t="191116" x="7429500" y="4133850"/>
          <p14:tracePt t="191218" x="7439025" y="4133850"/>
          <p14:tracePt t="191229" x="7446963" y="4116388"/>
          <p14:tracePt t="191243" x="7456488" y="4116388"/>
          <p14:tracePt t="191256" x="7456488" y="4108450"/>
          <p14:tracePt t="191426" x="7446963" y="4108450"/>
          <p14:tracePt t="191451" x="7439025" y="4108450"/>
          <p14:tracePt t="191488" x="7439025" y="4116388"/>
          <p14:tracePt t="191499" x="7429500" y="4116388"/>
          <p14:tracePt t="191512" x="7419975" y="4125913"/>
          <p14:tracePt t="191524" x="7412038" y="4133850"/>
          <p14:tracePt t="191537" x="7402513" y="4152900"/>
          <p14:tracePt t="191549" x="7385050" y="4160838"/>
          <p14:tracePt t="191566" x="7367588" y="4179888"/>
          <p14:tracePt t="191583" x="7358063" y="4197350"/>
          <p14:tracePt t="191599" x="7331075" y="4232275"/>
          <p14:tracePt t="191616" x="7304088" y="4241800"/>
          <p14:tracePt t="191633" x="7304088" y="4251325"/>
          <p14:tracePt t="191649" x="7269163" y="4286250"/>
          <p14:tracePt t="191666" x="7242175" y="4303713"/>
          <p14:tracePt t="191683" x="7224713" y="4313238"/>
          <p14:tracePt t="191699" x="7197725" y="4340225"/>
          <p14:tracePt t="191716" x="7188200" y="4348163"/>
          <p14:tracePt t="191733" x="7170738" y="4357688"/>
          <p14:tracePt t="191733" x="7161213" y="4367213"/>
          <p14:tracePt t="191749" x="7153275" y="4384675"/>
          <p14:tracePt t="191766" x="7134225" y="4402138"/>
          <p14:tracePt t="191783" x="7099300" y="4446588"/>
          <p14:tracePt t="191799" x="7089775" y="4465638"/>
          <p14:tracePt t="191816" x="7072313" y="4473575"/>
          <p14:tracePt t="191833" x="7045325" y="4500563"/>
          <p14:tracePt t="191850" x="7027863" y="4510088"/>
          <p14:tracePt t="191866" x="7010400" y="4518025"/>
          <p14:tracePt t="191883" x="6983413" y="4545013"/>
          <p14:tracePt t="191899" x="6956425" y="4562475"/>
          <p14:tracePt t="191916" x="6938963" y="4581525"/>
          <p14:tracePt t="191933" x="6919913" y="4581525"/>
          <p14:tracePt t="191949" x="6919913" y="4589463"/>
          <p14:tracePt t="191966" x="6911975" y="4589463"/>
          <p14:tracePt t="191990" x="6902450" y="4608513"/>
          <p14:tracePt t="192001" x="6894513" y="4608513"/>
          <p14:tracePt t="192027" x="6884988" y="4608513"/>
          <p14:tracePt t="192517" x="6875463" y="4608513"/>
          <p14:tracePt t="192529" x="6858000" y="4616450"/>
          <p14:tracePt t="192541" x="6848475" y="4616450"/>
          <p14:tracePt t="192566" x="6840538" y="4616450"/>
          <p14:tracePt t="192577" x="6831013" y="4616450"/>
          <p14:tracePt t="192590" x="6823075" y="4625975"/>
          <p14:tracePt t="192603" x="6813550" y="4625975"/>
          <p14:tracePt t="192616" x="6804025" y="4633913"/>
          <p14:tracePt t="192633" x="6786563" y="4633913"/>
          <p14:tracePt t="192650" x="6777038" y="4643438"/>
          <p14:tracePt t="192667" x="6724650" y="4660900"/>
          <p14:tracePt t="192683" x="6705600" y="4660900"/>
          <p14:tracePt t="192700" x="6680200" y="4679950"/>
          <p14:tracePt t="192716" x="6616700" y="4697413"/>
          <p14:tracePt t="192733" x="6599238" y="4705350"/>
          <p14:tracePt t="192750" x="6545263" y="4732338"/>
          <p14:tracePt t="192766" x="6518275" y="4741863"/>
          <p14:tracePt t="192783" x="6491288" y="4751388"/>
          <p14:tracePt t="192800" x="6473825" y="4759325"/>
          <p14:tracePt t="192824" x="6465888" y="4759325"/>
          <p14:tracePt t="193130" x="6473825" y="4759325"/>
          <p14:tracePt t="193142" x="6491288" y="4751388"/>
          <p14:tracePt t="193153" x="6518275" y="4741863"/>
          <p14:tracePt t="193167" x="6545263" y="4732338"/>
          <p14:tracePt t="193179" x="6589713" y="4705350"/>
          <p14:tracePt t="193191" x="6643688" y="4679950"/>
          <p14:tracePt t="193202" x="6697663" y="4643438"/>
          <p14:tracePt t="193216" x="6751638" y="4608513"/>
          <p14:tracePt t="193233" x="6813550" y="4572000"/>
          <p14:tracePt t="193250" x="6840538" y="4545013"/>
          <p14:tracePt t="193266" x="6911975" y="4483100"/>
          <p14:tracePt t="193283" x="6929438" y="4456113"/>
          <p14:tracePt t="193300" x="6946900" y="4438650"/>
          <p14:tracePt t="193317" x="7000875" y="4384675"/>
          <p14:tracePt t="193333" x="7027863" y="4340225"/>
          <p14:tracePt t="193350" x="7054850" y="4295775"/>
          <p14:tracePt t="193366" x="7062788" y="4286250"/>
          <p14:tracePt t="193383" x="7072313" y="4276725"/>
          <p14:tracePt t="193400" x="7081838" y="4232275"/>
          <p14:tracePt t="193416" x="7081838" y="4205288"/>
          <p14:tracePt t="193433" x="7089775" y="4170363"/>
          <p14:tracePt t="193450" x="7108825" y="4108450"/>
          <p14:tracePt t="193467" x="7108825" y="4098925"/>
          <p14:tracePt t="193483" x="7108825" y="4089400"/>
          <p14:tracePt t="193500" x="7108825" y="4062413"/>
          <p14:tracePt t="193517" x="7108825" y="4054475"/>
          <p14:tracePt t="193533" x="7108825" y="4027488"/>
          <p14:tracePt t="193550" x="7099300" y="4000500"/>
          <p14:tracePt t="193567" x="7089775" y="3983038"/>
          <p14:tracePt t="193583" x="7081838" y="3965575"/>
          <p14:tracePt t="193600" x="7072313" y="3946525"/>
          <p14:tracePt t="193617" x="7062788" y="3938588"/>
          <p14:tracePt t="193634" x="7045325" y="3919538"/>
          <p14:tracePt t="193650" x="7045325" y="3911600"/>
          <p14:tracePt t="193667" x="7037388" y="3902075"/>
          <p14:tracePt t="193683" x="7027863" y="3894138"/>
          <p14:tracePt t="193717" x="7018338" y="3894138"/>
          <p14:tracePt t="193803" x="7018338" y="3902075"/>
          <p14:tracePt t="193815" x="7018338" y="3919538"/>
          <p14:tracePt t="193828" x="7027863" y="3946525"/>
          <p14:tracePt t="193840" x="7027863" y="3973513"/>
          <p14:tracePt t="193852" x="7045325" y="4000500"/>
          <p14:tracePt t="193867" x="7054850" y="4017963"/>
          <p14:tracePt t="193884" x="7062788" y="4044950"/>
          <p14:tracePt t="193900" x="7062788" y="4062413"/>
          <p14:tracePt t="193917" x="7072313" y="4089400"/>
          <p14:tracePt t="193933" x="7081838" y="4116388"/>
          <p14:tracePt t="193950" x="7089775" y="4125913"/>
          <p14:tracePt t="194074" x="7089775" y="4108450"/>
          <p14:tracePt t="194086" x="7089775" y="4098925"/>
          <p14:tracePt t="194097" x="7089775" y="4089400"/>
          <p14:tracePt t="194109" x="7089775" y="4071938"/>
          <p14:tracePt t="194134" x="7089775" y="4062413"/>
          <p14:tracePt t="194232" x="7099300" y="4062413"/>
          <p14:tracePt t="194245" x="7116763" y="4071938"/>
          <p14:tracePt t="194256" x="7126288" y="4081463"/>
          <p14:tracePt t="194270" x="7143750" y="4089400"/>
          <p14:tracePt t="194283" x="7161213" y="4098925"/>
          <p14:tracePt t="194300" x="7170738" y="4108450"/>
          <p14:tracePt t="194317" x="7180263" y="4108450"/>
          <p14:tracePt t="194333" x="7197725" y="4108450"/>
          <p14:tracePt t="194350" x="7205663" y="4108450"/>
          <p14:tracePt t="194367" x="7224713" y="4098925"/>
          <p14:tracePt t="194383" x="7242175" y="4071938"/>
          <p14:tracePt t="194400" x="7259638" y="4062413"/>
          <p14:tracePt t="194417" x="7304088" y="4000500"/>
          <p14:tracePt t="194434" x="7331075" y="3956050"/>
          <p14:tracePt t="194451" x="7358063" y="3911600"/>
          <p14:tracePt t="194467" x="7412038" y="3795713"/>
          <p14:tracePt t="194483" x="7446963" y="3705225"/>
          <p14:tracePt t="194500" x="7491413" y="3608388"/>
          <p14:tracePt t="194517" x="7562850" y="3429000"/>
          <p14:tracePt t="194534" x="7581900" y="3340100"/>
          <p14:tracePt t="194550" x="7599363" y="3187700"/>
          <p14:tracePt t="194567" x="7599363" y="3108325"/>
          <p14:tracePt t="194583" x="7599363" y="3036888"/>
          <p14:tracePt t="194600" x="7562850" y="2884488"/>
          <p14:tracePt t="194617" x="7518400" y="2840038"/>
          <p14:tracePt t="194634" x="7483475" y="2803525"/>
          <p14:tracePt t="194650" x="7419975" y="2768600"/>
          <p14:tracePt t="194667" x="7385050" y="2768600"/>
          <p14:tracePt t="194684" x="7340600" y="2759075"/>
          <p14:tracePt t="194700" x="7251700" y="2732088"/>
          <p14:tracePt t="194717" x="7180263" y="2724150"/>
          <p14:tracePt t="194733" x="7081838" y="2724150"/>
          <p14:tracePt t="194750" x="6946900" y="2724150"/>
          <p14:tracePt t="194991" x="6919913" y="2697163"/>
          <p14:tracePt t="195004" x="6894513" y="2670175"/>
          <p14:tracePt t="195016" x="6840538" y="2598738"/>
          <p14:tracePt t="195029" x="6786563" y="2509838"/>
          <p14:tracePt t="195041" x="6732588" y="2419350"/>
          <p14:tracePt t="195053" x="6680200" y="2330450"/>
          <p14:tracePt t="195067" x="6643688" y="2251075"/>
          <p14:tracePt t="195084" x="6608763" y="2197100"/>
          <p14:tracePt t="195100" x="6572250" y="2152650"/>
          <p14:tracePt t="195117" x="6483350" y="2089150"/>
          <p14:tracePt t="195134" x="6446838" y="2081213"/>
          <p14:tracePt t="195150" x="6340475" y="2071688"/>
          <p14:tracePt t="195167" x="6276975" y="2071688"/>
          <p14:tracePt t="195184" x="6224588" y="2071688"/>
          <p14:tracePt t="195200" x="6134100" y="2071688"/>
          <p14:tracePt t="195217" x="6099175" y="2071688"/>
          <p14:tracePt t="195234" x="6089650" y="2081213"/>
          <p14:tracePt t="195250" x="6062663" y="2089150"/>
          <p14:tracePt t="195267" x="6027738" y="2116138"/>
          <p14:tracePt t="195284" x="5973763" y="2143125"/>
          <p14:tracePt t="195300" x="5894388" y="2214563"/>
          <p14:tracePt t="195317" x="5857875" y="2232025"/>
          <p14:tracePt t="195334" x="5776913" y="2295525"/>
          <p14:tracePt t="195351" x="5741988" y="2330450"/>
          <p14:tracePt t="195367" x="5705475" y="2374900"/>
          <p14:tracePt t="195384" x="5661025" y="2428875"/>
          <p14:tracePt t="195400" x="5581650" y="2554288"/>
          <p14:tracePt t="195417" x="5545138" y="2598738"/>
          <p14:tracePt t="195434" x="5483225" y="2670175"/>
          <p14:tracePt t="195451" x="5456238" y="2714625"/>
          <p14:tracePt t="195467" x="5429250" y="2768600"/>
          <p14:tracePt t="195484" x="5367338" y="2928938"/>
          <p14:tracePt t="195500" x="5322888" y="3009900"/>
          <p14:tracePt t="195517" x="5295900" y="3089275"/>
          <p14:tracePt t="195534" x="5241925" y="3241675"/>
          <p14:tracePt t="195551" x="5224463" y="3313113"/>
          <p14:tracePt t="195567" x="5205413" y="3357563"/>
          <p14:tracePt t="195584" x="5187950" y="3473450"/>
          <p14:tracePt t="195601" x="5180013" y="3536950"/>
          <p14:tracePt t="195617" x="5160963" y="3660775"/>
          <p14:tracePt t="195634" x="5153025" y="3697288"/>
          <p14:tracePt t="195651" x="5153025" y="3732213"/>
          <p14:tracePt t="195667" x="5153025" y="3768725"/>
          <p14:tracePt t="195684" x="5153025" y="3776663"/>
          <p14:tracePt t="195700" x="5153025" y="3795713"/>
          <p14:tracePt t="195717" x="5153025" y="3813175"/>
          <p14:tracePt t="195734" x="5160963" y="3822700"/>
          <p14:tracePt t="195751" x="5170488" y="3830638"/>
          <p14:tracePt t="195767" x="5180013" y="3840163"/>
          <p14:tracePt t="195901" x="5197475" y="3840163"/>
          <p14:tracePt t="195912" x="5205413" y="3840163"/>
          <p14:tracePt t="195923" x="5224463" y="3840163"/>
          <p14:tracePt t="195936" x="5268913" y="3848100"/>
          <p14:tracePt t="195951" x="5348288" y="3875088"/>
          <p14:tracePt t="195967" x="5446713" y="3911600"/>
          <p14:tracePt t="195984" x="5608638" y="3956050"/>
          <p14:tracePt t="196001" x="5983288" y="4071938"/>
          <p14:tracePt t="196017" x="6188075" y="4125913"/>
          <p14:tracePt t="196034" x="6491288" y="4187825"/>
          <p14:tracePt t="196051" x="6589713" y="4197350"/>
          <p14:tracePt t="196067" x="6680200" y="4205288"/>
          <p14:tracePt t="196084" x="6804025" y="4205288"/>
          <p14:tracePt t="196101" x="6840538" y="4205288"/>
          <p14:tracePt t="196117" x="6875463" y="4205288"/>
          <p14:tracePt t="196134" x="6929438" y="4187825"/>
          <p14:tracePt t="196151" x="6946900" y="4179888"/>
          <p14:tracePt t="196168" x="6991350" y="4160838"/>
          <p14:tracePt t="196184" x="7010400" y="4160838"/>
          <p14:tracePt t="196204" x="7018338" y="4160838"/>
          <p14:tracePt t="196217" x="7027863" y="4160838"/>
          <p14:tracePt t="196234" x="7027863" y="4152900"/>
          <p14:tracePt t="196267" x="7054850" y="4160838"/>
          <p14:tracePt t="196279" x="7089775" y="4187825"/>
          <p14:tracePt t="196290" x="7116763" y="4214813"/>
          <p14:tracePt t="196303" x="7143750" y="4241800"/>
          <p14:tracePt t="196317" x="7153275" y="4259263"/>
          <p14:tracePt t="196334" x="7161213" y="4268788"/>
          <p14:tracePt t="196352" x="7170738" y="4276725"/>
          <p14:tracePt t="196388" x="7180263" y="4286250"/>
          <p14:tracePt t="196622" x="7188200" y="4295775"/>
          <p14:tracePt t="196634" x="7215188" y="4313238"/>
          <p14:tracePt t="196646" x="7232650" y="4340225"/>
          <p14:tracePt t="196658" x="7259638" y="4367213"/>
          <p14:tracePt t="196671" x="7277100" y="4394200"/>
          <p14:tracePt t="196684" x="7286625" y="4411663"/>
          <p14:tracePt t="196701" x="7296150" y="4429125"/>
          <p14:tracePt t="196718" x="7304088" y="4446588"/>
          <p14:tracePt t="196734" x="7313613" y="4465638"/>
          <p14:tracePt t="196757" x="7313613" y="4473575"/>
          <p14:tracePt t="196818" x="7323138" y="4473575"/>
          <p14:tracePt t="196891" x="7323138" y="4483100"/>
          <p14:tracePt t="196905" x="7323138" y="4491038"/>
          <p14:tracePt t="196989" x="7323138" y="4483100"/>
          <p14:tracePt t="197001" x="7323138" y="4473575"/>
          <p14:tracePt t="197014" x="7323138" y="4465638"/>
          <p14:tracePt t="197025" x="7313613" y="4456113"/>
          <p14:tracePt t="197037" x="7313613" y="4446588"/>
          <p14:tracePt t="197148" x="7313613" y="4456113"/>
          <p14:tracePt t="197161" x="7313613" y="4483100"/>
          <p14:tracePt t="197174" x="7340600" y="4510088"/>
          <p14:tracePt t="197185" x="7358063" y="4545013"/>
          <p14:tracePt t="197201" x="7375525" y="4562475"/>
          <p14:tracePt t="197218" x="7385050" y="4572000"/>
          <p14:tracePt t="197234" x="7385050" y="4581525"/>
          <p14:tracePt t="197251" x="7394575" y="4581525"/>
          <p14:tracePt t="197268" x="7394575" y="4589463"/>
          <p14:tracePt t="197345" x="7385050" y="4581525"/>
          <p14:tracePt t="197357" x="7375525" y="4572000"/>
          <p14:tracePt t="197368" x="7348538" y="4545013"/>
          <p14:tracePt t="197382" x="7331075" y="4518025"/>
          <p14:tracePt t="197394" x="7304088" y="4483100"/>
          <p14:tracePt t="197406" x="7286625" y="4465638"/>
          <p14:tracePt t="197418" x="7277100" y="4446588"/>
          <p14:tracePt t="197443" x="7269163" y="4446588"/>
          <p14:tracePt t="197541" x="7286625" y="4465638"/>
          <p14:tracePt t="197552" x="7304088" y="4483100"/>
          <p14:tracePt t="197564" x="7323138" y="4510088"/>
          <p14:tracePt t="197578" x="7340600" y="4527550"/>
          <p14:tracePt t="197590" x="7348538" y="4537075"/>
          <p14:tracePt t="197601" x="7358063" y="4545013"/>
          <p14:tracePt t="197639" x="7358063" y="4554538"/>
          <p14:tracePt t="198766" x="7358063" y="4562475"/>
          <p14:tracePt t="200530" x="7348538" y="4562475"/>
          <p14:tracePt t="200543" x="7313613" y="4562475"/>
          <p14:tracePt t="200555" x="7232650" y="4554538"/>
          <p14:tracePt t="200566" x="7108825" y="4527550"/>
          <p14:tracePt t="200579" x="6894513" y="4483100"/>
          <p14:tracePt t="200592" x="6616700" y="4402138"/>
          <p14:tracePt t="200604" x="6323013" y="4330700"/>
          <p14:tracePt t="200619" x="6000750" y="4251325"/>
          <p14:tracePt t="200635" x="5643563" y="4197350"/>
          <p14:tracePt t="200652" x="4956175" y="4133850"/>
          <p14:tracePt t="200669" x="4608513" y="4133850"/>
          <p14:tracePt t="200685" x="4340225" y="4133850"/>
          <p14:tracePt t="200702" x="3938588" y="4133850"/>
          <p14:tracePt t="200719" x="3803650" y="4125913"/>
          <p14:tracePt t="200735" x="3679825" y="4116388"/>
          <p14:tracePt t="200752" x="3509963" y="4081463"/>
          <p14:tracePt t="200769" x="3455988" y="4071938"/>
          <p14:tracePt t="200785" x="3411538" y="4071938"/>
          <p14:tracePt t="200802" x="3394075" y="4062413"/>
          <p14:tracePt t="201045" x="3357563" y="4062413"/>
          <p14:tracePt t="201057" x="3295650" y="4071938"/>
          <p14:tracePt t="201069" x="3170238" y="4089400"/>
          <p14:tracePt t="201081" x="2973388" y="4143375"/>
          <p14:tracePt t="201094" x="2679700" y="4214813"/>
          <p14:tracePt t="201106" x="2411413" y="4295775"/>
          <p14:tracePt t="201119" x="2187575" y="4330700"/>
          <p14:tracePt t="201135" x="2000250" y="4375150"/>
          <p14:tracePt t="201152" x="1857375" y="4394200"/>
          <p14:tracePt t="201169" x="1687513" y="4402138"/>
          <p14:tracePt t="201186" x="1616075" y="4402138"/>
          <p14:tracePt t="201202" x="1554163" y="4402138"/>
          <p14:tracePt t="201219" x="1419225" y="4402138"/>
          <p14:tracePt t="201236" x="1339850" y="4411663"/>
          <p14:tracePt t="201253" x="1250950" y="4411663"/>
          <p14:tracePt t="201269" x="1223963" y="4411663"/>
          <p14:tracePt t="201286" x="1214438" y="4411663"/>
          <p14:tracePt t="201302" x="1187450" y="4402138"/>
          <p14:tracePt t="201365" x="1179513" y="4402138"/>
          <p14:tracePt t="201413" x="1179513" y="4394200"/>
          <p14:tracePt t="201522" x="1187450" y="4394200"/>
          <p14:tracePt t="201621" x="1214438" y="4394200"/>
          <p14:tracePt t="201633" x="1258888" y="4402138"/>
          <p14:tracePt t="201645" x="1322388" y="4411663"/>
          <p14:tracePt t="201658" x="1438275" y="4419600"/>
          <p14:tracePt t="201670" x="1608138" y="4429125"/>
          <p14:tracePt t="201686" x="1839913" y="4446588"/>
          <p14:tracePt t="201702" x="2017713" y="4446588"/>
          <p14:tracePt t="201719" x="2268538" y="4465638"/>
          <p14:tracePt t="201736" x="2330450" y="4473575"/>
          <p14:tracePt t="201752" x="2374900" y="4473575"/>
          <p14:tracePt t="201769" x="2393950" y="4483100"/>
          <p14:tracePt t="201793" x="2401888" y="4483100"/>
          <p14:tracePt t="201841" x="2401888" y="4491038"/>
          <p14:tracePt t="202025" x="2411413" y="4491038"/>
          <p14:tracePt t="202037" x="2419350" y="4491038"/>
          <p14:tracePt t="202049" x="2446338" y="4491038"/>
          <p14:tracePt t="202061" x="2490788" y="4483100"/>
          <p14:tracePt t="202075" x="2571750" y="4473575"/>
          <p14:tracePt t="202086" x="2652713" y="4465638"/>
          <p14:tracePt t="202102" x="2741613" y="4456113"/>
          <p14:tracePt t="202119" x="2803525" y="4456113"/>
          <p14:tracePt t="202136" x="2901950" y="4456113"/>
          <p14:tracePt t="202153" x="2919413" y="4456113"/>
          <p14:tracePt t="202169" x="2938463" y="4456113"/>
          <p14:tracePt t="202186" x="2946400" y="4456113"/>
          <p14:tracePt t="203189" x="2928938" y="4456113"/>
          <p14:tracePt t="203203" x="2919413" y="4456113"/>
          <p14:tracePt t="203220" x="2901950" y="4456113"/>
          <p14:tracePt t="203236" x="2867025" y="4456113"/>
          <p14:tracePt t="203253" x="2768600" y="4491038"/>
          <p14:tracePt t="203270" x="2705100" y="4510088"/>
          <p14:tracePt t="203286" x="2581275" y="4545013"/>
          <p14:tracePt t="203303" x="2500313" y="4572000"/>
          <p14:tracePt t="203320" x="2438400" y="4598988"/>
          <p14:tracePt t="203336" x="2295525" y="4643438"/>
          <p14:tracePt t="203353" x="2214563" y="4679950"/>
          <p14:tracePt t="203369" x="2160588" y="4705350"/>
          <p14:tracePt t="203386" x="2044700" y="4751388"/>
          <p14:tracePt t="203403" x="2000250" y="4768850"/>
          <p14:tracePt t="203420" x="1982788" y="4768850"/>
          <p14:tracePt t="203437" x="1955800" y="4768850"/>
          <p14:tracePt t="203470" x="1946275" y="4768850"/>
          <p14:tracePt t="203728" x="1965325" y="4768850"/>
          <p14:tracePt t="203740" x="1973263" y="4768850"/>
          <p14:tracePt t="203754" x="1990725" y="4776788"/>
          <p14:tracePt t="203766" x="2009775" y="4776788"/>
          <p14:tracePt t="203776" x="2044700" y="4786313"/>
          <p14:tracePt t="203788" x="2089150" y="4786313"/>
          <p14:tracePt t="203803" x="2160588" y="4786313"/>
          <p14:tracePt t="203820" x="2259013" y="4795838"/>
          <p14:tracePt t="203836" x="2384425" y="4803775"/>
          <p14:tracePt t="203853" x="2643188" y="4830763"/>
          <p14:tracePt t="203870" x="2751138" y="4848225"/>
          <p14:tracePt t="203886" x="2822575" y="4857750"/>
          <p14:tracePt t="203903" x="2894013" y="4857750"/>
          <p14:tracePt t="203920" x="2901950" y="4857750"/>
          <p14:tracePt t="203936" x="2911475" y="4867275"/>
          <p14:tracePt t="204096" x="2938463" y="4867275"/>
          <p14:tracePt t="204107" x="2965450" y="4867275"/>
          <p14:tracePt t="204121" x="2982913" y="4867275"/>
          <p14:tracePt t="204132" x="3017838" y="4867275"/>
          <p14:tracePt t="204144" x="3054350" y="4867275"/>
          <p14:tracePt t="204157" x="3089275" y="4867275"/>
          <p14:tracePt t="204170" x="3133725" y="4867275"/>
          <p14:tracePt t="204186" x="3179763" y="4867275"/>
          <p14:tracePt t="204203" x="3214688" y="4867275"/>
          <p14:tracePt t="204220" x="3268663" y="4867275"/>
          <p14:tracePt t="204237" x="3276600" y="4867275"/>
          <p14:tracePt t="204253" x="3286125" y="4867275"/>
          <p14:tracePt t="204695" x="3286125" y="4857750"/>
          <p14:tracePt t="204708" x="3286125" y="4848225"/>
          <p14:tracePt t="204721" x="3286125" y="4822825"/>
          <p14:tracePt t="204732" x="3322638" y="4768850"/>
          <p14:tracePt t="204745" x="3473450" y="4589463"/>
          <p14:tracePt t="204757" x="3813175" y="4251325"/>
          <p14:tracePt t="204770" x="4170363" y="3946525"/>
          <p14:tracePt t="204787" x="4562475" y="3679825"/>
          <p14:tracePt t="204804" x="5010150" y="3402013"/>
          <p14:tracePt t="204820" x="5857875" y="2965450"/>
          <p14:tracePt t="204837" x="6081713" y="2803525"/>
          <p14:tracePt t="204853" x="6188075" y="2714625"/>
          <p14:tracePt t="204871" x="6259513" y="2670175"/>
          <p14:tracePt t="204887" x="6296025" y="2625725"/>
          <p14:tracePt t="204903" x="6296025" y="2616200"/>
          <p14:tracePt t="204920" x="6296025" y="2608263"/>
          <p14:tracePt t="205015" x="6286500" y="2608263"/>
          <p14:tracePt t="205174" x="6303963" y="2608263"/>
          <p14:tracePt t="205188" x="6323013" y="2608263"/>
          <p14:tracePt t="205199" x="6330950" y="2616200"/>
          <p14:tracePt t="205210" x="6348413" y="2643188"/>
          <p14:tracePt t="205222" x="6357938" y="2670175"/>
          <p14:tracePt t="205237" x="6367463" y="2705100"/>
          <p14:tracePt t="205253" x="6384925" y="2732088"/>
          <p14:tracePt t="205271" x="6402388" y="2776538"/>
          <p14:tracePt t="205287" x="6429375" y="2847975"/>
          <p14:tracePt t="205303" x="6438900" y="2874963"/>
          <p14:tracePt t="205320" x="6456363" y="2901950"/>
          <p14:tracePt t="205337" x="6465888" y="2946400"/>
          <p14:tracePt t="205354" x="6473825" y="2965450"/>
          <p14:tracePt t="205370" x="6483350" y="2982913"/>
          <p14:tracePt t="205387" x="6491288" y="2990850"/>
          <p14:tracePt t="205404" x="6500813" y="3009900"/>
          <p14:tracePt t="205420" x="6537325" y="3044825"/>
          <p14:tracePt t="205437" x="6562725" y="3062288"/>
          <p14:tracePt t="205454" x="6589713" y="3071813"/>
          <p14:tracePt t="205470" x="6616700" y="3089275"/>
          <p14:tracePt t="205487" x="6634163" y="3089275"/>
          <p14:tracePt t="205503" x="6643688" y="3089275"/>
          <p14:tracePt t="205520" x="6688138" y="3089275"/>
          <p14:tracePt t="205537" x="6732588" y="3089275"/>
          <p14:tracePt t="205554" x="6786563" y="3081338"/>
          <p14:tracePt t="205570" x="6804025" y="3071813"/>
          <p14:tracePt t="205587" x="6823075" y="3062288"/>
          <p14:tracePt t="205604" x="6848475" y="3054350"/>
          <p14:tracePt t="205620" x="6858000" y="3054350"/>
          <p14:tracePt t="205637" x="6867525" y="3054350"/>
          <p14:tracePt t="205654" x="6884988" y="3054350"/>
          <p14:tracePt t="205676" x="6902450" y="3054350"/>
          <p14:tracePt t="205688" x="6911975" y="3054350"/>
          <p14:tracePt t="205738" x="6919913" y="3054350"/>
          <p14:tracePt t="205751" x="6929438" y="3062288"/>
          <p14:tracePt t="205762" x="6929438" y="3071813"/>
          <p14:tracePt t="205775" x="6929438" y="3081338"/>
          <p14:tracePt t="205787" x="6929438" y="3089275"/>
          <p14:tracePt t="205810" x="6929438" y="3098800"/>
          <p14:tracePt t="206252" x="6929438" y="3108325"/>
          <p14:tracePt t="206265" x="6929438" y="3116263"/>
          <p14:tracePt t="206277" x="6929438" y="3143250"/>
          <p14:tracePt t="206288" x="6929438" y="3152775"/>
          <p14:tracePt t="206304" x="6929438" y="3170238"/>
          <p14:tracePt t="206321" x="6929438" y="3179763"/>
          <p14:tracePt t="206337" x="6929438" y="3187700"/>
          <p14:tracePt t="206354" x="6929438" y="3197225"/>
          <p14:tracePt t="206370" x="6929438" y="3205163"/>
          <p14:tracePt t="206387" x="6919913" y="3214688"/>
          <p14:tracePt t="206412" x="6911975" y="3214688"/>
          <p14:tracePt t="206474" x="6902450" y="3214688"/>
          <p14:tracePt t="206485" x="6884988" y="3214688"/>
          <p14:tracePt t="206497" x="6875463" y="3214688"/>
          <p14:tracePt t="206509" x="6867525" y="3214688"/>
          <p14:tracePt t="206522" x="6848475" y="3214688"/>
          <p14:tracePt t="206537" x="6840538" y="3214688"/>
          <p14:tracePt t="206554" x="6831013" y="3214688"/>
          <p14:tracePt t="206570" x="6813550" y="3214688"/>
          <p14:tracePt t="206587" x="6796088" y="3214688"/>
          <p14:tracePt t="206604" x="6786563" y="3214688"/>
          <p14:tracePt t="206621" x="6751638" y="3205163"/>
          <p14:tracePt t="206637" x="6742113" y="3197225"/>
          <p14:tracePt t="206654" x="6724650" y="3187700"/>
          <p14:tracePt t="206671" x="6697663" y="3152775"/>
          <p14:tracePt t="206687" x="6670675" y="3133725"/>
          <p14:tracePt t="206704" x="6670675" y="3125788"/>
          <p14:tracePt t="206721" x="6661150" y="3089275"/>
          <p14:tracePt t="206737" x="6661150" y="3081338"/>
          <p14:tracePt t="206754" x="6661150" y="3062288"/>
          <p14:tracePt t="206771" x="6670675" y="3027363"/>
          <p14:tracePt t="206787" x="6688138" y="3000375"/>
          <p14:tracePt t="206804" x="6705600" y="2973388"/>
          <p14:tracePt t="206821" x="6715125" y="2965450"/>
          <p14:tracePt t="206841" x="6732588" y="2965450"/>
          <p14:tracePt t="206854" x="6759575" y="2965450"/>
          <p14:tracePt t="206872" x="6786563" y="2965450"/>
          <p14:tracePt t="206887" x="6813550" y="2965450"/>
          <p14:tracePt t="206904" x="6867525" y="2965450"/>
          <p14:tracePt t="206921" x="6911975" y="2973388"/>
          <p14:tracePt t="206937" x="6938963" y="3000375"/>
          <p14:tracePt t="206954" x="6983413" y="3044825"/>
          <p14:tracePt t="206971" x="7000875" y="3071813"/>
          <p14:tracePt t="206987" x="7027863" y="3108325"/>
          <p14:tracePt t="207004" x="7054850" y="3170238"/>
          <p14:tracePt t="207021" x="7062788" y="3205163"/>
          <p14:tracePt t="207037" x="7062788" y="3251200"/>
          <p14:tracePt t="207054" x="7062788" y="3268663"/>
          <p14:tracePt t="207071" x="7062788" y="3276600"/>
          <p14:tracePt t="207087" x="7045325" y="3303588"/>
          <p14:tracePt t="207104" x="7037388" y="3322638"/>
          <p14:tracePt t="207121" x="7018338" y="3330575"/>
          <p14:tracePt t="207137" x="6991350" y="3330575"/>
          <p14:tracePt t="207155" x="6983413" y="3330575"/>
          <p14:tracePt t="207171" x="6956425" y="3330575"/>
          <p14:tracePt t="207187" x="6938963" y="3330575"/>
          <p14:tracePt t="207204" x="6929438" y="3322638"/>
          <p14:tracePt t="207221" x="6911975" y="3286125"/>
          <p14:tracePt t="207237" x="6911975" y="3259138"/>
          <p14:tracePt t="207254" x="6911975" y="3241675"/>
          <p14:tracePt t="207271" x="6911975" y="3214688"/>
          <p14:tracePt t="207287" x="6911975" y="3197225"/>
          <p14:tracePt t="207304" x="6911975" y="3187700"/>
          <p14:tracePt t="207321" x="6911975" y="3160713"/>
          <p14:tracePt t="207337" x="6919913" y="3133725"/>
          <p14:tracePt t="207354" x="6929438" y="3116263"/>
          <p14:tracePt t="207371" x="6965950" y="3062288"/>
          <p14:tracePt t="207387" x="6965950" y="3036888"/>
          <p14:tracePt t="207404" x="7000875" y="2990850"/>
          <p14:tracePt t="207421" x="7010400" y="2965450"/>
          <p14:tracePt t="207437" x="7027863" y="2946400"/>
          <p14:tracePt t="207454" x="7062788" y="2901950"/>
          <p14:tracePt t="207471" x="7081838" y="2874963"/>
          <p14:tracePt t="207487" x="7099300" y="2840038"/>
          <p14:tracePt t="207504" x="7108825" y="2822575"/>
          <p14:tracePt t="207521" x="7108825" y="2813050"/>
          <p14:tracePt t="207537" x="7108825" y="2803525"/>
          <p14:tracePt t="207554" x="7126288" y="2795588"/>
          <p14:tracePt t="207571" x="7126288" y="2786063"/>
          <p14:tracePt t="207587" x="7134225" y="2768600"/>
          <p14:tracePt t="207604" x="7143750" y="2759075"/>
          <p14:tracePt t="207621" x="7153275" y="2751138"/>
          <p14:tracePt t="207638" x="7170738" y="2732088"/>
          <p14:tracePt t="207654" x="7180263" y="2714625"/>
          <p14:tracePt t="207671" x="7197725" y="2705100"/>
          <p14:tracePt t="207687" x="7205663" y="2687638"/>
          <p14:tracePt t="207704" x="7205663" y="2679700"/>
          <p14:tracePt t="207883" x="7205663" y="2687638"/>
          <p14:tracePt t="207894" x="7197725" y="2687638"/>
          <p14:tracePt t="207906" x="7197725" y="2697163"/>
          <p14:tracePt t="207919" x="7197725" y="2705100"/>
          <p14:tracePt t="207942" x="7188200" y="2724150"/>
          <p14:tracePt t="207956" x="7170738" y="2732088"/>
          <p14:tracePt t="207966" x="7161213" y="2751138"/>
          <p14:tracePt t="207979" x="7143750" y="2776538"/>
          <p14:tracePt t="207995" x="7134225" y="2803525"/>
          <p14:tracePt t="208004" x="7108825" y="2822575"/>
          <p14:tracePt t="208021" x="7089775" y="2847975"/>
          <p14:tracePt t="208038" x="7072313" y="2874963"/>
          <p14:tracePt t="208054" x="7045325" y="2901950"/>
          <p14:tracePt t="208071" x="7037388" y="2911475"/>
          <p14:tracePt t="208091" x="7027863" y="2919413"/>
          <p14:tracePt t="208187" x="7027863" y="2911475"/>
          <p14:tracePt t="208200" x="7027863" y="2901950"/>
          <p14:tracePt t="208224" x="7027863" y="2894013"/>
          <p14:tracePt t="208238" x="7027863" y="2884488"/>
          <p14:tracePt t="208250" x="7037388" y="2874963"/>
          <p14:tracePt t="208262" x="7045325" y="2867025"/>
          <p14:tracePt t="208274" x="7054850" y="2847975"/>
          <p14:tracePt t="208288" x="7062788" y="2830513"/>
          <p14:tracePt t="208310" x="7072313" y="2813050"/>
          <p14:tracePt t="208324" x="7081838" y="2803525"/>
          <p14:tracePt t="208338" x="7089775" y="2795588"/>
          <p14:tracePt t="208354" x="7099300" y="2776538"/>
          <p14:tracePt t="208375" x="7116763" y="2751138"/>
          <p14:tracePt t="208388" x="7134225" y="2751138"/>
          <p14:tracePt t="208405" x="7134225" y="2741613"/>
          <p14:tracePt t="208422" x="7134225" y="2732088"/>
          <p14:tracePt t="208544" x="7134225" y="2724150"/>
          <p14:tracePt t="208556" x="7143750" y="2724150"/>
          <p14:tracePt t="208568" x="7143750" y="2714625"/>
          <p14:tracePt t="208581" x="7153275" y="2705100"/>
          <p14:tracePt t="208592" x="7153275" y="2697163"/>
          <p14:tracePt t="208606" x="7161213" y="2697163"/>
          <p14:tracePt t="208621" x="7161213" y="2687638"/>
          <p14:tracePt t="209010" x="7161213" y="2697163"/>
          <p14:tracePt t="209034" x="7153275" y="2697163"/>
          <p14:tracePt t="209047" x="7153275" y="2705100"/>
          <p14:tracePt t="209057" x="7143750" y="2714625"/>
          <p14:tracePt t="209070" x="7143750" y="2724150"/>
          <p14:tracePt t="209083" x="7134225" y="2741613"/>
          <p14:tracePt t="209094" x="7116763" y="2768600"/>
          <p14:tracePt t="209108" x="7099300" y="2803525"/>
          <p14:tracePt t="209121" x="7072313" y="2847975"/>
          <p14:tracePt t="209138" x="7037388" y="2901950"/>
          <p14:tracePt t="209155" x="7000875" y="2982913"/>
          <p14:tracePt t="209171" x="6894513" y="3187700"/>
          <p14:tracePt t="209188" x="6823075" y="3303588"/>
          <p14:tracePt t="209205" x="6751638" y="3446463"/>
          <p14:tracePt t="209205" x="6680200" y="3581400"/>
          <p14:tracePt t="209221" x="6599238" y="3705225"/>
          <p14:tracePt t="209238" x="6554788" y="3795713"/>
          <p14:tracePt t="209255" x="6456363" y="3956050"/>
          <p14:tracePt t="209271" x="6429375" y="4000500"/>
          <p14:tracePt t="209288" x="6411913" y="4027488"/>
          <p14:tracePt t="209305" x="6384925" y="4081463"/>
          <p14:tracePt t="209321" x="6367463" y="4098925"/>
          <p14:tracePt t="209338" x="6367463" y="4108450"/>
          <p14:tracePt t="209355" x="6348413" y="4125913"/>
          <p14:tracePt t="209371" x="6348413" y="4133850"/>
          <p14:tracePt t="209511" x="6340475" y="4133850"/>
          <p14:tracePt t="209548" x="6340475" y="4125913"/>
          <p14:tracePt t="209573" x="6340475" y="4116388"/>
          <p14:tracePt t="209598" x="6340475" y="4108450"/>
          <p14:tracePt t="209634" x="6340475" y="4098925"/>
          <p14:tracePt t="209671" x="6340475" y="4089400"/>
          <p14:tracePt t="210075" x="6340475" y="4081463"/>
          <p14:tracePt t="210357" x="6340475" y="4071938"/>
          <p14:tracePt t="210529" x="6348413" y="4071938"/>
          <p14:tracePt t="210577" x="6357938" y="4071938"/>
          <p14:tracePt t="210591" x="6367463" y="4071938"/>
          <p14:tracePt t="210602" x="6375400" y="4071938"/>
          <p14:tracePt t="210614" x="6384925" y="4062413"/>
          <p14:tracePt t="210626" x="6394450" y="4054475"/>
          <p14:tracePt t="210639" x="6402388" y="4037013"/>
          <p14:tracePt t="210655" x="6419850" y="4017963"/>
          <p14:tracePt t="210672" x="6429375" y="3990975"/>
          <p14:tracePt t="210688" x="6438900" y="3911600"/>
          <p14:tracePt t="210705" x="6438900" y="3875088"/>
          <p14:tracePt t="210722" x="6419850" y="3822700"/>
          <p14:tracePt t="210738" x="6357938" y="3687763"/>
          <p14:tracePt t="210755" x="6330950" y="3625850"/>
          <p14:tracePt t="210772" x="6303963" y="3571875"/>
          <p14:tracePt t="210788" x="6251575" y="3465513"/>
          <p14:tracePt t="210805" x="6215063" y="3429000"/>
          <p14:tracePt t="210822" x="6188075" y="3402013"/>
          <p14:tracePt t="210838" x="6143625" y="3367088"/>
          <p14:tracePt t="210855" x="6126163" y="3340100"/>
          <p14:tracePt t="210873" x="6081713" y="3286125"/>
          <p14:tracePt t="210889" x="6062663" y="3268663"/>
          <p14:tracePt t="210905" x="6037263" y="3251200"/>
          <p14:tracePt t="210922" x="6000750" y="3197225"/>
          <p14:tracePt t="210939" x="5983288" y="3179763"/>
          <p14:tracePt t="210956" x="5965825" y="3170238"/>
          <p14:tracePt t="210972" x="5911850" y="3152775"/>
          <p14:tracePt t="210989" x="5884863" y="3143250"/>
          <p14:tracePt t="211005" x="5867400" y="3133725"/>
          <p14:tracePt t="211022" x="5840413" y="3125788"/>
          <p14:tracePt t="211039" x="5830888" y="3125788"/>
          <p14:tracePt t="211056" x="5822950" y="3133725"/>
          <p14:tracePt t="211072" x="5822950" y="3143250"/>
          <p14:tracePt t="211089" x="5813425" y="3152775"/>
          <p14:tracePt t="211105" x="5803900" y="3187700"/>
          <p14:tracePt t="211122" x="5795963" y="3197225"/>
          <p14:tracePt t="211138" x="5795963" y="3224213"/>
          <p14:tracePt t="211155" x="5776913" y="3303588"/>
          <p14:tracePt t="211172" x="5759450" y="3375025"/>
          <p14:tracePt t="211189" x="5741988" y="3438525"/>
          <p14:tracePt t="211205" x="5724525" y="3616325"/>
          <p14:tracePt t="211222" x="5705475" y="3705225"/>
          <p14:tracePt t="211239" x="5724525" y="3857625"/>
          <p14:tracePt t="211255" x="5751513" y="3946525"/>
          <p14:tracePt t="211272" x="5786438" y="4017963"/>
          <p14:tracePt t="211289" x="5894388" y="4152900"/>
          <p14:tracePt t="211305" x="5973763" y="4214813"/>
          <p14:tracePt t="211322" x="6054725" y="4276725"/>
          <p14:tracePt t="211339" x="6259513" y="4375150"/>
          <p14:tracePt t="211355" x="6340475" y="4394200"/>
          <p14:tracePt t="211372" x="6419850" y="4394200"/>
          <p14:tracePt t="211389" x="6554788" y="4375150"/>
          <p14:tracePt t="211406" x="6599238" y="4348163"/>
          <p14:tracePt t="211422" x="6616700" y="4340225"/>
          <p14:tracePt t="211439" x="6634163" y="4313238"/>
          <p14:tracePt t="211455" x="6634163" y="4303713"/>
          <p14:tracePt t="211472" x="6634163" y="4295775"/>
          <p14:tracePt t="211489" x="6634163" y="4276725"/>
          <p14:tracePt t="211510" x="6634163" y="4268788"/>
          <p14:tracePt t="211522" x="6626225" y="4259263"/>
          <p14:tracePt t="211539" x="6616700" y="4259263"/>
          <p14:tracePt t="211555" x="6608763" y="4259263"/>
          <p14:tracePt t="211572" x="6589713" y="4251325"/>
          <p14:tracePt t="211589" x="6581775" y="4232275"/>
          <p14:tracePt t="211619" x="6572250" y="4224338"/>
          <p14:tracePt t="211643" x="6572250" y="4214813"/>
          <p14:tracePt t="211656" x="6562725" y="4214813"/>
          <p14:tracePt t="211693" x="6554788" y="4214813"/>
          <p14:tracePt t="211754" x="6545263" y="4214813"/>
          <p14:tracePt t="211779" x="6537325" y="4205288"/>
          <p14:tracePt t="211790" x="6527800" y="4205288"/>
          <p14:tracePt t="211803" x="6527800" y="4197350"/>
          <p14:tracePt t="211816" x="6518275" y="4187825"/>
          <p14:tracePt t="211840" x="6510338" y="4179888"/>
          <p14:tracePt t="211852" x="6500813" y="4160838"/>
          <p14:tracePt t="211864" x="6483350" y="4152900"/>
          <p14:tracePt t="211875" x="6473825" y="4125913"/>
          <p14:tracePt t="211889" x="6465888" y="4108450"/>
          <p14:tracePt t="211905" x="6446838" y="4089400"/>
          <p14:tracePt t="211922" x="6438900" y="4071938"/>
          <p14:tracePt t="211939" x="6429375" y="4054475"/>
          <p14:tracePt t="211956" x="6429375" y="4044950"/>
          <p14:tracePt t="211974" x="6429375" y="4037013"/>
          <p14:tracePt t="212195" x="6429375" y="4044950"/>
          <p14:tracePt t="215834" x="6429375" y="4017963"/>
          <p14:tracePt t="215846" x="6429375" y="3973513"/>
          <p14:tracePt t="215860" x="6429375" y="3875088"/>
          <p14:tracePt t="215869" x="6456363" y="3732213"/>
          <p14:tracePt t="215884" x="6473825" y="3625850"/>
          <p14:tracePt t="215895" x="6483350" y="3509963"/>
          <p14:tracePt t="215908" x="6483350" y="3438525"/>
          <p14:tracePt t="215924" x="6483350" y="3402013"/>
          <p14:tracePt t="215940" x="6483350" y="3375025"/>
          <p14:tracePt t="215957" x="6438900" y="3330575"/>
          <p14:tracePt t="215974" x="6384925" y="3303588"/>
          <p14:tracePt t="215990" x="6330950" y="3276600"/>
          <p14:tracePt t="216007" x="6170613" y="3214688"/>
          <p14:tracePt t="216023" x="6089650" y="3197225"/>
          <p14:tracePt t="216040" x="6010275" y="3197225"/>
          <p14:tracePt t="216057" x="5867400" y="3197225"/>
          <p14:tracePt t="216073" x="5822950" y="3197225"/>
          <p14:tracePt t="216090" x="5768975" y="3205163"/>
          <p14:tracePt t="216107" x="5751513" y="3214688"/>
          <p14:tracePt t="216123" x="5732463" y="3241675"/>
          <p14:tracePt t="216140" x="5705475" y="3286125"/>
          <p14:tracePt t="216157" x="5688013" y="3322638"/>
          <p14:tracePt t="216173" x="5670550" y="3375025"/>
          <p14:tracePt t="216190" x="5643563" y="3509963"/>
          <p14:tracePt t="216207" x="5634038" y="3598863"/>
          <p14:tracePt t="216224" x="5634038" y="3670300"/>
          <p14:tracePt t="216240" x="5634038" y="3795713"/>
          <p14:tracePt t="216257" x="5643563" y="3830638"/>
          <p14:tracePt t="216274" x="5670550" y="3875088"/>
          <p14:tracePt t="216290" x="5732463" y="3956050"/>
          <p14:tracePt t="216307" x="5786438" y="3973513"/>
          <p14:tracePt t="216324" x="5919788" y="4010025"/>
          <p14:tracePt t="216340" x="5973763" y="4010025"/>
          <p14:tracePt t="216357" x="6045200" y="4000500"/>
          <p14:tracePt t="216374" x="6197600" y="3946525"/>
          <p14:tracePt t="216390" x="6286500" y="3894138"/>
          <p14:tracePt t="216407" x="6340475" y="3857625"/>
          <p14:tracePt t="216423" x="6429375" y="3786188"/>
          <p14:tracePt t="216440" x="6456363" y="3732213"/>
          <p14:tracePt t="216457" x="6483350" y="3679825"/>
          <p14:tracePt t="216474" x="6518275" y="3598863"/>
          <p14:tracePt t="216490" x="6518275" y="3581400"/>
          <p14:tracePt t="216507" x="6518275" y="3562350"/>
          <p14:tracePt t="216524" x="6527800" y="3544888"/>
          <p14:tracePt t="216540" x="6537325" y="3527425"/>
          <p14:tracePt t="216557" x="6545263" y="3500438"/>
          <p14:tracePt t="216574" x="6608763" y="3411538"/>
          <p14:tracePt t="216590" x="6634163" y="3375025"/>
          <p14:tracePt t="216607" x="6653213" y="3357563"/>
          <p14:tracePt t="216624" x="6661150" y="3357563"/>
          <p14:tracePt t="216640" x="6661150" y="3348038"/>
          <p14:tracePt t="216657" x="6670675" y="3340100"/>
          <p14:tracePt t="216674" x="6688138" y="3330575"/>
          <p14:tracePt t="216690" x="6697663" y="3313113"/>
          <p14:tracePt t="216707" x="6715125" y="3276600"/>
          <p14:tracePt t="216729" x="6724650" y="3268663"/>
          <p14:tracePt t="216740" x="6724650" y="3241675"/>
          <p14:tracePt t="216757" x="6732588" y="3224213"/>
          <p14:tracePt t="216774" x="6742113" y="3197225"/>
          <p14:tracePt t="216790" x="6769100" y="3116263"/>
          <p14:tracePt t="216807" x="6777038" y="3089275"/>
          <p14:tracePt t="216824" x="6786563" y="3062288"/>
          <p14:tracePt t="216840" x="6786563" y="3054350"/>
          <p14:tracePt t="217072" x="6796088" y="3054350"/>
          <p14:tracePt t="217083" x="6804025" y="3044825"/>
          <p14:tracePt t="217108" x="6813550" y="3036888"/>
          <p14:tracePt t="217133" x="6823075" y="3017838"/>
          <p14:tracePt t="217144" x="6840538" y="3009900"/>
          <p14:tracePt t="217157" x="6867525" y="2982913"/>
          <p14:tracePt t="217169" x="6902450" y="2946400"/>
          <p14:tracePt t="217182" x="6919913" y="2911475"/>
          <p14:tracePt t="217193" x="6938963" y="2901950"/>
          <p14:tracePt t="217207" x="6938963" y="2884488"/>
          <p14:tracePt t="217224" x="6946900" y="2884488"/>
          <p14:tracePt t="217526" x="6946900" y="2874963"/>
          <p14:tracePt t="217537" x="6946900" y="2867025"/>
          <p14:tracePt t="217549" x="6956425" y="2857500"/>
          <p14:tracePt t="217565" x="6965950" y="2847975"/>
          <p14:tracePt t="217575" x="6973888" y="2840038"/>
          <p14:tracePt t="217591" x="6973888" y="2830513"/>
          <p14:tracePt t="217782" x="6973888" y="2840038"/>
          <p14:tracePt t="218067" x="6973888" y="2847975"/>
          <p14:tracePt t="218076" x="6973888" y="2857500"/>
          <p14:tracePt t="218088" x="6965950" y="2884488"/>
          <p14:tracePt t="218101" x="6938963" y="2919413"/>
          <p14:tracePt t="218112" x="6902450" y="2965450"/>
          <p14:tracePt t="218126" x="6875463" y="3017838"/>
          <p14:tracePt t="218141" x="6858000" y="3036888"/>
          <p14:tracePt t="218157" x="6840538" y="3054350"/>
          <p14:tracePt t="218174" x="6831013" y="3062288"/>
          <p14:tracePt t="218191" x="6831013" y="3071813"/>
          <p14:tracePt t="218223" x="6831013" y="3081338"/>
          <p14:tracePt t="218369" x="6831013" y="3062288"/>
          <p14:tracePt t="218383" x="6831013" y="3044825"/>
          <p14:tracePt t="218393" x="6831013" y="3027363"/>
          <p14:tracePt t="218406" x="6831013" y="3009900"/>
          <p14:tracePt t="218418" x="6831013" y="2990850"/>
          <p14:tracePt t="218432" x="6831013" y="2982913"/>
          <p14:tracePt t="218444" x="6823075" y="2965450"/>
          <p14:tracePt t="218458" x="6804025" y="2955925"/>
          <p14:tracePt t="218474" x="6786563" y="2938463"/>
          <p14:tracePt t="218491" x="6742113" y="2928938"/>
          <p14:tracePt t="218508" x="6688138" y="2894013"/>
          <p14:tracePt t="218524" x="6653213" y="2894013"/>
          <p14:tracePt t="218541" x="6643688" y="2894013"/>
          <p14:tracePt t="218558" x="6626225" y="2894013"/>
          <p14:tracePt t="218590" x="6626225" y="2911475"/>
          <p14:tracePt t="218603" x="6626225" y="2919413"/>
          <p14:tracePt t="218614" x="6626225" y="2928938"/>
          <p14:tracePt t="218628" x="6626225" y="2946400"/>
          <p14:tracePt t="218641" x="6626225" y="2965450"/>
          <p14:tracePt t="218658" x="6616700" y="2990850"/>
          <p14:tracePt t="218674" x="6616700" y="3009900"/>
          <p14:tracePt t="218691" x="6608763" y="3054350"/>
          <p14:tracePt t="218708" x="6608763" y="3081338"/>
          <p14:tracePt t="218724" x="6608763" y="3098800"/>
          <p14:tracePt t="218741" x="6608763" y="3133725"/>
          <p14:tracePt t="218758" x="6616700" y="3160713"/>
          <p14:tracePt t="218775" x="6680200" y="3214688"/>
          <p14:tracePt t="218791" x="6732588" y="3251200"/>
          <p14:tracePt t="218808" x="6786563" y="3268663"/>
          <p14:tracePt t="218824" x="6858000" y="3286125"/>
          <p14:tracePt t="218841" x="6875463" y="3286125"/>
          <p14:tracePt t="218860" x="6884988" y="3286125"/>
          <p14:tracePt t="218875" x="6894513" y="3286125"/>
          <p14:tracePt t="218891" x="6894513" y="3276600"/>
          <p14:tracePt t="218909" x="6894513" y="3251200"/>
          <p14:tracePt t="218924" x="6894513" y="3224213"/>
          <p14:tracePt t="218941" x="6894513" y="3197225"/>
          <p14:tracePt t="218958" x="6894513" y="3179763"/>
          <p14:tracePt t="218975" x="6867525" y="3125788"/>
          <p14:tracePt t="218991" x="6840538" y="3108325"/>
          <p14:tracePt t="219008" x="6786563" y="3062288"/>
          <p14:tracePt t="219024" x="6751638" y="3044825"/>
          <p14:tracePt t="219041" x="6724650" y="3027363"/>
          <p14:tracePt t="219058" x="6688138" y="3017838"/>
          <p14:tracePt t="219074" x="6670675" y="3017838"/>
          <p14:tracePt t="219091" x="6661150" y="3017838"/>
          <p14:tracePt t="219108" x="6653213" y="3027363"/>
          <p14:tracePt t="219124" x="6653213" y="3044825"/>
          <p14:tracePt t="219141" x="6643688" y="3071813"/>
          <p14:tracePt t="219158" x="6626225" y="3116263"/>
          <p14:tracePt t="219174" x="6626225" y="3133725"/>
          <p14:tracePt t="219191" x="6626225" y="3152775"/>
          <p14:tracePt t="219241" x="6634163" y="3152775"/>
          <p14:tracePt t="219253" x="6643688" y="3152775"/>
          <p14:tracePt t="219264" x="6680200" y="3125788"/>
          <p14:tracePt t="219277" x="6724650" y="3081338"/>
          <p14:tracePt t="219291" x="6751638" y="3036888"/>
          <p14:tracePt t="219308" x="6759575" y="3009900"/>
          <p14:tracePt t="219324" x="6777038" y="3000375"/>
          <p14:tracePt t="219341" x="6786563" y="2965450"/>
          <p14:tracePt t="219358" x="6804025" y="2946400"/>
          <p14:tracePt t="219375" x="6813550" y="2919413"/>
          <p14:tracePt t="219391" x="6875463" y="2840038"/>
          <p14:tracePt t="219408" x="6919913" y="2786063"/>
          <p14:tracePt t="219425" x="6946900" y="2732088"/>
          <p14:tracePt t="219441" x="6956425" y="2724150"/>
          <p14:tracePt t="219458" x="6973888" y="2697163"/>
          <p14:tracePt t="219475" x="6983413" y="2670175"/>
          <p14:tracePt t="219491" x="6991350" y="2652713"/>
          <p14:tracePt t="219508" x="7000875" y="2633663"/>
          <p14:tracePt t="219524" x="7010400" y="2625725"/>
          <p14:tracePt t="219541" x="7018338" y="2608263"/>
          <p14:tracePt t="219572" x="7018338" y="2598738"/>
          <p14:tracePt t="219595" x="7027863" y="2589213"/>
          <p14:tracePt t="219607" x="7037388" y="2581275"/>
          <p14:tracePt t="219619" x="7045325" y="2562225"/>
          <p14:tracePt t="219632" x="7054850" y="2554288"/>
          <p14:tracePt t="219645" x="7062788" y="2544763"/>
          <p14:tracePt t="219670" x="7062788" y="2536825"/>
          <p14:tracePt t="219779" x="7062788" y="2554288"/>
          <p14:tracePt t="219792" x="7062788" y="2562225"/>
          <p14:tracePt t="219804" x="7062788" y="2571750"/>
          <p14:tracePt t="219815" x="7062788" y="2598738"/>
          <p14:tracePt t="219829" x="7054850" y="2616200"/>
          <p14:tracePt t="219841" x="7045325" y="2633663"/>
          <p14:tracePt t="219858" x="7045325" y="2652713"/>
          <p14:tracePt t="219875" x="7045325" y="2670175"/>
          <p14:tracePt t="219891" x="7037388" y="2705100"/>
          <p14:tracePt t="219908" x="7037388" y="2714625"/>
          <p14:tracePt t="219925" x="7037388" y="2732088"/>
          <p14:tracePt t="219941" x="7037388" y="2741613"/>
          <p14:tracePt t="219988" x="7045325" y="2741613"/>
          <p14:tracePt t="220000" x="7045325" y="2724150"/>
          <p14:tracePt t="220011" x="7062788" y="2697163"/>
          <p14:tracePt t="220025" x="7081838" y="2660650"/>
          <p14:tracePt t="220036" x="7081838" y="2643188"/>
          <p14:tracePt t="220049" x="7099300" y="2608263"/>
          <p14:tracePt t="220060" x="7108825" y="2581275"/>
          <p14:tracePt t="220075" x="7116763" y="2536825"/>
          <p14:tracePt t="220092" x="7126288" y="2517775"/>
          <p14:tracePt t="220108" x="7126288" y="2490788"/>
          <p14:tracePt t="220125" x="7134225" y="2455863"/>
          <p14:tracePt t="220141" x="7143750" y="2446338"/>
          <p14:tracePt t="220158" x="7143750" y="2438400"/>
          <p14:tracePt t="220183" x="7143750" y="2428875"/>
          <p14:tracePt t="220257" x="7161213" y="2411413"/>
          <p14:tracePt t="220280" x="7161213" y="2401888"/>
          <p14:tracePt t="223184" x="7170738" y="2401888"/>
          <p14:tracePt t="223674" x="7170738" y="2411413"/>
          <p14:tracePt t="224619" x="7170738" y="2419350"/>
          <p14:tracePt t="224742" x="7170738" y="2428875"/>
          <p14:tracePt t="224778" x="7170738" y="2438400"/>
          <p14:tracePt t="224790" x="7170738" y="2446338"/>
          <p14:tracePt t="224803" x="7170738" y="2455863"/>
          <p14:tracePt t="224816" x="7161213" y="2473325"/>
          <p14:tracePt t="224828" x="7161213" y="2482850"/>
          <p14:tracePt t="224843" x="7153275" y="2490788"/>
          <p14:tracePt t="224860" x="7143750" y="2517775"/>
          <p14:tracePt t="224876" x="7134225" y="2554288"/>
          <p14:tracePt t="224893" x="7099300" y="2643188"/>
          <p14:tracePt t="224909" x="7089775" y="2687638"/>
          <p14:tracePt t="224926" x="7072313" y="2741613"/>
          <p14:tracePt t="224943" x="7045325" y="2830513"/>
          <p14:tracePt t="224959" x="7027863" y="2874963"/>
          <p14:tracePt t="224976" x="7010400" y="2955925"/>
          <p14:tracePt t="224993" x="6991350" y="3009900"/>
          <p14:tracePt t="225010" x="6973888" y="3062288"/>
          <p14:tracePt t="225026" x="6946900" y="3160713"/>
          <p14:tracePt t="225043" x="6929438" y="3205163"/>
          <p14:tracePt t="225060" x="6919913" y="3232150"/>
          <p14:tracePt t="225076" x="6902450" y="3286125"/>
          <p14:tracePt t="225093" x="6894513" y="3313113"/>
          <p14:tracePt t="225109" x="6875463" y="3348038"/>
          <p14:tracePt t="225126" x="6867525" y="3375025"/>
          <p14:tracePt t="225143" x="6858000" y="3384550"/>
          <p14:tracePt t="225160" x="6858000" y="3394075"/>
          <p14:tracePt t="225182" x="6848475" y="3394075"/>
          <p14:tracePt t="225232" x="6848475" y="3384550"/>
          <p14:tracePt t="225244" x="6840538" y="3357563"/>
          <p14:tracePt t="225256" x="6840538" y="3330575"/>
          <p14:tracePt t="225269" x="6840538" y="3295650"/>
          <p14:tracePt t="225281" x="6848475" y="3251200"/>
          <p14:tracePt t="225293" x="6858000" y="3197225"/>
          <p14:tracePt t="225310" x="6875463" y="3133725"/>
          <p14:tracePt t="225327" x="6894513" y="3098800"/>
          <p14:tracePt t="225343" x="6929438" y="3009900"/>
          <p14:tracePt t="225360" x="6929438" y="2973388"/>
          <p14:tracePt t="225376" x="6938963" y="2955925"/>
          <p14:tracePt t="225393" x="6956425" y="2901950"/>
          <p14:tracePt t="225410" x="6965950" y="2874963"/>
          <p14:tracePt t="225426" x="6983413" y="2847975"/>
          <p14:tracePt t="225443" x="7027863" y="2776538"/>
          <p14:tracePt t="225460" x="7037388" y="2741613"/>
          <p14:tracePt t="225476" x="7072313" y="2679700"/>
          <p14:tracePt t="225493" x="7081838" y="2652713"/>
          <p14:tracePt t="225510" x="7089775" y="2616200"/>
          <p14:tracePt t="225526" x="7108825" y="2562225"/>
          <p14:tracePt t="225543" x="7116763" y="2544763"/>
          <p14:tracePt t="225560" x="7116763" y="2536825"/>
          <p14:tracePt t="225576" x="7116763" y="2517775"/>
          <p14:tracePt t="225662" x="7116763" y="2500313"/>
          <p14:tracePt t="225686" x="7116763" y="2490788"/>
          <p14:tracePt t="225697" x="7116763" y="2473325"/>
          <p14:tracePt t="225709" x="7116763" y="2465388"/>
          <p14:tracePt t="225722" x="7116763" y="2455863"/>
          <p14:tracePt t="225733" x="7116763" y="2438400"/>
          <p14:tracePt t="225746" x="7116763" y="2428875"/>
          <p14:tracePt t="225760" x="7116763" y="2419350"/>
          <p14:tracePt t="225782" x="7116763" y="2411413"/>
          <p14:tracePt t="225929" x="7126288" y="2411413"/>
          <p14:tracePt t="225942" x="7134225" y="2411413"/>
          <p14:tracePt t="225955" x="7143750" y="2419350"/>
          <p14:tracePt t="225967" x="7153275" y="2428875"/>
          <p14:tracePt t="225979" x="7170738" y="2438400"/>
          <p14:tracePt t="225993" x="7188200" y="2455863"/>
          <p14:tracePt t="226010" x="7205663" y="2465388"/>
          <p14:tracePt t="226026" x="7232650" y="2490788"/>
          <p14:tracePt t="226043" x="7259638" y="2517775"/>
          <p14:tracePt t="226060" x="7269163" y="2517775"/>
          <p14:tracePt t="226077" x="7277100" y="2536825"/>
          <p14:tracePt t="226101" x="7277100" y="2544763"/>
          <p14:tracePt t="226175" x="7269163" y="2544763"/>
          <p14:tracePt t="226199" x="7259638" y="2544763"/>
          <p14:tracePt t="226212" x="7251700" y="2544763"/>
          <p14:tracePt t="226224" x="7242175" y="2536825"/>
          <p14:tracePt t="226249" x="7232650" y="2536825"/>
          <p14:tracePt t="226261" x="7232650" y="2527300"/>
          <p14:tracePt t="226275" x="7224713" y="2527300"/>
          <p14:tracePt t="226286" x="7215188" y="2517775"/>
          <p14:tracePt t="226299" x="7197725" y="2509838"/>
          <p14:tracePt t="226310" x="7188200" y="2509838"/>
          <p14:tracePt t="226327" x="7170738" y="2500313"/>
          <p14:tracePt t="226343" x="7153275" y="2490788"/>
          <p14:tracePt t="226360" x="7134225" y="2482850"/>
          <p14:tracePt t="226384" x="7126288" y="2482850"/>
          <p14:tracePt t="226395" x="7126288" y="2473325"/>
          <p14:tracePt t="226421" x="7116763" y="2473325"/>
          <p14:tracePt t="226567" x="7126288" y="2482850"/>
          <p14:tracePt t="226837" x="7126288" y="2473325"/>
          <p14:tracePt t="226849" x="7134225" y="2473325"/>
          <p14:tracePt t="226861" x="7134225" y="2465388"/>
          <p14:tracePt t="226874" x="7134225" y="2446338"/>
          <p14:tracePt t="226886" x="7153275" y="2428875"/>
          <p14:tracePt t="226898" x="7161213" y="2419350"/>
          <p14:tracePt t="226911" x="7161213" y="2393950"/>
          <p14:tracePt t="226927" x="7180263" y="2384425"/>
          <p14:tracePt t="226944" x="7188200" y="2366963"/>
          <p14:tracePt t="226960" x="7251700" y="2286000"/>
          <p14:tracePt t="226977" x="7277100" y="2259013"/>
          <p14:tracePt t="226994" x="7313613" y="2214563"/>
          <p14:tracePt t="227010" x="7394575" y="2125663"/>
          <p14:tracePt t="227027" x="7429500" y="2081213"/>
          <p14:tracePt t="227043" x="7473950" y="2044700"/>
          <p14:tracePt t="227060" x="7518400" y="2000250"/>
          <p14:tracePt t="227077" x="7537450" y="1990725"/>
          <p14:tracePt t="227093" x="7537450" y="1982788"/>
          <p14:tracePt t="227145" x="7537450" y="1990725"/>
          <p14:tracePt t="227155" x="7527925" y="1990725"/>
          <p14:tracePt t="227169" x="7518400" y="1990725"/>
          <p14:tracePt t="227180" x="7510463" y="2000250"/>
          <p14:tracePt t="227193" x="7491413" y="2009775"/>
          <p14:tracePt t="227210" x="7491413" y="2017713"/>
          <p14:tracePt t="227227" x="7483475" y="2027238"/>
          <p14:tracePt t="227244" x="7466013" y="2044700"/>
          <p14:tracePt t="227260" x="7446963" y="2062163"/>
          <p14:tracePt t="227277" x="7439025" y="2081213"/>
          <p14:tracePt t="227294" x="7394575" y="2125663"/>
          <p14:tracePt t="227310" x="7358063" y="2152650"/>
          <p14:tracePt t="227327" x="7331075" y="2197100"/>
          <p14:tracePt t="227344" x="7259638" y="2322513"/>
          <p14:tracePt t="227360" x="7224713" y="2384425"/>
          <p14:tracePt t="227377" x="7161213" y="2482850"/>
          <p14:tracePt t="227394" x="7134225" y="2527300"/>
          <p14:tracePt t="227410" x="7126288" y="2544763"/>
          <p14:tracePt t="227427" x="7116763" y="2581275"/>
          <p14:tracePt t="227444" x="7116763" y="2598738"/>
          <p14:tracePt t="227461" x="7108825" y="2616200"/>
          <p14:tracePt t="227477" x="7099300" y="2652713"/>
          <p14:tracePt t="227494" x="7099300" y="2660650"/>
          <p14:tracePt t="227510" x="7099300" y="2670175"/>
          <p14:tracePt t="227670" x="7099300" y="2660650"/>
          <p14:tracePt t="227682" x="7099300" y="2652713"/>
          <p14:tracePt t="227695" x="7099300" y="2643188"/>
          <p14:tracePt t="227707" x="7099300" y="2633663"/>
          <p14:tracePt t="227719" x="7099300" y="2625725"/>
          <p14:tracePt t="227756" x="7099300" y="2616200"/>
          <p14:tracePt t="227768" x="7099300" y="2608263"/>
          <p14:tracePt t="227792" x="7099300" y="2598738"/>
          <p14:tracePt t="227805" x="7108825" y="2581275"/>
          <p14:tracePt t="227817" x="7116763" y="2562225"/>
          <p14:tracePt t="227829" x="7126288" y="2544763"/>
          <p14:tracePt t="227844" x="7126288" y="2527300"/>
          <p14:tracePt t="227860" x="7134225" y="2517775"/>
          <p14:tracePt t="227877" x="7143750" y="2509838"/>
          <p14:tracePt t="227915" x="7143750" y="2500313"/>
          <p14:tracePt t="228087" x="7134225" y="2500313"/>
          <p14:tracePt t="228308" x="7134225" y="2490788"/>
          <p14:tracePt t="228320" x="7134225" y="2482850"/>
          <p14:tracePt t="228331" x="7134225" y="2473325"/>
          <p14:tracePt t="228345" x="7143750" y="2465388"/>
          <p14:tracePt t="228357" x="7153275" y="2446338"/>
          <p14:tracePt t="228369" x="7170738" y="2428875"/>
          <p14:tracePt t="228380" x="7180263" y="2419350"/>
          <p14:tracePt t="228394" x="7188200" y="2411413"/>
          <p14:tracePt t="228410" x="7197725" y="2401888"/>
          <p14:tracePt t="228427" x="7205663" y="2401888"/>
          <p14:tracePt t="228444" x="7215188" y="2401888"/>
          <p14:tracePt t="228461" x="7224713" y="2401888"/>
          <p14:tracePt t="228477" x="7232650" y="2411413"/>
          <p14:tracePt t="228494" x="7251700" y="2428875"/>
          <p14:tracePt t="228511" x="7259638" y="2438400"/>
          <p14:tracePt t="228527" x="7259638" y="2455863"/>
          <p14:tracePt t="228772" x="7251700" y="2455863"/>
          <p14:tracePt t="228786" x="7251700" y="2465388"/>
          <p14:tracePt t="228798" x="7242175" y="2465388"/>
          <p14:tracePt t="228809" x="7232650" y="2482850"/>
          <p14:tracePt t="228822" x="7215188" y="2490788"/>
          <p14:tracePt t="228834" x="7197725" y="2517775"/>
          <p14:tracePt t="228846" x="7170738" y="2544763"/>
          <p14:tracePt t="228861" x="7134225" y="2589213"/>
          <p14:tracePt t="228878" x="7099300" y="2625725"/>
          <p14:tracePt t="228894" x="7062788" y="2652713"/>
          <p14:tracePt t="228911" x="7018338" y="2732088"/>
          <p14:tracePt t="228927" x="6991350" y="2786063"/>
          <p14:tracePt t="228945" x="6938963" y="2867025"/>
          <p14:tracePt t="228961" x="6919913" y="2901950"/>
          <p14:tracePt t="228977" x="6911975" y="2928938"/>
          <p14:tracePt t="228994" x="6875463" y="2990850"/>
          <p14:tracePt t="229011" x="6858000" y="3027363"/>
          <p14:tracePt t="229027" x="6840538" y="3062288"/>
          <p14:tracePt t="229044" x="6796088" y="3133725"/>
          <p14:tracePt t="229061" x="6777038" y="3170238"/>
          <p14:tracePt t="229077" x="6769100" y="3179763"/>
          <p14:tracePt t="229094" x="6759575" y="3197225"/>
          <p14:tracePt t="229111" x="6759575" y="3205163"/>
          <p14:tracePt t="229128" x="6751638" y="3205163"/>
          <p14:tracePt t="229189" x="6751638" y="3197225"/>
          <p14:tracePt t="229202" x="6742113" y="3197225"/>
          <p14:tracePt t="229215" x="6742113" y="3179763"/>
          <p14:tracePt t="229227" x="6742113" y="3170238"/>
          <p14:tracePt t="229238" x="6742113" y="3143250"/>
          <p14:tracePt t="229249" x="6742113" y="3133725"/>
          <p14:tracePt t="229264" x="6759575" y="3108325"/>
          <p14:tracePt t="229278" x="6777038" y="3071813"/>
          <p14:tracePt t="229294" x="6786563" y="3036888"/>
          <p14:tracePt t="229311" x="6804025" y="2990850"/>
          <p14:tracePt t="229327" x="6840538" y="2901950"/>
          <p14:tracePt t="229344" x="6867525" y="2857500"/>
          <p14:tracePt t="229361" x="6938963" y="2732088"/>
          <p14:tracePt t="229378" x="6973888" y="2679700"/>
          <p14:tracePt t="229394" x="7000875" y="2643188"/>
          <p14:tracePt t="229411" x="7018338" y="2616200"/>
          <p14:tracePt t="229428" x="7018338" y="2608263"/>
          <p14:tracePt t="229445" x="7027863" y="2598738"/>
          <p14:tracePt t="229461" x="7037388" y="2598738"/>
          <p14:tracePt t="229484" x="7062788" y="2589213"/>
          <p14:tracePt t="229495" x="7108825" y="2571750"/>
          <p14:tracePt t="229511" x="7153275" y="2554288"/>
          <p14:tracePt t="229527" x="7205663" y="2544763"/>
          <p14:tracePt t="229544" x="7269163" y="2527300"/>
          <p14:tracePt t="229561" x="7375525" y="2509838"/>
          <p14:tracePt t="229577" x="7429500" y="2490788"/>
          <p14:tracePt t="229595" x="7491413" y="2482850"/>
          <p14:tracePt t="229611" x="7500938" y="2473325"/>
          <p14:tracePt t="229628" x="7510463" y="2473325"/>
          <p14:tracePt t="229644" x="7510463" y="2465388"/>
          <p14:tracePt t="229691" x="7500938" y="2465388"/>
          <p14:tracePt t="229729" x="7491413" y="2465388"/>
          <p14:tracePt t="229814" x="7483475" y="2465388"/>
          <p14:tracePt t="229826" x="7473950" y="2473325"/>
          <p14:tracePt t="229840" x="7466013" y="2473325"/>
          <p14:tracePt t="229851" x="7456488" y="2482850"/>
          <p14:tracePt t="229888" x="7446963" y="2490788"/>
          <p14:tracePt t="229900" x="7446963" y="2500313"/>
          <p14:tracePt t="229924" x="7439025" y="2509838"/>
          <p14:tracePt t="229949" x="7419975" y="2527300"/>
          <p14:tracePt t="229962" x="7412038" y="2536825"/>
          <p14:tracePt t="229973" x="7394575" y="2554288"/>
          <p14:tracePt t="229986" x="7385050" y="2581275"/>
          <p14:tracePt t="229997" x="7367588" y="2598738"/>
          <p14:tracePt t="230011" x="7358063" y="2625725"/>
          <p14:tracePt t="230028" x="7340600" y="2652713"/>
          <p14:tracePt t="230044" x="7331075" y="2670175"/>
          <p14:tracePt t="230061" x="7323138" y="2697163"/>
          <p14:tracePt t="230078" x="7313613" y="2697163"/>
          <p14:tracePt t="230094" x="7313613" y="2714625"/>
          <p14:tracePt t="230111" x="7313613" y="2724150"/>
          <p14:tracePt t="230128" x="7313613" y="2732088"/>
          <p14:tracePt t="230145" x="7313613" y="2741613"/>
          <p14:tracePt t="230161" x="7304088" y="2741613"/>
          <p14:tracePt t="230178" x="7304088" y="2751138"/>
          <p14:tracePt t="230281" x="7296150" y="2751138"/>
          <p14:tracePt t="230696" x="7286625" y="2751138"/>
          <p14:tracePt t="230709" x="7277100" y="2751138"/>
          <p14:tracePt t="230734" x="7259638" y="2751138"/>
          <p14:tracePt t="230746" x="7251700" y="2751138"/>
          <p14:tracePt t="230758" x="7232650" y="2751138"/>
          <p14:tracePt t="230770" x="7188200" y="2751138"/>
          <p14:tracePt t="230783" x="7143750" y="2768600"/>
          <p14:tracePt t="230795" x="7037388" y="2822575"/>
          <p14:tracePt t="230811" x="6894513" y="2874963"/>
          <p14:tracePt t="230828" x="6680200" y="2965450"/>
          <p14:tracePt t="230845" x="6180138" y="3205163"/>
          <p14:tracePt t="230861" x="5938838" y="3340100"/>
          <p14:tracePt t="230878" x="5741988" y="3465513"/>
          <p14:tracePt t="230895" x="5510213" y="3598863"/>
          <p14:tracePt t="230911" x="5429250" y="3652838"/>
          <p14:tracePt t="230928" x="5348288" y="3714750"/>
          <p14:tracePt t="230945" x="5241925" y="3813175"/>
          <p14:tracePt t="230962" x="5224463" y="3857625"/>
          <p14:tracePt t="230978" x="5197475" y="3894138"/>
          <p14:tracePt t="230995" x="5197475" y="3902075"/>
          <p14:tracePt t="231015" x="5197475" y="3911600"/>
          <p14:tracePt t="231261" x="5153025" y="3946525"/>
          <p14:tracePt t="231271" x="5072063" y="3990975"/>
          <p14:tracePt t="231285" x="4983163" y="4037013"/>
          <p14:tracePt t="231297" x="4884738" y="4089400"/>
          <p14:tracePt t="231311" x="4714875" y="4179888"/>
          <p14:tracePt t="231328" x="4518025" y="4286250"/>
          <p14:tracePt t="231345" x="4322763" y="4402138"/>
          <p14:tracePt t="231362" x="3848100" y="4633913"/>
          <p14:tracePt t="231378" x="3616325" y="4741863"/>
          <p14:tracePt t="231395" x="3419475" y="4848225"/>
          <p14:tracePt t="231395" x="3276600" y="4938713"/>
          <p14:tracePt t="231411" x="3143250" y="4991100"/>
          <p14:tracePt t="231428" x="3027363" y="5045075"/>
          <p14:tracePt t="231445" x="2822575" y="5116513"/>
          <p14:tracePt t="231462" x="2741613" y="5143500"/>
          <p14:tracePt t="231479" x="2652713" y="5160963"/>
          <p14:tracePt t="231495" x="2490788" y="5180013"/>
          <p14:tracePt t="231512" x="2428875" y="5180013"/>
          <p14:tracePt t="231528" x="2366963" y="5180013"/>
          <p14:tracePt t="231545" x="2276475" y="5180013"/>
          <p14:tracePt t="231561" x="2241550" y="5180013"/>
          <p14:tracePt t="231578" x="2160588" y="5180013"/>
          <p14:tracePt t="231595" x="2116138" y="5180013"/>
          <p14:tracePt t="231612" x="2081213" y="5180013"/>
          <p14:tracePt t="231628" x="2017713" y="5180013"/>
          <p14:tracePt t="231645" x="1990725" y="5170488"/>
          <p14:tracePt t="231662" x="1973263" y="5153025"/>
          <p14:tracePt t="231678" x="1938338" y="5116513"/>
          <p14:tracePt t="231695" x="1919288" y="5099050"/>
          <p14:tracePt t="231712" x="1911350" y="5089525"/>
          <p14:tracePt t="231728" x="1884363" y="5062538"/>
          <p14:tracePt t="231745" x="1874838" y="5062538"/>
          <p14:tracePt t="231762" x="1866900" y="5062538"/>
          <p14:tracePt t="231778" x="1847850" y="5054600"/>
          <p14:tracePt t="231795" x="1830388" y="5054600"/>
          <p14:tracePt t="231812" x="1803400" y="5045075"/>
          <p14:tracePt t="231828" x="1795463" y="5045075"/>
          <p14:tracePt t="231849" x="1785938" y="5045075"/>
          <p14:tracePt t="231885" x="1776413" y="5045075"/>
          <p14:tracePt t="231898" x="1768475" y="5045075"/>
          <p14:tracePt t="232020" x="1776413" y="5045075"/>
          <p14:tracePt t="232044" x="1785938" y="5045075"/>
          <p14:tracePt t="232057" x="1785938" y="5054600"/>
          <p14:tracePt t="232069" x="1803400" y="5062538"/>
          <p14:tracePt t="232080" x="1812925" y="5072063"/>
          <p14:tracePt t="232095" x="1822450" y="5081588"/>
          <p14:tracePt t="232112" x="1847850" y="5099050"/>
          <p14:tracePt t="232129" x="1866900" y="5108575"/>
          <p14:tracePt t="232145" x="1901825" y="5133975"/>
          <p14:tracePt t="232162" x="1928813" y="5153025"/>
          <p14:tracePt t="232178" x="1965325" y="5170488"/>
          <p14:tracePt t="232195" x="2054225" y="5214938"/>
          <p14:tracePt t="232212" x="2098675" y="5241925"/>
          <p14:tracePt t="232229" x="2197100" y="5276850"/>
          <p14:tracePt t="232245" x="2224088" y="5286375"/>
          <p14:tracePt t="232262" x="2251075" y="5286375"/>
          <p14:tracePt t="232278" x="2295525" y="5295900"/>
          <p14:tracePt t="232295" x="2322513" y="5303838"/>
          <p14:tracePt t="232312" x="2330450" y="5303838"/>
          <p14:tracePt t="232329" x="2347913" y="5303838"/>
          <p14:tracePt t="232345" x="2357438" y="5303838"/>
          <p14:tracePt t="232362" x="2366963" y="5303838"/>
          <p14:tracePt t="232378" x="2393950" y="5303838"/>
          <p14:tracePt t="232395" x="2401888" y="5303838"/>
          <p14:tracePt t="232412" x="2411413" y="5303838"/>
          <p14:tracePt t="232429" x="2419350" y="5303838"/>
          <p14:tracePt t="232445" x="2428875" y="5303838"/>
          <p14:tracePt t="232462" x="2438400" y="5303838"/>
          <p14:tracePt t="232479" x="2446338" y="5303838"/>
          <p14:tracePt t="232495" x="2455863" y="5303838"/>
          <p14:tracePt t="232512" x="2465388" y="5303838"/>
          <p14:tracePt t="232560" x="2473325" y="5303838"/>
          <p14:tracePt t="232571" x="2482850" y="5303838"/>
          <p14:tracePt t="233698" x="2473325" y="5303838"/>
          <p14:tracePt t="233723" x="2465388" y="5303838"/>
          <p14:tracePt t="233735" x="2455863" y="5313363"/>
          <p14:tracePt t="233748" x="2438400" y="5322888"/>
          <p14:tracePt t="233760" x="2393950" y="5348288"/>
          <p14:tracePt t="233771" x="2347913" y="5375275"/>
          <p14:tracePt t="233784" x="2312988" y="5402263"/>
          <p14:tracePt t="233797" x="2276475" y="5419725"/>
          <p14:tracePt t="233812" x="2259013" y="5429250"/>
          <p14:tracePt t="233829" x="2232025" y="5438775"/>
          <p14:tracePt t="233846" x="2179638" y="5456238"/>
          <p14:tracePt t="233862" x="2143125" y="5473700"/>
          <p14:tracePt t="233879" x="2108200" y="5491163"/>
          <p14:tracePt t="233896" x="2062163" y="5510213"/>
          <p14:tracePt t="233912" x="2044700" y="5510213"/>
          <p14:tracePt t="233929" x="2027238" y="5518150"/>
          <p14:tracePt t="233946" x="2000250" y="5518150"/>
          <p14:tracePt t="233962" x="1990725" y="5518150"/>
          <p14:tracePt t="233979" x="1973263" y="5527675"/>
          <p14:tracePt t="233980" x="1965325" y="5537200"/>
          <p14:tracePt t="233996" x="1946275" y="5537200"/>
          <p14:tracePt t="234017" x="1946275" y="5545138"/>
          <p14:tracePt t="234030" x="1938338" y="5545138"/>
          <p14:tracePt t="234336" x="1946275" y="5545138"/>
          <p14:tracePt t="234445" x="1955800" y="5545138"/>
          <p14:tracePt t="234484" x="1965325" y="5545138"/>
          <p14:tracePt t="234495" x="1973263" y="5545138"/>
          <p14:tracePt t="234507" x="1982788" y="5545138"/>
          <p14:tracePt t="234531" x="2000250" y="5545138"/>
          <p14:tracePt t="234544" x="2017713" y="5545138"/>
          <p14:tracePt t="234556" x="2044700" y="5545138"/>
          <p14:tracePt t="234568" x="2071688" y="5554663"/>
          <p14:tracePt t="234580" x="2108200" y="5554663"/>
          <p14:tracePt t="234596" x="2160588" y="5554663"/>
          <p14:tracePt t="234612" x="2205038" y="5554663"/>
          <p14:tracePt t="234629" x="2268538" y="5554663"/>
          <p14:tracePt t="234646" x="2384425" y="5554663"/>
          <p14:tracePt t="234662" x="2455863" y="5554663"/>
          <p14:tracePt t="234679" x="2652713" y="5554663"/>
          <p14:tracePt t="234696" x="2732088" y="5545138"/>
          <p14:tracePt t="234712" x="2813050" y="5537200"/>
          <p14:tracePt t="234729" x="2901950" y="5527675"/>
          <p14:tracePt t="234746" x="2919413" y="5518150"/>
          <p14:tracePt t="234763" x="2928938" y="5518150"/>
          <p14:tracePt t="234779" x="2938463" y="5518150"/>
          <p14:tracePt t="234796" x="2946400" y="5518150"/>
          <p14:tracePt t="234863" x="2946400" y="5510213"/>
          <p14:tracePt t="234935" x="2946400" y="5500688"/>
          <p14:tracePt t="234960" x="2938463" y="5500688"/>
          <p14:tracePt t="234986" x="2919413" y="5500688"/>
          <p14:tracePt t="234997" x="2911475" y="5500688"/>
          <p14:tracePt t="235008" x="2894013" y="5500688"/>
          <p14:tracePt t="235020" x="2847975" y="5527675"/>
          <p14:tracePt t="235034" x="2759075" y="5572125"/>
          <p14:tracePt t="235046" x="2670175" y="5626100"/>
          <p14:tracePt t="235063" x="2536825" y="5705475"/>
          <p14:tracePt t="235079" x="2374900" y="5776913"/>
          <p14:tracePt t="235096" x="2000250" y="5956300"/>
          <p14:tracePt t="235113" x="1812925" y="6045200"/>
          <p14:tracePt t="235129" x="1598613" y="6161088"/>
          <p14:tracePt t="235146" x="1303338" y="6276975"/>
          <p14:tracePt t="235163" x="1214438" y="6313488"/>
          <p14:tracePt t="235179" x="1169988" y="6313488"/>
          <p14:tracePt t="235196" x="1152525" y="6313488"/>
          <p14:tracePt t="235213" x="1143000" y="6313488"/>
          <p14:tracePt t="235242" x="1143000" y="6303963"/>
          <p14:tracePt t="235254" x="1143000" y="6296025"/>
          <p14:tracePt t="235279" x="1143000" y="6286500"/>
          <p14:tracePt t="235291" x="1143000" y="6276975"/>
          <p14:tracePt t="235302" x="1143000" y="6269038"/>
          <p14:tracePt t="235328" x="1143000" y="6259513"/>
          <p14:tracePt t="235525" x="1169988" y="6242050"/>
          <p14:tracePt t="235536" x="1223963" y="6215063"/>
          <p14:tracePt t="235548" x="1276350" y="6197600"/>
          <p14:tracePt t="235560" x="1339850" y="6180138"/>
          <p14:tracePt t="235573" x="1419225" y="6153150"/>
          <p14:tracePt t="235586" x="1509713" y="6116638"/>
          <p14:tracePt t="235597" x="1571625" y="6099175"/>
          <p14:tracePt t="235613" x="1633538" y="6089650"/>
          <p14:tracePt t="235630" x="1670050" y="6089650"/>
          <p14:tracePt t="235646" x="1724025" y="6089650"/>
          <p14:tracePt t="235663" x="1741488" y="6089650"/>
          <p14:tracePt t="235679" x="1758950" y="6089650"/>
          <p14:tracePt t="235696" x="1768475" y="6089650"/>
          <p14:tracePt t="235713" x="1785938" y="6099175"/>
          <p14:tracePt t="235730" x="1795463" y="6099175"/>
          <p14:tracePt t="235746" x="1812925" y="6116638"/>
          <p14:tracePt t="235763" x="1830388" y="6126163"/>
          <p14:tracePt t="235779" x="1847850" y="6134100"/>
          <p14:tracePt t="235796" x="1901825" y="6170613"/>
          <p14:tracePt t="235813" x="1928813" y="6197600"/>
          <p14:tracePt t="235829" x="1990725" y="6232525"/>
          <p14:tracePt t="235846" x="2017713" y="6242050"/>
          <p14:tracePt t="235863" x="2044700" y="6251575"/>
          <p14:tracePt t="235880" x="2098675" y="6259513"/>
          <p14:tracePt t="235896" x="2116138" y="6259513"/>
          <p14:tracePt t="235913" x="2125663" y="6259513"/>
          <p14:tracePt t="236419" x="2160588" y="6232525"/>
          <p14:tracePt t="236431" x="2286000" y="6143625"/>
          <p14:tracePt t="236443" x="2581275" y="5946775"/>
          <p14:tracePt t="236455" x="2901950" y="5759450"/>
          <p14:tracePt t="236467" x="3259138" y="5572125"/>
          <p14:tracePt t="236480" x="3608388" y="5384800"/>
          <p14:tracePt t="236496" x="3946525" y="5180013"/>
          <p14:tracePt t="236513" x="4232275" y="5018088"/>
          <p14:tracePt t="236530" x="4598988" y="4741863"/>
          <p14:tracePt t="236546" x="4687888" y="4660900"/>
          <p14:tracePt t="236563" x="4768850" y="4598988"/>
          <p14:tracePt t="236580" x="4867275" y="4527550"/>
          <p14:tracePt t="236596" x="4884738" y="4518025"/>
          <p14:tracePt t="236613" x="4902200" y="4518025"/>
          <p14:tracePt t="236726" x="4911725" y="4518025"/>
          <p14:tracePt t="236762" x="4938713" y="4518025"/>
          <p14:tracePt t="236774" x="4973638" y="4518025"/>
          <p14:tracePt t="236785" x="5018088" y="4510088"/>
          <p14:tracePt t="236799" x="5054600" y="4500563"/>
          <p14:tracePt t="236813" x="5081588" y="4500563"/>
          <p14:tracePt t="236830" x="5099050" y="4500563"/>
          <p14:tracePt t="236847" x="5108575" y="4500563"/>
          <p14:tracePt t="236863" x="5116513" y="4500563"/>
          <p14:tracePt t="236880" x="5126038" y="4500563"/>
          <p14:tracePt t="236897" x="5143500" y="4491038"/>
          <p14:tracePt t="236913" x="5153025" y="4491038"/>
          <p14:tracePt t="236930" x="5160963" y="4491038"/>
          <p14:tracePt t="236947" x="5180013" y="4491038"/>
          <p14:tracePt t="236964" x="5187950" y="4491038"/>
          <p14:tracePt t="236980" x="5205413" y="4491038"/>
          <p14:tracePt t="236997" x="5259388" y="4483100"/>
          <p14:tracePt t="237013" x="5276850" y="4473575"/>
          <p14:tracePt t="237030" x="5295900" y="4465638"/>
          <p14:tracePt t="237047" x="5303838" y="4465638"/>
          <p14:tracePt t="237063" x="5313363" y="4465638"/>
          <p14:tracePt t="237080" x="5322888" y="4465638"/>
          <p14:tracePt t="237153" x="5330825" y="4465638"/>
          <p14:tracePt t="237216" x="5348288" y="4465638"/>
          <p14:tracePt t="237239" x="5357813" y="4465638"/>
          <p14:tracePt t="237251" x="5375275" y="4465638"/>
          <p14:tracePt t="237276" x="5384800" y="4465638"/>
          <p14:tracePt t="237399" x="5384800" y="4473575"/>
          <p14:tracePt t="237460" x="5384800" y="4483100"/>
          <p14:tracePt t="237484" x="5384800" y="4491038"/>
          <p14:tracePt t="237496" x="5384800" y="4500563"/>
          <p14:tracePt t="237521" x="5375275" y="4510088"/>
          <p14:tracePt t="237533" x="5375275" y="4518025"/>
          <p14:tracePt t="237544" x="5367338" y="4527550"/>
          <p14:tracePt t="237570" x="5357813" y="4545013"/>
          <p14:tracePt t="237583" x="5357813" y="4554538"/>
          <p14:tracePt t="237595" x="5348288" y="4562475"/>
          <p14:tracePt t="237606" x="5340350" y="4562475"/>
          <p14:tracePt t="237619" x="5340350" y="4572000"/>
          <p14:tracePt t="237642" x="5330825" y="4581525"/>
          <p14:tracePt t="237655" x="5330825" y="4589463"/>
          <p14:tracePt t="237668" x="5322888" y="4589463"/>
          <p14:tracePt t="237681" x="5313363" y="4598988"/>
          <p14:tracePt t="237697" x="5313363" y="4608513"/>
          <p14:tracePt t="237713" x="5313363" y="4616450"/>
          <p14:tracePt t="237730" x="5303838" y="4625975"/>
          <p14:tracePt t="237925" x="5313363" y="4625975"/>
          <p14:tracePt t="237938" x="5322888" y="4616450"/>
          <p14:tracePt t="237962" x="5330825" y="4616450"/>
          <p14:tracePt t="237975" x="5340350" y="4608513"/>
          <p14:tracePt t="237987" x="5348288" y="4598988"/>
          <p14:tracePt t="238011" x="5357813" y="4589463"/>
          <p14:tracePt t="238035" x="5367338" y="4589463"/>
          <p14:tracePt t="238060" x="5375275" y="4581525"/>
          <p14:tracePt t="238073" x="5384800" y="4581525"/>
          <p14:tracePt t="238084" x="5394325" y="4572000"/>
          <p14:tracePt t="238097" x="5402263" y="4572000"/>
          <p14:tracePt t="238122" x="5411788" y="4572000"/>
          <p14:tracePt t="238134" x="5411788" y="4562475"/>
          <p14:tracePt t="238146" x="5419725" y="4562475"/>
          <p14:tracePt t="238170" x="5429250" y="4562475"/>
          <p14:tracePt t="238182" x="5438775" y="4562475"/>
          <p14:tracePt t="238221" x="5438775" y="4554538"/>
          <p14:tracePt t="238342" x="5446713" y="4554538"/>
          <p14:tracePt t="238354" x="5446713" y="4545013"/>
          <p14:tracePt t="238366" x="5456238" y="4545013"/>
          <p14:tracePt t="238379" x="5465763" y="4545013"/>
          <p14:tracePt t="238391" x="5473700" y="4545013"/>
          <p14:tracePt t="238416" x="5483225" y="4545013"/>
          <p14:tracePt t="238538" x="5473700" y="4545013"/>
          <p14:tracePt t="238575" x="5473700" y="4554538"/>
          <p14:tracePt t="238587" x="5465763" y="4554538"/>
          <p14:tracePt t="238599" x="5456238" y="4554538"/>
          <p14:tracePt t="238611" x="5456238" y="4562475"/>
          <p14:tracePt t="238624" x="5446713" y="4562475"/>
          <p14:tracePt t="238636" x="5446713" y="4572000"/>
          <p14:tracePt t="238648" x="5438775" y="4572000"/>
          <p14:tracePt t="238664" x="5429250" y="4581525"/>
          <p14:tracePt t="238680" x="5419725" y="4589463"/>
          <p14:tracePt t="238697" x="5411788" y="4608513"/>
          <p14:tracePt t="238714" x="5402263" y="4608513"/>
          <p14:tracePt t="238730" x="5394325" y="4625975"/>
          <p14:tracePt t="238747" x="5367338" y="4652963"/>
          <p14:tracePt t="238764" x="5357813" y="4652963"/>
          <p14:tracePt t="238780" x="5357813" y="4660900"/>
          <p14:tracePt t="238797" x="5348288" y="4670425"/>
          <p14:tracePt t="238814" x="5340350" y="4679950"/>
          <p14:tracePt t="238830" x="5330825" y="4687888"/>
          <p14:tracePt t="238847" x="5313363" y="4697413"/>
          <p14:tracePt t="238864" x="5303838" y="4705350"/>
          <p14:tracePt t="238893" x="5295900" y="4705350"/>
          <p14:tracePt t="239529" x="5303838" y="4705350"/>
          <p14:tracePt t="239554" x="5313363" y="4697413"/>
          <p14:tracePt t="239567" x="5322888" y="4687888"/>
          <p14:tracePt t="239580" x="5348288" y="4670425"/>
          <p14:tracePt t="239591" x="5375275" y="4660900"/>
          <p14:tracePt t="239604" x="5402263" y="4652963"/>
          <p14:tracePt t="239616" x="5429250" y="4633913"/>
          <p14:tracePt t="239631" x="5456238" y="4625975"/>
          <p14:tracePt t="239647" x="5483225" y="4625975"/>
          <p14:tracePt t="239664" x="5491163" y="4616450"/>
          <p14:tracePt t="239681" x="5500688" y="4608513"/>
          <p14:tracePt t="239728" x="5510213" y="4608513"/>
          <p14:tracePt t="239739" x="5518150" y="4608513"/>
          <p14:tracePt t="239751" x="5537200" y="4608513"/>
          <p14:tracePt t="239763" x="5545138" y="4608513"/>
          <p14:tracePt t="239776" x="5562600" y="4608513"/>
          <p14:tracePt t="239800" x="5572125" y="4608513"/>
          <p14:tracePt t="239813" x="5581650" y="4608513"/>
          <p14:tracePt t="239836" x="5589588" y="4608513"/>
          <p14:tracePt t="239861" x="5599113" y="4608513"/>
          <p14:tracePt t="240414" x="5589588" y="4608513"/>
          <p14:tracePt t="240425" x="5581650" y="4608513"/>
          <p14:tracePt t="240438" x="5572125" y="4608513"/>
          <p14:tracePt t="240450" x="5562600" y="4608513"/>
          <p14:tracePt t="240464" x="5554663" y="4608513"/>
          <p14:tracePt t="240481" x="5545138" y="4608513"/>
          <p14:tracePt t="240498" x="5537200" y="4608513"/>
          <p14:tracePt t="240498" x="5527675" y="4608513"/>
          <p14:tracePt t="240524" x="5510213" y="4608513"/>
          <p14:tracePt t="240535" x="5500688" y="4589463"/>
          <p14:tracePt t="240548" x="5483225" y="4581525"/>
          <p14:tracePt t="240572" x="5473700" y="4572000"/>
          <p14:tracePt t="240596" x="5465763" y="4562475"/>
          <p14:tracePt t="240609" x="5456238" y="4554538"/>
          <p14:tracePt t="240621" x="5438775" y="4537075"/>
          <p14:tracePt t="240633" x="5438775" y="4527550"/>
          <p14:tracePt t="240648" x="5419725" y="4510088"/>
          <p14:tracePt t="240664" x="5402263" y="4483100"/>
          <p14:tracePt t="240681" x="5402263" y="4465638"/>
          <p14:tracePt t="240698" x="5384800" y="4429125"/>
          <p14:tracePt t="240714" x="5375275" y="4419600"/>
          <p14:tracePt t="240731" x="5357813" y="4402138"/>
          <p14:tracePt t="240748" x="5340350" y="4357688"/>
          <p14:tracePt t="240764" x="5330825" y="4330700"/>
          <p14:tracePt t="240781" x="5303838" y="4276725"/>
          <p14:tracePt t="240798" x="5295900" y="4251325"/>
          <p14:tracePt t="240814" x="5286375" y="4232275"/>
          <p14:tracePt t="240831" x="5276850" y="4187825"/>
          <p14:tracePt t="240848" x="5268913" y="4179888"/>
          <p14:tracePt t="240864" x="5268913" y="4160838"/>
          <p14:tracePt t="240882" x="5251450" y="4116388"/>
          <p14:tracePt t="240898" x="5241925" y="4108450"/>
          <p14:tracePt t="240914" x="5232400" y="4081463"/>
          <p14:tracePt t="240931" x="5224463" y="4071938"/>
          <p14:tracePt t="240948" x="5214938" y="4054475"/>
          <p14:tracePt t="240965" x="5214938" y="4044950"/>
          <p14:tracePt t="240981" x="5205413" y="4044950"/>
          <p14:tracePt t="241307" x="5205413" y="4054475"/>
          <p14:tracePt t="241320" x="5214938" y="4062413"/>
          <p14:tracePt t="241331" x="5214938" y="4081463"/>
          <p14:tracePt t="241344" x="5232400" y="4116388"/>
          <p14:tracePt t="241356" x="5251450" y="4143375"/>
          <p14:tracePt t="241368" x="5259388" y="4187825"/>
          <p14:tracePt t="241381" x="5276850" y="4224338"/>
          <p14:tracePt t="241398" x="5303838" y="4276725"/>
          <p14:tracePt t="241415" x="5322888" y="4330700"/>
          <p14:tracePt t="241431" x="5375275" y="4419600"/>
          <p14:tracePt t="241448" x="5411788" y="4456113"/>
          <p14:tracePt t="241465" x="5419725" y="4483100"/>
          <p14:tracePt t="241481" x="5446713" y="4518025"/>
          <p14:tracePt t="241498" x="5465763" y="4537075"/>
          <p14:tracePt t="241514" x="5483225" y="4562475"/>
          <p14:tracePt t="241531" x="5500688" y="4608513"/>
          <p14:tracePt t="241548" x="5510213" y="4625975"/>
          <p14:tracePt t="241565" x="5527675" y="4643438"/>
          <p14:tracePt t="241581" x="5527675" y="4652963"/>
          <p14:tracePt t="241601" x="5537200" y="4652963"/>
          <p14:tracePt t="241615" x="5537200" y="4660900"/>
          <p14:tracePt t="241631" x="5545138" y="4660900"/>
          <p14:tracePt t="241650" x="5554663" y="4660900"/>
          <p14:tracePt t="241748" x="5554663" y="4670425"/>
          <p14:tracePt t="241859" x="5554663" y="4679950"/>
          <p14:tracePt t="241870" x="5545138" y="4679950"/>
          <p14:tracePt t="241882" x="5545138" y="4687888"/>
          <p14:tracePt t="241894" x="5537200" y="4705350"/>
          <p14:tracePt t="241907" x="5527675" y="4724400"/>
          <p14:tracePt t="241920" x="5518150" y="4741863"/>
          <p14:tracePt t="241931" x="5500688" y="4751388"/>
          <p14:tracePt t="241948" x="5491163" y="4759325"/>
          <p14:tracePt t="241965" x="5483225" y="4768850"/>
          <p14:tracePt t="241981" x="5473700" y="4786313"/>
          <p14:tracePt t="241998" x="5446713" y="4803775"/>
          <p14:tracePt t="242015" x="5438775" y="4813300"/>
          <p14:tracePt t="242031" x="5419725" y="4822825"/>
          <p14:tracePt t="242067" x="5411788" y="4822825"/>
          <p14:tracePt t="242078" x="5394325" y="4822825"/>
          <p14:tracePt t="242091" x="5384800" y="4822825"/>
          <p14:tracePt t="242103" x="5367338" y="4822825"/>
          <p14:tracePt t="242116" x="5348288" y="4822825"/>
          <p14:tracePt t="242131" x="5340350" y="4813300"/>
          <p14:tracePt t="242148" x="5322888" y="4813300"/>
          <p14:tracePt t="242165" x="5295900" y="4803775"/>
          <p14:tracePt t="242181" x="5276850" y="4786313"/>
          <p14:tracePt t="242198" x="5241925" y="4768850"/>
          <p14:tracePt t="242215" x="5170488" y="4687888"/>
          <p14:tracePt t="242231" x="5143500" y="4643438"/>
          <p14:tracePt t="242248" x="5116513" y="4625975"/>
          <p14:tracePt t="242265" x="5099050" y="4598988"/>
          <p14:tracePt t="242281" x="5099050" y="4589463"/>
          <p14:tracePt t="242299" x="5099050" y="4581525"/>
          <p14:tracePt t="244162" x="5099050" y="4572000"/>
          <p14:tracePt t="244309" x="5089525" y="4572000"/>
          <p14:tracePt t="244347" x="5081588" y="4562475"/>
          <p14:tracePt t="244359" x="5072063" y="4554538"/>
          <p14:tracePt t="244370" x="5062538" y="4545013"/>
          <p14:tracePt t="244383" x="5045075" y="4527550"/>
          <p14:tracePt t="244399" x="5010150" y="4510088"/>
          <p14:tracePt t="244416" x="4965700" y="4456113"/>
          <p14:tracePt t="244432" x="4822825" y="4295775"/>
          <p14:tracePt t="244449" x="4732338" y="4170363"/>
          <p14:tracePt t="244466" x="4652963" y="4027488"/>
          <p14:tracePt t="244482" x="4473575" y="3608388"/>
          <p14:tracePt t="244499" x="4411663" y="3357563"/>
          <p14:tracePt t="244515" x="4357688" y="3116263"/>
          <p14:tracePt t="244532" x="4303713" y="2670175"/>
          <p14:tracePt t="244549" x="4276725" y="2482850"/>
          <p14:tracePt t="244566" x="4268788" y="2197100"/>
          <p14:tracePt t="244582" x="4268788" y="2081213"/>
          <p14:tracePt t="244599" x="4268788" y="1990725"/>
          <p14:tracePt t="244616" x="4268788" y="1919288"/>
          <p14:tracePt t="244632" x="4286250" y="1919288"/>
          <p14:tracePt t="244945" x="4286250" y="1911350"/>
          <p14:tracePt t="244958" x="4268788" y="1884363"/>
          <p14:tracePt t="244970" x="4232275" y="1839913"/>
          <p14:tracePt t="244983" x="4170363" y="1768475"/>
          <p14:tracePt t="244995" x="4081463" y="1679575"/>
          <p14:tracePt t="245008" x="3983038" y="1589088"/>
          <p14:tracePt t="245019" x="3875088" y="1482725"/>
          <p14:tracePt t="245032" x="3795713" y="1357313"/>
          <p14:tracePt t="245049" x="3751263" y="1241425"/>
          <p14:tracePt t="245066" x="3714750" y="1143000"/>
          <p14:tracePt t="245082" x="3697288" y="982663"/>
          <p14:tracePt t="245099" x="3697288" y="946150"/>
          <p14:tracePt t="245116" x="3697288" y="919163"/>
          <p14:tracePt t="245132" x="3697288" y="911225"/>
          <p14:tracePt t="245268" x="3697288" y="919163"/>
          <p14:tracePt t="245302" x="3697288" y="928688"/>
          <p14:tracePt t="245387" x="3705225" y="938213"/>
          <p14:tracePt t="245400" x="3714750" y="938213"/>
          <p14:tracePt t="245411" x="3714750" y="946150"/>
          <p14:tracePt t="245424" x="3724275" y="955675"/>
          <p14:tracePt t="245447" x="3741738" y="965200"/>
          <p14:tracePt t="245460" x="3741738" y="982663"/>
          <p14:tracePt t="245472" x="3759200" y="1000125"/>
          <p14:tracePt t="245484" x="3786188" y="1054100"/>
          <p14:tracePt t="245499" x="3822700" y="1116013"/>
          <p14:tracePt t="245516" x="3867150" y="1204913"/>
          <p14:tracePt t="245533" x="3938588" y="1322388"/>
          <p14:tracePt t="245549" x="4081463" y="1652588"/>
          <p14:tracePt t="245566" x="4160838" y="1830388"/>
          <p14:tracePt t="245583" x="4330700" y="2251075"/>
          <p14:tracePt t="245599" x="4419600" y="2482850"/>
          <p14:tracePt t="245616" x="4500563" y="2714625"/>
          <p14:tracePt t="245633" x="4633913" y="3116263"/>
          <p14:tracePt t="245649" x="4697413" y="3251200"/>
          <p14:tracePt t="245666" x="4732338" y="3367088"/>
          <p14:tracePt t="245682" x="4813300" y="3562350"/>
          <p14:tracePt t="245699" x="4840288" y="3633788"/>
          <p14:tracePt t="245716" x="4867275" y="3687763"/>
          <p14:tracePt t="245733" x="4938713" y="3768725"/>
          <p14:tracePt t="245749" x="4965700" y="3776663"/>
          <p14:tracePt t="246012" x="4973638" y="3803650"/>
          <p14:tracePt t="246024" x="5000625" y="3840163"/>
          <p14:tracePt t="246036" x="5027613" y="3875088"/>
          <p14:tracePt t="246049" x="5054600" y="3911600"/>
          <p14:tracePt t="246061" x="5099050" y="3946525"/>
          <p14:tracePt t="246072" x="5160963" y="3990975"/>
          <p14:tracePt t="246085" x="5197475" y="4010025"/>
          <p14:tracePt t="246099" x="5232400" y="4037013"/>
          <p14:tracePt t="246116" x="5259388" y="4054475"/>
          <p14:tracePt t="246133" x="5286375" y="4062413"/>
          <p14:tracePt t="246149" x="5303838" y="4071938"/>
          <p14:tracePt t="246166" x="5313363" y="4081463"/>
          <p14:tracePt t="246184" x="5322888" y="4081463"/>
          <p14:tracePt t="246428" x="5313363" y="4081463"/>
          <p14:tracePt t="246453" x="5303838" y="4081463"/>
          <p14:tracePt t="246479" x="5295900" y="4081463"/>
          <p14:tracePt t="246489" x="5286375" y="4081463"/>
          <p14:tracePt t="246503" x="5268913" y="4081463"/>
          <p14:tracePt t="246525" x="5259388" y="4081463"/>
          <p14:tracePt t="246539" x="5232400" y="4081463"/>
          <p14:tracePt t="246551" x="5224463" y="4081463"/>
          <p14:tracePt t="246563" x="5214938" y="4081463"/>
          <p14:tracePt t="246576" x="5197475" y="4081463"/>
          <p14:tracePt t="246587" x="5170488" y="4081463"/>
          <p14:tracePt t="246600" x="5143500" y="4081463"/>
          <p14:tracePt t="246616" x="5108575" y="4081463"/>
          <p14:tracePt t="246633" x="5081588" y="4081463"/>
          <p14:tracePt t="246650" x="5037138" y="4081463"/>
          <p14:tracePt t="246666" x="5018088" y="4081463"/>
          <p14:tracePt t="246683" x="5000625" y="4081463"/>
          <p14:tracePt t="246700" x="4983163" y="4071938"/>
          <p14:tracePt t="246723" x="4973638" y="4062413"/>
          <p14:tracePt t="246747" x="4973638" y="4054475"/>
          <p14:tracePt t="246784" x="4973638" y="4044950"/>
          <p14:tracePt t="246808" x="4983163" y="4044950"/>
          <p14:tracePt t="246833" x="4991100" y="4044950"/>
          <p14:tracePt t="246845" x="5018088" y="4044950"/>
          <p14:tracePt t="246858" x="5045075" y="4044950"/>
          <p14:tracePt t="246868" x="5072063" y="4044950"/>
          <p14:tracePt t="246883" x="5089525" y="4044950"/>
          <p14:tracePt t="246901" x="5108575" y="4044950"/>
          <p14:tracePt t="246916" x="5126038" y="4044950"/>
          <p14:tracePt t="246933" x="5143500" y="4044950"/>
          <p14:tracePt t="246950" x="5153025" y="4044950"/>
          <p14:tracePt t="246968" x="5160963" y="4044950"/>
          <p14:tracePt t="247041" x="5170488" y="4044950"/>
          <p14:tracePt t="247261" x="5170488" y="4054475"/>
          <p14:tracePt t="247288" x="5180013" y="4054475"/>
          <p14:tracePt t="247312" x="5187950" y="4062413"/>
          <p14:tracePt t="247336" x="5197475" y="4062413"/>
          <p14:tracePt t="247372" x="5197475" y="4071938"/>
          <p14:tracePt t="247778" x="5197475" y="4062413"/>
          <p14:tracePt t="247789" x="5197475" y="4054475"/>
          <p14:tracePt t="247800" x="5197475" y="4037013"/>
          <p14:tracePt t="247813" x="5197475" y="4010025"/>
          <p14:tracePt t="247825" x="5187950" y="3973513"/>
          <p14:tracePt t="247838" x="5187950" y="3946525"/>
          <p14:tracePt t="247850" x="5180013" y="3919538"/>
          <p14:tracePt t="247867" x="5180013" y="3894138"/>
          <p14:tracePt t="247883" x="5180013" y="3867150"/>
          <p14:tracePt t="247900" x="5180013" y="3795713"/>
          <p14:tracePt t="247917" x="5180013" y="3759200"/>
          <p14:tracePt t="247933" x="5180013" y="3732213"/>
          <p14:tracePt t="247950" x="5180013" y="3697288"/>
          <p14:tracePt t="247967" x="5180013" y="3687763"/>
          <p14:tracePt t="247983" x="5180013" y="3670300"/>
          <p14:tracePt t="248000" x="5187950" y="3633788"/>
          <p14:tracePt t="248017" x="5187950" y="3616325"/>
          <p14:tracePt t="248033" x="5197475" y="3598863"/>
          <p14:tracePt t="248050" x="5197475" y="3589338"/>
          <p14:tracePt t="248071" x="5197475" y="3581400"/>
          <p14:tracePt t="248095" x="5197475" y="3571875"/>
          <p14:tracePt t="248108" x="5205413" y="3544888"/>
          <p14:tracePt t="248120" x="5205413" y="3517900"/>
          <p14:tracePt t="248133" x="5205413" y="3500438"/>
          <p14:tracePt t="248150" x="5205413" y="3482975"/>
          <p14:tracePt t="248167" x="5205413" y="3465513"/>
          <p14:tracePt t="248183" x="5205413" y="3455988"/>
          <p14:tracePt t="248200" x="5205413" y="3446463"/>
          <p14:tracePt t="248217" x="5214938" y="3438525"/>
          <p14:tracePt t="248233" x="5224463" y="3394075"/>
          <p14:tracePt t="248250" x="5224463" y="3375025"/>
          <p14:tracePt t="248267" x="5224463" y="3348038"/>
          <p14:tracePt t="248283" x="5224463" y="3340100"/>
          <p14:tracePt t="248300" x="5224463" y="3330575"/>
          <p14:tracePt t="248328" x="5224463" y="3322638"/>
          <p14:tracePt t="248867" x="5214938" y="3330575"/>
          <p14:tracePt t="248892" x="5214938" y="3340100"/>
          <p14:tracePt t="248903" x="5205413" y="3340100"/>
          <p14:tracePt t="248929" x="5197475" y="3348038"/>
          <p14:tracePt t="248964" x="5187950" y="3348038"/>
          <p14:tracePt t="249540" x="5180013" y="3348038"/>
          <p14:tracePt t="249553" x="5170488" y="3348038"/>
          <p14:tracePt t="249565" x="5153025" y="3357563"/>
          <p14:tracePt t="249579" x="5143500" y="3367088"/>
          <p14:tracePt t="249589" x="5133975" y="3367088"/>
          <p14:tracePt t="249602" x="5116513" y="3367088"/>
          <p14:tracePt t="249626" x="5099050" y="3367088"/>
          <p14:tracePt t="249652" x="5089525" y="3367088"/>
          <p14:tracePt t="249664" x="5081588" y="3367088"/>
          <p14:tracePt t="249675" x="5072063" y="3367088"/>
          <p14:tracePt t="249687" x="5062538" y="3367088"/>
          <p14:tracePt t="249700" x="5054600" y="3367088"/>
          <p14:tracePt t="249717" x="5045075" y="3367088"/>
          <p14:tracePt t="249734" x="5037138" y="3367088"/>
          <p14:tracePt t="249750" x="5027613" y="3367088"/>
          <p14:tracePt t="249767" x="5018088" y="3367088"/>
          <p14:tracePt t="249786" x="5000625" y="3367088"/>
          <p14:tracePt t="249811" x="4991100" y="3367088"/>
          <p14:tracePt t="249822" x="4983163" y="3367088"/>
          <p14:tracePt t="249835" x="4973638" y="3367088"/>
          <p14:tracePt t="249860" x="4965700" y="3367088"/>
          <p14:tracePt t="249883" x="4956175" y="3367088"/>
          <p14:tracePt t="249909" x="4956175" y="3357563"/>
          <p14:tracePt t="249921" x="4946650" y="3357563"/>
          <p14:tracePt t="249933" x="4938713" y="3357563"/>
          <p14:tracePt t="249956" x="4929188" y="3357563"/>
          <p14:tracePt t="249995" x="4919663" y="3357563"/>
          <p14:tracePt t="250007" x="4911725" y="3357563"/>
          <p14:tracePt t="250020" x="4902200" y="3357563"/>
          <p14:tracePt t="250032" x="4902200" y="3348038"/>
          <p14:tracePt t="250080" x="4894263" y="3348038"/>
          <p14:tracePt t="250962" x="4902200" y="3348038"/>
          <p14:tracePt t="251011" x="4919663" y="3348038"/>
          <p14:tracePt t="251023" x="4929188" y="3348038"/>
          <p14:tracePt t="251036" x="4938713" y="3348038"/>
          <p14:tracePt t="251047" x="4956175" y="3348038"/>
          <p14:tracePt t="251059" x="4983163" y="3357563"/>
          <p14:tracePt t="251072" x="5000625" y="3357563"/>
          <p14:tracePt t="251085" x="5018088" y="3375025"/>
          <p14:tracePt t="251101" x="5037138" y="3375025"/>
          <p14:tracePt t="251118" x="5054600" y="3375025"/>
          <p14:tracePt t="251134" x="5081588" y="3394075"/>
          <p14:tracePt t="251151" x="5089525" y="3394075"/>
          <p14:tracePt t="251170" x="5108575" y="3394075"/>
          <p14:tracePt t="251194" x="5116513" y="3394075"/>
          <p14:tracePt t="251206" x="5116513" y="3402013"/>
          <p14:tracePt t="251218" x="5126038" y="3402013"/>
          <p14:tracePt t="251245" x="5133975" y="3402013"/>
          <p14:tracePt t="251256" x="5133975" y="3411538"/>
          <p14:tracePt t="251515" x="5143500" y="3411538"/>
          <p14:tracePt t="251539" x="5153025" y="3411538"/>
          <p14:tracePt t="251612" x="5160963" y="3411538"/>
          <p14:tracePt t="257652" x="5153025" y="3419475"/>
          <p14:tracePt t="257677" x="5153025" y="3429000"/>
          <p14:tracePt t="257701" x="5153025" y="3446463"/>
          <p14:tracePt t="257714" x="5143500" y="3455988"/>
          <p14:tracePt t="257725" x="5143500" y="3473450"/>
          <p14:tracePt t="257737" x="5143500" y="3490913"/>
          <p14:tracePt t="257751" x="5133975" y="3517900"/>
          <p14:tracePt t="257763" x="5133975" y="3536950"/>
          <p14:tracePt t="257774" x="5133975" y="3562350"/>
          <p14:tracePt t="257787" x="5133975" y="3581400"/>
          <p14:tracePt t="257803" x="5133975" y="3589338"/>
          <p14:tracePt t="257820" x="5133975" y="3608388"/>
          <p14:tracePt t="257836" x="5133975" y="3625850"/>
          <p14:tracePt t="257862" x="5133975" y="3633788"/>
          <p14:tracePt t="257873" x="5133975" y="3643313"/>
          <p14:tracePt t="257886" x="5133975" y="3652838"/>
          <p14:tracePt t="257910" x="5133975" y="3660775"/>
          <p14:tracePt t="258155" x="5133975" y="3633788"/>
          <p14:tracePt t="258167" x="5133975" y="3608388"/>
          <p14:tracePt t="258180" x="5143500" y="3562350"/>
          <p14:tracePt t="258192" x="5143500" y="3517900"/>
          <p14:tracePt t="258204" x="5143500" y="3429000"/>
          <p14:tracePt t="258220" x="5143500" y="3357563"/>
          <p14:tracePt t="258236" x="5153025" y="3276600"/>
          <p14:tracePt t="258253" x="5170488" y="3152775"/>
          <p14:tracePt t="258270" x="5180013" y="3108325"/>
          <p14:tracePt t="258286" x="5187950" y="3071813"/>
          <p14:tracePt t="258303" x="5187950" y="3054350"/>
          <p14:tracePt t="258320" x="5187950" y="3044825"/>
          <p14:tracePt t="258338" x="5187950" y="3036888"/>
          <p14:tracePt t="258767" x="5187950" y="3044825"/>
          <p14:tracePt t="259234" x="5187950" y="3054350"/>
          <p14:tracePt t="259245" x="5187950" y="3062288"/>
          <p14:tracePt t="259257" x="5187950" y="3081338"/>
          <p14:tracePt t="259270" x="5187950" y="3108325"/>
          <p14:tracePt t="259282" x="5180013" y="3133725"/>
          <p14:tracePt t="259294" x="5170488" y="3160713"/>
          <p14:tracePt t="259306" x="5160963" y="3187700"/>
          <p14:tracePt t="259320" x="5160963" y="3214688"/>
          <p14:tracePt t="259337" x="5160963" y="3241675"/>
          <p14:tracePt t="259354" x="5160963" y="3259138"/>
          <p14:tracePt t="259370" x="5160963" y="3286125"/>
          <p14:tracePt t="259387" x="5160963" y="3322638"/>
          <p14:tracePt t="259404" x="5160963" y="3340100"/>
          <p14:tracePt t="259420" x="5160963" y="3357563"/>
          <p14:tracePt t="259437" x="5160963" y="3367088"/>
          <p14:tracePt t="259454" x="5160963" y="3375025"/>
          <p14:tracePt t="259515" x="5160963" y="3384550"/>
          <p14:tracePt t="259564" x="5160963" y="3394075"/>
          <p14:tracePt t="259625" x="5170488" y="3394075"/>
          <p14:tracePt t="259638" x="5170488" y="3402013"/>
          <p14:tracePt t="259650" x="5170488" y="3411538"/>
          <p14:tracePt t="259661" x="5170488" y="3419475"/>
          <p14:tracePt t="259674" x="5170488" y="3438525"/>
          <p14:tracePt t="259687" x="5170488" y="3455988"/>
          <p14:tracePt t="259703" x="5180013" y="3473450"/>
          <p14:tracePt t="259720" x="5187950" y="3490913"/>
          <p14:tracePt t="259737" x="5187950" y="3509963"/>
          <p14:tracePt t="259753" x="5187950" y="3527425"/>
          <p14:tracePt t="259796" x="5197475" y="3527425"/>
          <p14:tracePt t="259872" x="5197475" y="3517900"/>
          <p14:tracePt t="259895" x="5197475" y="3509963"/>
          <p14:tracePt t="259920" x="5197475" y="3490913"/>
          <p14:tracePt t="259931" x="5197475" y="3473450"/>
          <p14:tracePt t="259944" x="5197475" y="3465513"/>
          <p14:tracePt t="259955" x="5197475" y="3446463"/>
          <p14:tracePt t="259970" x="5197475" y="3429000"/>
          <p14:tracePt t="259987" x="5197475" y="3411538"/>
          <p14:tracePt t="260004" x="5197475" y="3394075"/>
          <p14:tracePt t="260021" x="5197475" y="3340100"/>
          <p14:tracePt t="260037" x="5197475" y="3313113"/>
          <p14:tracePt t="260054" x="5197475" y="3251200"/>
          <p14:tracePt t="260070" x="5197475" y="3224213"/>
          <p14:tracePt t="260087" x="5197475" y="3197225"/>
          <p14:tracePt t="260104" x="5197475" y="3187700"/>
          <p14:tracePt t="260120" x="5197475" y="3170238"/>
          <p14:tracePt t="260139" x="5197475" y="3152775"/>
          <p14:tracePt t="260154" x="5197475" y="3133725"/>
          <p14:tracePt t="260170" x="5205413" y="3116263"/>
          <p14:tracePt t="260187" x="5205413" y="3108325"/>
          <p14:tracePt t="260204" x="5205413" y="3089275"/>
          <p14:tracePt t="260225" x="5205413" y="3081338"/>
          <p14:tracePt t="260251" x="5224463" y="3071813"/>
          <p14:tracePt t="260263" x="5232400" y="3044825"/>
          <p14:tracePt t="260275" x="5251450" y="3009900"/>
          <p14:tracePt t="260287" x="5268913" y="2982913"/>
          <p14:tracePt t="260304" x="5276850" y="2965450"/>
          <p14:tracePt t="260320" x="5276850" y="2938463"/>
          <p14:tracePt t="260337" x="5286375" y="2928938"/>
          <p14:tracePt t="260483" x="5286375" y="2938463"/>
          <p14:tracePt t="260495" x="5286375" y="2955925"/>
          <p14:tracePt t="260507" x="5286375" y="2965450"/>
          <p14:tracePt t="260518" x="5276850" y="2965450"/>
          <p14:tracePt t="260531" x="5276850" y="2973388"/>
          <p14:tracePt t="260543" x="5276850" y="2982913"/>
          <p14:tracePt t="260568" x="5276850" y="2990850"/>
          <p14:tracePt t="260593" x="5268913" y="3000375"/>
          <p14:tracePt t="260605" x="5268913" y="3009900"/>
          <p14:tracePt t="260618" x="5259388" y="3027363"/>
          <p14:tracePt t="260631" x="5251450" y="3054350"/>
          <p14:tracePt t="260643" x="5251450" y="3062288"/>
          <p14:tracePt t="260654" x="5241925" y="3089275"/>
          <p14:tracePt t="260671" x="5241925" y="3116263"/>
          <p14:tracePt t="260687" x="5232400" y="3143250"/>
          <p14:tracePt t="260704" x="5205413" y="3197225"/>
          <p14:tracePt t="260721" x="5197475" y="3241675"/>
          <p14:tracePt t="260737" x="5180013" y="3303588"/>
          <p14:tracePt t="260754" x="5170488" y="3402013"/>
          <p14:tracePt t="260770" x="5153025" y="3455988"/>
          <p14:tracePt t="260787" x="5143500" y="3500438"/>
          <p14:tracePt t="260804" x="5126038" y="3562350"/>
          <p14:tracePt t="260821" x="5116513" y="3589338"/>
          <p14:tracePt t="260838" x="5116513" y="3643313"/>
          <p14:tracePt t="260854" x="5116513" y="3660775"/>
          <p14:tracePt t="260871" x="5116513" y="3679825"/>
          <p14:tracePt t="260887" x="5116513" y="3697288"/>
          <p14:tracePt t="260904" x="5108575" y="3741738"/>
          <p14:tracePt t="260924" x="5108575" y="3751263"/>
          <p14:tracePt t="261083" x="5108575" y="3741738"/>
          <p14:tracePt t="261096" x="5108575" y="3732213"/>
          <p14:tracePt t="261121" x="5108575" y="3714750"/>
          <p14:tracePt t="261144" x="5108575" y="3705225"/>
          <p14:tracePt t="261156" x="5108575" y="3687763"/>
          <p14:tracePt t="261169" x="5116513" y="3670300"/>
          <p14:tracePt t="261181" x="5116513" y="3652838"/>
          <p14:tracePt t="261193" x="5126038" y="3625850"/>
          <p14:tracePt t="261206" x="5126038" y="3608388"/>
          <p14:tracePt t="261221" x="5126038" y="3571875"/>
          <p14:tracePt t="261237" x="5126038" y="3544888"/>
          <p14:tracePt t="261254" x="5126038" y="3517900"/>
          <p14:tracePt t="261271" x="5126038" y="3500438"/>
          <p14:tracePt t="261287" x="5133975" y="3473450"/>
          <p14:tracePt t="261304" x="5133975" y="3438525"/>
          <p14:tracePt t="261321" x="5133975" y="3429000"/>
          <p14:tracePt t="261338" x="5133975" y="3419475"/>
          <p14:tracePt t="261354" x="5133975" y="3411538"/>
          <p14:tracePt t="261439" x="5143500" y="3411538"/>
          <p14:tracePt t="262150" x="5133975" y="3411538"/>
          <p14:tracePt t="262161" x="5126038" y="3419475"/>
          <p14:tracePt t="262185" x="5116513" y="3419475"/>
          <p14:tracePt t="262211" x="5099050" y="3419475"/>
          <p14:tracePt t="262222" x="5089525" y="3419475"/>
          <p14:tracePt t="262236" x="5081588" y="3419475"/>
          <p14:tracePt t="262247" x="5062538" y="3419475"/>
          <p14:tracePt t="262259" x="5037138" y="3411538"/>
          <p14:tracePt t="262272" x="5027613" y="3411538"/>
          <p14:tracePt t="262288" x="5010150" y="3384550"/>
          <p14:tracePt t="262304" x="5010150" y="3357563"/>
          <p14:tracePt t="262322" x="5000625" y="3295650"/>
          <p14:tracePt t="262338" x="5000625" y="3268663"/>
          <p14:tracePt t="262355" x="5000625" y="3232150"/>
          <p14:tracePt t="262371" x="5000625" y="3160713"/>
          <p14:tracePt t="262388" x="5000625" y="3125788"/>
          <p14:tracePt t="262404" x="5000625" y="3089275"/>
          <p14:tracePt t="262422" x="5018088" y="3027363"/>
          <p14:tracePt t="262438" x="5027613" y="3009900"/>
          <p14:tracePt t="262454" x="5037138" y="2990850"/>
          <p14:tracePt t="262455" x="5037138" y="2982913"/>
          <p14:tracePt t="262481" x="5037138" y="2973388"/>
          <p14:tracePt t="262591" x="5037138" y="2982913"/>
          <p14:tracePt t="262615" x="5037138" y="3000375"/>
          <p14:tracePt t="262640" x="5027613" y="3009900"/>
          <p14:tracePt t="262652" x="5027613" y="3027363"/>
          <p14:tracePt t="262664" x="5027613" y="3044825"/>
          <p14:tracePt t="262676" x="5027613" y="3062288"/>
          <p14:tracePt t="262688" x="5018088" y="3081338"/>
          <p14:tracePt t="262705" x="5018088" y="3108325"/>
          <p14:tracePt t="262721" x="5010150" y="3125788"/>
          <p14:tracePt t="262738" x="5000625" y="3187700"/>
          <p14:tracePt t="262754" x="4991100" y="3232150"/>
          <p14:tracePt t="262771" x="4991100" y="3268663"/>
          <p14:tracePt t="262788" x="4965700" y="3357563"/>
          <p14:tracePt t="262804" x="4956175" y="3402013"/>
          <p14:tracePt t="262822" x="4946650" y="3455988"/>
          <p14:tracePt t="262838" x="4929188" y="3544888"/>
          <p14:tracePt t="262854" x="4919663" y="3598863"/>
          <p14:tracePt t="262871" x="4919663" y="3643313"/>
          <p14:tracePt t="262872" x="4919663" y="3697288"/>
          <p14:tracePt t="262888" x="4911725" y="3741738"/>
          <p14:tracePt t="262905" x="4911725" y="3786188"/>
          <p14:tracePt t="262921" x="4911725" y="3840163"/>
          <p14:tracePt t="262938" x="4911725" y="3867150"/>
          <p14:tracePt t="262955" x="4911725" y="3884613"/>
          <p14:tracePt t="262971" x="4911725" y="3938588"/>
          <p14:tracePt t="262988" x="4911725" y="3965575"/>
          <p14:tracePt t="263004" x="4911725" y="4000500"/>
          <p14:tracePt t="263022" x="4919663" y="4054475"/>
          <p14:tracePt t="263038" x="4929188" y="4071938"/>
          <p14:tracePt t="263055" x="4929188" y="4081463"/>
          <p14:tracePt t="263071" x="4938713" y="4089400"/>
          <p14:tracePt t="263088" x="4938713" y="4098925"/>
          <p14:tracePt t="263105" x="4938713" y="4108450"/>
          <p14:tracePt t="263191" x="4946650" y="4108450"/>
          <p14:tracePt t="263288" x="4946650" y="4098925"/>
          <p14:tracePt t="263314" x="4946650" y="4089400"/>
          <p14:tracePt t="263325" x="4946650" y="4081463"/>
          <p14:tracePt t="263338" x="4946650" y="4071938"/>
          <p14:tracePt t="263350" x="4946650" y="4054475"/>
          <p14:tracePt t="263362" x="4946650" y="4037013"/>
          <p14:tracePt t="263376" x="4946650" y="4017963"/>
          <p14:tracePt t="263388" x="4946650" y="4000500"/>
          <p14:tracePt t="263405" x="4946650" y="3973513"/>
          <p14:tracePt t="263421" x="4946650" y="3946525"/>
          <p14:tracePt t="263438" x="4946650" y="3848100"/>
          <p14:tracePt t="263455" x="4946650" y="3795713"/>
          <p14:tracePt t="263472" x="4946650" y="3741738"/>
          <p14:tracePt t="263488" x="4946650" y="3633788"/>
          <p14:tracePt t="263505" x="4946650" y="3589338"/>
          <p14:tracePt t="263521" x="4946650" y="3509963"/>
          <p14:tracePt t="263538" x="4956175" y="3465513"/>
          <p14:tracePt t="263555" x="4973638" y="3402013"/>
          <p14:tracePt t="263571" x="5000625" y="3303588"/>
          <p14:tracePt t="263588" x="5000625" y="3268663"/>
          <p14:tracePt t="263605" x="5000625" y="3251200"/>
          <p14:tracePt t="263621" x="5000625" y="3214688"/>
          <p14:tracePt t="263638" x="5000625" y="3197225"/>
          <p14:tracePt t="263655" x="5000625" y="3187700"/>
          <p14:tracePt t="263671" x="5000625" y="3152775"/>
          <p14:tracePt t="263688" x="5000625" y="3143250"/>
          <p14:tracePt t="263705" x="5010150" y="3143250"/>
          <p14:tracePt t="263721" x="5010150" y="3133725"/>
          <p14:tracePt t="264049" x="5010150" y="3143250"/>
          <p14:tracePt t="264098" x="5010150" y="3152775"/>
          <p14:tracePt t="264588" x="5010150" y="3160713"/>
          <p14:tracePt t="264808" x="5010150" y="317023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4. Mature (Graafian) Follicle</a:t>
            </a:r>
            <a:endParaRPr lang="en-US" dirty="0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24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1242"/>
    </mc:Choice>
    <mc:Fallback xmlns="">
      <p:transition spd="slow" advTm="271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994" x="5018088" y="3143250"/>
          <p14:tracePt t="3007" x="5062538" y="3089275"/>
          <p14:tracePt t="3020" x="5126038" y="3009900"/>
          <p14:tracePt t="3031" x="5197475" y="2894013"/>
          <p14:tracePt t="3044" x="5268913" y="2768600"/>
          <p14:tracePt t="3061" x="5330825" y="2633663"/>
          <p14:tracePt t="3078" x="5394325" y="2473325"/>
          <p14:tracePt t="3095" x="5456238" y="2259013"/>
          <p14:tracePt t="3111" x="5465763" y="2214563"/>
          <p14:tracePt t="3128" x="5465763" y="2187575"/>
          <p14:tracePt t="3145" x="5465763" y="2143125"/>
          <p14:tracePt t="3161" x="5465763" y="2125663"/>
          <p14:tracePt t="3178" x="5456238" y="2089150"/>
          <p14:tracePt t="3195" x="5446713" y="2081213"/>
          <p14:tracePt t="3211" x="5446713" y="2071688"/>
          <p14:tracePt t="3228" x="5438775" y="2062163"/>
          <p14:tracePt t="3314" x="5429250" y="2062163"/>
          <p14:tracePt t="3338" x="5411788" y="2062163"/>
          <p14:tracePt t="3350" x="5375275" y="2062163"/>
          <p14:tracePt t="3361" x="5313363" y="2062163"/>
          <p14:tracePt t="3374" x="5232400" y="2071688"/>
          <p14:tracePt t="3387" x="5116513" y="2071688"/>
          <p14:tracePt t="3400" x="4983163" y="2062163"/>
          <p14:tracePt t="3411" x="4813300" y="2027238"/>
          <p14:tracePt t="3428" x="4616450" y="1973263"/>
          <p14:tracePt t="3444" x="4456113" y="1911350"/>
          <p14:tracePt t="3462" x="4214813" y="1803400"/>
          <p14:tracePt t="3478" x="4125913" y="1785938"/>
          <p14:tracePt t="3495" x="4081463" y="1776413"/>
          <p14:tracePt t="3511" x="4027488" y="1768475"/>
          <p14:tracePt t="3528" x="4017963" y="1758950"/>
          <p14:tracePt t="3878" x="3973513" y="1758950"/>
          <p14:tracePt t="3890" x="3902075" y="1731963"/>
          <p14:tracePt t="3901" x="3776663" y="1704975"/>
          <p14:tracePt t="3913" x="3616325" y="1643063"/>
          <p14:tracePt t="3928" x="3394075" y="1517650"/>
          <p14:tracePt t="3945" x="3197225" y="1374775"/>
          <p14:tracePt t="3961" x="3036888" y="1241425"/>
          <p14:tracePt t="3978" x="2840038" y="1027113"/>
          <p14:tracePt t="3995" x="2786063" y="955675"/>
          <p14:tracePt t="4011" x="2741613" y="901700"/>
          <p14:tracePt t="4028" x="2732088" y="893763"/>
          <p14:tracePt t="4045" x="2732088" y="884238"/>
          <p14:tracePt t="4061" x="2732088" y="874713"/>
          <p14:tracePt t="4098" x="2732088" y="866775"/>
          <p14:tracePt t="4134" x="2724150" y="857250"/>
          <p14:tracePt t="4158" x="2724150" y="847725"/>
          <p14:tracePt t="4172" x="2714625" y="847725"/>
          <p14:tracePt t="4184" x="2705100" y="830263"/>
          <p14:tracePt t="4195" x="2687638" y="795338"/>
          <p14:tracePt t="4209" x="2670175" y="768350"/>
          <p14:tracePt t="4220" x="2625725" y="723900"/>
          <p14:tracePt t="4232" x="2589213" y="687388"/>
          <p14:tracePt t="4245" x="2571750" y="669925"/>
          <p14:tracePt t="4262" x="2554288" y="652463"/>
          <p14:tracePt t="4278" x="2544763" y="642938"/>
          <p14:tracePt t="4403" x="2544763" y="652463"/>
          <p14:tracePt t="4429" x="2544763" y="660400"/>
          <p14:tracePt t="4440" x="2554288" y="660400"/>
          <p14:tracePt t="4454" x="2554288" y="687388"/>
          <p14:tracePt t="4465" x="2562225" y="696913"/>
          <p14:tracePt t="4478" x="2571750" y="704850"/>
          <p14:tracePt t="4495" x="2581275" y="731838"/>
          <p14:tracePt t="4512" x="2589213" y="741363"/>
          <p14:tracePt t="4528" x="2608263" y="768350"/>
          <p14:tracePt t="4545" x="2616200" y="776288"/>
          <p14:tracePt t="4561" x="2643188" y="803275"/>
          <p14:tracePt t="4578" x="2687638" y="839788"/>
          <p14:tracePt t="4595" x="2724150" y="866775"/>
          <p14:tracePt t="4611" x="2830513" y="919163"/>
          <p14:tracePt t="4628" x="2894013" y="928688"/>
          <p14:tracePt t="4645" x="2973388" y="946150"/>
          <p14:tracePt t="4662" x="3197225" y="946150"/>
          <p14:tracePt t="4678" x="3313113" y="946150"/>
          <p14:tracePt t="4695" x="3411538" y="928688"/>
          <p14:tracePt t="4712" x="3544888" y="901700"/>
          <p14:tracePt t="4728" x="3581400" y="893763"/>
          <p14:tracePt t="4745" x="3589338" y="893763"/>
          <p14:tracePt t="4762" x="3598863" y="884238"/>
          <p14:tracePt t="5285" x="3598863" y="874713"/>
          <p14:tracePt t="5299" x="3608388" y="874713"/>
          <p14:tracePt t="5309" x="3633788" y="874713"/>
          <p14:tracePt t="5322" x="3660775" y="874713"/>
          <p14:tracePt t="5335" x="3714750" y="874713"/>
          <p14:tracePt t="5346" x="3786188" y="874713"/>
          <p14:tracePt t="5362" x="3848100" y="874713"/>
          <p14:tracePt t="5378" x="3946525" y="866775"/>
          <p14:tracePt t="5396" x="4152900" y="866775"/>
          <p14:tracePt t="5412" x="4268788" y="866775"/>
          <p14:tracePt t="5429" x="4419600" y="866775"/>
          <p14:tracePt t="5445" x="4697413" y="866775"/>
          <p14:tracePt t="5462" x="4822825" y="866775"/>
          <p14:tracePt t="5479" x="4929188" y="866775"/>
          <p14:tracePt t="5495" x="5099050" y="866775"/>
          <p14:tracePt t="5512" x="5180013" y="847725"/>
          <p14:tracePt t="5529" x="5259388" y="839788"/>
          <p14:tracePt t="5545" x="5411788" y="812800"/>
          <p14:tracePt t="5562" x="5491163" y="795338"/>
          <p14:tracePt t="5578" x="5537200" y="785813"/>
          <p14:tracePt t="5595" x="5581650" y="776288"/>
          <p14:tracePt t="5612" x="5589588" y="768350"/>
          <p14:tracePt t="5629" x="5608638" y="758825"/>
          <p14:tracePt t="5649" x="5616575" y="758825"/>
          <p14:tracePt t="5662" x="5626100" y="741363"/>
          <p14:tracePt t="5679" x="5634038" y="723900"/>
          <p14:tracePt t="5696" x="5643563" y="714375"/>
          <p14:tracePt t="5712" x="5653088" y="704850"/>
          <p14:tracePt t="5729" x="5661025" y="679450"/>
          <p14:tracePt t="5745" x="5670550" y="660400"/>
          <p14:tracePt t="5762" x="5670550" y="652463"/>
          <p14:tracePt t="5779" x="5670550" y="633413"/>
          <p14:tracePt t="5795" x="5670550" y="615950"/>
          <p14:tracePt t="5812" x="5653088" y="581025"/>
          <p14:tracePt t="5829" x="5616575" y="544513"/>
          <p14:tracePt t="5845" x="5581650" y="517525"/>
          <p14:tracePt t="5862" x="5473700" y="465138"/>
          <p14:tracePt t="5879" x="5419725" y="446088"/>
          <p14:tracePt t="5895" x="5375275" y="428625"/>
          <p14:tracePt t="5913" x="5276850" y="401638"/>
          <p14:tracePt t="5929" x="5224463" y="393700"/>
          <p14:tracePt t="5945" x="5180013" y="393700"/>
          <p14:tracePt t="5962" x="5062538" y="384175"/>
          <p14:tracePt t="5979" x="5000625" y="384175"/>
          <p14:tracePt t="5995" x="4875213" y="393700"/>
          <p14:tracePt t="6012" x="4813300" y="419100"/>
          <p14:tracePt t="6029" x="4759325" y="428625"/>
          <p14:tracePt t="6045" x="4598988" y="500063"/>
          <p14:tracePt t="6062" x="4510088" y="554038"/>
          <p14:tracePt t="6079" x="4419600" y="598488"/>
          <p14:tracePt t="6095" x="4251325" y="714375"/>
          <p14:tracePt t="6112" x="4179888" y="758825"/>
          <p14:tracePt t="6129" x="4133850" y="795338"/>
          <p14:tracePt t="6145" x="4062413" y="857250"/>
          <p14:tracePt t="6162" x="4037013" y="884238"/>
          <p14:tracePt t="6179" x="4010025" y="919163"/>
          <p14:tracePt t="6195" x="3990975" y="973138"/>
          <p14:tracePt t="6212" x="3990975" y="1000125"/>
          <p14:tracePt t="6229" x="3983038" y="1036638"/>
          <p14:tracePt t="6246" x="3983038" y="1089025"/>
          <p14:tracePt t="6262" x="3983038" y="1098550"/>
          <p14:tracePt t="6279" x="4000500" y="1116013"/>
          <p14:tracePt t="6295" x="4037013" y="1143000"/>
          <p14:tracePt t="6312" x="4062413" y="1160463"/>
          <p14:tracePt t="6329" x="4143375" y="1196975"/>
          <p14:tracePt t="6346" x="4197350" y="1204913"/>
          <p14:tracePt t="6362" x="4259263" y="1214438"/>
          <p14:tracePt t="6379" x="4402138" y="1214438"/>
          <p14:tracePt t="6395" x="4491038" y="1214438"/>
          <p14:tracePt t="6413" x="4554538" y="1214438"/>
          <p14:tracePt t="6429" x="4679950" y="1196975"/>
          <p14:tracePt t="6445" x="4741863" y="1187450"/>
          <p14:tracePt t="6462" x="4894263" y="1143000"/>
          <p14:tracePt t="6479" x="4973638" y="1125538"/>
          <p14:tracePt t="6495" x="5054600" y="1108075"/>
          <p14:tracePt t="6512" x="5303838" y="1071563"/>
          <p14:tracePt t="6529" x="5438775" y="1044575"/>
          <p14:tracePt t="6546" x="5562600" y="1017588"/>
          <p14:tracePt t="6562" x="5840413" y="973138"/>
          <p14:tracePt t="6579" x="6010275" y="938213"/>
          <p14:tracePt t="6596" x="6180138" y="901700"/>
          <p14:tracePt t="6613" x="6537325" y="839788"/>
          <p14:tracePt t="6629" x="6705600" y="812800"/>
          <p14:tracePt t="6646" x="6831013" y="803275"/>
          <p14:tracePt t="6662" x="7027863" y="785813"/>
          <p14:tracePt t="6679" x="7108825" y="785813"/>
          <p14:tracePt t="6696" x="7170738" y="776288"/>
          <p14:tracePt t="6712" x="7188200" y="776288"/>
          <p14:tracePt t="6729" x="7205663" y="776288"/>
          <p14:tracePt t="6746" x="7224713" y="776288"/>
          <p14:tracePt t="6762" x="7232650" y="776288"/>
          <p14:tracePt t="6779" x="7242175" y="776288"/>
          <p14:tracePt t="6817" x="7251700" y="776288"/>
          <p14:tracePt t="6867" x="7251700" y="785813"/>
          <p14:tracePt t="7969" x="7242175" y="785813"/>
          <p14:tracePt t="7994" x="7232650" y="785813"/>
          <p14:tracePt t="8006" x="7232650" y="795338"/>
          <p14:tracePt t="8018" x="7224713" y="795338"/>
          <p14:tracePt t="8031" x="7215188" y="803275"/>
          <p14:tracePt t="8046" x="7205663" y="803275"/>
          <p14:tracePt t="8063" x="7188200" y="803275"/>
          <p14:tracePt t="8079" x="7180263" y="812800"/>
          <p14:tracePt t="8096" x="7153275" y="822325"/>
          <p14:tracePt t="8113" x="7143750" y="822325"/>
          <p14:tracePt t="8129" x="7116763" y="830263"/>
          <p14:tracePt t="8146" x="7108825" y="839788"/>
          <p14:tracePt t="8163" x="7089775" y="839788"/>
          <p14:tracePt t="8179" x="7072313" y="839788"/>
          <p14:tracePt t="8196" x="7062788" y="839788"/>
          <p14:tracePt t="10800" x="7054850" y="839788"/>
          <p14:tracePt t="10814" x="7045325" y="839788"/>
          <p14:tracePt t="10826" x="7027863" y="839788"/>
          <p14:tracePt t="10838" x="7010400" y="839788"/>
          <p14:tracePt t="10850" x="6973888" y="847725"/>
          <p14:tracePt t="10863" x="6911975" y="866775"/>
          <p14:tracePt t="10880" x="6813550" y="893763"/>
          <p14:tracePt t="10897" x="6680200" y="938213"/>
          <p14:tracePt t="10914" x="6276975" y="1071563"/>
          <p14:tracePt t="10930" x="6018213" y="1179513"/>
          <p14:tracePt t="10947" x="5322888" y="1411288"/>
          <p14:tracePt t="10964" x="4938713" y="1571625"/>
          <p14:tracePt t="10980" x="4562475" y="1687513"/>
          <p14:tracePt t="10997" x="3983038" y="1893888"/>
          <p14:tracePt t="11014" x="3813175" y="1928813"/>
          <p14:tracePt t="11030" x="3687763" y="1946275"/>
          <p14:tracePt t="11047" x="3544888" y="1955800"/>
          <p14:tracePt t="11063" x="3490913" y="1955800"/>
          <p14:tracePt t="11080" x="3465513" y="1955800"/>
          <p14:tracePt t="11097" x="3446463" y="1955800"/>
          <p14:tracePt t="11114" x="3438525" y="1955800"/>
          <p14:tracePt t="11132" x="3429000" y="1955800"/>
          <p14:tracePt t="11609" x="3429000" y="1965325"/>
          <p14:tracePt t="11621" x="3429000" y="1973263"/>
          <p14:tracePt t="11633" x="3411538" y="1973263"/>
          <p14:tracePt t="11645" x="3375025" y="1982788"/>
          <p14:tracePt t="11658" x="3340100" y="1990725"/>
          <p14:tracePt t="11671" x="3276600" y="2000250"/>
          <p14:tracePt t="11682" x="3187700" y="2017713"/>
          <p14:tracePt t="11697" x="3062288" y="2036763"/>
          <p14:tracePt t="11714" x="2874963" y="2054225"/>
          <p14:tracePt t="11731" x="2339975" y="2081213"/>
          <p14:tracePt t="11747" x="2116138" y="2081213"/>
          <p14:tracePt t="11764" x="1893888" y="2081213"/>
          <p14:tracePt t="11780" x="1517650" y="2081213"/>
          <p14:tracePt t="11797" x="1339850" y="2081213"/>
          <p14:tracePt t="11814" x="1204913" y="2081213"/>
          <p14:tracePt t="11831" x="982663" y="2054225"/>
          <p14:tracePt t="11847" x="919163" y="2044700"/>
          <p14:tracePt t="11864" x="884238" y="2044700"/>
          <p14:tracePt t="11881" x="839788" y="2036763"/>
          <p14:tracePt t="11897" x="830263" y="2027238"/>
          <p14:tracePt t="11914" x="822325" y="2027238"/>
          <p14:tracePt t="11931" x="812800" y="2017713"/>
          <p14:tracePt t="11947" x="803275" y="2017713"/>
          <p14:tracePt t="11964" x="803275" y="2009775"/>
          <p14:tracePt t="11980" x="795338" y="2000250"/>
          <p14:tracePt t="11997" x="785813" y="2000250"/>
          <p14:tracePt t="12014" x="785813" y="1990725"/>
          <p14:tracePt t="12031" x="768350" y="1982788"/>
          <p14:tracePt t="12047" x="768350" y="1973263"/>
          <p14:tracePt t="12064" x="741363" y="1946275"/>
          <p14:tracePt t="12081" x="723900" y="1938338"/>
          <p14:tracePt t="12097" x="714375" y="1919288"/>
          <p14:tracePt t="12114" x="687388" y="1893888"/>
          <p14:tracePt t="12131" x="679450" y="1893888"/>
          <p14:tracePt t="12147" x="679450" y="1874838"/>
          <p14:tracePt t="12221" x="687388" y="1874838"/>
          <p14:tracePt t="12233" x="714375" y="1874838"/>
          <p14:tracePt t="12246" x="750888" y="1874838"/>
          <p14:tracePt t="12258" x="803275" y="1874838"/>
          <p14:tracePt t="12270" x="866775" y="1874838"/>
          <p14:tracePt t="12283" x="928688" y="1874838"/>
          <p14:tracePt t="12297" x="1009650" y="1884363"/>
          <p14:tracePt t="12314" x="1108075" y="1893888"/>
          <p14:tracePt t="12331" x="1196975" y="1893888"/>
          <p14:tracePt t="12347" x="1322388" y="1901825"/>
          <p14:tracePt t="12364" x="1357313" y="1911350"/>
          <p14:tracePt t="12381" x="1384300" y="1911350"/>
          <p14:tracePt t="12397" x="1393825" y="1911350"/>
          <p14:tracePt t="12443" x="1401763" y="1911350"/>
          <p14:tracePt t="12454" x="1401763" y="1919288"/>
          <p14:tracePt t="13066" x="1401763" y="1928813"/>
          <p14:tracePt t="14941" x="1393825" y="1928813"/>
          <p14:tracePt t="14978" x="1384300" y="1928813"/>
          <p14:tracePt t="14992" x="1374775" y="1928813"/>
          <p14:tracePt t="15014" x="1366838" y="1928813"/>
          <p14:tracePt t="15027" x="1347788" y="1928813"/>
          <p14:tracePt t="15038" x="1339850" y="1928813"/>
          <p14:tracePt t="15051" x="1330325" y="1928813"/>
          <p14:tracePt t="15065" x="1312863" y="1928813"/>
          <p14:tracePt t="15082" x="1295400" y="1919288"/>
          <p14:tracePt t="15098" x="1276350" y="1919288"/>
          <p14:tracePt t="15115" x="1231900" y="1901825"/>
          <p14:tracePt t="15131" x="1223963" y="1901825"/>
          <p14:tracePt t="15148" x="1204913" y="1893888"/>
          <p14:tracePt t="15165" x="1169988" y="1893888"/>
          <p14:tracePt t="15182" x="1160463" y="1893888"/>
          <p14:tracePt t="15198" x="1143000" y="1884363"/>
          <p14:tracePt t="15215" x="1133475" y="1884363"/>
          <p14:tracePt t="15232" x="1133475" y="1874838"/>
          <p14:tracePt t="15370" x="1133475" y="1866900"/>
          <p14:tracePt t="15959" x="1143000" y="1866900"/>
          <p14:tracePt t="15972" x="1152525" y="1866900"/>
          <p14:tracePt t="15983" x="1179513" y="1866900"/>
          <p14:tracePt t="15996" x="1204913" y="1866900"/>
          <p14:tracePt t="16006" x="1241425" y="1866900"/>
          <p14:tracePt t="16019" x="1285875" y="1866900"/>
          <p14:tracePt t="16032" x="1339850" y="1866900"/>
          <p14:tracePt t="16048" x="1384300" y="1866900"/>
          <p14:tracePt t="16065" x="1465263" y="1866900"/>
          <p14:tracePt t="16082" x="1616075" y="1857375"/>
          <p14:tracePt t="16098" x="1704975" y="1847850"/>
          <p14:tracePt t="16115" x="1803400" y="1839913"/>
          <p14:tracePt t="16132" x="2036763" y="1785938"/>
          <p14:tracePt t="16148" x="2160588" y="1758950"/>
          <p14:tracePt t="16165" x="2259013" y="1741488"/>
          <p14:tracePt t="16182" x="2438400" y="1697038"/>
          <p14:tracePt t="16199" x="2490788" y="1687513"/>
          <p14:tracePt t="16215" x="2544763" y="1679575"/>
          <p14:tracePt t="16232" x="2562225" y="1679575"/>
          <p14:tracePt t="16265" x="2571750" y="1679575"/>
          <p14:tracePt t="16560" x="2581275" y="1679575"/>
          <p14:tracePt t="16571" x="2598738" y="1679575"/>
          <p14:tracePt t="16583" x="2625725" y="1687513"/>
          <p14:tracePt t="16596" x="2643188" y="1697038"/>
          <p14:tracePt t="16607" x="2670175" y="1697038"/>
          <p14:tracePt t="16620" x="2705100" y="1704975"/>
          <p14:tracePt t="16634" x="2751138" y="1724025"/>
          <p14:tracePt t="16649" x="2776538" y="1724025"/>
          <p14:tracePt t="16665" x="2803525" y="1731963"/>
          <p14:tracePt t="16683" x="2847975" y="1731963"/>
          <p14:tracePt t="16699" x="2857500" y="1741488"/>
          <p14:tracePt t="16715" x="2867025" y="1741488"/>
          <p14:tracePt t="16767" x="2874963" y="1741488"/>
          <p14:tracePt t="17036" x="2874963" y="1751013"/>
          <p14:tracePt t="17049" x="2867025" y="1751013"/>
          <p14:tracePt t="17073" x="2857500" y="1751013"/>
          <p14:tracePt t="17111" x="2847975" y="1751013"/>
          <p14:tracePt t="17134" x="2840038" y="1751013"/>
          <p14:tracePt t="17148" x="2830513" y="1758950"/>
          <p14:tracePt t="17160" x="2822575" y="1758950"/>
          <p14:tracePt t="17184" x="2803525" y="1758950"/>
          <p14:tracePt t="17196" x="2795588" y="1758950"/>
          <p14:tracePt t="17208" x="2786063" y="1768475"/>
          <p14:tracePt t="17222" x="2759075" y="1768475"/>
          <p14:tracePt t="17233" x="2741613" y="1776413"/>
          <p14:tracePt t="17249" x="2714625" y="1785938"/>
          <p14:tracePt t="17266" x="2687638" y="1785938"/>
          <p14:tracePt t="17282" x="2660650" y="1795463"/>
          <p14:tracePt t="17283" x="2616200" y="1795463"/>
          <p14:tracePt t="17299" x="2581275" y="1795463"/>
          <p14:tracePt t="17315" x="2527300" y="1803400"/>
          <p14:tracePt t="17332" x="2384425" y="1812925"/>
          <p14:tracePt t="17349" x="2286000" y="1839913"/>
          <p14:tracePt t="17366" x="2170113" y="1857375"/>
          <p14:tracePt t="17382" x="1938338" y="1911350"/>
          <p14:tracePt t="17399" x="1812925" y="1938338"/>
          <p14:tracePt t="17416" x="1679575" y="1955800"/>
          <p14:tracePt t="17432" x="1438275" y="1990725"/>
          <p14:tracePt t="17449" x="1303338" y="2000250"/>
          <p14:tracePt t="17466" x="1071563" y="2027238"/>
          <p14:tracePt t="17482" x="946150" y="2054225"/>
          <p14:tracePt t="17499" x="822325" y="2071688"/>
          <p14:tracePt t="17515" x="625475" y="2098675"/>
          <p14:tracePt t="17532" x="554038" y="2098675"/>
          <p14:tracePt t="17549" x="500063" y="2098675"/>
          <p14:tracePt t="17565" x="455613" y="2098675"/>
          <p14:tracePt t="17582" x="438150" y="2098675"/>
          <p14:tracePt t="17599" x="419100" y="2089150"/>
          <p14:tracePt t="17616" x="411163" y="2081213"/>
          <p14:tracePt t="17649" x="411163" y="2071688"/>
          <p14:tracePt t="17686" x="411163" y="2062163"/>
          <p14:tracePt t="17724" x="411163" y="2054225"/>
          <p14:tracePt t="17833" x="411163" y="2044700"/>
          <p14:tracePt t="17894" x="419100" y="2044700"/>
          <p14:tracePt t="17967" x="438150" y="2044700"/>
          <p14:tracePt t="17980" x="465138" y="2044700"/>
          <p14:tracePt t="17992" x="490538" y="2044700"/>
          <p14:tracePt t="18004" x="527050" y="2044700"/>
          <p14:tracePt t="18016" x="561975" y="2036763"/>
          <p14:tracePt t="18032" x="615950" y="2036763"/>
          <p14:tracePt t="18049" x="687388" y="2036763"/>
          <p14:tracePt t="18066" x="928688" y="2036763"/>
          <p14:tracePt t="18082" x="1108075" y="2036763"/>
          <p14:tracePt t="18099" x="1330325" y="2036763"/>
          <p14:tracePt t="18116" x="1731963" y="2036763"/>
          <p14:tracePt t="18132" x="1911350" y="2027238"/>
          <p14:tracePt t="18149" x="2071688" y="2009775"/>
          <p14:tracePt t="18166" x="2276475" y="1990725"/>
          <p14:tracePt t="18182" x="2339975" y="1990725"/>
          <p14:tracePt t="18199" x="2384425" y="1982788"/>
          <p14:tracePt t="18216" x="2401888" y="1982788"/>
          <p14:tracePt t="18232" x="2411413" y="1982788"/>
          <p14:tracePt t="19107" x="2419350" y="1965325"/>
          <p14:tracePt t="19119" x="2465388" y="1919288"/>
          <p14:tracePt t="19131" x="2581275" y="1839913"/>
          <p14:tracePt t="19144" x="2822575" y="1704975"/>
          <p14:tracePt t="19156" x="3143250" y="1544638"/>
          <p14:tracePt t="19169" x="3473450" y="1374775"/>
          <p14:tracePt t="19183" x="3786188" y="1241425"/>
          <p14:tracePt t="19199" x="4081463" y="1152525"/>
          <p14:tracePt t="19216" x="4340225" y="1062038"/>
          <p14:tracePt t="19233" x="4741863" y="938213"/>
          <p14:tracePt t="19250" x="4929188" y="901700"/>
          <p14:tracePt t="19266" x="5286375" y="847725"/>
          <p14:tracePt t="19283" x="5438775" y="839788"/>
          <p14:tracePt t="19299" x="5589588" y="839788"/>
          <p14:tracePt t="19316" x="5786438" y="839788"/>
          <p14:tracePt t="19333" x="5867400" y="839788"/>
          <p14:tracePt t="19349" x="5929313" y="839788"/>
          <p14:tracePt t="19366" x="6045200" y="839788"/>
          <p14:tracePt t="19383" x="6081713" y="839788"/>
          <p14:tracePt t="19399" x="6108700" y="839788"/>
          <p14:tracePt t="19416" x="6134100" y="839788"/>
          <p14:tracePt t="19433" x="6143625" y="839788"/>
          <p14:tracePt t="19451" x="6153150" y="839788"/>
          <p14:tracePt t="19466" x="6161088" y="839788"/>
          <p14:tracePt t="19483" x="6170613" y="839788"/>
          <p14:tracePt t="19500" x="6197600" y="830263"/>
          <p14:tracePt t="19516" x="6232525" y="822325"/>
          <p14:tracePt t="19533" x="6276975" y="812800"/>
          <p14:tracePt t="19549" x="6367463" y="803275"/>
          <p14:tracePt t="19566" x="6411913" y="803275"/>
          <p14:tracePt t="19583" x="6465888" y="803275"/>
          <p14:tracePt t="19599" x="6589713" y="803275"/>
          <p14:tracePt t="19616" x="6653213" y="812800"/>
          <p14:tracePt t="19633" x="6688138" y="830263"/>
          <p14:tracePt t="19650" x="6759575" y="847725"/>
          <p14:tracePt t="19667" x="6777038" y="857250"/>
          <p14:tracePt t="19685" x="6786563" y="866775"/>
          <p14:tracePt t="19700" x="6786563" y="874713"/>
          <p14:tracePt t="19716" x="6786563" y="884238"/>
          <p14:tracePt t="19733" x="6786563" y="893763"/>
          <p14:tracePt t="19750" x="6786563" y="911225"/>
          <p14:tracePt t="19766" x="6786563" y="919163"/>
          <p14:tracePt t="19783" x="6759575" y="982663"/>
          <p14:tracePt t="19800" x="6742113" y="1044575"/>
          <p14:tracePt t="19816" x="6724650" y="1133475"/>
          <p14:tracePt t="19833" x="6670675" y="1366838"/>
          <p14:tracePt t="19850" x="6653213" y="1482725"/>
          <p14:tracePt t="19866" x="6653213" y="1589088"/>
          <p14:tracePt t="19884" x="6653213" y="1758950"/>
          <p14:tracePt t="19900" x="6653213" y="1812925"/>
          <p14:tracePt t="19916" x="6653213" y="1866900"/>
          <p14:tracePt t="19933" x="6634163" y="1874838"/>
          <p14:tracePt t="19950" x="6616700" y="1874838"/>
          <p14:tracePt t="20111" x="6608763" y="1874838"/>
          <p14:tracePt t="20136" x="6599238" y="1874838"/>
          <p14:tracePt t="20148" x="6599238" y="1866900"/>
          <p14:tracePt t="20161" x="6599238" y="1857375"/>
          <p14:tracePt t="20173" x="6599238" y="1847850"/>
          <p14:tracePt t="20185" x="6634163" y="1822450"/>
          <p14:tracePt t="20200" x="6688138" y="1768475"/>
          <p14:tracePt t="20216" x="6751638" y="1724025"/>
          <p14:tracePt t="20233" x="6823075" y="1687513"/>
          <p14:tracePt t="20250" x="6938963" y="1598613"/>
          <p14:tracePt t="20266" x="7010400" y="1562100"/>
          <p14:tracePt t="20283" x="7072313" y="1536700"/>
          <p14:tracePt t="20300" x="7224713" y="1490663"/>
          <p14:tracePt t="20316" x="7323138" y="1473200"/>
          <p14:tracePt t="20333" x="7500938" y="1455738"/>
          <p14:tracePt t="20350" x="7599363" y="1446213"/>
          <p14:tracePt t="20367" x="7680325" y="1446213"/>
          <p14:tracePt t="20383" x="7769225" y="1446213"/>
          <p14:tracePt t="20400" x="7939088" y="1446213"/>
          <p14:tracePt t="20417" x="8001000" y="1446213"/>
          <p14:tracePt t="20433" x="8108950" y="1455738"/>
          <p14:tracePt t="20450" x="8161338" y="1473200"/>
          <p14:tracePt t="20467" x="8224838" y="1482725"/>
          <p14:tracePt t="20467" x="8269288" y="1509713"/>
          <p14:tracePt t="20483" x="8340725" y="1536700"/>
          <p14:tracePt t="20500" x="8394700" y="1571625"/>
          <p14:tracePt t="20516" x="8420100" y="1608138"/>
          <p14:tracePt t="20533" x="8510588" y="1679575"/>
          <p14:tracePt t="20550" x="8545513" y="1724025"/>
          <p14:tracePt t="20567" x="8616950" y="1830388"/>
          <p14:tracePt t="20583" x="8653463" y="1884363"/>
          <p14:tracePt t="20600" x="8697913" y="1955800"/>
          <p14:tracePt t="20617" x="8769350" y="2089150"/>
          <p14:tracePt t="20633" x="8796338" y="2160588"/>
          <p14:tracePt t="20650" x="8823325" y="2241550"/>
          <p14:tracePt t="20666" x="8840788" y="2366963"/>
          <p14:tracePt t="20685" x="8848725" y="2411413"/>
          <p14:tracePt t="20700" x="8848725" y="2517775"/>
          <p14:tracePt t="20717" x="8848725" y="2571750"/>
          <p14:tracePt t="20733" x="8840788" y="2643188"/>
          <p14:tracePt t="20750" x="8804275" y="2768600"/>
          <p14:tracePt t="20767" x="8777288" y="2830513"/>
          <p14:tracePt t="20783" x="8759825" y="2884488"/>
          <p14:tracePt t="20800" x="8715375" y="3000375"/>
          <p14:tracePt t="20817" x="8688388" y="3054350"/>
          <p14:tracePt t="20833" x="8653463" y="3116263"/>
          <p14:tracePt t="20850" x="8545513" y="3251200"/>
          <p14:tracePt t="20867" x="8491538" y="3313113"/>
          <p14:tracePt t="20883" x="8439150" y="3375025"/>
          <p14:tracePt t="20900" x="8367713" y="3438525"/>
          <p14:tracePt t="20916" x="8323263" y="3473450"/>
          <p14:tracePt t="20933" x="8242300" y="3536950"/>
          <p14:tracePt t="20950" x="8188325" y="3562350"/>
          <p14:tracePt t="20967" x="8134350" y="3598863"/>
          <p14:tracePt t="20983" x="7991475" y="3652838"/>
          <p14:tracePt t="21000" x="7912100" y="3670300"/>
          <p14:tracePt t="21017" x="7823200" y="3679825"/>
          <p14:tracePt t="21033" x="7688263" y="3687763"/>
          <p14:tracePt t="21050" x="7626350" y="3687763"/>
          <p14:tracePt t="21067" x="7554913" y="3687763"/>
          <p14:tracePt t="21083" x="7367588" y="3687763"/>
          <p14:tracePt t="21100" x="7269163" y="3687763"/>
          <p14:tracePt t="21117" x="7188200" y="3687763"/>
          <p14:tracePt t="21133" x="7037388" y="3705225"/>
          <p14:tracePt t="21150" x="6973888" y="3705225"/>
          <p14:tracePt t="21167" x="6875463" y="3705225"/>
          <p14:tracePt t="21183" x="6823075" y="3697288"/>
          <p14:tracePt t="21200" x="6759575" y="3687763"/>
          <p14:tracePt t="21217" x="6661150" y="3670300"/>
          <p14:tracePt t="21234" x="6608763" y="3652838"/>
          <p14:tracePt t="21250" x="6562725" y="3643313"/>
          <p14:tracePt t="21267" x="6510338" y="3616325"/>
          <p14:tracePt t="21283" x="6465888" y="3598863"/>
          <p14:tracePt t="21300" x="6438900" y="3598863"/>
          <p14:tracePt t="21317" x="6348413" y="3581400"/>
          <p14:tracePt t="21333" x="6313488" y="3571875"/>
          <p14:tracePt t="21350" x="6215063" y="3554413"/>
          <p14:tracePt t="21367" x="6170613" y="3554413"/>
          <p14:tracePt t="21383" x="6116638" y="3544888"/>
          <p14:tracePt t="21400" x="6000750" y="3536950"/>
          <p14:tracePt t="21417" x="5938838" y="3527425"/>
          <p14:tracePt t="21433" x="5875338" y="3517900"/>
          <p14:tracePt t="21450" x="5759450" y="3490913"/>
          <p14:tracePt t="21467" x="5705475" y="3465513"/>
          <p14:tracePt t="21485" x="5616575" y="3429000"/>
          <p14:tracePt t="21500" x="5554663" y="3411538"/>
          <p14:tracePt t="21517" x="5473700" y="3394075"/>
          <p14:tracePt t="21533" x="5357813" y="3357563"/>
          <p14:tracePt t="21550" x="5313363" y="3340100"/>
          <p14:tracePt t="21567" x="5286375" y="3322638"/>
          <p14:tracePt t="21583" x="5232400" y="3276600"/>
          <p14:tracePt t="21600" x="5214938" y="3259138"/>
          <p14:tracePt t="21617" x="5187950" y="3232150"/>
          <p14:tracePt t="21633" x="5153025" y="3152775"/>
          <p14:tracePt t="21650" x="5143500" y="3108325"/>
          <p14:tracePt t="21667" x="5143500" y="3027363"/>
          <p14:tracePt t="21684" x="5143500" y="2911475"/>
          <p14:tracePt t="21700" x="5143500" y="2847975"/>
          <p14:tracePt t="21717" x="5143500" y="2768600"/>
          <p14:tracePt t="21734" x="5143500" y="2751138"/>
          <p14:tracePt t="21750" x="5143500" y="2741613"/>
          <p14:tracePt t="21767" x="5143500" y="2714625"/>
          <p14:tracePt t="21784" x="5153025" y="2697163"/>
          <p14:tracePt t="21800" x="5180013" y="2687638"/>
          <p14:tracePt t="21817" x="5205413" y="2670175"/>
          <p14:tracePt t="21834" x="5214938" y="2660650"/>
          <p14:tracePt t="21850" x="5224463" y="2652713"/>
          <p14:tracePt t="21867" x="5241925" y="2652713"/>
          <p14:tracePt t="21884" x="5251450" y="2652713"/>
          <p14:tracePt t="22024" x="5268913" y="2652713"/>
          <p14:tracePt t="22245" x="5268913" y="2660650"/>
          <p14:tracePt t="22268" x="5286375" y="2687638"/>
          <p14:tracePt t="22280" x="5295900" y="2714625"/>
          <p14:tracePt t="22292" x="5322888" y="2759075"/>
          <p14:tracePt t="22305" x="5357813" y="2803525"/>
          <p14:tracePt t="22317" x="5402263" y="2867025"/>
          <p14:tracePt t="22334" x="5438775" y="2955925"/>
          <p14:tracePt t="22350" x="5483225" y="3036888"/>
          <p14:tracePt t="22367" x="5562600" y="3197225"/>
          <p14:tracePt t="22384" x="5589588" y="3268663"/>
          <p14:tracePt t="22400" x="5608638" y="3303588"/>
          <p14:tracePt t="22417" x="5634038" y="3357563"/>
          <p14:tracePt t="22434" x="5634038" y="3375025"/>
          <p14:tracePt t="22450" x="5643563" y="3394075"/>
          <p14:tracePt t="22467" x="5661025" y="3411538"/>
          <p14:tracePt t="22484" x="5680075" y="3411538"/>
          <p14:tracePt t="22500" x="5680075" y="3419475"/>
          <p14:tracePt t="22517" x="5697538" y="3419475"/>
          <p14:tracePt t="22539" x="5715000" y="3419475"/>
          <p14:tracePt t="22562" x="5732463" y="3419475"/>
          <p14:tracePt t="22576" x="5751513" y="3419475"/>
          <p14:tracePt t="22587" x="5776913" y="3419475"/>
          <p14:tracePt t="22600" x="5795963" y="3411538"/>
          <p14:tracePt t="22617" x="5813425" y="3402013"/>
          <p14:tracePt t="22634" x="5830888" y="3394075"/>
          <p14:tracePt t="22650" x="5848350" y="3384550"/>
          <p14:tracePt t="22667" x="5867400" y="3367088"/>
          <p14:tracePt t="22685" x="5875338" y="3367088"/>
          <p14:tracePt t="22701" x="5902325" y="3357563"/>
          <p14:tracePt t="22717" x="5911850" y="3348038"/>
          <p14:tracePt t="22734" x="5919788" y="3348038"/>
          <p14:tracePt t="22832" x="5919788" y="3340100"/>
          <p14:tracePt t="22856" x="5919788" y="3330575"/>
          <p14:tracePt t="22954" x="5911850" y="3330575"/>
          <p14:tracePt t="22967" x="5902325" y="3340100"/>
          <p14:tracePt t="22979" x="5894388" y="3348038"/>
          <p14:tracePt t="22992" x="5875338" y="3375025"/>
          <p14:tracePt t="23004" x="5857875" y="3394075"/>
          <p14:tracePt t="23017" x="5840413" y="3419475"/>
          <p14:tracePt t="23034" x="5830888" y="3446463"/>
          <p14:tracePt t="23051" x="5813425" y="3473450"/>
          <p14:tracePt t="23067" x="5786438" y="3509963"/>
          <p14:tracePt t="23084" x="5786438" y="3517900"/>
          <p14:tracePt t="23101" x="5776913" y="3527425"/>
          <p14:tracePt t="23117" x="5768975" y="3544888"/>
          <p14:tracePt t="23432" x="5768975" y="3536950"/>
          <p14:tracePt t="23458" x="5759450" y="3536950"/>
          <p14:tracePt t="24093" x="5759450" y="3527425"/>
          <p14:tracePt t="24107" x="5776913" y="3527425"/>
          <p14:tracePt t="24119" x="5803900" y="3509963"/>
          <p14:tracePt t="24131" x="5848350" y="3482975"/>
          <p14:tracePt t="24143" x="5911850" y="3446463"/>
          <p14:tracePt t="24156" x="5991225" y="3394075"/>
          <p14:tracePt t="24168" x="6081713" y="3322638"/>
          <p14:tracePt t="24184" x="6224588" y="3224213"/>
          <p14:tracePt t="24201" x="6384925" y="3089275"/>
          <p14:tracePt t="24218" x="6670675" y="2822575"/>
          <p14:tracePt t="24234" x="6732588" y="2741613"/>
          <p14:tracePt t="24251" x="6769100" y="2687638"/>
          <p14:tracePt t="24268" x="6786563" y="2633663"/>
          <p14:tracePt t="24302" x="6786563" y="2625725"/>
          <p14:tracePt t="24364" x="6777038" y="2625725"/>
          <p14:tracePt t="24401" x="6769100" y="2625725"/>
          <p14:tracePt t="24426" x="6759575" y="2625725"/>
          <p14:tracePt t="24462" x="6751638" y="2625725"/>
          <p14:tracePt t="24475" x="6751638" y="2633663"/>
          <p14:tracePt t="24487" x="6732588" y="2660650"/>
          <p14:tracePt t="24500" x="6688138" y="2705100"/>
          <p14:tracePt t="24512" x="6626225" y="2776538"/>
          <p14:tracePt t="24522" x="6562725" y="2847975"/>
          <p14:tracePt t="24535" x="6491288" y="2901950"/>
          <p14:tracePt t="24551" x="6438900" y="2965450"/>
          <p14:tracePt t="24568" x="6394450" y="2990850"/>
          <p14:tracePt t="24584" x="6367463" y="3017838"/>
          <p14:tracePt t="24609" x="6357938" y="3017838"/>
          <p14:tracePt t="24682" x="6357938" y="3009900"/>
          <p14:tracePt t="24694" x="6357938" y="3000375"/>
          <p14:tracePt t="24706" x="6357938" y="2990850"/>
          <p14:tracePt t="24720" x="6357938" y="2982913"/>
          <p14:tracePt t="24734" x="6357938" y="2973388"/>
          <p14:tracePt t="24767" x="6357938" y="2965450"/>
          <p14:tracePt t="24817" x="6357938" y="2955925"/>
          <p14:tracePt t="24841" x="6357938" y="2946400"/>
          <p14:tracePt t="25147" x="6367463" y="2946400"/>
          <p14:tracePt t="25993" x="6375400" y="2946400"/>
          <p14:tracePt t="26029" x="6384925" y="2946400"/>
          <p14:tracePt t="26055" x="6402388" y="2946400"/>
          <p14:tracePt t="26067" x="6411913" y="2938463"/>
          <p14:tracePt t="26079" x="6429375" y="2919413"/>
          <p14:tracePt t="26091" x="6456363" y="2901950"/>
          <p14:tracePt t="26104" x="6483350" y="2857500"/>
          <p14:tracePt t="26118" x="6510338" y="2830513"/>
          <p14:tracePt t="26135" x="6527800" y="2795588"/>
          <p14:tracePt t="26151" x="6545263" y="2768600"/>
          <p14:tracePt t="26168" x="6554788" y="2724150"/>
          <p14:tracePt t="26185" x="6554788" y="2714625"/>
          <p14:tracePt t="26202" x="6554788" y="2705100"/>
          <p14:tracePt t="26218" x="6554788" y="2687638"/>
          <p14:tracePt t="26235" x="6554788" y="2679700"/>
          <p14:tracePt t="26252" x="6537325" y="2679700"/>
          <p14:tracePt t="26275" x="6527800" y="2679700"/>
          <p14:tracePt t="26288" x="6518275" y="2679700"/>
          <p14:tracePt t="26302" x="6500813" y="2679700"/>
          <p14:tracePt t="26318" x="6491288" y="2679700"/>
          <p14:tracePt t="26335" x="6473825" y="2687638"/>
          <p14:tracePt t="26351" x="6411913" y="2724150"/>
          <p14:tracePt t="26368" x="6367463" y="2741613"/>
          <p14:tracePt t="26385" x="6330950" y="2768600"/>
          <p14:tracePt t="26402" x="6303963" y="2776538"/>
          <p14:tracePt t="26418" x="6296025" y="2786063"/>
          <p14:tracePt t="33934" x="6296025" y="2776538"/>
          <p14:tracePt t="33959" x="6303963" y="2768600"/>
          <p14:tracePt t="33970" x="6323013" y="2751138"/>
          <p14:tracePt t="33986" x="6330950" y="2714625"/>
          <p14:tracePt t="33995" x="6357938" y="2697163"/>
          <p14:tracePt t="34007" x="6367463" y="2679700"/>
          <p14:tracePt t="34021" x="6367463" y="2660650"/>
          <p14:tracePt t="34037" x="6375400" y="2660650"/>
          <p14:tracePt t="34054" x="6375400" y="2652713"/>
          <p14:tracePt t="34071" x="6375400" y="2633663"/>
          <p14:tracePt t="34092" x="6375400" y="2625725"/>
          <p14:tracePt t="34117" x="6375400" y="2616200"/>
          <p14:tracePt t="34179" x="6375400" y="2608263"/>
          <p14:tracePt t="34889" x="6375400" y="2598738"/>
          <p14:tracePt t="34902" x="6375400" y="2581275"/>
          <p14:tracePt t="34914" x="6375400" y="2571750"/>
          <p14:tracePt t="34926" x="6384925" y="2554288"/>
          <p14:tracePt t="34938" x="6384925" y="2544763"/>
          <p14:tracePt t="34954" x="6394450" y="2536825"/>
          <p14:tracePt t="34971" x="6394450" y="2517775"/>
          <p14:tracePt t="34988" x="6402388" y="2500313"/>
          <p14:tracePt t="35004" x="6419850" y="2428875"/>
          <p14:tracePt t="35021" x="6446838" y="2374900"/>
          <p14:tracePt t="35038" x="6500813" y="2276475"/>
          <p14:tracePt t="35054" x="6518275" y="2241550"/>
          <p14:tracePt t="35071" x="6537325" y="2205038"/>
          <p14:tracePt t="35088" x="6537325" y="2187575"/>
          <p14:tracePt t="35105" x="6537325" y="2179638"/>
          <p14:tracePt t="35121" x="6537325" y="2170113"/>
          <p14:tracePt t="35138" x="6545263" y="2160588"/>
          <p14:tracePt t="35171" x="6545263" y="2152650"/>
          <p14:tracePt t="35182" x="6545263" y="2143125"/>
          <p14:tracePt t="35195" x="6545263" y="2133600"/>
          <p14:tracePt t="35208" x="6545263" y="2116138"/>
          <p14:tracePt t="35221" x="6545263" y="2089150"/>
          <p14:tracePt t="35238" x="6554788" y="2062163"/>
          <p14:tracePt t="35255" x="6554788" y="2027238"/>
          <p14:tracePt t="35271" x="6554788" y="1982788"/>
          <p14:tracePt t="35288" x="6554788" y="1973263"/>
          <p14:tracePt t="35304" x="6545263" y="1965325"/>
          <p14:tracePt t="35321" x="6537325" y="1965325"/>
          <p14:tracePt t="35342" x="6518275" y="1965325"/>
          <p14:tracePt t="35367" x="6510338" y="1965325"/>
          <p14:tracePt t="35403" x="6500813" y="1973263"/>
          <p14:tracePt t="35416" x="6491288" y="1982788"/>
          <p14:tracePt t="35441" x="6473825" y="1990725"/>
          <p14:tracePt t="35452" x="6456363" y="2009775"/>
          <p14:tracePt t="35465" x="6411913" y="2027238"/>
          <p14:tracePt t="35478" x="6384925" y="2044700"/>
          <p14:tracePt t="35492" x="6367463" y="2044700"/>
          <p14:tracePt t="35504" x="6357938" y="2044700"/>
          <p14:tracePt t="35521" x="6348413" y="2054225"/>
          <p14:tracePt t="35538" x="6330950" y="2054225"/>
          <p14:tracePt t="35554" x="6313488" y="2062163"/>
          <p14:tracePt t="35571" x="6296025" y="2062163"/>
          <p14:tracePt t="35588" x="6242050" y="2081213"/>
          <p14:tracePt t="35604" x="6224588" y="2089150"/>
          <p14:tracePt t="35621" x="6205538" y="2098675"/>
          <p14:tracePt t="35638" x="6180138" y="2098675"/>
          <p14:tracePt t="35654" x="6170613" y="2108200"/>
          <p14:tracePt t="35671" x="6153150" y="2116138"/>
          <p14:tracePt t="35688" x="6089650" y="2125663"/>
          <p14:tracePt t="35704" x="6072188" y="2143125"/>
          <p14:tracePt t="35721" x="6037263" y="2152650"/>
          <p14:tracePt t="35738" x="6018213" y="2152650"/>
          <p14:tracePt t="35755" x="5991225" y="2170113"/>
          <p14:tracePt t="35771" x="5884863" y="2232025"/>
          <p14:tracePt t="35788" x="5803900" y="2286000"/>
          <p14:tracePt t="35805" x="5724525" y="2339975"/>
          <p14:tracePt t="35821" x="5661025" y="2384425"/>
          <p14:tracePt t="35838" x="5653088" y="2384425"/>
          <p14:tracePt t="35855" x="5653088" y="2393950"/>
          <p14:tracePt t="35871" x="5643563" y="2393950"/>
          <p14:tracePt t="35888" x="5643563" y="2401888"/>
          <p14:tracePt t="35905" x="5643563" y="2411413"/>
          <p14:tracePt t="35921" x="5626100" y="2428875"/>
          <p14:tracePt t="35942" x="5626100" y="2438400"/>
          <p14:tracePt t="36164" x="5626100" y="2419350"/>
          <p14:tracePt t="36188" x="5634038" y="2411413"/>
          <p14:tracePt t="36212" x="5643563" y="2401888"/>
          <p14:tracePt t="36225" x="5653088" y="2384425"/>
          <p14:tracePt t="36237" x="5670550" y="2366963"/>
          <p14:tracePt t="36249" x="5705475" y="2339975"/>
          <p14:tracePt t="36261" x="5759450" y="2303463"/>
          <p14:tracePt t="36274" x="5803900" y="2276475"/>
          <p14:tracePt t="36288" x="5848350" y="2259013"/>
          <p14:tracePt t="36305" x="5875338" y="2241550"/>
          <p14:tracePt t="36321" x="5894388" y="2232025"/>
          <p14:tracePt t="36338" x="5938838" y="2214563"/>
          <p14:tracePt t="36355" x="5956300" y="2214563"/>
          <p14:tracePt t="36372" x="5991225" y="2214563"/>
          <p14:tracePt t="36388" x="6000750" y="2214563"/>
          <p14:tracePt t="36420" x="6010275" y="2214563"/>
          <p14:tracePt t="36433" x="6018213" y="2214563"/>
          <p14:tracePt t="36444" x="6027738" y="2214563"/>
          <p14:tracePt t="36456" x="6045200" y="2214563"/>
          <p14:tracePt t="36471" x="6062663" y="2214563"/>
          <p14:tracePt t="36488" x="6081713" y="2214563"/>
          <p14:tracePt t="36505" x="6108700" y="2205038"/>
          <p14:tracePt t="36521" x="6134100" y="2197100"/>
          <p14:tracePt t="36538" x="6153150" y="2187575"/>
          <p14:tracePt t="36555" x="6205538" y="2170113"/>
          <p14:tracePt t="36571" x="6232525" y="2160588"/>
          <p14:tracePt t="36588" x="6276975" y="2143125"/>
          <p14:tracePt t="36605" x="6357938" y="2116138"/>
          <p14:tracePt t="36621" x="6402388" y="2098675"/>
          <p14:tracePt t="36638" x="6419850" y="2089150"/>
          <p14:tracePt t="36655" x="6456363" y="2081213"/>
          <p14:tracePt t="36672" x="6473825" y="2071688"/>
          <p14:tracePt t="36688" x="6491288" y="2062163"/>
          <p14:tracePt t="36705" x="6537325" y="2044700"/>
          <p14:tracePt t="36721" x="6554788" y="2036763"/>
          <p14:tracePt t="36738" x="6572250" y="2027238"/>
          <p14:tracePt t="36755" x="6608763" y="2017713"/>
          <p14:tracePt t="36772" x="6634163" y="2009775"/>
          <p14:tracePt t="36788" x="6680200" y="1982788"/>
          <p14:tracePt t="36805" x="6705600" y="1973263"/>
          <p14:tracePt t="36822" x="6715125" y="1973263"/>
          <p14:tracePt t="36838" x="6724650" y="1965325"/>
          <p14:tracePt t="37045" x="6705600" y="1965325"/>
          <p14:tracePt t="37119" x="6697663" y="1973263"/>
          <p14:tracePt t="37132" x="6688138" y="2009775"/>
          <p14:tracePt t="37142" x="6670675" y="2044700"/>
          <p14:tracePt t="37156" x="6661150" y="2089150"/>
          <p14:tracePt t="37167" x="6643688" y="2143125"/>
          <p14:tracePt t="37180" x="6643688" y="2187575"/>
          <p14:tracePt t="37192" x="6634163" y="2251075"/>
          <p14:tracePt t="37205" x="6626225" y="2312988"/>
          <p14:tracePt t="37222" x="6616700" y="2366963"/>
          <p14:tracePt t="37238" x="6608763" y="2419350"/>
          <p14:tracePt t="37255" x="6608763" y="2517775"/>
          <p14:tracePt t="37272" x="6599238" y="2581275"/>
          <p14:tracePt t="37288" x="6599238" y="2616200"/>
          <p14:tracePt t="37305" x="6599238" y="2679700"/>
          <p14:tracePt t="37322" x="6599238" y="2705100"/>
          <p14:tracePt t="37338" x="6599238" y="2732088"/>
          <p14:tracePt t="37339" x="6599238" y="2768600"/>
          <p14:tracePt t="37355" x="6599238" y="2795588"/>
          <p14:tracePt t="37372" x="6608763" y="2813050"/>
          <p14:tracePt t="37388" x="6608763" y="2822575"/>
          <p14:tracePt t="37405" x="6608763" y="2840038"/>
          <p14:tracePt t="37449" x="6616700" y="2840038"/>
          <p14:tracePt t="38650" x="6616700" y="2847975"/>
          <p14:tracePt t="52287" x="6608763" y="2847975"/>
          <p14:tracePt t="52299" x="6572250" y="2840038"/>
          <p14:tracePt t="52311" x="6483350" y="2840038"/>
          <p14:tracePt t="52324" x="6303963" y="2840038"/>
          <p14:tracePt t="52336" x="5956300" y="2840038"/>
          <p14:tracePt t="52349" x="5554663" y="2840038"/>
          <p14:tracePt t="52361" x="5160963" y="2840038"/>
          <p14:tracePt t="52376" x="4803775" y="2813050"/>
          <p14:tracePt t="52393" x="4465638" y="2732088"/>
          <p14:tracePt t="52410" x="3919538" y="2517775"/>
          <p14:tracePt t="52426" x="3732213" y="2401888"/>
          <p14:tracePt t="52443" x="3589338" y="2330450"/>
          <p14:tracePt t="52460" x="3429000" y="2259013"/>
          <p14:tracePt t="52476" x="3394075" y="2241550"/>
          <p14:tracePt t="52493" x="3375025" y="2224088"/>
          <p14:tracePt t="52510" x="3367088" y="2224088"/>
          <p14:tracePt t="52764" x="3313113" y="2224088"/>
          <p14:tracePt t="52777" x="3224213" y="2224088"/>
          <p14:tracePt t="52789" x="3036888" y="2224088"/>
          <p14:tracePt t="52802" x="2714625" y="2224088"/>
          <p14:tracePt t="52815" x="2374900" y="2170113"/>
          <p14:tracePt t="52826" x="2062163" y="2108200"/>
          <p14:tracePt t="52843" x="1830388" y="2017713"/>
          <p14:tracePt t="52860" x="1687513" y="1955800"/>
          <p14:tracePt t="52876" x="1544638" y="1847850"/>
          <p14:tracePt t="52893" x="1500188" y="1812925"/>
          <p14:tracePt t="52910" x="1465263" y="1785938"/>
          <p14:tracePt t="52927" x="1438275" y="1758950"/>
          <p14:tracePt t="52943" x="1428750" y="1751013"/>
          <p14:tracePt t="52960" x="1419225" y="1751013"/>
          <p14:tracePt t="52997" x="1419225" y="1741488"/>
          <p14:tracePt t="53402" x="1428750" y="1741488"/>
          <p14:tracePt t="53414" x="1438275" y="1741488"/>
          <p14:tracePt t="53426" x="1455738" y="1741488"/>
          <p14:tracePt t="53439" x="1482725" y="1741488"/>
          <p14:tracePt t="53451" x="1544638" y="1741488"/>
          <p14:tracePt t="53463" x="1616075" y="1751013"/>
          <p14:tracePt t="53477" x="1714500" y="1758950"/>
          <p14:tracePt t="53493" x="1839913" y="1776413"/>
          <p14:tracePt t="53510" x="1973263" y="1776413"/>
          <p14:tracePt t="53526" x="2259013" y="1795463"/>
          <p14:tracePt t="53543" x="2374900" y="1795463"/>
          <p14:tracePt t="53560" x="2482850" y="1795463"/>
          <p14:tracePt t="53577" x="2625725" y="1785938"/>
          <p14:tracePt t="53593" x="2660650" y="1785938"/>
          <p14:tracePt t="53610" x="2687638" y="1785938"/>
          <p14:tracePt t="53627" x="2697163" y="1785938"/>
          <p14:tracePt t="53643" x="2705100" y="1785938"/>
          <p14:tracePt t="53660" x="2714625" y="1785938"/>
          <p14:tracePt t="53677" x="2732088" y="1785938"/>
          <p14:tracePt t="53693" x="2741613" y="1785938"/>
          <p14:tracePt t="53710" x="2786063" y="1785938"/>
          <p14:tracePt t="53727" x="2803525" y="1785938"/>
          <p14:tracePt t="53744" x="2830513" y="1785938"/>
          <p14:tracePt t="53760" x="2874963" y="1785938"/>
          <p14:tracePt t="53777" x="2911475" y="1785938"/>
          <p14:tracePt t="53793" x="2955925" y="1795463"/>
          <p14:tracePt t="53810" x="3009900" y="1812925"/>
          <p14:tracePt t="53827" x="3027363" y="1812925"/>
          <p14:tracePt t="53843" x="3036888" y="1812925"/>
          <p14:tracePt t="53867" x="3036888" y="1822450"/>
          <p14:tracePt t="54395" x="3062288" y="1822450"/>
          <p14:tracePt t="54406" x="3108325" y="1822450"/>
          <p14:tracePt t="54418" x="3170238" y="1812925"/>
          <p14:tracePt t="54431" x="3276600" y="1803400"/>
          <p14:tracePt t="54444" x="3465513" y="1803400"/>
          <p14:tracePt t="54460" x="3741738" y="1803400"/>
          <p14:tracePt t="54477" x="4089400" y="1822450"/>
          <p14:tracePt t="54493" x="4840288" y="1938338"/>
          <p14:tracePt t="54510" x="5160963" y="2017713"/>
          <p14:tracePt t="54527" x="5429250" y="2081213"/>
          <p14:tracePt t="54544" x="5776913" y="2179638"/>
          <p14:tracePt t="54560" x="5884863" y="2224088"/>
          <p14:tracePt t="54577" x="5946775" y="2241550"/>
          <p14:tracePt t="54594" x="6018213" y="2276475"/>
          <p14:tracePt t="54610" x="6037263" y="2286000"/>
          <p14:tracePt t="54628" x="6062663" y="2312988"/>
          <p14:tracePt t="54644" x="6089650" y="2330450"/>
          <p14:tracePt t="54660" x="6099175" y="2357438"/>
          <p14:tracePt t="54677" x="6126163" y="2393950"/>
          <p14:tracePt t="54694" x="6143625" y="2411413"/>
          <p14:tracePt t="54711" x="6153150" y="2419350"/>
          <p14:tracePt t="54727" x="6180138" y="2438400"/>
          <p14:tracePt t="54744" x="6188075" y="2465388"/>
          <p14:tracePt t="54760" x="6215063" y="2473325"/>
          <p14:tracePt t="54777" x="6242050" y="2490788"/>
          <p14:tracePt t="54794" x="6242050" y="2500313"/>
          <p14:tracePt t="54811" x="6242050" y="2509838"/>
          <p14:tracePt t="54827" x="6251575" y="2509838"/>
          <p14:tracePt t="55166" x="6286500" y="2500313"/>
          <p14:tracePt t="55178" x="6348413" y="2482850"/>
          <p14:tracePt t="55191" x="6465888" y="2455863"/>
          <p14:tracePt t="55203" x="6599238" y="2428875"/>
          <p14:tracePt t="55215" x="6724650" y="2419350"/>
          <p14:tracePt t="55228" x="6823075" y="2411413"/>
          <p14:tracePt t="55244" x="6919913" y="2411413"/>
          <p14:tracePt t="55261" x="6991350" y="2411413"/>
          <p14:tracePt t="55277" x="7099300" y="2411413"/>
          <p14:tracePt t="55294" x="7153275" y="2411413"/>
          <p14:tracePt t="55311" x="7205663" y="2419350"/>
          <p14:tracePt t="55327" x="7251700" y="2428875"/>
          <p14:tracePt t="55344" x="7269163" y="2428875"/>
          <p14:tracePt t="55362" x="7277100" y="2428875"/>
          <p14:tracePt t="55387" x="7286625" y="2428875"/>
          <p14:tracePt t="55411" x="7296150" y="2428875"/>
          <p14:tracePt t="55424" x="7304088" y="2428875"/>
          <p14:tracePt t="55571" x="7313613" y="2428875"/>
          <p14:tracePt t="55583" x="7323138" y="2428875"/>
          <p14:tracePt t="55595" x="7331075" y="2428875"/>
          <p14:tracePt t="55608" x="7348538" y="2428875"/>
          <p14:tracePt t="55620" x="7367588" y="2438400"/>
          <p14:tracePt t="55632" x="7375525" y="2446338"/>
          <p14:tracePt t="55647" x="7385050" y="2446338"/>
          <p14:tracePt t="55661" x="7394575" y="2446338"/>
          <p14:tracePt t="55677" x="7402513" y="2455863"/>
          <p14:tracePt t="55695" x="7419975" y="2473325"/>
          <p14:tracePt t="55711" x="7429500" y="2473325"/>
          <p14:tracePt t="55727" x="7439025" y="2490788"/>
          <p14:tracePt t="55744" x="7466013" y="2509838"/>
          <p14:tracePt t="55761" x="7483475" y="2517775"/>
          <p14:tracePt t="55777" x="7491413" y="2536825"/>
          <p14:tracePt t="55794" x="7518400" y="2544763"/>
          <p14:tracePt t="55811" x="7527925" y="2562225"/>
          <p14:tracePt t="55828" x="7537450" y="2571750"/>
          <p14:tracePt t="55844" x="7545388" y="2581275"/>
          <p14:tracePt t="55861" x="7545388" y="2598738"/>
          <p14:tracePt t="55877" x="7554913" y="2608263"/>
          <p14:tracePt t="55894" x="7554913" y="2625725"/>
          <p14:tracePt t="55911" x="7554913" y="2633663"/>
          <p14:tracePt t="55927" x="7554913" y="2670175"/>
          <p14:tracePt t="55944" x="7554913" y="2679700"/>
          <p14:tracePt t="55961" x="7554913" y="2697163"/>
          <p14:tracePt t="55978" x="7554913" y="2724150"/>
          <p14:tracePt t="56000" x="7554913" y="2741613"/>
          <p14:tracePt t="56011" x="7554913" y="2751138"/>
          <p14:tracePt t="56028" x="7554913" y="2759075"/>
          <p14:tracePt t="56044" x="7545388" y="2768600"/>
          <p14:tracePt t="56061" x="7537450" y="2776538"/>
          <p14:tracePt t="56077" x="7518400" y="2795588"/>
          <p14:tracePt t="56094" x="7510463" y="2813050"/>
          <p14:tracePt t="56111" x="7500938" y="2822575"/>
          <p14:tracePt t="56127" x="7491413" y="2822575"/>
          <p14:tracePt t="56159" x="7483475" y="2830513"/>
          <p14:tracePt t="56182" x="7473950" y="2830513"/>
          <p14:tracePt t="56196" x="7466013" y="2830513"/>
          <p14:tracePt t="56220" x="7456488" y="2840038"/>
          <p14:tracePt t="56232" x="7446963" y="2840038"/>
          <p14:tracePt t="56245" x="7439025" y="2840038"/>
          <p14:tracePt t="56256" x="7419975" y="2847975"/>
          <p14:tracePt t="56269" x="7412038" y="2847975"/>
          <p14:tracePt t="56281" x="7394575" y="2857500"/>
          <p14:tracePt t="56294" x="7375525" y="2857500"/>
          <p14:tracePt t="56311" x="7358063" y="2857500"/>
          <p14:tracePt t="56328" x="7340600" y="2857500"/>
          <p14:tracePt t="56344" x="7304088" y="2857500"/>
          <p14:tracePt t="56361" x="7277100" y="2857500"/>
          <p14:tracePt t="56378" x="7269163" y="2857500"/>
          <p14:tracePt t="56394" x="7232650" y="2857500"/>
          <p14:tracePt t="56411" x="7215188" y="2857500"/>
          <p14:tracePt t="56428" x="7205663" y="2857500"/>
          <p14:tracePt t="56444" x="7188200" y="2847975"/>
          <p14:tracePt t="56461" x="7180263" y="2847975"/>
          <p14:tracePt t="56478" x="7170738" y="2830513"/>
          <p14:tracePt t="56494" x="7161213" y="2830513"/>
          <p14:tracePt t="56511" x="7153275" y="2822575"/>
          <p14:tracePt t="56528" x="7153275" y="2813050"/>
          <p14:tracePt t="56544" x="7143750" y="2795588"/>
          <p14:tracePt t="56561" x="7134225" y="2776538"/>
          <p14:tracePt t="56577" x="7126288" y="2724150"/>
          <p14:tracePt t="56594" x="7116763" y="2705100"/>
          <p14:tracePt t="56611" x="7116763" y="2687638"/>
          <p14:tracePt t="56628" x="7116763" y="2633663"/>
          <p14:tracePt t="56644" x="7126288" y="2571750"/>
          <p14:tracePt t="56661" x="7153275" y="2517775"/>
          <p14:tracePt t="56678" x="7188200" y="2411413"/>
          <p14:tracePt t="56694" x="7205663" y="2374900"/>
          <p14:tracePt t="56711" x="7242175" y="2312988"/>
          <p14:tracePt t="56728" x="7277100" y="2286000"/>
          <p14:tracePt t="56744" x="7296150" y="2259013"/>
          <p14:tracePt t="56761" x="7348538" y="2232025"/>
          <p14:tracePt t="56778" x="7367588" y="2224088"/>
          <p14:tracePt t="56794" x="7394575" y="2224088"/>
          <p14:tracePt t="56811" x="7439025" y="2224088"/>
          <p14:tracePt t="56828" x="7446963" y="2224088"/>
          <p14:tracePt t="56845" x="7473950" y="2224088"/>
          <p14:tracePt t="56861" x="7491413" y="2232025"/>
          <p14:tracePt t="56878" x="7510463" y="2241550"/>
          <p14:tracePt t="56894" x="7554913" y="2295525"/>
          <p14:tracePt t="56911" x="7572375" y="2322513"/>
          <p14:tracePt t="56928" x="7599363" y="2339975"/>
          <p14:tracePt t="56944" x="7626350" y="2374900"/>
          <p14:tracePt t="56961" x="7634288" y="2401888"/>
          <p14:tracePt t="56978" x="7643813" y="2428875"/>
          <p14:tracePt t="56994" x="7661275" y="2482850"/>
          <p14:tracePt t="57011" x="7670800" y="2517775"/>
          <p14:tracePt t="57028" x="7670800" y="2554288"/>
          <p14:tracePt t="57044" x="7680325" y="2625725"/>
          <p14:tracePt t="57061" x="7680325" y="2643188"/>
          <p14:tracePt t="57078" x="7680325" y="2687638"/>
          <p14:tracePt t="57094" x="7680325" y="2714625"/>
          <p14:tracePt t="57111" x="7680325" y="2732088"/>
          <p14:tracePt t="57128" x="7680325" y="2786063"/>
          <p14:tracePt t="57144" x="7661275" y="2813050"/>
          <p14:tracePt t="57161" x="7653338" y="2830513"/>
          <p14:tracePt t="57178" x="7634288" y="2857500"/>
          <p14:tracePt t="57194" x="7634288" y="2867025"/>
          <p14:tracePt t="57211" x="7626350" y="2867025"/>
          <p14:tracePt t="57228" x="7608888" y="2874963"/>
          <p14:tracePt t="57244" x="7599363" y="2874963"/>
          <p14:tracePt t="57262" x="7562850" y="2884488"/>
          <p14:tracePt t="57278" x="7545388" y="2884488"/>
          <p14:tracePt t="57294" x="7527925" y="2894013"/>
          <p14:tracePt t="57311" x="7491413" y="2894013"/>
          <p14:tracePt t="57328" x="7466013" y="2894013"/>
          <p14:tracePt t="57344" x="7446963" y="2894013"/>
          <p14:tracePt t="57361" x="7402513" y="2894013"/>
          <p14:tracePt t="57378" x="7394575" y="2894013"/>
          <p14:tracePt t="57395" x="7358063" y="2884488"/>
          <p14:tracePt t="57411" x="7331075" y="2884488"/>
          <p14:tracePt t="57428" x="7313613" y="2867025"/>
          <p14:tracePt t="57444" x="7277100" y="2857500"/>
          <p14:tracePt t="57446" x="7269163" y="2847975"/>
          <p14:tracePt t="57461" x="7251700" y="2840038"/>
          <p14:tracePt t="57478" x="7232650" y="2830513"/>
          <p14:tracePt t="57494" x="7215188" y="2813050"/>
          <p14:tracePt t="57511" x="7205663" y="2803525"/>
          <p14:tracePt t="57528" x="7197725" y="2786063"/>
          <p14:tracePt t="57545" x="7161213" y="2759075"/>
          <p14:tracePt t="57561" x="7161213" y="2751138"/>
          <p14:tracePt t="57578" x="7143750" y="2741613"/>
          <p14:tracePt t="57594" x="7126288" y="2724150"/>
          <p14:tracePt t="57612" x="7116763" y="2705100"/>
          <p14:tracePt t="57628" x="7116763" y="2652713"/>
          <p14:tracePt t="57644" x="7108825" y="2616200"/>
          <p14:tracePt t="57661" x="7108825" y="2562225"/>
          <p14:tracePt t="57678" x="7108825" y="2527300"/>
          <p14:tracePt t="57695" x="7108825" y="2509838"/>
          <p14:tracePt t="57714" x="7108825" y="2500313"/>
          <p14:tracePt t="57739" x="7126288" y="2490788"/>
          <p14:tracePt t="57752" x="7153275" y="2482850"/>
          <p14:tracePt t="57763" x="7180263" y="2482850"/>
          <p14:tracePt t="57778" x="7205663" y="2482850"/>
          <p14:tracePt t="57795" x="7242175" y="2482850"/>
          <p14:tracePt t="57811" x="7269163" y="2482850"/>
          <p14:tracePt t="57828" x="7331075" y="2482850"/>
          <p14:tracePt t="57845" x="7367588" y="2482850"/>
          <p14:tracePt t="57861" x="7412038" y="2482850"/>
          <p14:tracePt t="57878" x="7491413" y="2517775"/>
          <p14:tracePt t="57895" x="7518400" y="2527300"/>
          <p14:tracePt t="57912" x="7581900" y="2571750"/>
          <p14:tracePt t="57928" x="7608888" y="2581275"/>
          <p14:tracePt t="57945" x="7616825" y="2598738"/>
          <p14:tracePt t="57961" x="7626350" y="2625725"/>
          <p14:tracePt t="57978" x="7634288" y="2625725"/>
          <p14:tracePt t="57995" x="7643813" y="2633663"/>
          <p14:tracePt t="58012" x="7643813" y="2660650"/>
          <p14:tracePt t="58028" x="7643813" y="2670175"/>
          <p14:tracePt t="58045" x="7643813" y="2679700"/>
          <p14:tracePt t="58061" x="7643813" y="2705100"/>
          <p14:tracePt t="58078" x="7643813" y="2714625"/>
          <p14:tracePt t="58095" x="7643813" y="2751138"/>
          <p14:tracePt t="58112" x="7643813" y="2776538"/>
          <p14:tracePt t="58128" x="7626350" y="2795588"/>
          <p14:tracePt t="58145" x="7608888" y="2830513"/>
          <p14:tracePt t="58161" x="7599363" y="2840038"/>
          <p14:tracePt t="58178" x="7589838" y="2847975"/>
          <p14:tracePt t="58195" x="7562850" y="2867025"/>
          <p14:tracePt t="58211" x="7545388" y="2867025"/>
          <p14:tracePt t="58228" x="7527925" y="2874963"/>
          <p14:tracePt t="58245" x="7483475" y="2901950"/>
          <p14:tracePt t="58262" x="7456488" y="2901950"/>
          <p14:tracePt t="58278" x="7375525" y="2919413"/>
          <p14:tracePt t="58295" x="7331075" y="2928938"/>
          <p14:tracePt t="58312" x="7269163" y="2938463"/>
          <p14:tracePt t="58328" x="7153275" y="2938463"/>
          <p14:tracePt t="58345" x="7126288" y="2938463"/>
          <p14:tracePt t="58361" x="7108825" y="2938463"/>
          <p14:tracePt t="58378" x="7099300" y="2938463"/>
          <p14:tracePt t="58395" x="7089775" y="2938463"/>
          <p14:tracePt t="58411" x="7089775" y="2928938"/>
          <p14:tracePt t="59749" x="7081838" y="2911475"/>
          <p14:tracePt t="59761" x="7081838" y="2894013"/>
          <p14:tracePt t="59772" x="7081838" y="2867025"/>
          <p14:tracePt t="59786" x="7081838" y="2857500"/>
          <p14:tracePt t="59796" x="7081838" y="2840038"/>
          <p14:tracePt t="59812" x="7081838" y="2822575"/>
          <p14:tracePt t="59829" x="7081838" y="2803525"/>
          <p14:tracePt t="59845" x="7089775" y="2795588"/>
          <p14:tracePt t="59862" x="7134225" y="2759075"/>
          <p14:tracePt t="59879" x="7161213" y="2741613"/>
          <p14:tracePt t="59895" x="7180263" y="2732088"/>
          <p14:tracePt t="59912" x="7251700" y="2697163"/>
          <p14:tracePt t="59929" x="7296150" y="2679700"/>
          <p14:tracePt t="59945" x="7358063" y="2660650"/>
          <p14:tracePt t="59962" x="7394575" y="2652713"/>
          <p14:tracePt t="59979" x="7402513" y="2652713"/>
          <p14:tracePt t="59995" x="7402513" y="2643188"/>
          <p14:tracePt t="60202" x="7412038" y="2643188"/>
          <p14:tracePt t="60227" x="7419975" y="2643188"/>
          <p14:tracePt t="60385" x="7419975" y="2633663"/>
          <p14:tracePt t="60398" x="7412038" y="2633663"/>
          <p14:tracePt t="60411" x="7412038" y="2625725"/>
          <p14:tracePt t="60422" x="7402513" y="2616200"/>
          <p14:tracePt t="60447" x="7402513" y="2608263"/>
          <p14:tracePt t="60471" x="7394575" y="2608263"/>
          <p14:tracePt t="60483" x="7394575" y="2598738"/>
          <p14:tracePt t="60496" x="7385050" y="2589213"/>
          <p14:tracePt t="60508" x="7385050" y="2581275"/>
          <p14:tracePt t="60546" x="7375525" y="2571750"/>
          <p14:tracePt t="60582" x="7375525" y="2562225"/>
          <p14:tracePt t="60605" x="7375525" y="2554288"/>
          <p14:tracePt t="60619" x="7367588" y="2554288"/>
          <p14:tracePt t="60655" x="7367588" y="2544763"/>
          <p14:tracePt t="60716" x="7367588" y="2536825"/>
          <p14:tracePt t="60729" x="7367588" y="2527300"/>
          <p14:tracePt t="60766" x="7367588" y="2517775"/>
          <p14:tracePt t="60802" x="7367588" y="2509838"/>
          <p14:tracePt t="60913" x="7385050" y="2500313"/>
          <p14:tracePt t="60925" x="7394575" y="2500313"/>
          <p14:tracePt t="60949" x="7412038" y="2500313"/>
          <p14:tracePt t="60973" x="7419975" y="2500313"/>
          <p14:tracePt t="60998" x="7429500" y="2500313"/>
          <p14:tracePt t="61011" x="7439025" y="2500313"/>
          <p14:tracePt t="61024" x="7446963" y="2500313"/>
          <p14:tracePt t="61060" x="7456488" y="2509838"/>
          <p14:tracePt t="61072" x="7466013" y="2517775"/>
          <p14:tracePt t="61096" x="7466013" y="2536825"/>
          <p14:tracePt t="61121" x="7473950" y="2544763"/>
          <p14:tracePt t="61146" x="7473950" y="2554288"/>
          <p14:tracePt t="61169" x="7473950" y="2562225"/>
          <p14:tracePt t="61197" x="7473950" y="2571750"/>
          <p14:tracePt t="61219" x="7473950" y="2581275"/>
          <p14:tracePt t="61231" x="7473950" y="2589213"/>
          <p14:tracePt t="61255" x="7473950" y="2598738"/>
          <p14:tracePt t="61269" x="7466013" y="2598738"/>
          <p14:tracePt t="61292" x="7456488" y="2608263"/>
          <p14:tracePt t="61306" x="7456488" y="2616200"/>
          <p14:tracePt t="61316" x="7446963" y="2616200"/>
          <p14:tracePt t="61340" x="7439025" y="2616200"/>
          <p14:tracePt t="61353" x="7429500" y="2616200"/>
          <p14:tracePt t="61366" x="7419975" y="2625725"/>
          <p14:tracePt t="61389" x="7412038" y="2625725"/>
          <p14:tracePt t="61403" x="7394575" y="2625725"/>
          <p14:tracePt t="61414" x="7394575" y="2633663"/>
          <p14:tracePt t="61427" x="7375525" y="2633663"/>
          <p14:tracePt t="61451" x="7367588" y="2633663"/>
          <p14:tracePt t="61465" x="7358063" y="2633663"/>
          <p14:tracePt t="61475" x="7348538" y="2633663"/>
          <p14:tracePt t="61488" x="7331075" y="2633663"/>
          <p14:tracePt t="61499" x="7323138" y="2633663"/>
          <p14:tracePt t="61525" x="7313613" y="2633663"/>
          <p14:tracePt t="61536" x="7304088" y="2633663"/>
          <p14:tracePt t="61563" x="7296150" y="2625725"/>
          <p14:tracePt t="61599" x="7286625" y="2616200"/>
          <p14:tracePt t="61611" x="7286625" y="2608263"/>
          <p14:tracePt t="61636" x="7286625" y="2598738"/>
          <p14:tracePt t="61671" x="7286625" y="2589213"/>
          <p14:tracePt t="61688" x="7286625" y="2581275"/>
          <p14:tracePt t="61709" x="7286625" y="2571750"/>
          <p14:tracePt t="61744" x="7296150" y="2562225"/>
          <p14:tracePt t="61757" x="7304088" y="2562225"/>
          <p14:tracePt t="61770" x="7313613" y="2554288"/>
          <p14:tracePt t="61782" x="7323138" y="2554288"/>
          <p14:tracePt t="61796" x="7331075" y="2544763"/>
          <p14:tracePt t="61813" x="7340600" y="2544763"/>
          <p14:tracePt t="61829" x="7348538" y="2536825"/>
          <p14:tracePt t="61846" x="7358063" y="2527300"/>
          <p14:tracePt t="61862" x="7367588" y="2527300"/>
          <p14:tracePt t="61879" x="7375525" y="2527300"/>
          <p14:tracePt t="61896" x="7385050" y="2527300"/>
          <p14:tracePt t="61913" x="7394575" y="2527300"/>
          <p14:tracePt t="61929" x="7412038" y="2527300"/>
          <p14:tracePt t="61946" x="7429500" y="2527300"/>
          <p14:tracePt t="61967" x="7439025" y="2536825"/>
          <p14:tracePt t="61979" x="7446963" y="2536825"/>
          <p14:tracePt t="61996" x="7446963" y="2544763"/>
          <p14:tracePt t="62013" x="7456488" y="2544763"/>
          <p14:tracePt t="62029" x="7456488" y="2562225"/>
          <p14:tracePt t="62046" x="7456488" y="2571750"/>
          <p14:tracePt t="62064" x="7456488" y="2581275"/>
          <p14:tracePt t="62079" x="7456488" y="2589213"/>
          <p14:tracePt t="62096" x="7456488" y="2598738"/>
          <p14:tracePt t="62113" x="7456488" y="2608263"/>
          <p14:tracePt t="62129" x="7456488" y="2616200"/>
          <p14:tracePt t="62146" x="7456488" y="2625725"/>
          <p14:tracePt t="62163" x="7456488" y="2643188"/>
          <p14:tracePt t="62190" x="7456488" y="2652713"/>
          <p14:tracePt t="62200" x="7446963" y="2652713"/>
          <p14:tracePt t="62213" x="7446963" y="2660650"/>
          <p14:tracePt t="62229" x="7439025" y="2670175"/>
          <p14:tracePt t="62272" x="7429500" y="2679700"/>
          <p14:tracePt t="62370" x="7419975" y="2687638"/>
          <p14:tracePt t="62420" x="7412038" y="2687638"/>
          <p14:tracePt t="62432" x="7402513" y="2687638"/>
          <p14:tracePt t="62445" x="7402513" y="2697163"/>
          <p14:tracePt t="62469" x="7394575" y="2705100"/>
          <p14:tracePt t="62493" x="7375525" y="2705100"/>
          <p14:tracePt t="62517" x="7367588" y="2705100"/>
          <p14:tracePt t="62531" x="7358063" y="2705100"/>
          <p14:tracePt t="62543" x="7348538" y="2705100"/>
          <p14:tracePt t="62554" x="7340600" y="2714625"/>
          <p14:tracePt t="62579" x="7323138" y="2714625"/>
          <p14:tracePt t="62603" x="7313613" y="2714625"/>
          <p14:tracePt t="62616" x="7304088" y="2714625"/>
          <p14:tracePt t="62629" x="7296150" y="2714625"/>
          <p14:tracePt t="62640" x="7286625" y="2714625"/>
          <p14:tracePt t="62653" x="7277100" y="2714625"/>
          <p14:tracePt t="62677" x="7269163" y="2714625"/>
          <p14:tracePt t="62703" x="7259638" y="2714625"/>
          <p14:tracePt t="62714" x="7259638" y="2705100"/>
          <p14:tracePt t="62738" x="7259638" y="2697163"/>
          <p14:tracePt t="62763" x="7259638" y="2687638"/>
          <p14:tracePt t="62775" x="7251700" y="2687638"/>
          <p14:tracePt t="62787" x="7242175" y="2679700"/>
          <p14:tracePt t="62800" x="7242175" y="2670175"/>
          <p14:tracePt t="62813" x="7242175" y="2652713"/>
          <p14:tracePt t="62830" x="7242175" y="2633663"/>
          <p14:tracePt t="62846" x="7242175" y="2616200"/>
          <p14:tracePt t="62863" x="7242175" y="2598738"/>
          <p14:tracePt t="62884" x="7242175" y="2589213"/>
          <p14:tracePt t="62922" x="7242175" y="2581275"/>
          <p14:tracePt t="62947" x="7242175" y="2571750"/>
          <p14:tracePt t="62960" x="7242175" y="2562225"/>
          <p14:tracePt t="62971" x="7251700" y="2554288"/>
          <p14:tracePt t="62982" x="7269163" y="2544763"/>
          <p14:tracePt t="62996" x="7277100" y="2536825"/>
          <p14:tracePt t="63013" x="7296150" y="2517775"/>
          <p14:tracePt t="63030" x="7296150" y="2509838"/>
          <p14:tracePt t="63046" x="7304088" y="2500313"/>
          <p14:tracePt t="63070" x="7313613" y="2490788"/>
          <p14:tracePt t="63082" x="7323138" y="2490788"/>
          <p14:tracePt t="63107" x="7323138" y="2482850"/>
          <p14:tracePt t="63119" x="7331075" y="2482850"/>
          <p14:tracePt t="63130" x="7331075" y="2473325"/>
          <p14:tracePt t="63156" x="7340600" y="2473325"/>
          <p14:tracePt t="63179" x="7348538" y="2473325"/>
          <p14:tracePt t="63195" x="7358063" y="2473325"/>
          <p14:tracePt t="63204" x="7367588" y="2473325"/>
          <p14:tracePt t="63229" x="7375525" y="2473325"/>
          <p14:tracePt t="63242" x="7385050" y="2473325"/>
          <p14:tracePt t="63278" x="7394575" y="2473325"/>
          <p14:tracePt t="63289" x="7394575" y="2482850"/>
          <p14:tracePt t="63315" x="7402513" y="2490788"/>
          <p14:tracePt t="63339" x="7412038" y="2500313"/>
          <p14:tracePt t="63609" x="7419975" y="2509838"/>
          <p14:tracePt t="63621" x="7429500" y="2517775"/>
          <p14:tracePt t="63633" x="7439025" y="2517775"/>
          <p14:tracePt t="63645" x="7446963" y="2517775"/>
          <p14:tracePt t="63658" x="7456488" y="2527300"/>
          <p14:tracePt t="63669" x="7466013" y="2536825"/>
          <p14:tracePt t="63682" x="7473950" y="2544763"/>
          <p14:tracePt t="63697" x="7483475" y="2554288"/>
          <p14:tracePt t="63713" x="7491413" y="2562225"/>
          <p14:tracePt t="63731" x="7491413" y="2571750"/>
          <p14:tracePt t="63756" x="7500938" y="2571750"/>
          <p14:tracePt t="64282" x="7500938" y="2562225"/>
          <p14:tracePt t="64331" x="7500938" y="2554288"/>
          <p14:tracePt t="64356" x="7500938" y="2544763"/>
          <p14:tracePt t="64369" x="7500938" y="2536825"/>
          <p14:tracePt t="64393" x="7500938" y="2527300"/>
          <p14:tracePt t="64405" x="7500938" y="2517775"/>
          <p14:tracePt t="64417" x="7491413" y="2509838"/>
          <p14:tracePt t="64430" x="7483475" y="2500313"/>
          <p14:tracePt t="64455" x="7473950" y="2490788"/>
          <p14:tracePt t="64467" x="7473950" y="2482850"/>
          <p14:tracePt t="64477" x="7466013" y="2482850"/>
          <p14:tracePt t="64491" x="7456488" y="2473325"/>
          <p14:tracePt t="64516" x="7446963" y="2465388"/>
          <p14:tracePt t="64527" x="7446963" y="2455863"/>
          <p14:tracePt t="64552" x="7439025" y="2455863"/>
          <p14:tracePt t="64564" x="7439025" y="2446338"/>
          <p14:tracePt t="64577" x="7429500" y="2446338"/>
          <p14:tracePt t="64613" x="7419975" y="2438400"/>
          <p14:tracePt t="64662" x="7412038" y="2428875"/>
          <p14:tracePt t="64687" x="7402513" y="2428875"/>
          <p14:tracePt t="64698" x="7394575" y="2419350"/>
          <p14:tracePt t="64723" x="7385050" y="2419350"/>
          <p14:tracePt t="64761" x="7375525" y="2419350"/>
          <p14:tracePt t="64771" x="7367588" y="2419350"/>
          <p14:tracePt t="64784" x="7358063" y="2419350"/>
          <p14:tracePt t="64797" x="7348538" y="2411413"/>
          <p14:tracePt t="64814" x="7340600" y="2411413"/>
          <p14:tracePt t="64830" x="7331075" y="2411413"/>
          <p14:tracePt t="64847" x="7313613" y="2411413"/>
          <p14:tracePt t="64863" x="7304088" y="2411413"/>
          <p14:tracePt t="64880" x="7296150" y="2411413"/>
          <p14:tracePt t="64897" x="7277100" y="2411413"/>
          <p14:tracePt t="64913" x="7269163" y="2411413"/>
          <p14:tracePt t="64930" x="7259638" y="2411413"/>
          <p14:tracePt t="64947" x="7242175" y="2411413"/>
          <p14:tracePt t="64969" x="7232650" y="2411413"/>
          <p14:tracePt t="64981" x="7224713" y="2419350"/>
          <p14:tracePt t="64997" x="7215188" y="2419350"/>
          <p14:tracePt t="65016" x="7205663" y="2428875"/>
          <p14:tracePt t="65030" x="7197725" y="2428875"/>
          <p14:tracePt t="65047" x="7188200" y="2428875"/>
          <p14:tracePt t="65063" x="7180263" y="2438400"/>
          <p14:tracePt t="65080" x="7170738" y="2438400"/>
          <p14:tracePt t="65097" x="7161213" y="2438400"/>
          <p14:tracePt t="65114" x="7161213" y="2446338"/>
          <p14:tracePt t="65141" x="7153275" y="2455863"/>
          <p14:tracePt t="65177" x="7143750" y="2465388"/>
          <p14:tracePt t="65202" x="7143750" y="2482850"/>
          <p14:tracePt t="65215" x="7134225" y="2490788"/>
          <p14:tracePt t="65226" x="7134225" y="2500313"/>
          <p14:tracePt t="65238" x="7126288" y="2509838"/>
          <p14:tracePt t="65249" x="7126288" y="2527300"/>
          <p14:tracePt t="65264" x="7116763" y="2544763"/>
          <p14:tracePt t="65280" x="7108825" y="2562225"/>
          <p14:tracePt t="65297" x="7108825" y="2571750"/>
          <p14:tracePt t="65314" x="7108825" y="2589213"/>
          <p14:tracePt t="65330" x="7108825" y="2598738"/>
          <p14:tracePt t="65347" x="7108825" y="2608263"/>
          <p14:tracePt t="65364" x="7108825" y="2616200"/>
          <p14:tracePt t="65384" x="7108825" y="2625725"/>
          <p14:tracePt t="65397" x="7108825" y="2633663"/>
          <p14:tracePt t="65422" x="7108825" y="2643188"/>
          <p14:tracePt t="65470" x="7108825" y="2652713"/>
          <p14:tracePt t="65720" x="7108825" y="2643188"/>
          <p14:tracePt t="65741" x="7108825" y="2633663"/>
          <p14:tracePt t="65753" x="7108825" y="2625725"/>
          <p14:tracePt t="65777" x="7108825" y="2616200"/>
          <p14:tracePt t="65802" x="7108825" y="2598738"/>
          <p14:tracePt t="65814" x="7108825" y="2589213"/>
          <p14:tracePt t="65827" x="7108825" y="2581275"/>
          <p14:tracePt t="65838" x="7116763" y="2562225"/>
          <p14:tracePt t="65850" x="7116763" y="2554288"/>
          <p14:tracePt t="65864" x="7116763" y="2544763"/>
          <p14:tracePt t="65881" x="7116763" y="2536825"/>
          <p14:tracePt t="65897" x="7126288" y="2527300"/>
          <p14:tracePt t="65914" x="7126288" y="2517775"/>
          <p14:tracePt t="65937" x="7134225" y="2509838"/>
          <p14:tracePt t="65949" x="7134225" y="2500313"/>
          <p14:tracePt t="65964" x="7143750" y="2490788"/>
          <p14:tracePt t="65985" x="7153275" y="2482850"/>
          <p14:tracePt t="65998" x="7153275" y="2473325"/>
          <p14:tracePt t="66014" x="7161213" y="2473325"/>
          <p14:tracePt t="66030" x="7170738" y="2473325"/>
          <p14:tracePt t="66047" x="7180263" y="2465388"/>
          <p14:tracePt t="66064" x="7188200" y="2465388"/>
          <p14:tracePt t="66081" x="7197725" y="2465388"/>
          <p14:tracePt t="66097" x="7215188" y="2465388"/>
          <p14:tracePt t="66114" x="7224713" y="2465388"/>
          <p14:tracePt t="66132" x="7232650" y="2465388"/>
          <p14:tracePt t="66147" x="7259638" y="2465388"/>
          <p14:tracePt t="66164" x="7269163" y="2465388"/>
          <p14:tracePt t="66180" x="7277100" y="2465388"/>
          <p14:tracePt t="66197" x="7304088" y="2465388"/>
          <p14:tracePt t="66214" x="7313613" y="2465388"/>
          <p14:tracePt t="66231" x="7348538" y="2465388"/>
          <p14:tracePt t="66247" x="7358063" y="2465388"/>
          <p14:tracePt t="66264" x="7367588" y="2465388"/>
          <p14:tracePt t="66281" x="7394575" y="2465388"/>
          <p14:tracePt t="66304" x="7412038" y="2465388"/>
          <p14:tracePt t="66327" x="7429500" y="2465388"/>
          <p14:tracePt t="66341" x="7439025" y="2465388"/>
          <p14:tracePt t="66365" x="7456488" y="2465388"/>
          <p14:tracePt t="66390" x="7466013" y="2465388"/>
          <p14:tracePt t="66426" x="7473950" y="2465388"/>
          <p14:tracePt t="66440" x="7483475" y="2465388"/>
          <p14:tracePt t="66476" x="7491413" y="2465388"/>
          <p14:tracePt t="66487" x="7500938" y="2465388"/>
          <p14:tracePt t="66501" x="7510463" y="2465388"/>
          <p14:tracePt t="66524" x="7518400" y="2465388"/>
          <p14:tracePt t="66536" x="7527925" y="2473325"/>
          <p14:tracePt t="66549" x="7537450" y="2473325"/>
          <p14:tracePt t="66561" x="7537450" y="2482850"/>
          <p14:tracePt t="66586" x="7545388" y="2482850"/>
          <p14:tracePt t="66610" x="7545388" y="2490788"/>
          <p14:tracePt t="66635" x="7554913" y="2500313"/>
          <p14:tracePt t="66671" x="7554913" y="2509838"/>
          <p14:tracePt t="66683" x="7554913" y="2517775"/>
          <p14:tracePt t="66696" x="7554913" y="2527300"/>
          <p14:tracePt t="66707" x="7562850" y="2536825"/>
          <p14:tracePt t="66723" x="7562850" y="2554288"/>
          <p14:tracePt t="66734" x="7572375" y="2562225"/>
          <p14:tracePt t="66747" x="7572375" y="2571750"/>
          <p14:tracePt t="66764" x="7572375" y="2581275"/>
          <p14:tracePt t="66781" x="7572375" y="2589213"/>
          <p14:tracePt t="66797" x="7572375" y="2608263"/>
          <p14:tracePt t="66818" x="7572375" y="2616200"/>
          <p14:tracePt t="66856" x="7572375" y="2625725"/>
          <p14:tracePt t="66905" x="7572375" y="2633663"/>
          <p14:tracePt t="66928" x="7572375" y="2643188"/>
          <p14:tracePt t="66940" x="7572375" y="2652713"/>
          <p14:tracePt t="66978" x="7572375" y="2660650"/>
          <p14:tracePt t="67003" x="7572375" y="2670175"/>
          <p14:tracePt t="67015" x="7572375" y="2679700"/>
          <p14:tracePt t="67027" x="7572375" y="2687638"/>
          <p14:tracePt t="67051" x="7562850" y="2697163"/>
          <p14:tracePt t="67064" x="7562850" y="2705100"/>
          <p14:tracePt t="67076" x="7554913" y="2705100"/>
          <p14:tracePt t="67088" x="7554913" y="2714625"/>
          <p14:tracePt t="67125" x="7545388" y="2724150"/>
          <p14:tracePt t="67185" x="7537450" y="2732088"/>
          <p14:tracePt t="67211" x="7537450" y="2741613"/>
          <p14:tracePt t="67225" x="7527925" y="2741613"/>
          <p14:tracePt t="67236" x="7518400" y="2741613"/>
          <p14:tracePt t="67247" x="7510463" y="2741613"/>
          <p14:tracePt t="67259" x="7510463" y="2751138"/>
          <p14:tracePt t="67273" x="7500938" y="2751138"/>
          <p14:tracePt t="67285" x="7491413" y="2751138"/>
          <p14:tracePt t="67298" x="7483475" y="2751138"/>
          <p14:tracePt t="67322" x="7466013" y="2759075"/>
          <p14:tracePt t="67345" x="7446963" y="2759075"/>
          <p14:tracePt t="67357" x="7439025" y="2768600"/>
          <p14:tracePt t="67369" x="7429500" y="2768600"/>
          <p14:tracePt t="67382" x="7412038" y="2768600"/>
          <p14:tracePt t="67398" x="7402513" y="2768600"/>
          <p14:tracePt t="67415" x="7394575" y="2768600"/>
          <p14:tracePt t="67431" x="7375525" y="2768600"/>
          <p14:tracePt t="67448" x="7358063" y="2768600"/>
          <p14:tracePt t="67465" x="7340600" y="2768600"/>
          <p14:tracePt t="67481" x="7313613" y="2768600"/>
          <p14:tracePt t="67498" x="7304088" y="2768600"/>
          <p14:tracePt t="67514" x="7286625" y="2768600"/>
          <p14:tracePt t="67531" x="7269163" y="2768600"/>
          <p14:tracePt t="67555" x="7259638" y="2768600"/>
          <p14:tracePt t="67566" x="7242175" y="2768600"/>
          <p14:tracePt t="67590" x="7232650" y="2768600"/>
          <p14:tracePt t="67603" x="7224713" y="2768600"/>
          <p14:tracePt t="67615" x="7215188" y="2768600"/>
          <p14:tracePt t="67638" x="7205663" y="2768600"/>
          <p14:tracePt t="67676" x="7197725" y="2768600"/>
          <p14:tracePt t="67688" x="7197725" y="2759075"/>
          <p14:tracePt t="67699" x="7188200" y="2759075"/>
          <p14:tracePt t="67725" x="7188200" y="2751138"/>
          <p14:tracePt t="67737" x="7180263" y="2741613"/>
          <p14:tracePt t="67761" x="7170738" y="2732088"/>
          <p14:tracePt t="67773" x="7161213" y="2724150"/>
          <p14:tracePt t="67785" x="7161213" y="2714625"/>
          <p14:tracePt t="67798" x="7161213" y="2687638"/>
          <p14:tracePt t="67810" x="7153275" y="2679700"/>
          <p14:tracePt t="67824" x="7143750" y="2670175"/>
          <p14:tracePt t="67835" x="7143750" y="2652713"/>
          <p14:tracePt t="67859" x="7143750" y="2633663"/>
          <p14:tracePt t="67873" x="7143750" y="2625725"/>
          <p14:tracePt t="67883" x="7134225" y="2616200"/>
          <p14:tracePt t="67898" x="7134225" y="2589213"/>
          <p14:tracePt t="67914" x="7134225" y="2562225"/>
          <p14:tracePt t="67931" x="7126288" y="2554288"/>
          <p14:tracePt t="67948" x="7126288" y="2536825"/>
          <p14:tracePt t="67965" x="7126288" y="2527300"/>
          <p14:tracePt t="67982" x="7126288" y="2509838"/>
          <p14:tracePt t="67999" x="7126288" y="2500313"/>
          <p14:tracePt t="68014" x="7126288" y="2490788"/>
          <p14:tracePt t="68031" x="7126288" y="2465388"/>
          <p14:tracePt t="68048" x="7126288" y="2455863"/>
          <p14:tracePt t="68065" x="7134225" y="2455863"/>
          <p14:tracePt t="68081" x="7134225" y="2446338"/>
          <p14:tracePt t="68098" x="7143750" y="2438400"/>
          <p14:tracePt t="68115" x="7161213" y="2428875"/>
          <p14:tracePt t="68131" x="7170738" y="2428875"/>
          <p14:tracePt t="68148" x="7180263" y="2428875"/>
          <p14:tracePt t="68165" x="7188200" y="2428875"/>
          <p14:tracePt t="68181" x="7197725" y="2419350"/>
          <p14:tracePt t="68198" x="7215188" y="2419350"/>
          <p14:tracePt t="68215" x="7242175" y="2411413"/>
          <p14:tracePt t="68231" x="7259638" y="2411413"/>
          <p14:tracePt t="68248" x="7277100" y="2411413"/>
          <p14:tracePt t="68265" x="7304088" y="2411413"/>
          <p14:tracePt t="68281" x="7313613" y="2411413"/>
          <p14:tracePt t="68298" x="7323138" y="2411413"/>
          <p14:tracePt t="68315" x="7348538" y="2411413"/>
          <p14:tracePt t="68332" x="7358063" y="2411413"/>
          <p14:tracePt t="68348" x="7367588" y="2411413"/>
          <p14:tracePt t="68365" x="7385050" y="2411413"/>
          <p14:tracePt t="68381" x="7402513" y="2411413"/>
          <p14:tracePt t="68398" x="7412038" y="2411413"/>
          <p14:tracePt t="68415" x="7429500" y="2411413"/>
          <p14:tracePt t="68436" x="7439025" y="2411413"/>
          <p14:tracePt t="68448" x="7439025" y="2419350"/>
          <p14:tracePt t="68465" x="7446963" y="2419350"/>
          <p14:tracePt t="68481" x="7456488" y="2419350"/>
          <p14:tracePt t="68498" x="7473950" y="2419350"/>
          <p14:tracePt t="68522" x="7483475" y="2419350"/>
          <p14:tracePt t="68546" x="7491413" y="2419350"/>
          <p14:tracePt t="68559" x="7491413" y="2428875"/>
          <p14:tracePt t="68571" x="7500938" y="2428875"/>
          <p14:tracePt t="68582" x="7510463" y="2428875"/>
          <p14:tracePt t="68607" x="7518400" y="2428875"/>
          <p14:tracePt t="68620" x="7527925" y="2438400"/>
          <p14:tracePt t="68644" x="7537450" y="2446338"/>
          <p14:tracePt t="68669" x="7545388" y="2455863"/>
          <p14:tracePt t="68693" x="7545388" y="2465388"/>
          <p14:tracePt t="68705" x="7554913" y="2465388"/>
          <p14:tracePt t="68718" x="7554913" y="2473325"/>
          <p14:tracePt t="68730" x="7562850" y="2482850"/>
          <p14:tracePt t="68743" x="7562850" y="2490788"/>
          <p14:tracePt t="68767" x="7562850" y="2509838"/>
          <p14:tracePt t="68791" x="7562850" y="2517775"/>
          <p14:tracePt t="68803" x="7572375" y="2527300"/>
          <p14:tracePt t="68815" x="7572375" y="2536825"/>
          <p14:tracePt t="68829" x="7572375" y="2544763"/>
          <p14:tracePt t="68852" x="7572375" y="2554288"/>
          <p14:tracePt t="68864" x="7572375" y="2562225"/>
          <p14:tracePt t="68878" x="7572375" y="2571750"/>
          <p14:tracePt t="68902" x="7572375" y="2581275"/>
          <p14:tracePt t="68914" x="7572375" y="2589213"/>
          <p14:tracePt t="68950" x="7572375" y="2598738"/>
          <p14:tracePt t="68975" x="7572375" y="2608263"/>
          <p14:tracePt t="69011" x="7572375" y="2616200"/>
          <p14:tracePt t="69024" x="7572375" y="2625725"/>
          <p14:tracePt t="69060" x="7572375" y="2633663"/>
          <p14:tracePt t="69085" x="7572375" y="2643188"/>
          <p14:tracePt t="69098" x="7572375" y="2652713"/>
          <p14:tracePt t="69122" x="7562850" y="2652713"/>
          <p14:tracePt t="69135" x="7562850" y="2660650"/>
          <p14:tracePt t="69158" x="7554913" y="2660650"/>
          <p14:tracePt t="69172" x="7554913" y="2670175"/>
          <p14:tracePt t="69221" x="7545388" y="2679700"/>
          <p14:tracePt t="69269" x="7545388" y="2687638"/>
          <p14:tracePt t="69281" x="7537450" y="2687638"/>
          <p14:tracePt t="69306" x="7527925" y="2687638"/>
          <p14:tracePt t="69318" x="7527925" y="2697163"/>
          <p14:tracePt t="69367" x="7518400" y="2705100"/>
          <p14:tracePt t="69392" x="7518400" y="2714625"/>
          <p14:tracePt t="69403" x="7510463" y="2714625"/>
          <p14:tracePt t="69428" x="7500938" y="2724150"/>
          <p14:tracePt t="69441" x="7491413" y="2724150"/>
          <p14:tracePt t="69465" x="7491413" y="2732088"/>
          <p14:tracePt t="69478" x="7483475" y="2732088"/>
          <p14:tracePt t="69500" x="7473950" y="2741613"/>
          <p14:tracePt t="69514" x="7466013" y="2751138"/>
          <p14:tracePt t="69538" x="7456488" y="2751138"/>
          <p14:tracePt t="69551" x="7446963" y="2759075"/>
          <p14:tracePt t="69563" x="7439025" y="2759075"/>
          <p14:tracePt t="69588" x="7429500" y="2759075"/>
          <p14:tracePt t="69600" x="7419975" y="2759075"/>
          <p14:tracePt t="69612" x="7412038" y="2759075"/>
          <p14:tracePt t="69625" x="7402513" y="2768600"/>
          <p14:tracePt t="69636" x="7394575" y="2768600"/>
          <p14:tracePt t="69649" x="7385050" y="2768600"/>
          <p14:tracePt t="69666" x="7375525" y="2768600"/>
          <p14:tracePt t="69682" x="7358063" y="2768600"/>
          <p14:tracePt t="69699" x="7348538" y="2776538"/>
          <p14:tracePt t="69715" x="7340600" y="2776538"/>
          <p14:tracePt t="69732" x="7331075" y="2776538"/>
          <p14:tracePt t="69748" x="7323138" y="2776538"/>
          <p14:tracePt t="69765" x="7313613" y="2776538"/>
          <p14:tracePt t="69782" x="7304088" y="2776538"/>
          <p14:tracePt t="69798" x="7296150" y="2776538"/>
          <p14:tracePt t="69815" x="7286625" y="2776538"/>
          <p14:tracePt t="69833" x="7277100" y="2776538"/>
          <p14:tracePt t="69871" x="7269163" y="2776538"/>
          <p14:tracePt t="69882" x="7259638" y="2776538"/>
          <p14:tracePt t="69905" x="7251700" y="2776538"/>
          <p14:tracePt t="69918" x="7242175" y="2768600"/>
          <p14:tracePt t="69932" x="7232650" y="2759075"/>
          <p14:tracePt t="69956" x="7224713" y="2759075"/>
          <p14:tracePt t="69980" x="7224713" y="2751138"/>
          <p14:tracePt t="69992" x="7215188" y="2751138"/>
          <p14:tracePt t="70004" x="7205663" y="2741613"/>
          <p14:tracePt t="70015" x="7205663" y="2732088"/>
          <p14:tracePt t="70032" x="7205663" y="2724150"/>
          <p14:tracePt t="70048" x="7197725" y="2724150"/>
          <p14:tracePt t="70065" x="7197725" y="2705100"/>
          <p14:tracePt t="70082" x="7188200" y="2705100"/>
          <p14:tracePt t="70098" x="7188200" y="2697163"/>
          <p14:tracePt t="70116" x="7180263" y="2687638"/>
          <p14:tracePt t="70132" x="7180263" y="2679700"/>
          <p14:tracePt t="70148" x="7180263" y="2670175"/>
          <p14:tracePt t="70165" x="7170738" y="2652713"/>
          <p14:tracePt t="70182" x="7170738" y="2643188"/>
          <p14:tracePt t="70199" x="7170738" y="2633663"/>
          <p14:tracePt t="70215" x="7161213" y="2625725"/>
          <p14:tracePt t="70232" x="7161213" y="2608263"/>
          <p14:tracePt t="70248" x="7161213" y="2598738"/>
          <p14:tracePt t="70265" x="7161213" y="2562225"/>
          <p14:tracePt t="70287" x="7161213" y="2554288"/>
          <p14:tracePt t="70299" x="7161213" y="2544763"/>
          <p14:tracePt t="70315" x="7161213" y="2536825"/>
          <p14:tracePt t="70335" x="7161213" y="2527300"/>
          <p14:tracePt t="70348" x="7161213" y="2509838"/>
          <p14:tracePt t="70365" x="7161213" y="2500313"/>
          <p14:tracePt t="70382" x="7170738" y="2482850"/>
          <p14:tracePt t="70398" x="7188200" y="2465388"/>
          <p14:tracePt t="70415" x="7197725" y="2455863"/>
          <p14:tracePt t="70432" x="7197725" y="2446338"/>
          <p14:tracePt t="70448" x="7215188" y="2446338"/>
          <p14:tracePt t="70465" x="7215188" y="2438400"/>
          <p14:tracePt t="70482" x="7224713" y="2438400"/>
          <p14:tracePt t="70498" x="7232650" y="2438400"/>
          <p14:tracePt t="70515" x="7242175" y="2438400"/>
          <p14:tracePt t="70532" x="7251700" y="2438400"/>
          <p14:tracePt t="70548" x="7269163" y="2438400"/>
          <p14:tracePt t="70569" x="7277100" y="2438400"/>
          <p14:tracePt t="70582" x="7304088" y="2438400"/>
          <p14:tracePt t="70598" x="7313613" y="2438400"/>
          <p14:tracePt t="70615" x="7331075" y="2438400"/>
          <p14:tracePt t="70632" x="7367588" y="2438400"/>
          <p14:tracePt t="70649" x="7385050" y="2438400"/>
          <p14:tracePt t="70665" x="7402513" y="2438400"/>
          <p14:tracePt t="70667" x="7419975" y="2438400"/>
          <p14:tracePt t="70682" x="7439025" y="2438400"/>
          <p14:tracePt t="70699" x="7456488" y="2438400"/>
          <p14:tracePt t="70716" x="7473950" y="2438400"/>
          <p14:tracePt t="70739" x="7483475" y="2446338"/>
          <p14:tracePt t="70947" x="7500938" y="2446338"/>
          <p14:tracePt t="70960" x="7510463" y="2455863"/>
          <p14:tracePt t="70972" x="7518400" y="2465388"/>
          <p14:tracePt t="70984" x="7545388" y="2473325"/>
          <p14:tracePt t="70999" x="7554913" y="2482850"/>
          <p14:tracePt t="71016" x="7562850" y="2490788"/>
          <p14:tracePt t="71045" x="7572375" y="2490788"/>
          <p14:tracePt t="71059" x="7572375" y="2500313"/>
          <p14:tracePt t="71645" x="7562850" y="2500313"/>
          <p14:tracePt t="71671" x="7554913" y="2500313"/>
          <p14:tracePt t="71696" x="7545388" y="2500313"/>
          <p14:tracePt t="71730" x="7537450" y="2500313"/>
          <p14:tracePt t="71758" x="7527925" y="2500313"/>
          <p14:tracePt t="71768" x="7518400" y="2500313"/>
          <p14:tracePt t="71780" x="7510463" y="2500313"/>
          <p14:tracePt t="71792" x="7510463" y="2490788"/>
          <p14:tracePt t="71806" x="7500938" y="2482850"/>
          <p14:tracePt t="71818" x="7491413" y="2482850"/>
          <p14:tracePt t="71841" x="7483475" y="2473325"/>
          <p14:tracePt t="71867" x="7473950" y="2473325"/>
          <p14:tracePt t="71892" x="7466013" y="2465388"/>
          <p14:tracePt t="71903" x="7456488" y="2465388"/>
          <p14:tracePt t="71929" x="7446963" y="2465388"/>
          <p14:tracePt t="71941" x="7446963" y="2455863"/>
          <p14:tracePt t="71952" x="7429500" y="2455863"/>
          <p14:tracePt t="71964" x="7429500" y="2446338"/>
          <p14:tracePt t="71978" x="7419975" y="2446338"/>
          <p14:tracePt t="71989" x="7402513" y="2438400"/>
          <p14:tracePt t="72001" x="7402513" y="2428875"/>
          <p14:tracePt t="72016" x="7394575" y="2428875"/>
          <p14:tracePt t="72032" x="7385050" y="2419350"/>
          <p14:tracePt t="72049" x="7375525" y="2419350"/>
          <p14:tracePt t="72066" x="7358063" y="2401888"/>
          <p14:tracePt t="72087" x="7340600" y="2393950"/>
          <p14:tracePt t="72112" x="7331075" y="2393950"/>
          <p14:tracePt t="72123" x="7323138" y="2384425"/>
          <p14:tracePt t="72137" x="7313613" y="2384425"/>
          <p14:tracePt t="72149" x="7304088" y="2374900"/>
          <p14:tracePt t="72172" x="7286625" y="2374900"/>
          <p14:tracePt t="72198" x="7277100" y="2374900"/>
          <p14:tracePt t="72234" x="7269163" y="2374900"/>
          <p14:tracePt t="72246" x="7259638" y="2374900"/>
          <p14:tracePt t="72283" x="7251700" y="2374900"/>
          <p14:tracePt t="72294" x="7242175" y="2374900"/>
          <p14:tracePt t="72307" x="7232650" y="2374900"/>
          <p14:tracePt t="72320" x="7215188" y="2384425"/>
          <p14:tracePt t="72343" x="7197725" y="2401888"/>
          <p14:tracePt t="72356" x="7188200" y="2401888"/>
          <p14:tracePt t="72369" x="7180263" y="2419350"/>
          <p14:tracePt t="72383" x="7170738" y="2419350"/>
          <p14:tracePt t="72399" x="7161213" y="2428875"/>
          <p14:tracePt t="72419" x="7161213" y="2438400"/>
          <p14:tracePt t="72432" x="7153275" y="2438400"/>
          <p14:tracePt t="72456" x="7153275" y="2446338"/>
          <p14:tracePt t="72468" x="7143750" y="2446338"/>
          <p14:tracePt t="72482" x="7134225" y="2465388"/>
          <p14:tracePt t="72499" x="7116763" y="2473325"/>
          <p14:tracePt t="72516" x="7108825" y="2482850"/>
          <p14:tracePt t="72532" x="7099300" y="2500313"/>
          <p14:tracePt t="72553" x="7099300" y="2509838"/>
          <p14:tracePt t="72566" x="7089775" y="2509838"/>
          <p14:tracePt t="72582" x="7089775" y="2517775"/>
          <p14:tracePt t="72599" x="7089775" y="2527300"/>
          <p14:tracePt t="72616" x="7072313" y="2536825"/>
          <p14:tracePt t="72633" x="7072313" y="2554288"/>
          <p14:tracePt t="72651" x="7072313" y="2562225"/>
          <p14:tracePt t="72675" x="7072313" y="2571750"/>
          <p14:tracePt t="72699" x="7072313" y="2581275"/>
          <p14:tracePt t="72713" x="7062788" y="2589213"/>
          <p14:tracePt t="72724" x="7062788" y="2598738"/>
          <p14:tracePt t="72736" x="7062788" y="2608263"/>
          <p14:tracePt t="72775" x="7062788" y="2616200"/>
          <p14:tracePt t="72811" x="7062788" y="2625725"/>
          <p14:tracePt t="72835" x="7062788" y="2643188"/>
          <p14:tracePt t="72859" x="7062788" y="2652713"/>
          <p14:tracePt t="72871" x="7062788" y="2660650"/>
          <p14:tracePt t="72883" x="7062788" y="2670175"/>
          <p14:tracePt t="72909" x="7062788" y="2679700"/>
          <p14:tracePt t="72943" x="7062788" y="2687638"/>
          <p14:tracePt t="72970" x="7072313" y="2697163"/>
          <p14:tracePt t="72994" x="7081838" y="2705100"/>
          <p14:tracePt t="73031" x="7081838" y="2714625"/>
          <p14:tracePt t="73043" x="7089775" y="2714625"/>
          <p14:tracePt t="73079" x="7089775" y="2724150"/>
          <p14:tracePt t="73091" x="7099300" y="2732088"/>
          <p14:tracePt t="73105" x="7108825" y="2732088"/>
          <p14:tracePt t="73129" x="7116763" y="2741613"/>
          <p14:tracePt t="73152" x="7126288" y="2741613"/>
          <p14:tracePt t="73177" x="7134225" y="2741613"/>
          <p14:tracePt t="73190" x="7143750" y="2751138"/>
          <p14:tracePt t="73215" x="7153275" y="2759075"/>
          <p14:tracePt t="73227" x="7161213" y="2759075"/>
          <p14:tracePt t="73239" x="7170738" y="2759075"/>
          <p14:tracePt t="73263" x="7180263" y="2759075"/>
          <p14:tracePt t="73300" x="7188200" y="2759075"/>
          <p14:tracePt t="73312" x="7197725" y="2759075"/>
          <p14:tracePt t="73325" x="7197725" y="2768600"/>
          <p14:tracePt t="73363" x="7205663" y="2768600"/>
          <p14:tracePt t="73398" x="7215188" y="2768600"/>
          <p14:tracePt t="73411" x="7224713" y="2768600"/>
          <p14:tracePt t="73423" x="7232650" y="2768600"/>
          <p14:tracePt t="73435" x="7251700" y="2768600"/>
          <p14:tracePt t="73449" x="7269163" y="2768600"/>
          <p14:tracePt t="73466" x="7277100" y="2768600"/>
          <p14:tracePt t="73483" x="7296150" y="2768600"/>
          <p14:tracePt t="73499" x="7313613" y="2768600"/>
          <p14:tracePt t="73516" x="7323138" y="2768600"/>
          <p14:tracePt t="73545" x="7331075" y="2768600"/>
          <p14:tracePt t="73816" x="7323138" y="2768600"/>
          <p14:tracePt t="73852" x="7313613" y="2768600"/>
          <p14:tracePt t="73877" x="7304088" y="2768600"/>
          <p14:tracePt t="73888" x="7296150" y="2768600"/>
          <p14:tracePt t="73900" x="7286625" y="2768600"/>
          <p14:tracePt t="73924" x="7269163" y="2768600"/>
          <p14:tracePt t="73937" x="7259638" y="2768600"/>
          <p14:tracePt t="73949" x="7242175" y="2768600"/>
          <p14:tracePt t="73961" x="7224713" y="2768600"/>
          <p14:tracePt t="73975" x="7215188" y="2768600"/>
          <p14:tracePt t="73986" x="7197725" y="2768600"/>
          <p14:tracePt t="74000" x="7188200" y="2768600"/>
          <p14:tracePt t="74016" x="7170738" y="2768600"/>
          <p14:tracePt t="74033" x="7161213" y="2768600"/>
          <p14:tracePt t="74050" x="7134225" y="2768600"/>
          <p14:tracePt t="74066" x="7126288" y="2759075"/>
          <p14:tracePt t="74083" x="7108825" y="2759075"/>
          <p14:tracePt t="74100" x="7099300" y="2741613"/>
          <p14:tracePt t="74116" x="7089775" y="2724150"/>
          <p14:tracePt t="74133" x="7081838" y="2705100"/>
          <p14:tracePt t="74150" x="7081838" y="2697163"/>
          <p14:tracePt t="74166" x="7081838" y="2687638"/>
          <p14:tracePt t="74183" x="7081838" y="2679700"/>
          <p14:tracePt t="74200" x="7081838" y="2670175"/>
          <p14:tracePt t="74216" x="7081838" y="2660650"/>
          <p14:tracePt t="74234" x="7081838" y="2616200"/>
          <p14:tracePt t="74250" x="7081838" y="2598738"/>
          <p14:tracePt t="74266" x="7081838" y="2589213"/>
          <p14:tracePt t="74283" x="7081838" y="2571750"/>
          <p14:tracePt t="74300" x="7081838" y="2562225"/>
          <p14:tracePt t="74318" x="7081838" y="2554288"/>
          <p14:tracePt t="74342" x="7081838" y="2536825"/>
          <p14:tracePt t="74353" x="7081838" y="2527300"/>
          <p14:tracePt t="74367" x="7089775" y="2509838"/>
          <p14:tracePt t="74383" x="7099300" y="2482850"/>
          <p14:tracePt t="74400" x="7108825" y="2473325"/>
          <p14:tracePt t="74416" x="7116763" y="2455863"/>
          <p14:tracePt t="74440" x="7116763" y="2446338"/>
          <p14:tracePt t="74453" x="7126288" y="2438400"/>
          <p14:tracePt t="74466" x="7134225" y="2428875"/>
          <p14:tracePt t="74483" x="7143750" y="2419350"/>
          <p14:tracePt t="74500" x="7153275" y="2401888"/>
          <p14:tracePt t="74516" x="7153275" y="2393950"/>
          <p14:tracePt t="74533" x="7161213" y="2393950"/>
          <p14:tracePt t="74550" x="7161213" y="2384425"/>
          <p14:tracePt t="74566" x="7170738" y="2384425"/>
          <p14:tracePt t="74583" x="7180263" y="2374900"/>
          <p14:tracePt t="74600" x="7197725" y="2366963"/>
          <p14:tracePt t="74616" x="7205663" y="2357438"/>
          <p14:tracePt t="74636" x="7224713" y="2357438"/>
          <p14:tracePt t="74661" x="7242175" y="2347913"/>
          <p14:tracePt t="74685" x="7251700" y="2347913"/>
          <p14:tracePt t="74697" x="7259638" y="2347913"/>
          <p14:tracePt t="74709" x="7269163" y="2347913"/>
          <p14:tracePt t="74721" x="7277100" y="2347913"/>
          <p14:tracePt t="74735" x="7286625" y="2347913"/>
          <p14:tracePt t="74750" x="7296150" y="2347913"/>
          <p14:tracePt t="74767" x="7304088" y="2347913"/>
          <p14:tracePt t="74783" x="7313613" y="2347913"/>
          <p14:tracePt t="74800" x="7340600" y="2347913"/>
          <p14:tracePt t="74820" x="7348538" y="2347913"/>
          <p14:tracePt t="74833" x="7358063" y="2347913"/>
          <p14:tracePt t="74850" x="7367588" y="2347913"/>
          <p14:tracePt t="74867" x="7375525" y="2347913"/>
          <p14:tracePt t="74883" x="7394575" y="2357438"/>
          <p14:tracePt t="74900" x="7402513" y="2366963"/>
          <p14:tracePt t="74917" x="7402513" y="2374900"/>
          <p14:tracePt t="74933" x="7412038" y="2374900"/>
          <p14:tracePt t="74950" x="7419975" y="2374900"/>
          <p14:tracePt t="74967" x="7429500" y="2384425"/>
          <p14:tracePt t="74983" x="7439025" y="2384425"/>
          <p14:tracePt t="75000" x="7446963" y="2393950"/>
          <p14:tracePt t="75017" x="7466013" y="2401888"/>
          <p14:tracePt t="75033" x="7466013" y="2411413"/>
          <p14:tracePt t="75050" x="7483475" y="2411413"/>
          <p14:tracePt t="75076" x="7491413" y="2411413"/>
          <p14:tracePt t="75088" x="7491413" y="2419350"/>
          <p14:tracePt t="75114" x="7500938" y="2428875"/>
          <p14:tracePt t="75137" x="7510463" y="2428875"/>
          <p14:tracePt t="75151" x="7510463" y="2438400"/>
          <p14:tracePt t="75175" x="7518400" y="2438400"/>
          <p14:tracePt t="75188" x="7518400" y="2446338"/>
          <p14:tracePt t="75211" x="7527925" y="2455863"/>
          <p14:tracePt t="75236" x="7537450" y="2455863"/>
          <p14:tracePt t="75274" x="7537450" y="2465388"/>
          <p14:tracePt t="75288" x="7545388" y="2465388"/>
          <p14:tracePt t="75322" x="7545388" y="2473325"/>
          <p14:tracePt t="75333" x="7554913" y="2473325"/>
          <p14:tracePt t="75554" x="7545388" y="2473325"/>
          <p14:tracePt t="75579" x="7527925" y="2473325"/>
          <p14:tracePt t="75591" x="7527925" y="2465388"/>
          <p14:tracePt t="75603" x="7518400" y="2455863"/>
          <p14:tracePt t="75616" x="7510463" y="2455863"/>
          <p14:tracePt t="75639" x="7500938" y="2446338"/>
          <p14:tracePt t="75665" x="7491413" y="2446338"/>
          <p14:tracePt t="75677" x="7483475" y="2438400"/>
          <p14:tracePt t="75690" x="7473950" y="2428875"/>
          <p14:tracePt t="75714" x="7456488" y="2428875"/>
          <p14:tracePt t="75726" x="7456488" y="2419350"/>
          <p14:tracePt t="75737" x="7446963" y="2419350"/>
          <p14:tracePt t="75750" x="7439025" y="2419350"/>
          <p14:tracePt t="75767" x="7429500" y="2411413"/>
          <p14:tracePt t="75783" x="7419975" y="2411413"/>
          <p14:tracePt t="75800" x="7412038" y="2401888"/>
          <p14:tracePt t="75817" x="7402513" y="2393950"/>
          <p14:tracePt t="75834" x="7394575" y="2393950"/>
          <p14:tracePt t="75850" x="7385050" y="2393950"/>
          <p14:tracePt t="75867" x="7375525" y="2393950"/>
          <p14:tracePt t="75885" x="7367588" y="2384425"/>
          <p14:tracePt t="75900" x="7358063" y="2384425"/>
          <p14:tracePt t="75917" x="7348538" y="2384425"/>
          <p14:tracePt t="75934" x="7340600" y="2384425"/>
          <p14:tracePt t="75950" x="7331075" y="2384425"/>
          <p14:tracePt t="75967" x="7323138" y="2384425"/>
          <p14:tracePt t="75983" x="7313613" y="2384425"/>
          <p14:tracePt t="76000" x="7296150" y="2384425"/>
          <p14:tracePt t="76017" x="7286625" y="2384425"/>
          <p14:tracePt t="76034" x="7269163" y="2384425"/>
          <p14:tracePt t="76050" x="7259638" y="2384425"/>
          <p14:tracePt t="76067" x="7251700" y="2384425"/>
          <p14:tracePt t="76084" x="7242175" y="2384425"/>
          <p14:tracePt t="76100" x="7232650" y="2384425"/>
          <p14:tracePt t="76118" x="7224713" y="2393950"/>
          <p14:tracePt t="76143" x="7215188" y="2393950"/>
          <p14:tracePt t="76167" x="7215188" y="2401888"/>
          <p14:tracePt t="76178" x="7205663" y="2401888"/>
          <p14:tracePt t="76204" x="7197725" y="2401888"/>
          <p14:tracePt t="76229" x="7188200" y="2411413"/>
          <p14:tracePt t="76265" x="7180263" y="2419350"/>
          <p14:tracePt t="76278" x="7170738" y="2419350"/>
          <p14:tracePt t="76292" x="7170738" y="2438400"/>
          <p14:tracePt t="76303" x="7161213" y="2446338"/>
          <p14:tracePt t="76317" x="7153275" y="2465388"/>
          <p14:tracePt t="76334" x="7143750" y="2473325"/>
          <p14:tracePt t="76350" x="7134225" y="2482850"/>
          <p14:tracePt t="76367" x="7134225" y="2490788"/>
          <p14:tracePt t="76384" x="7126288" y="2490788"/>
          <p14:tracePt t="76400" x="7126288" y="2500313"/>
          <p14:tracePt t="76417" x="7116763" y="2509838"/>
          <p14:tracePt t="76434" x="7116763" y="2517775"/>
          <p14:tracePt t="76450" x="7108825" y="2527300"/>
          <p14:tracePt t="76485" x="7108825" y="2536825"/>
          <p14:tracePt t="76498" x="7108825" y="2544763"/>
          <p14:tracePt t="76510" x="7099300" y="2544763"/>
          <p14:tracePt t="76522" x="7099300" y="2554288"/>
          <p14:tracePt t="76534" x="7099300" y="2562225"/>
          <p14:tracePt t="76550" x="7099300" y="2571750"/>
          <p14:tracePt t="76567" x="7099300" y="2581275"/>
          <p14:tracePt t="76584" x="7099300" y="2598738"/>
          <p14:tracePt t="76608" x="7099300" y="2616200"/>
          <p14:tracePt t="76633" x="7099300" y="2625725"/>
          <p14:tracePt t="76657" x="7099300" y="2633663"/>
          <p14:tracePt t="76682" x="7099300" y="2652713"/>
          <p14:tracePt t="76707" x="7099300" y="2660650"/>
          <p14:tracePt t="76731" x="7099300" y="2679700"/>
          <p14:tracePt t="76768" x="7099300" y="2687638"/>
          <p14:tracePt t="76780" x="7099300" y="2697163"/>
          <p14:tracePt t="76793" x="7108825" y="2705100"/>
          <p14:tracePt t="76806" x="7116763" y="2705100"/>
          <p14:tracePt t="76817" x="7116763" y="2714625"/>
          <p14:tracePt t="76834" x="7116763" y="2724150"/>
          <p14:tracePt t="76850" x="7126288" y="2724150"/>
          <p14:tracePt t="76867" x="7134225" y="2732088"/>
          <p14:tracePt t="76884" x="7143750" y="2741613"/>
          <p14:tracePt t="76902" x="7161213" y="2751138"/>
          <p14:tracePt t="76927" x="7170738" y="2759075"/>
          <p14:tracePt t="76939" x="7180263" y="2759075"/>
          <p14:tracePt t="76951" x="7188200" y="2759075"/>
          <p14:tracePt t="76967" x="7188200" y="2768600"/>
          <p14:tracePt t="76984" x="7197725" y="2768600"/>
          <p14:tracePt t="77001" x="7215188" y="2768600"/>
          <p14:tracePt t="77017" x="7215188" y="2776538"/>
          <p14:tracePt t="77034" x="7232650" y="2786063"/>
          <p14:tracePt t="77050" x="7242175" y="2786063"/>
          <p14:tracePt t="77074" x="7251700" y="2786063"/>
          <p14:tracePt t="77087" x="7251700" y="2795588"/>
          <p14:tracePt t="77100" x="7269163" y="2795588"/>
          <p14:tracePt t="77124" x="7286625" y="2803525"/>
          <p14:tracePt t="77134" x="7296150" y="2803525"/>
          <p14:tracePt t="77159" x="7313613" y="2803525"/>
          <p14:tracePt t="77185" x="7323138" y="2803525"/>
          <p14:tracePt t="77196" x="7331075" y="2803525"/>
          <p14:tracePt t="77209" x="7340600" y="2803525"/>
          <p14:tracePt t="77221" x="7348538" y="2803525"/>
          <p14:tracePt t="77234" x="7358063" y="2803525"/>
          <p14:tracePt t="77251" x="7367588" y="2803525"/>
          <p14:tracePt t="77269" x="7375525" y="2803525"/>
          <p14:tracePt t="77284" x="7385050" y="2803525"/>
          <p14:tracePt t="77686" x="7375525" y="2803525"/>
          <p14:tracePt t="77699" x="7367588" y="2803525"/>
          <p14:tracePt t="77723" x="7358063" y="2803525"/>
          <p14:tracePt t="77735" x="7348538" y="2803525"/>
          <p14:tracePt t="77748" x="7340600" y="2803525"/>
          <p14:tracePt t="77760" x="7323138" y="2803525"/>
          <p14:tracePt t="77771" x="7313613" y="2803525"/>
          <p14:tracePt t="77784" x="7304088" y="2803525"/>
          <p14:tracePt t="77801" x="7286625" y="2803525"/>
          <p14:tracePt t="77817" x="7277100" y="2803525"/>
          <p14:tracePt t="77834" x="7259638" y="2803525"/>
          <p14:tracePt t="77851" x="7242175" y="2803525"/>
          <p14:tracePt t="77868" x="7232650" y="2803525"/>
          <p14:tracePt t="77884" x="7197725" y="2803525"/>
          <p14:tracePt t="77901" x="7180263" y="2803525"/>
          <p14:tracePt t="77918" x="7153275" y="2803525"/>
          <p14:tracePt t="77934" x="7126288" y="2795588"/>
          <p14:tracePt t="77951" x="7108825" y="2795588"/>
          <p14:tracePt t="77967" x="7099300" y="2786063"/>
          <p14:tracePt t="77984" x="7081838" y="2776538"/>
          <p14:tracePt t="78001" x="7081838" y="2768600"/>
          <p14:tracePt t="78018" x="7062788" y="2751138"/>
          <p14:tracePt t="78034" x="7062788" y="2741613"/>
          <p14:tracePt t="78051" x="7054850" y="2724150"/>
          <p14:tracePt t="78068" x="7054850" y="2714625"/>
          <p14:tracePt t="78084" x="7045325" y="2705100"/>
          <p14:tracePt t="78101" x="7045325" y="2687638"/>
          <p14:tracePt t="78118" x="7045325" y="2633663"/>
          <p14:tracePt t="78134" x="7045325" y="2616200"/>
          <p14:tracePt t="78151" x="7045325" y="2608263"/>
          <p14:tracePt t="78168" x="7045325" y="2581275"/>
          <p14:tracePt t="78188" x="7045325" y="2571750"/>
          <p14:tracePt t="78201" x="7045325" y="2562225"/>
          <p14:tracePt t="78218" x="7054850" y="2544763"/>
          <p14:tracePt t="78234" x="7062788" y="2527300"/>
          <p14:tracePt t="78251" x="7089775" y="2490788"/>
          <p14:tracePt t="78268" x="7099300" y="2490788"/>
          <p14:tracePt t="78285" x="7108825" y="2473325"/>
          <p14:tracePt t="78301" x="7116763" y="2465388"/>
          <p14:tracePt t="78324" x="7134225" y="2455863"/>
          <p14:tracePt t="78336" x="7143750" y="2455863"/>
          <p14:tracePt t="78351" x="7153275" y="2446338"/>
          <p14:tracePt t="78368" x="7161213" y="2446338"/>
          <p14:tracePt t="78384" x="7170738" y="2446338"/>
          <p14:tracePt t="78401" x="7197725" y="2428875"/>
          <p14:tracePt t="78418" x="7215188" y="2428875"/>
          <p14:tracePt t="78434" x="7242175" y="2428875"/>
          <p14:tracePt t="78451" x="7242175" y="2419350"/>
          <p14:tracePt t="78468" x="7259638" y="2419350"/>
          <p14:tracePt t="78484" x="7286625" y="2411413"/>
          <p14:tracePt t="78501" x="7304088" y="2411413"/>
          <p14:tracePt t="78518" x="7313613" y="2411413"/>
          <p14:tracePt t="78534" x="7323138" y="2401888"/>
          <p14:tracePt t="78551" x="7331075" y="2401888"/>
          <p14:tracePt t="78581" x="7340600" y="2393950"/>
          <p14:tracePt t="78605" x="7358063" y="2393950"/>
          <p14:tracePt t="78630" x="7367588" y="2393950"/>
          <p14:tracePt t="78642" x="7375525" y="2393950"/>
          <p14:tracePt t="78654" x="7385050" y="2393950"/>
          <p14:tracePt t="78667" x="7394575" y="2393950"/>
          <p14:tracePt t="78680" x="7402513" y="2393950"/>
          <p14:tracePt t="78691" x="7419975" y="2393950"/>
          <p14:tracePt t="78703" x="7439025" y="2393950"/>
          <p14:tracePt t="78727" x="7456488" y="2393950"/>
          <p14:tracePt t="80136" x="7446963" y="2401888"/>
          <p14:tracePt t="80149" x="7446963" y="2419350"/>
          <p14:tracePt t="80161" x="7446963" y="2428875"/>
          <p14:tracePt t="80174" x="7446963" y="2438400"/>
          <p14:tracePt t="80186" x="7439025" y="2446338"/>
          <p14:tracePt t="80210" x="7439025" y="2455863"/>
          <p14:tracePt t="80234" x="7439025" y="2465388"/>
          <p14:tracePt t="80247" x="7429500" y="2465388"/>
          <p14:tracePt t="80260" x="7429500" y="2473325"/>
          <p14:tracePt t="80272" x="7419975" y="2473325"/>
          <p14:tracePt t="80296" x="7419975" y="2482850"/>
          <p14:tracePt t="80334" x="7419975" y="2490788"/>
          <p14:tracePt t="80345" x="7419975" y="2500313"/>
          <p14:tracePt t="80357" x="7412038" y="2500313"/>
          <p14:tracePt t="80369" x="7412038" y="2509838"/>
          <p14:tracePt t="80394" x="7412038" y="2517775"/>
          <p14:tracePt t="80467" x="7412038" y="2527300"/>
          <p14:tracePt t="80910" x="7412038" y="2517775"/>
          <p14:tracePt t="80945" x="7412038" y="2509838"/>
          <p14:tracePt t="80970" x="7412038" y="2500313"/>
          <p14:tracePt t="80995" x="7412038" y="2490788"/>
          <p14:tracePt t="81069" x="7412038" y="2482850"/>
          <p14:tracePt t="81179" x="7412038" y="2473325"/>
          <p14:tracePt t="81252" x="7412038" y="2465388"/>
          <p14:tracePt t="81277" x="7412038" y="2455863"/>
          <p14:tracePt t="81608" x="7429500" y="2455863"/>
          <p14:tracePt t="81620" x="7439025" y="2446338"/>
          <p14:tracePt t="81632" x="7446963" y="2446338"/>
          <p14:tracePt t="81644" x="7446963" y="2438400"/>
          <p14:tracePt t="81669" x="7456488" y="2438400"/>
          <p14:tracePt t="81804" x="7466013" y="2438400"/>
          <p14:tracePt t="81889" x="7473950" y="2438400"/>
          <p14:tracePt t="81962" x="7473950" y="2428875"/>
          <p14:tracePt t="81975" x="7466013" y="2428875"/>
          <p14:tracePt t="81987" x="7456488" y="2419350"/>
          <p14:tracePt t="81999" x="7446963" y="2419350"/>
          <p14:tracePt t="82011" x="7439025" y="2411413"/>
          <p14:tracePt t="82024" x="7429500" y="2411413"/>
          <p14:tracePt t="82036" x="7419975" y="2411413"/>
          <p14:tracePt t="82052" x="7412038" y="2411413"/>
          <p14:tracePt t="82069" x="7402513" y="2401888"/>
          <p14:tracePt t="82086" x="7394575" y="2393950"/>
          <p14:tracePt t="82102" x="7375525" y="2393950"/>
          <p14:tracePt t="82122" x="7367588" y="2393950"/>
          <p14:tracePt t="82135" x="7367588" y="2384425"/>
          <p14:tracePt t="82152" x="7358063" y="2384425"/>
          <p14:tracePt t="82195" x="7348538" y="2384425"/>
          <p14:tracePt t="82209" x="7340600" y="2384425"/>
          <p14:tracePt t="82232" x="7331075" y="2384425"/>
          <p14:tracePt t="82256" x="7323138" y="2374900"/>
          <p14:tracePt t="82269" x="7313613" y="2374900"/>
          <p14:tracePt t="82307" x="7304088" y="2374900"/>
          <p14:tracePt t="82345" x="7296150" y="2374900"/>
          <p14:tracePt t="82354" x="7286625" y="2374900"/>
          <p14:tracePt t="82404" x="7277100" y="2374900"/>
          <p14:tracePt t="82441" x="7269163" y="2384425"/>
          <p14:tracePt t="82477" x="7259638" y="2393950"/>
          <p14:tracePt t="82489" x="7259638" y="2401888"/>
          <p14:tracePt t="82501" x="7251700" y="2401888"/>
          <p14:tracePt t="82513" x="7251700" y="2411413"/>
          <p14:tracePt t="82527" x="7242175" y="2411413"/>
          <p14:tracePt t="82539" x="7242175" y="2419350"/>
          <p14:tracePt t="82587" x="7242175" y="2428875"/>
          <p14:tracePt t="86361" x="7242175" y="2419350"/>
          <p14:tracePt t="86374" x="7251700" y="2419350"/>
          <p14:tracePt t="86385" x="7259638" y="2419350"/>
          <p14:tracePt t="86398" x="7269163" y="2419350"/>
          <p14:tracePt t="86410" x="7277100" y="2419350"/>
          <p14:tracePt t="86422" x="7296150" y="2419350"/>
          <p14:tracePt t="86437" x="7313613" y="2419350"/>
          <p14:tracePt t="86454" x="7323138" y="2419350"/>
          <p14:tracePt t="86470" x="7331075" y="2419350"/>
          <p14:tracePt t="86487" x="7348538" y="2419350"/>
          <p14:tracePt t="86503" x="7358063" y="2419350"/>
          <p14:tracePt t="86521" x="7367588" y="2419350"/>
          <p14:tracePt t="86537" x="7375525" y="2419350"/>
          <p14:tracePt t="86553" x="7375525" y="2428875"/>
          <p14:tracePt t="86570" x="7385050" y="2428875"/>
          <p14:tracePt t="86656" x="7385050" y="2438400"/>
          <p14:tracePt t="86679" x="7394575" y="2438400"/>
          <p14:tracePt t="86741" x="7402513" y="2438400"/>
          <p14:tracePt t="86778" x="7412038" y="2438400"/>
          <p14:tracePt t="86998" x="7412038" y="2446338"/>
          <p14:tracePt t="87011" x="7412038" y="2455863"/>
          <p14:tracePt t="87023" x="7412038" y="2473325"/>
          <p14:tracePt t="87035" x="7402513" y="2490788"/>
          <p14:tracePt t="87048" x="7394575" y="2509838"/>
          <p14:tracePt t="87060" x="7394575" y="2536825"/>
          <p14:tracePt t="87072" x="7375525" y="2562225"/>
          <p14:tracePt t="87087" x="7367588" y="2581275"/>
          <p14:tracePt t="87104" x="7367588" y="2598738"/>
          <p14:tracePt t="87120" x="7358063" y="2625725"/>
          <p14:tracePt t="88567" x="7367588" y="2625725"/>
          <p14:tracePt t="88591" x="7375525" y="2625725"/>
          <p14:tracePt t="88603" x="7385050" y="2625725"/>
          <p14:tracePt t="88617" x="7394575" y="2625725"/>
          <p14:tracePt t="88640" x="7402513" y="2625725"/>
          <p14:tracePt t="88653" x="7412038" y="2625725"/>
          <p14:tracePt t="88665" x="7419975" y="2625725"/>
          <p14:tracePt t="88702" x="7419975" y="2633663"/>
          <p14:tracePt t="89070" x="7429500" y="2633663"/>
          <p14:tracePt t="89094" x="7439025" y="2633663"/>
          <p14:tracePt t="89118" x="7446963" y="2625725"/>
          <p14:tracePt t="89131" x="7466013" y="2616200"/>
          <p14:tracePt t="89142" x="7473950" y="2608263"/>
          <p14:tracePt t="89156" x="7491413" y="2598738"/>
          <p14:tracePt t="89179" x="7500938" y="2598738"/>
          <p14:tracePt t="89191" x="7500938" y="2589213"/>
          <p14:tracePt t="89204" x="7510463" y="2589213"/>
          <p14:tracePt t="89216" x="7518400" y="2589213"/>
          <p14:tracePt t="89227" x="7518400" y="2581275"/>
          <p14:tracePt t="89241" x="7518400" y="2571750"/>
          <p14:tracePt t="89254" x="7527925" y="2571750"/>
          <p14:tracePt t="89271" x="7527925" y="2562225"/>
          <p14:tracePt t="89288" x="7537450" y="2554288"/>
          <p14:tracePt t="89304" x="7537450" y="2544763"/>
          <p14:tracePt t="89321" x="7537450" y="2536825"/>
          <p14:tracePt t="89339" x="7537450" y="2527300"/>
          <p14:tracePt t="89354" x="7537450" y="2517775"/>
          <p14:tracePt t="89371" x="7537450" y="2500313"/>
          <p14:tracePt t="89388" x="7537450" y="2482850"/>
          <p14:tracePt t="89404" x="7537450" y="2455863"/>
          <p14:tracePt t="89421" x="7537450" y="2438400"/>
          <p14:tracePt t="89438" x="7527925" y="2428875"/>
          <p14:tracePt t="89455" x="7518400" y="2419350"/>
          <p14:tracePt t="89471" x="7518400" y="2411413"/>
          <p14:tracePt t="89488" x="7500938" y="2401888"/>
          <p14:tracePt t="89504" x="7491413" y="2401888"/>
          <p14:tracePt t="89521" x="7483475" y="2384425"/>
          <p14:tracePt t="89538" x="7483475" y="2374900"/>
          <p14:tracePt t="89555" x="7473950" y="2374900"/>
          <p14:tracePt t="89571" x="7466013" y="2366963"/>
          <p14:tracePt t="89588" x="7456488" y="2357438"/>
          <p14:tracePt t="89604" x="7439025" y="2357438"/>
          <p14:tracePt t="89621" x="7429500" y="2347913"/>
          <p14:tracePt t="89638" x="7412038" y="2339975"/>
          <p14:tracePt t="89654" x="7402513" y="2339975"/>
          <p14:tracePt t="89671" x="7385050" y="2330450"/>
          <p14:tracePt t="89688" x="7375525" y="2330450"/>
          <p14:tracePt t="89705" x="7367588" y="2330450"/>
          <p14:tracePt t="89721" x="7340600" y="2330450"/>
          <p14:tracePt t="89738" x="7331075" y="2330450"/>
          <p14:tracePt t="89754" x="7323138" y="2330450"/>
          <p14:tracePt t="89771" x="7304088" y="2330450"/>
          <p14:tracePt t="89788" x="7296150" y="2330450"/>
          <p14:tracePt t="89805" x="7277100" y="2330450"/>
          <p14:tracePt t="89821" x="7269163" y="2339975"/>
          <p14:tracePt t="89838" x="7259638" y="2347913"/>
          <p14:tracePt t="89854" x="7242175" y="2357438"/>
          <p14:tracePt t="89871" x="7232650" y="2357438"/>
          <p14:tracePt t="89888" x="7224713" y="2357438"/>
          <p14:tracePt t="89904" x="7205663" y="2374900"/>
          <p14:tracePt t="89921" x="7197725" y="2384425"/>
          <p14:tracePt t="89938" x="7188200" y="2393950"/>
          <p14:tracePt t="89954" x="7180263" y="2401888"/>
          <p14:tracePt t="89971" x="7170738" y="2411413"/>
          <p14:tracePt t="89988" x="7170738" y="2419350"/>
          <p14:tracePt t="90005" x="7170738" y="2428875"/>
          <p14:tracePt t="90022" x="7170738" y="2438400"/>
          <p14:tracePt t="90038" x="7170738" y="2446338"/>
          <p14:tracePt t="90054" x="7170738" y="2455863"/>
          <p14:tracePt t="90071" x="7170738" y="2465388"/>
          <p14:tracePt t="90088" x="7170738" y="2500313"/>
          <p14:tracePt t="90105" x="7170738" y="2517775"/>
          <p14:tracePt t="90121" x="7170738" y="2544763"/>
          <p14:tracePt t="90138" x="7170738" y="2589213"/>
          <p14:tracePt t="90155" x="7170738" y="2608263"/>
          <p14:tracePt t="90171" x="7170738" y="2660650"/>
          <p14:tracePt t="90188" x="7170738" y="2670175"/>
          <p14:tracePt t="90204" x="7170738" y="2687638"/>
          <p14:tracePt t="90221" x="7180263" y="2714625"/>
          <p14:tracePt t="90238" x="7188200" y="2724150"/>
          <p14:tracePt t="90254" x="7205663" y="2741613"/>
          <p14:tracePt t="90271" x="7251700" y="2759075"/>
          <p14:tracePt t="90288" x="7277100" y="2776538"/>
          <p14:tracePt t="90305" x="7304088" y="2776538"/>
          <p14:tracePt t="90321" x="7358063" y="2776538"/>
          <p14:tracePt t="90338" x="7375525" y="2776538"/>
          <p14:tracePt t="90355" x="7402513" y="2776538"/>
          <p14:tracePt t="90371" x="7439025" y="2776538"/>
          <p14:tracePt t="90388" x="7456488" y="2776538"/>
          <p14:tracePt t="90405" x="7491413" y="2768600"/>
          <p14:tracePt t="90422" x="7510463" y="2759075"/>
          <p14:tracePt t="90438" x="7527925" y="2741613"/>
          <p14:tracePt t="90455" x="7562850" y="2714625"/>
          <p14:tracePt t="90471" x="7572375" y="2705100"/>
          <p14:tracePt t="90488" x="7581900" y="2687638"/>
          <p14:tracePt t="90505" x="7599363" y="2670175"/>
          <p14:tracePt t="90521" x="7599363" y="2660650"/>
          <p14:tracePt t="90538" x="7608888" y="2652713"/>
          <p14:tracePt t="90555" x="7616825" y="2633663"/>
          <p14:tracePt t="90571" x="7616825" y="2625725"/>
          <p14:tracePt t="90588" x="7616825" y="2589213"/>
          <p14:tracePt t="90605" x="7616825" y="2581275"/>
          <p14:tracePt t="90622" x="7599363" y="2554288"/>
          <p14:tracePt t="90638" x="7562850" y="2517775"/>
          <p14:tracePt t="90655" x="7537450" y="2509838"/>
          <p14:tracePt t="90671" x="7518400" y="2490788"/>
          <p14:tracePt t="90688" x="7500938" y="2490788"/>
          <p14:tracePt t="90705" x="7491413" y="2490788"/>
          <p14:tracePt t="90785" x="7500938" y="2490788"/>
          <p14:tracePt t="90821" x="7510463" y="2490788"/>
          <p14:tracePt t="91067" x="7527925" y="2490788"/>
          <p14:tracePt t="91078" x="7537450" y="2482850"/>
          <p14:tracePt t="91090" x="7554913" y="2465388"/>
          <p14:tracePt t="91103" x="7572375" y="2446338"/>
          <p14:tracePt t="91115" x="7599363" y="2411413"/>
          <p14:tracePt t="91127" x="7643813" y="2374900"/>
          <p14:tracePt t="91139" x="7680325" y="2322513"/>
          <p14:tracePt t="91155" x="7715250" y="2276475"/>
          <p14:tracePt t="91172" x="7751763" y="2232025"/>
          <p14:tracePt t="91188" x="7786688" y="2179638"/>
          <p14:tracePt t="91205" x="7831138" y="2081213"/>
          <p14:tracePt t="91222" x="7831138" y="2062163"/>
          <p14:tracePt t="91238" x="7831138" y="2044700"/>
          <p14:tracePt t="91262" x="7831138" y="2036763"/>
          <p14:tracePt t="91274" x="7813675" y="2027238"/>
          <p14:tracePt t="91288" x="7813675" y="2017713"/>
          <p14:tracePt t="91305" x="7796213" y="2017713"/>
          <p14:tracePt t="91322" x="7786688" y="2009775"/>
          <p14:tracePt t="91338" x="7759700" y="2000250"/>
          <p14:tracePt t="91355" x="7751763" y="2000250"/>
          <p14:tracePt t="91372" x="7715250" y="1990725"/>
          <p14:tracePt t="91388" x="7697788" y="1982788"/>
          <p14:tracePt t="91405" x="7680325" y="1973263"/>
          <p14:tracePt t="91422" x="7661275" y="1973263"/>
          <p14:tracePt t="91438" x="7643813" y="1965325"/>
          <p14:tracePt t="91455" x="7626350" y="1955800"/>
          <p14:tracePt t="91472" x="7589838" y="1955800"/>
          <p14:tracePt t="91488" x="7581900" y="1955800"/>
          <p14:tracePt t="91519" x="7572375" y="1955800"/>
          <p14:tracePt t="91642" x="7581900" y="1955800"/>
          <p14:tracePt t="91654" x="7589838" y="1955800"/>
          <p14:tracePt t="91665" x="7599363" y="1955800"/>
          <p14:tracePt t="91679" x="7616825" y="1955800"/>
          <p14:tracePt t="91691" x="7643813" y="1973263"/>
          <p14:tracePt t="91705" x="7670800" y="2000250"/>
          <p14:tracePt t="91722" x="7705725" y="2027238"/>
          <p14:tracePt t="91738" x="7742238" y="2062163"/>
          <p14:tracePt t="91755" x="7831138" y="2143125"/>
          <p14:tracePt t="91772" x="7867650" y="2179638"/>
          <p14:tracePt t="91789" x="7894638" y="2224088"/>
          <p14:tracePt t="91789" x="7929563" y="2268538"/>
          <p14:tracePt t="91805" x="7956550" y="2322513"/>
          <p14:tracePt t="91822" x="7983538" y="2347913"/>
          <p14:tracePt t="91838" x="8027988" y="2419350"/>
          <p14:tracePt t="91855" x="8037513" y="2446338"/>
          <p14:tracePt t="91872" x="8045450" y="2482850"/>
          <p14:tracePt t="91888" x="8062913" y="2536825"/>
          <p14:tracePt t="91905" x="8072438" y="2581275"/>
          <p14:tracePt t="91922" x="8081963" y="2608263"/>
          <p14:tracePt t="91938" x="8089900" y="2652713"/>
          <p14:tracePt t="91955" x="8089900" y="2679700"/>
          <p14:tracePt t="91972" x="8099425" y="2697163"/>
          <p14:tracePt t="91988" x="8099425" y="2741613"/>
          <p14:tracePt t="92005" x="8099425" y="2768600"/>
          <p14:tracePt t="92022" x="8099425" y="2813050"/>
          <p14:tracePt t="92038" x="8099425" y="2840038"/>
          <p14:tracePt t="92055" x="8099425" y="2857500"/>
          <p14:tracePt t="92072" x="8099425" y="2874963"/>
          <p14:tracePt t="92088" x="8099425" y="2894013"/>
          <p14:tracePt t="92105" x="8099425" y="2901950"/>
          <p14:tracePt t="92122" x="8099425" y="2928938"/>
          <p14:tracePt t="92146" x="8099425" y="2938463"/>
          <p14:tracePt t="92156" x="8099425" y="2946400"/>
          <p14:tracePt t="92193" x="8099425" y="2955925"/>
          <p14:tracePt t="92438" x="8089900" y="2946400"/>
          <p14:tracePt t="92451" x="8089900" y="2938463"/>
          <p14:tracePt t="92474" x="8089900" y="2928938"/>
          <p14:tracePt t="92486" x="8089900" y="2919413"/>
          <p14:tracePt t="92500" x="8089900" y="2911475"/>
          <p14:tracePt t="92512" x="8089900" y="2894013"/>
          <p14:tracePt t="92525" x="8081963" y="2884488"/>
          <p14:tracePt t="92539" x="8081963" y="2874963"/>
          <p14:tracePt t="92555" x="8072438" y="2847975"/>
          <p14:tracePt t="92572" x="8072438" y="2840038"/>
          <p14:tracePt t="92589" x="8054975" y="2795588"/>
          <p14:tracePt t="92605" x="8045450" y="2768600"/>
          <p14:tracePt t="92622" x="8018463" y="2714625"/>
          <p14:tracePt t="92639" x="8001000" y="2679700"/>
          <p14:tracePt t="92655" x="8001000" y="2652713"/>
          <p14:tracePt t="92672" x="7966075" y="2589213"/>
          <p14:tracePt t="92689" x="7947025" y="2554288"/>
          <p14:tracePt t="92706" x="7939088" y="2509838"/>
          <p14:tracePt t="92722" x="7885113" y="2438400"/>
          <p14:tracePt t="92739" x="7848600" y="2393950"/>
          <p14:tracePt t="92755" x="7823200" y="2339975"/>
          <p14:tracePt t="92772" x="7751763" y="2241550"/>
          <p14:tracePt t="92789" x="7732713" y="2197100"/>
          <p14:tracePt t="92806" x="7715250" y="2152650"/>
          <p14:tracePt t="92806" x="7697788" y="2125663"/>
          <p14:tracePt t="92822" x="7680325" y="2098675"/>
          <p14:tracePt t="92839" x="7653338" y="2071688"/>
          <p14:tracePt t="92855" x="7616825" y="2027238"/>
          <p14:tracePt t="92872" x="7599363" y="2009775"/>
          <p14:tracePt t="92889" x="7589838" y="1990725"/>
          <p14:tracePt t="92905" x="7562850" y="1973263"/>
          <p14:tracePt t="92922" x="7545388" y="1965325"/>
          <p14:tracePt t="92939" x="7537450" y="1965325"/>
          <p14:tracePt t="92955" x="7510463" y="1955800"/>
          <p14:tracePt t="92972" x="7500938" y="1955800"/>
          <p14:tracePt t="92989" x="7473950" y="1955800"/>
          <p14:tracePt t="93005" x="7466013" y="1955800"/>
          <p14:tracePt t="93022" x="7456488" y="1946275"/>
          <p14:tracePt t="93039" x="7446963" y="1938338"/>
          <p14:tracePt t="93055" x="7439025" y="1938338"/>
          <p14:tracePt t="93072" x="7429500" y="1928813"/>
          <p14:tracePt t="93089" x="7412038" y="1928813"/>
          <p14:tracePt t="93105" x="7402513" y="1928813"/>
          <p14:tracePt t="93122" x="7375525" y="1928813"/>
          <p14:tracePt t="93139" x="7358063" y="1919288"/>
          <p14:tracePt t="93156" x="7348538" y="1911350"/>
          <p14:tracePt t="93172" x="7340600" y="1911350"/>
          <p14:tracePt t="93189" x="7331075" y="1911350"/>
          <p14:tracePt t="93205" x="7313613" y="1911350"/>
          <p14:tracePt t="93222" x="7296150" y="1911350"/>
          <p14:tracePt t="93239" x="7277100" y="1911350"/>
          <p14:tracePt t="93256" x="7259638" y="1911350"/>
          <p14:tracePt t="93273" x="7242175" y="1911350"/>
          <p14:tracePt t="93289" x="7232650" y="1911350"/>
          <p14:tracePt t="93305" x="7224713" y="1911350"/>
          <p14:tracePt t="93322" x="7170738" y="1911350"/>
          <p14:tracePt t="93339" x="7143750" y="1928813"/>
          <p14:tracePt t="93356" x="7116763" y="1938338"/>
          <p14:tracePt t="93372" x="7072313" y="1938338"/>
          <p14:tracePt t="93389" x="7062788" y="1938338"/>
          <p14:tracePt t="93406" x="7045325" y="1938338"/>
          <p14:tracePt t="93422" x="7010400" y="1938338"/>
          <p14:tracePt t="93439" x="6983413" y="1938338"/>
          <p14:tracePt t="93456" x="6929438" y="1938338"/>
          <p14:tracePt t="93472" x="6902450" y="1938338"/>
          <p14:tracePt t="93489" x="6884988" y="1938338"/>
          <p14:tracePt t="93505" x="6840538" y="1938338"/>
          <p14:tracePt t="93522" x="6823075" y="1938338"/>
          <p14:tracePt t="93539" x="6786563" y="1938338"/>
          <p14:tracePt t="93556" x="6715125" y="1938338"/>
          <p14:tracePt t="93572" x="6688138" y="1938338"/>
          <p14:tracePt t="93589" x="6670675" y="1938338"/>
          <p14:tracePt t="93606" x="6634163" y="1938338"/>
          <p14:tracePt t="94019" x="6616700" y="1928813"/>
          <p14:tracePt t="94030" x="6599238" y="1928813"/>
          <p14:tracePt t="94043" x="6572250" y="1919288"/>
          <p14:tracePt t="94055" x="6545263" y="1919288"/>
          <p14:tracePt t="94067" x="6518275" y="1919288"/>
          <p14:tracePt t="94080" x="6500813" y="1919288"/>
          <p14:tracePt t="94092" x="6483350" y="1919288"/>
          <p14:tracePt t="94106" x="6465888" y="1919288"/>
          <p14:tracePt t="94122" x="6438900" y="1919288"/>
          <p14:tracePt t="94139" x="6419850" y="1919288"/>
          <p14:tracePt t="94156" x="6402388" y="1919288"/>
          <p14:tracePt t="94172" x="6394450" y="1919288"/>
          <p14:tracePt t="94189" x="6375400" y="1919288"/>
          <p14:tracePt t="94206" x="6348413" y="1919288"/>
          <p14:tracePt t="94223" x="6323013" y="1928813"/>
          <p14:tracePt t="94239" x="6303963" y="1928813"/>
          <p14:tracePt t="94256" x="6276975" y="1938338"/>
          <p14:tracePt t="94273" x="6276975" y="1946275"/>
          <p14:tracePt t="94289" x="6251575" y="1955800"/>
          <p14:tracePt t="94306" x="6242050" y="1965325"/>
          <p14:tracePt t="94323" x="6215063" y="1982788"/>
          <p14:tracePt t="94339" x="6197600" y="2000250"/>
          <p14:tracePt t="94356" x="6180138" y="2000250"/>
          <p14:tracePt t="94372" x="6180138" y="2009775"/>
          <p14:tracePt t="94389" x="6161088" y="2017713"/>
          <p14:tracePt t="94406" x="6143625" y="2036763"/>
          <p14:tracePt t="94423" x="6126163" y="2036763"/>
          <p14:tracePt t="94439" x="6099175" y="2071688"/>
          <p14:tracePt t="94456" x="6081713" y="2081213"/>
          <p14:tracePt t="94473" x="6062663" y="2098675"/>
          <p14:tracePt t="94489" x="6054725" y="2098675"/>
          <p14:tracePt t="94506" x="6045200" y="2108200"/>
          <p14:tracePt t="94523" x="6027738" y="2125663"/>
          <p14:tracePt t="94539" x="6018213" y="2133600"/>
          <p14:tracePt t="94556" x="6000750" y="2143125"/>
          <p14:tracePt t="94573" x="5973763" y="2170113"/>
          <p14:tracePt t="94589" x="5956300" y="2187575"/>
          <p14:tracePt t="94606" x="5938838" y="2197100"/>
          <p14:tracePt t="94623" x="5911850" y="2232025"/>
          <p14:tracePt t="94639" x="5894388" y="2241550"/>
          <p14:tracePt t="94656" x="5867400" y="2276475"/>
          <p14:tracePt t="94673" x="5857875" y="2295525"/>
          <p14:tracePt t="94689" x="5840413" y="2295525"/>
          <p14:tracePt t="94707" x="5822950" y="2322513"/>
          <p14:tracePt t="94723" x="5813425" y="2339975"/>
          <p14:tracePt t="94739" x="5795963" y="2347913"/>
          <p14:tracePt t="94756" x="5776913" y="2374900"/>
          <p14:tracePt t="94773" x="5768975" y="2393950"/>
          <p14:tracePt t="94789" x="5741988" y="2428875"/>
          <p14:tracePt t="94806" x="5724525" y="2438400"/>
          <p14:tracePt t="94823" x="5715000" y="2465388"/>
          <p14:tracePt t="94839" x="5715000" y="2482850"/>
          <p14:tracePt t="95037" x="5688013" y="2482850"/>
          <p14:tracePt t="95048" x="5661025" y="2482850"/>
          <p14:tracePt t="95060" x="5626100" y="2500313"/>
          <p14:tracePt t="95073" x="5581650" y="2509838"/>
          <p14:tracePt t="95089" x="5527675" y="2536825"/>
          <p14:tracePt t="95106" x="5483225" y="2571750"/>
          <p14:tracePt t="95123" x="5402263" y="2633663"/>
          <p14:tracePt t="95139" x="5367338" y="2660650"/>
          <p14:tracePt t="95156" x="5348288" y="2679700"/>
          <p14:tracePt t="95173" x="5313363" y="2732088"/>
          <p14:tracePt t="95189" x="5295900" y="2751138"/>
          <p14:tracePt t="95206" x="5286375" y="2776538"/>
          <p14:tracePt t="95223" x="5276850" y="2822575"/>
          <p14:tracePt t="95239" x="5276850" y="2840038"/>
          <p14:tracePt t="95256" x="5268913" y="2884488"/>
          <p14:tracePt t="95273" x="5268913" y="2894013"/>
          <p14:tracePt t="95290" x="5268913" y="2901950"/>
          <p14:tracePt t="95306" x="5268913" y="2919413"/>
          <p14:tracePt t="95323" x="5268913" y="2928938"/>
          <p14:tracePt t="95339" x="5268913" y="2938463"/>
          <p14:tracePt t="95356" x="5276850" y="2955925"/>
          <p14:tracePt t="95373" x="5286375" y="2965450"/>
          <p14:tracePt t="95389" x="5295900" y="2982913"/>
          <p14:tracePt t="95406" x="5322888" y="3000375"/>
          <p14:tracePt t="95423" x="5330825" y="3009900"/>
          <p14:tracePt t="95439" x="5340350" y="3009900"/>
          <p14:tracePt t="95456" x="5357813" y="3017838"/>
          <p14:tracePt t="95473" x="5367338" y="3027363"/>
          <p14:tracePt t="95489" x="5384800" y="3036888"/>
          <p14:tracePt t="95506" x="5394325" y="3044825"/>
          <p14:tracePt t="95523" x="5411788" y="3054350"/>
          <p14:tracePt t="95540" x="5438775" y="3071813"/>
          <p14:tracePt t="95556" x="5456238" y="3081338"/>
          <p14:tracePt t="95573" x="5465763" y="3089275"/>
          <p14:tracePt t="95590" x="5510213" y="3108325"/>
          <p14:tracePt t="95606" x="5518150" y="3125788"/>
          <p14:tracePt t="95623" x="5545138" y="3133725"/>
          <p14:tracePt t="95639" x="5572125" y="3152775"/>
          <p14:tracePt t="95656" x="5589588" y="3160713"/>
          <p14:tracePt t="95673" x="5616575" y="3179763"/>
          <p14:tracePt t="95689" x="5634038" y="3187700"/>
          <p14:tracePt t="95707" x="5653088" y="3205163"/>
          <p14:tracePt t="95723" x="5697538" y="3214688"/>
          <p14:tracePt t="95739" x="5715000" y="3224213"/>
          <p14:tracePt t="95756" x="5732463" y="3232150"/>
          <p14:tracePt t="95773" x="5768975" y="3241675"/>
          <p14:tracePt t="95790" x="5776913" y="3251200"/>
          <p14:tracePt t="95806" x="5795963" y="3259138"/>
          <p14:tracePt t="95823" x="5813425" y="3259138"/>
          <p14:tracePt t="95840" x="5830888" y="3268663"/>
          <p14:tracePt t="95856" x="5840413" y="3276600"/>
          <p14:tracePt t="95873" x="5867400" y="3286125"/>
          <p14:tracePt t="95890" x="5875338" y="3295650"/>
          <p14:tracePt t="95906" x="5902325" y="3313113"/>
          <p14:tracePt t="95923" x="5919788" y="3322638"/>
          <p14:tracePt t="95940" x="5929313" y="3330575"/>
          <p14:tracePt t="95956" x="5965825" y="3340100"/>
          <p14:tracePt t="95973" x="5983288" y="3357563"/>
          <p14:tracePt t="95990" x="6000750" y="3367088"/>
          <p14:tracePt t="96006" x="6037263" y="3375025"/>
          <p14:tracePt t="96023" x="6045200" y="3375025"/>
          <p14:tracePt t="96040" x="6062663" y="3384550"/>
          <p14:tracePt t="96056" x="6089650" y="3394075"/>
          <p14:tracePt t="96073" x="6108700" y="3394075"/>
          <p14:tracePt t="96090" x="6143625" y="3394075"/>
          <p14:tracePt t="96106" x="6161088" y="3394075"/>
          <p14:tracePt t="96123" x="6180138" y="3394075"/>
          <p14:tracePt t="96140" x="6232525" y="3402013"/>
          <p14:tracePt t="96156" x="6259513" y="3402013"/>
          <p14:tracePt t="96173" x="6286500" y="3402013"/>
          <p14:tracePt t="96190" x="6340475" y="3411538"/>
          <p14:tracePt t="96213" x="6402388" y="3411538"/>
          <p14:tracePt t="96224" x="6429375" y="3411538"/>
          <p14:tracePt t="96236" x="6446838" y="3411538"/>
          <p14:tracePt t="96249" x="6465888" y="3411538"/>
          <p14:tracePt t="96261" x="6473825" y="3411538"/>
          <p14:tracePt t="96274" x="6483350" y="3411538"/>
          <p14:tracePt t="96290" x="6491288" y="3411538"/>
          <p14:tracePt t="96309" x="6500813" y="3411538"/>
          <p14:tracePt t="96567" x="6518275" y="3411538"/>
          <p14:tracePt t="96579" x="6545263" y="3411538"/>
          <p14:tracePt t="96592" x="6589713" y="3411538"/>
          <p14:tracePt t="96604" x="6670675" y="3411538"/>
          <p14:tracePt t="96617" x="6769100" y="3438525"/>
          <p14:tracePt t="96629" x="6848475" y="3446463"/>
          <p14:tracePt t="96641" x="6929438" y="3465513"/>
          <p14:tracePt t="96657" x="6991350" y="3482975"/>
          <p14:tracePt t="96673" x="7062788" y="3490913"/>
          <p14:tracePt t="96690" x="7188200" y="3509963"/>
          <p14:tracePt t="96707" x="7242175" y="3517900"/>
          <p14:tracePt t="96723" x="7277100" y="3517900"/>
          <p14:tracePt t="96740" x="7331075" y="3517900"/>
          <p14:tracePt t="96757" x="7340600" y="3517900"/>
          <p14:tracePt t="96773" x="7348538" y="3517900"/>
          <p14:tracePt t="96790" x="7375525" y="3517900"/>
          <p14:tracePt t="96807" x="7385050" y="3517900"/>
          <p14:tracePt t="96825" x="7394575" y="3509963"/>
          <p14:tracePt t="96840" x="7402513" y="3500438"/>
          <p14:tracePt t="96857" x="7412038" y="3500438"/>
          <p14:tracePt t="96886" x="7412038" y="3490913"/>
          <p14:tracePt t="96898" x="7419975" y="3490913"/>
          <p14:tracePt t="96923" x="7419975" y="3473450"/>
          <p14:tracePt t="96935" x="7429500" y="3473450"/>
          <p14:tracePt t="96950" x="7439025" y="3465513"/>
          <p14:tracePt t="96960" x="7446963" y="3455988"/>
          <p14:tracePt t="96973" x="7446963" y="3446463"/>
          <p14:tracePt t="96990" x="7456488" y="3446463"/>
          <p14:tracePt t="97007" x="7466013" y="3438525"/>
          <p14:tracePt t="97023" x="7483475" y="3411538"/>
          <p14:tracePt t="97040" x="7491413" y="3402013"/>
          <p14:tracePt t="97057" x="7510463" y="3375025"/>
          <p14:tracePt t="97073" x="7518400" y="3357563"/>
          <p14:tracePt t="97090" x="7527925" y="3340100"/>
          <p14:tracePt t="97107" x="7554913" y="3322638"/>
          <p14:tracePt t="97123" x="7562850" y="3295650"/>
          <p14:tracePt t="97140" x="7581900" y="3276600"/>
          <p14:tracePt t="97157" x="7608888" y="3241675"/>
          <p14:tracePt t="97173" x="7616825" y="3224213"/>
          <p14:tracePt t="97190" x="7626350" y="3214688"/>
          <p14:tracePt t="97207" x="7653338" y="3160713"/>
          <p14:tracePt t="97223" x="7670800" y="3133725"/>
          <p14:tracePt t="97240" x="7697788" y="3062288"/>
          <p14:tracePt t="97257" x="7715250" y="3036888"/>
          <p14:tracePt t="97274" x="7732713" y="3000375"/>
          <p14:tracePt t="97290" x="7742238" y="2955925"/>
          <p14:tracePt t="97307" x="7742238" y="2928938"/>
          <p14:tracePt t="97323" x="7751763" y="2894013"/>
          <p14:tracePt t="97341" x="7759700" y="2847975"/>
          <p14:tracePt t="97357" x="7759700" y="2822575"/>
          <p14:tracePt t="97373" x="7769225" y="2803525"/>
          <p14:tracePt t="97390" x="7777163" y="2786063"/>
          <p14:tracePt t="97407" x="7777163" y="2768600"/>
          <p14:tracePt t="97437" x="7777163" y="2759075"/>
          <p14:tracePt t="97462" x="7786688" y="2741613"/>
          <p14:tracePt t="97474" x="7796213" y="2732088"/>
          <p14:tracePt t="97487" x="7804150" y="2714625"/>
          <p14:tracePt t="97498" x="7813675" y="2697163"/>
          <p14:tracePt t="97522" x="7813675" y="2687638"/>
          <p14:tracePt t="97534" x="7823200" y="2687638"/>
          <p14:tracePt t="97547" x="7823200" y="2679700"/>
          <p14:tracePt t="97560" x="7823200" y="2670175"/>
          <p14:tracePt t="97573" x="7831138" y="2670175"/>
          <p14:tracePt t="97590" x="7831138" y="2660650"/>
          <p14:tracePt t="97607" x="7840663" y="2660650"/>
          <p14:tracePt t="97623" x="7848600" y="2643188"/>
          <p14:tracePt t="97645" x="7848600" y="2633663"/>
          <p14:tracePt t="97954" x="7875588" y="2608263"/>
          <p14:tracePt t="97965" x="7912100" y="2589213"/>
          <p14:tracePt t="97976" x="7929563" y="2562225"/>
          <p14:tracePt t="97989" x="7947025" y="2554288"/>
          <p14:tracePt t="98001" x="7956550" y="2544763"/>
          <p14:tracePt t="98050" x="7956550" y="2536825"/>
          <p14:tracePt t="98098" x="7947025" y="2536825"/>
          <p14:tracePt t="98124" x="7939088" y="2536825"/>
          <p14:tracePt t="98137" x="7929563" y="2536825"/>
          <p14:tracePt t="98160" x="7912100" y="2536825"/>
          <p14:tracePt t="98172" x="7902575" y="2536825"/>
          <p14:tracePt t="98184" x="7885113" y="2536825"/>
          <p14:tracePt t="98197" x="7875588" y="2536825"/>
          <p14:tracePt t="98209" x="7858125" y="2536825"/>
          <p14:tracePt t="98224" x="7840663" y="2536825"/>
          <p14:tracePt t="98240" x="7831138" y="2536825"/>
          <p14:tracePt t="98257" x="7813675" y="2536825"/>
          <p14:tracePt t="98274" x="7777163" y="2536825"/>
          <p14:tracePt t="98290" x="7769225" y="2536825"/>
          <p14:tracePt t="98307" x="7751763" y="2536825"/>
          <p14:tracePt t="98324" x="7742238" y="2536825"/>
          <p14:tracePt t="98340" x="7724775" y="2536825"/>
          <p14:tracePt t="98357" x="7715250" y="2536825"/>
          <p14:tracePt t="98503" x="7732713" y="2536825"/>
          <p14:tracePt t="98516" x="7751763" y="2536825"/>
          <p14:tracePt t="98528" x="7777163" y="2536825"/>
          <p14:tracePt t="98540" x="7796213" y="2536825"/>
          <p14:tracePt t="98552" x="7813675" y="2536825"/>
          <p14:tracePt t="98565" x="7823200" y="2536825"/>
          <p14:tracePt t="98576" x="7840663" y="2536825"/>
          <p14:tracePt t="98676" x="7813675" y="2536825"/>
          <p14:tracePt t="98687" x="7786688" y="2536825"/>
          <p14:tracePt t="98699" x="7751763" y="2536825"/>
          <p14:tracePt t="98711" x="7724775" y="2544763"/>
          <p14:tracePt t="98724" x="7688263" y="2544763"/>
          <p14:tracePt t="98741" x="7670800" y="2554288"/>
          <p14:tracePt t="98757" x="7653338" y="2554288"/>
          <p14:tracePt t="98774" x="7626350" y="2554288"/>
          <p14:tracePt t="98907" x="7634288" y="2554288"/>
          <p14:tracePt t="98919" x="7643813" y="2554288"/>
          <p14:tracePt t="98933" x="7670800" y="2544763"/>
          <p14:tracePt t="98944" x="7688263" y="2536825"/>
          <p14:tracePt t="98957" x="7697788" y="2536825"/>
          <p14:tracePt t="98981" x="7705725" y="2536825"/>
          <p14:tracePt t="99067" x="7697788" y="2536825"/>
          <p14:tracePt t="99092" x="7680325" y="2536825"/>
          <p14:tracePt t="99115" x="7670800" y="2536825"/>
          <p14:tracePt t="99213" x="7670800" y="2527300"/>
          <p14:tracePt t="99226" x="7697788" y="2517775"/>
          <p14:tracePt t="99238" x="7742238" y="2490788"/>
          <p14:tracePt t="99250" x="7769225" y="2482850"/>
          <p14:tracePt t="99263" x="7786688" y="2473325"/>
          <p14:tracePt t="99275" x="7796213" y="2465388"/>
          <p14:tracePt t="99361" x="7777163" y="2465388"/>
          <p14:tracePt t="99374" x="7759700" y="2465388"/>
          <p14:tracePt t="99386" x="7751763" y="2465388"/>
          <p14:tracePt t="99398" x="7732713" y="2465388"/>
          <p14:tracePt t="99410" x="7724775" y="2465388"/>
          <p14:tracePt t="99425" x="7715250" y="2465388"/>
          <p14:tracePt t="99508" x="7724775" y="2465388"/>
          <p14:tracePt t="99532" x="7732713" y="2465388"/>
          <p14:tracePt t="99606" x="7724775" y="2465388"/>
          <p14:tracePt t="99617" x="7705725" y="2465388"/>
          <p14:tracePt t="99630" x="7688263" y="2465388"/>
          <p14:tracePt t="99643" x="7680325" y="2465388"/>
          <p14:tracePt t="99740" x="7688263" y="2465388"/>
          <p14:tracePt t="99850" x="7680325" y="2465388"/>
          <p14:tracePt t="99950" x="7688263" y="2465388"/>
          <p14:tracePt t="99960" x="7688263" y="2455863"/>
          <p14:tracePt t="99975" x="7697788" y="2455863"/>
          <p14:tracePt t="100059" x="7688263" y="2455863"/>
          <p14:tracePt t="100071" x="7680325" y="2455863"/>
          <p14:tracePt t="100157" x="7688263" y="2455863"/>
          <p14:tracePt t="100170" x="7697788" y="2455863"/>
          <p14:tracePt t="100182" x="7705725" y="2446338"/>
          <p14:tracePt t="100280" x="7705725" y="2455863"/>
          <p14:tracePt t="100304" x="7697788" y="2455863"/>
          <p14:tracePt t="100415" x="7715250" y="2455863"/>
          <p14:tracePt t="100427" x="7732713" y="2446338"/>
          <p14:tracePt t="100439" x="7742238" y="2446338"/>
          <p14:tracePt t="100450" x="7751763" y="2438400"/>
          <p14:tracePt t="100536" x="7742238" y="2446338"/>
          <p14:tracePt t="100550" x="7732713" y="2446338"/>
          <p14:tracePt t="100561" x="7724775" y="2455863"/>
          <p14:tracePt t="100685" x="7732713" y="2455863"/>
          <p14:tracePt t="100708" x="7742238" y="2455863"/>
          <p14:tracePt t="100770" x="7732713" y="2455863"/>
          <p14:tracePt t="100783" x="7715250" y="2465388"/>
          <p14:tracePt t="100795" x="7697788" y="2482850"/>
          <p14:tracePt t="100893" x="7715250" y="2482850"/>
          <p14:tracePt t="100904" x="7724775" y="2482850"/>
          <p14:tracePt t="100917" x="7732713" y="2473325"/>
          <p14:tracePt t="101015" x="7724775" y="2482850"/>
          <p14:tracePt t="101627" x="7715250" y="2490788"/>
          <p14:tracePt t="101641" x="7705725" y="2490788"/>
          <p14:tracePt t="101664" x="7697788" y="2500313"/>
          <p14:tracePt t="101701" x="7688263" y="2509838"/>
          <p14:tracePt t="101725" x="7680325" y="2509838"/>
          <p14:tracePt t="101738" x="7670800" y="2517775"/>
          <p14:tracePt t="101762" x="7661275" y="2517775"/>
          <p14:tracePt t="101775" x="7643813" y="2527300"/>
          <p14:tracePt t="101799" x="7634288" y="2527300"/>
          <p14:tracePt t="101812" x="7626350" y="2527300"/>
          <p14:tracePt t="101836" x="7616825" y="2527300"/>
          <p14:tracePt t="101860" x="7608888" y="2527300"/>
          <p14:tracePt t="101872" x="7608888" y="2517775"/>
          <p14:tracePt t="101885" x="7608888" y="2509838"/>
          <p14:tracePt t="101897" x="7599363" y="2509838"/>
          <p14:tracePt t="101910" x="7599363" y="2500313"/>
          <p14:tracePt t="101925" x="7599363" y="2490788"/>
          <p14:tracePt t="101946" x="7599363" y="2482850"/>
          <p14:tracePt t="101959" x="7599363" y="2473325"/>
          <p14:tracePt t="101975" x="7589838" y="2465388"/>
          <p14:tracePt t="101991" x="7581900" y="2446338"/>
          <p14:tracePt t="102008" x="7562850" y="2411413"/>
          <p14:tracePt t="102025" x="7554913" y="2401888"/>
          <p14:tracePt t="102042" x="7545388" y="2393950"/>
          <p14:tracePt t="102058" x="7527925" y="2374900"/>
          <p14:tracePt t="102075" x="7518400" y="2374900"/>
          <p14:tracePt t="102092" x="7510463" y="2366963"/>
          <p14:tracePt t="102108" x="7491413" y="2357438"/>
          <p14:tracePt t="102125" x="7483475" y="2357438"/>
          <p14:tracePt t="102141" x="7466013" y="2357438"/>
          <p14:tracePt t="102158" x="7429500" y="2339975"/>
          <p14:tracePt t="102175" x="7419975" y="2339975"/>
          <p14:tracePt t="102192" x="7394575" y="2330450"/>
          <p14:tracePt t="102208" x="7385050" y="2330450"/>
          <p14:tracePt t="102225" x="7375525" y="2330450"/>
          <p14:tracePt t="102242" x="7348538" y="2330450"/>
          <p14:tracePt t="102258" x="7323138" y="2330450"/>
          <p14:tracePt t="102276" x="7304088" y="2330450"/>
          <p14:tracePt t="102292" x="7277100" y="2330450"/>
          <p14:tracePt t="102308" x="7259638" y="2330450"/>
          <p14:tracePt t="102325" x="7242175" y="2330450"/>
          <p14:tracePt t="102342" x="7215188" y="2330450"/>
          <p14:tracePt t="102358" x="7197725" y="2330450"/>
          <p14:tracePt t="102375" x="7180263" y="2339975"/>
          <p14:tracePt t="102392" x="7161213" y="2339975"/>
          <p14:tracePt t="102408" x="7161213" y="2347913"/>
          <p14:tracePt t="102425" x="7153275" y="2347913"/>
          <p14:tracePt t="102442" x="7153275" y="2357438"/>
          <p14:tracePt t="102458" x="7143750" y="2357438"/>
          <p14:tracePt t="102475" x="7134225" y="2366963"/>
          <p14:tracePt t="102498" x="7126288" y="2374900"/>
          <p14:tracePt t="102509" x="7126288" y="2384425"/>
          <p14:tracePt t="102534" x="7126288" y="2393950"/>
          <p14:tracePt t="102545" x="7116763" y="2401888"/>
          <p14:tracePt t="102559" x="7108825" y="2411413"/>
          <p14:tracePt t="102575" x="7108825" y="2419350"/>
          <p14:tracePt t="102596" x="7108825" y="2428875"/>
          <p14:tracePt t="102608" x="7108825" y="2438400"/>
          <p14:tracePt t="102625" x="7108825" y="2446338"/>
          <p14:tracePt t="102645" x="7108825" y="2465388"/>
          <p14:tracePt t="102658" x="7108825" y="2473325"/>
          <p14:tracePt t="102675" x="7108825" y="2482850"/>
          <p14:tracePt t="102692" x="7099300" y="2500313"/>
          <p14:tracePt t="102709" x="7099300" y="2517775"/>
          <p14:tracePt t="102725" x="7099300" y="2536825"/>
          <p14:tracePt t="102744" x="7099300" y="2544763"/>
          <p14:tracePt t="102758" x="7099300" y="2571750"/>
          <p14:tracePt t="102779" x="7099300" y="2581275"/>
          <p14:tracePt t="102792" x="7099300" y="2598738"/>
          <p14:tracePt t="102808" x="7099300" y="2608263"/>
          <p14:tracePt t="102825" x="7099300" y="2616200"/>
          <p14:tracePt t="102842" x="7099300" y="2625725"/>
          <p14:tracePt t="102859" x="7108825" y="2643188"/>
          <p14:tracePt t="102878" x="7116763" y="2660650"/>
          <p14:tracePt t="102892" x="7116763" y="2670175"/>
          <p14:tracePt t="102908" x="7126288" y="2679700"/>
          <p14:tracePt t="102925" x="7134225" y="2705100"/>
          <p14:tracePt t="102942" x="7153275" y="2724150"/>
          <p14:tracePt t="102959" x="7161213" y="2741613"/>
          <p14:tracePt t="102975" x="7170738" y="2751138"/>
          <p14:tracePt t="102992" x="7197725" y="2768600"/>
          <p14:tracePt t="103009" x="7215188" y="2776538"/>
          <p14:tracePt t="103025" x="7259638" y="2795588"/>
          <p14:tracePt t="103042" x="7286625" y="2803525"/>
          <p14:tracePt t="103058" x="7313613" y="2813050"/>
          <p14:tracePt t="103075" x="7375525" y="2830513"/>
          <p14:tracePt t="103092" x="7412038" y="2830513"/>
          <p14:tracePt t="103109" x="7446963" y="2830513"/>
          <p14:tracePt t="103125" x="7500938" y="2830513"/>
          <p14:tracePt t="103142" x="7518400" y="2830513"/>
          <p14:tracePt t="103159" x="7554913" y="2830513"/>
          <p14:tracePt t="103175" x="7581900" y="2822575"/>
          <p14:tracePt t="103192" x="7589838" y="2813050"/>
          <p14:tracePt t="103208" x="7608888" y="2795588"/>
          <p14:tracePt t="103210" x="7616825" y="2776538"/>
          <p14:tracePt t="103225" x="7634288" y="2751138"/>
          <p14:tracePt t="103242" x="7643813" y="2724150"/>
          <p14:tracePt t="103258" x="7643813" y="2679700"/>
          <p14:tracePt t="103276" x="7643813" y="2660650"/>
          <p14:tracePt t="103292" x="7643813" y="2643188"/>
          <p14:tracePt t="103309" x="7643813" y="2598738"/>
          <p14:tracePt t="103325" x="7626350" y="2571750"/>
          <p14:tracePt t="103342" x="7608888" y="2544763"/>
          <p14:tracePt t="103359" x="7537450" y="2465388"/>
          <p14:tracePt t="103375" x="7500938" y="2438400"/>
          <p14:tracePt t="103392" x="7456488" y="2419350"/>
          <p14:tracePt t="103409" x="7446963" y="2411413"/>
          <p14:tracePt t="103514" x="7466013" y="2411413"/>
          <p14:tracePt t="103526" x="7483475" y="2411413"/>
          <p14:tracePt t="103540" x="7500938" y="2411413"/>
          <p14:tracePt t="103551" x="7518400" y="2411413"/>
          <p14:tracePt t="103563" x="7545388" y="2419350"/>
          <p14:tracePt t="103577" x="7572375" y="2428875"/>
          <p14:tracePt t="103592" x="7616825" y="2438400"/>
          <p14:tracePt t="103609" x="7653338" y="2438400"/>
          <p14:tracePt t="103625" x="7705725" y="2438400"/>
          <p14:tracePt t="103642" x="7724775" y="2438400"/>
          <p14:tracePt t="103662" x="7732713" y="2438400"/>
          <p14:tracePt t="103698" x="7742238" y="2438400"/>
          <p14:tracePt t="103710" x="7751763" y="2438400"/>
          <p14:tracePt t="103723" x="7759700" y="2438400"/>
          <p14:tracePt t="103748" x="7769225" y="2428875"/>
          <p14:tracePt t="103759" x="7777163" y="2428875"/>
          <p14:tracePt t="103772" x="7786688" y="2428875"/>
          <p14:tracePt t="103783" x="7796213" y="2419350"/>
          <p14:tracePt t="103797" x="7813675" y="2411413"/>
          <p14:tracePt t="103809" x="7831138" y="2401888"/>
          <p14:tracePt t="103832" x="7840663" y="2401888"/>
          <p14:tracePt t="103845" x="7848600" y="2393950"/>
          <p14:tracePt t="103883" x="7848600" y="2384425"/>
          <p14:tracePt t="103894" x="7858125" y="2374900"/>
          <p14:tracePt t="103907" x="7858125" y="2366963"/>
          <p14:tracePt t="103918" x="7858125" y="2357438"/>
          <p14:tracePt t="103931" x="7858125" y="2347913"/>
          <p14:tracePt t="103943" x="7858125" y="2339975"/>
          <p14:tracePt t="103959" x="7858125" y="2330450"/>
          <p14:tracePt t="103975" x="7858125" y="2312988"/>
          <p14:tracePt t="103992" x="7858125" y="2276475"/>
          <p14:tracePt t="104009" x="7858125" y="2268538"/>
          <p14:tracePt t="104026" x="7848600" y="2251075"/>
          <p14:tracePt t="104042" x="7840663" y="2232025"/>
          <p14:tracePt t="104059" x="7831138" y="2224088"/>
          <p14:tracePt t="104076" x="7823200" y="2214563"/>
          <p14:tracePt t="104092" x="7804150" y="2197100"/>
          <p14:tracePt t="104109" x="7786688" y="2187575"/>
          <p14:tracePt t="104126" x="7786688" y="2170113"/>
          <p14:tracePt t="104142" x="7769225" y="2160588"/>
          <p14:tracePt t="104159" x="7751763" y="2152650"/>
          <p14:tracePt t="104176" x="7742238" y="2143125"/>
          <p14:tracePt t="104192" x="7732713" y="2143125"/>
          <p14:tracePt t="104209" x="7724775" y="2133600"/>
          <p14:tracePt t="104226" x="7715250" y="2125663"/>
          <p14:tracePt t="104242" x="7705725" y="2125663"/>
          <p14:tracePt t="104287" x="7697788" y="2125663"/>
          <p14:tracePt t="104372" x="7705725" y="2125663"/>
          <p14:tracePt t="104410" x="7715250" y="2125663"/>
          <p14:tracePt t="104422" x="7724775" y="2125663"/>
          <p14:tracePt t="104434" x="7732713" y="2125663"/>
          <p14:tracePt t="104446" x="7732713" y="2133600"/>
          <p14:tracePt t="104459" x="7751763" y="2133600"/>
          <p14:tracePt t="104476" x="7759700" y="2152650"/>
          <p14:tracePt t="104492" x="7769225" y="2160588"/>
          <p14:tracePt t="104509" x="7804150" y="2197100"/>
          <p14:tracePt t="104526" x="7823200" y="2205038"/>
          <p14:tracePt t="104542" x="7831138" y="2214563"/>
          <p14:tracePt t="104559" x="7848600" y="2232025"/>
          <p14:tracePt t="104576" x="7858125" y="2232025"/>
          <p14:tracePt t="104592" x="7875588" y="2251075"/>
          <p14:tracePt t="104609" x="7885113" y="2268538"/>
          <p14:tracePt t="104626" x="7902575" y="2268538"/>
          <p14:tracePt t="104642" x="7912100" y="2286000"/>
          <p14:tracePt t="104659" x="7912100" y="2303463"/>
          <p14:tracePt t="104676" x="7920038" y="2312988"/>
          <p14:tracePt t="104692" x="7929563" y="2330450"/>
          <p14:tracePt t="104715" x="7939088" y="2339975"/>
          <p14:tracePt t="104729" x="7947025" y="2347913"/>
          <p14:tracePt t="104742" x="7947025" y="2357438"/>
          <p14:tracePt t="104764" x="7956550" y="2366963"/>
          <p14:tracePt t="104776" x="7956550" y="2374900"/>
          <p14:tracePt t="104792" x="7966075" y="2374900"/>
          <p14:tracePt t="104809" x="7974013" y="2384425"/>
          <p14:tracePt t="104826" x="7983538" y="2401888"/>
          <p14:tracePt t="104842" x="7991475" y="2419350"/>
          <p14:tracePt t="104861" x="8001000" y="2428875"/>
          <p14:tracePt t="104876" x="8001000" y="2438400"/>
          <p14:tracePt t="104899" x="8001000" y="2446338"/>
          <p14:tracePt t="104912" x="8010525" y="2446338"/>
          <p14:tracePt t="104937" x="8010525" y="2455863"/>
          <p14:tracePt t="104947" x="8010525" y="2465388"/>
          <p14:tracePt t="104959" x="8010525" y="2473325"/>
          <p14:tracePt t="104985" x="8010525" y="2482850"/>
          <p14:tracePt t="105012" x="8010525" y="2490788"/>
          <p14:tracePt t="105279" x="8001000" y="2490788"/>
          <p14:tracePt t="105303" x="7991475" y="2490788"/>
          <p14:tracePt t="105328" x="7983538" y="2490788"/>
          <p14:tracePt t="105340" x="7974013" y="2490788"/>
          <p14:tracePt t="105352" x="7966075" y="2490788"/>
          <p14:tracePt t="105376" x="7947025" y="2490788"/>
          <p14:tracePt t="105400" x="7929563" y="2482850"/>
          <p14:tracePt t="105414" x="7912100" y="2473325"/>
          <p14:tracePt t="105426" x="7894638" y="2473325"/>
          <p14:tracePt t="105439" x="7867650" y="2446338"/>
          <p14:tracePt t="105450" x="7840663" y="2438400"/>
          <p14:tracePt t="105463" x="7823200" y="2419350"/>
          <p14:tracePt t="105476" x="7804150" y="2411413"/>
          <p14:tracePt t="105493" x="7777163" y="2393950"/>
          <p14:tracePt t="105509" x="7769225" y="2384425"/>
          <p14:tracePt t="105526" x="7724775" y="2357438"/>
          <p14:tracePt t="105543" x="7715250" y="2347913"/>
          <p14:tracePt t="105559" x="7697788" y="2330450"/>
          <p14:tracePt t="105576" x="7661275" y="2303463"/>
          <p14:tracePt t="105593" x="7643813" y="2295525"/>
          <p14:tracePt t="105609" x="7643813" y="2286000"/>
          <p14:tracePt t="105626" x="7643813" y="2276475"/>
          <p14:tracePt t="105643" x="7634288" y="2276475"/>
          <p14:tracePt t="105659" x="7634288" y="2268538"/>
          <p14:tracePt t="105676" x="7634288" y="2259013"/>
          <p14:tracePt t="105695" x="7626350" y="2259013"/>
          <p14:tracePt t="105892" x="7634288" y="2259013"/>
          <p14:tracePt t="105904" x="7643813" y="2268538"/>
          <p14:tracePt t="105917" x="7661275" y="2286000"/>
          <p14:tracePt t="105929" x="7670800" y="2295525"/>
          <p14:tracePt t="105943" x="7688263" y="2330450"/>
          <p14:tracePt t="105959" x="7697788" y="2347913"/>
          <p14:tracePt t="105976" x="7715250" y="2366963"/>
          <p14:tracePt t="105993" x="7751763" y="2446338"/>
          <p14:tracePt t="106009" x="7777163" y="2482850"/>
          <p14:tracePt t="106026" x="7796213" y="2527300"/>
          <p14:tracePt t="106043" x="7840663" y="2589213"/>
          <p14:tracePt t="106059" x="7848600" y="2608263"/>
          <p14:tracePt t="106076" x="7867650" y="2652713"/>
          <p14:tracePt t="106093" x="7885113" y="2679700"/>
          <p14:tracePt t="106109" x="7894638" y="2697163"/>
          <p14:tracePt t="106126" x="7894638" y="2724150"/>
          <p14:tracePt t="106143" x="7902575" y="2732088"/>
          <p14:tracePt t="106160" x="7912100" y="2741613"/>
          <p14:tracePt t="106176" x="7912100" y="2751138"/>
          <p14:tracePt t="106193" x="7912100" y="2759075"/>
          <p14:tracePt t="106332" x="7902575" y="2759075"/>
          <p14:tracePt t="106357" x="7894638" y="2759075"/>
          <p14:tracePt t="106381" x="7885113" y="2751138"/>
          <p14:tracePt t="106394" x="7875588" y="2741613"/>
          <p14:tracePt t="106406" x="7867650" y="2724150"/>
          <p14:tracePt t="106419" x="7848600" y="2697163"/>
          <p14:tracePt t="106431" x="7831138" y="2679700"/>
          <p14:tracePt t="106443" x="7813675" y="2652713"/>
          <p14:tracePt t="106460" x="7804150" y="2633663"/>
          <p14:tracePt t="106476" x="7796213" y="2616200"/>
          <p14:tracePt t="106493" x="7786688" y="2581275"/>
          <p14:tracePt t="106510" x="7769225" y="2562225"/>
          <p14:tracePt t="106526" x="7759700" y="2536825"/>
          <p14:tracePt t="106543" x="7751763" y="2465388"/>
          <p14:tracePt t="106560" x="7742238" y="2438400"/>
          <p14:tracePt t="106576" x="7742238" y="2419350"/>
          <p14:tracePt t="106593" x="7732713" y="2393950"/>
          <p14:tracePt t="106610" x="7732713" y="2384425"/>
          <p14:tracePt t="106626" x="7732713" y="2366963"/>
          <p14:tracePt t="106643" x="7732713" y="2312988"/>
          <p14:tracePt t="106660" x="7732713" y="2286000"/>
          <p14:tracePt t="106676" x="7732713" y="2276475"/>
          <p14:tracePt t="106835" x="7742238" y="2295525"/>
          <p14:tracePt t="106847" x="7742238" y="2303463"/>
          <p14:tracePt t="106860" x="7742238" y="2322513"/>
          <p14:tracePt t="106871" x="7742238" y="2339975"/>
          <p14:tracePt t="106884" x="7751763" y="2374900"/>
          <p14:tracePt t="106897" x="7751763" y="2401888"/>
          <p14:tracePt t="106910" x="7751763" y="2438400"/>
          <p14:tracePt t="106926" x="7759700" y="2482850"/>
          <p14:tracePt t="106943" x="7759700" y="2527300"/>
          <p14:tracePt t="106960" x="7759700" y="2598738"/>
          <p14:tracePt t="106976" x="7759700" y="2625725"/>
          <p14:tracePt t="106993" x="7759700" y="2652713"/>
          <p14:tracePt t="107010" x="7759700" y="2679700"/>
          <p14:tracePt t="107026" x="7759700" y="2687638"/>
          <p14:tracePt t="107043" x="7759700" y="2697163"/>
          <p14:tracePt t="107251" x="7759700" y="2687638"/>
          <p14:tracePt t="107361" x="7759700" y="2679700"/>
          <p14:tracePt t="107436" x="7759700" y="2670175"/>
          <p14:tracePt t="107472" x="7759700" y="2660650"/>
          <p14:tracePt t="107484" x="7759700" y="2652713"/>
          <p14:tracePt t="107496" x="7769225" y="2633663"/>
          <p14:tracePt t="107508" x="7777163" y="2608263"/>
          <p14:tracePt t="107523" x="7804150" y="2544763"/>
          <p14:tracePt t="107533" x="7831138" y="2490788"/>
          <p14:tracePt t="107544" x="7858125" y="2438400"/>
          <p14:tracePt t="107560" x="7885113" y="2384425"/>
          <p14:tracePt t="107577" x="7912100" y="2330450"/>
          <p14:tracePt t="107593" x="7939088" y="2276475"/>
          <p14:tracePt t="107610" x="8010525" y="2143125"/>
          <p14:tracePt t="107626" x="8062913" y="2081213"/>
          <p14:tracePt t="107644" x="8126413" y="1955800"/>
          <p14:tracePt t="107660" x="8153400" y="1919288"/>
          <p14:tracePt t="107677" x="8161338" y="1901825"/>
          <p14:tracePt t="107693" x="8180388" y="1866900"/>
          <p14:tracePt t="107717" x="8188325" y="1866900"/>
          <p14:tracePt t="107743" x="8188325" y="1857375"/>
          <p14:tracePt t="107839" x="8197850" y="1857375"/>
          <p14:tracePt t="107864" x="8197850" y="1839913"/>
          <p14:tracePt t="107877" x="8205788" y="1822450"/>
          <p14:tracePt t="107889" x="8205788" y="1812925"/>
          <p14:tracePt t="107900" x="8215313" y="1803400"/>
          <p14:tracePt t="107925" x="8215313" y="1795463"/>
          <p14:tracePt t="108037" x="8224838" y="1795463"/>
          <p14:tracePt t="108060" x="8232775" y="1795463"/>
          <p14:tracePt t="108085" x="8251825" y="1795463"/>
          <p14:tracePt t="108110" x="8269288" y="1795463"/>
          <p14:tracePt t="108121" x="8286750" y="1795463"/>
          <p14:tracePt t="108146" x="8296275" y="1795463"/>
          <p14:tracePt t="108159" x="8313738" y="1795463"/>
          <p14:tracePt t="108183" x="8323263" y="1795463"/>
          <p14:tracePt t="108208" x="8331200" y="1795463"/>
          <p14:tracePt t="108231" x="8340725" y="1795463"/>
          <p14:tracePt t="108256" x="8348663" y="1795463"/>
          <p14:tracePt t="108441" x="8348663" y="1803400"/>
          <p14:tracePt t="108452" x="8348663" y="1812925"/>
          <p14:tracePt t="108464" x="8348663" y="1822450"/>
          <p14:tracePt t="108477" x="8340725" y="1830388"/>
          <p14:tracePt t="108493" x="8323263" y="1847850"/>
          <p14:tracePt t="108511" x="8313738" y="1857375"/>
          <p14:tracePt t="108527" x="8277225" y="1874838"/>
          <p14:tracePt t="108543" x="8269288" y="1893888"/>
          <p14:tracePt t="108560" x="8251825" y="1901825"/>
          <p14:tracePt t="108577" x="8215313" y="1919288"/>
          <p14:tracePt t="108594" x="8197850" y="1919288"/>
          <p14:tracePt t="108610" x="8180388" y="1928813"/>
          <p14:tracePt t="108627" x="8161338" y="1928813"/>
          <p14:tracePt t="108648" x="8153400" y="1928813"/>
          <p14:tracePt t="108795" x="8170863" y="1928813"/>
          <p14:tracePt t="108808" x="8180388" y="1928813"/>
          <p14:tracePt t="108820" x="8197850" y="1928813"/>
          <p14:tracePt t="108832" x="8224838" y="1928813"/>
          <p14:tracePt t="108844" x="8242300" y="1928813"/>
          <p14:tracePt t="108860" x="8286750" y="1928813"/>
          <p14:tracePt t="108877" x="8313738" y="1928813"/>
          <p14:tracePt t="108894" x="8367713" y="1928813"/>
          <p14:tracePt t="108910" x="8385175" y="1928813"/>
          <p14:tracePt t="108927" x="8394700" y="1919288"/>
          <p14:tracePt t="108944" x="8402638" y="1919288"/>
          <p14:tracePt t="110180" x="8402638" y="1911350"/>
          <p14:tracePt t="110217" x="8402638" y="1901825"/>
          <p14:tracePt t="110252" x="8394700" y="1893888"/>
          <p14:tracePt t="110266" x="8385175" y="1884363"/>
          <p14:tracePt t="110279" x="8375650" y="1874838"/>
          <p14:tracePt t="110290" x="8367713" y="1874838"/>
          <p14:tracePt t="110303" x="8348663" y="1857375"/>
          <p14:tracePt t="110314" x="8340725" y="1847850"/>
          <p14:tracePt t="110327" x="8323263" y="1839913"/>
          <p14:tracePt t="110344" x="8313738" y="1830388"/>
          <p14:tracePt t="110361" x="8304213" y="1822450"/>
          <p14:tracePt t="110377" x="8269288" y="1803400"/>
          <p14:tracePt t="110394" x="8259763" y="1795463"/>
          <p14:tracePt t="110411" x="8251825" y="1785938"/>
          <p14:tracePt t="110428" x="8242300" y="1785938"/>
          <p14:tracePt t="110449" x="8232775" y="1785938"/>
          <p14:tracePt t="110486" x="8232775" y="1776413"/>
          <p14:tracePt t="111099" x="8232775" y="1768475"/>
          <p14:tracePt t="111123" x="8242300" y="1768475"/>
          <p14:tracePt t="111148" x="8251825" y="1768475"/>
          <p14:tracePt t="111161" x="8259763" y="1768475"/>
          <p14:tracePt t="111184" x="8269288" y="1758950"/>
          <p14:tracePt t="111197" x="8277225" y="1758950"/>
          <p14:tracePt t="111210" x="8286750" y="1758950"/>
          <p14:tracePt t="111222" x="8313738" y="1758950"/>
          <p14:tracePt t="111233" x="8323263" y="1758950"/>
          <p14:tracePt t="111245" x="8348663" y="1758950"/>
          <p14:tracePt t="111261" x="8367713" y="1751013"/>
          <p14:tracePt t="111278" x="8394700" y="1751013"/>
          <p14:tracePt t="111295" x="8429625" y="1741488"/>
          <p14:tracePt t="111311" x="8439150" y="1741488"/>
          <p14:tracePt t="111328" x="8447088" y="1741488"/>
          <p14:tracePt t="111588" x="8429625" y="1758950"/>
          <p14:tracePt t="111614" x="8420100" y="1776413"/>
          <p14:tracePt t="111626" x="8402638" y="1795463"/>
          <p14:tracePt t="111638" x="8394700" y="1803400"/>
          <p14:tracePt t="111650" x="8375650" y="1812925"/>
          <p14:tracePt t="111663" x="8358188" y="1830388"/>
          <p14:tracePt t="111678" x="8340725" y="1839913"/>
          <p14:tracePt t="111695" x="8323263" y="1857375"/>
          <p14:tracePt t="111712" x="8313738" y="1866900"/>
          <p14:tracePt t="111712" x="8296275" y="1874838"/>
          <p14:tracePt t="111728" x="8286750" y="1874838"/>
          <p14:tracePt t="111744" x="8277225" y="1874838"/>
          <p14:tracePt t="111761" x="8259763" y="1884363"/>
          <p14:tracePt t="111778" x="8251825" y="1884363"/>
          <p14:tracePt t="111795" x="8242300" y="1893888"/>
          <p14:tracePt t="111811" x="8232775" y="1893888"/>
          <p14:tracePt t="111957" x="8251825" y="1893888"/>
          <p14:tracePt t="111969" x="8269288" y="1893888"/>
          <p14:tracePt t="111980" x="8296275" y="1893888"/>
          <p14:tracePt t="111993" x="8313738" y="1893888"/>
          <p14:tracePt t="112005" x="8331200" y="1893888"/>
          <p14:tracePt t="112017" x="8348663" y="1893888"/>
          <p14:tracePt t="112030" x="8375650" y="1893888"/>
          <p14:tracePt t="112045" x="8394700" y="1893888"/>
          <p14:tracePt t="112061" x="8412163" y="1893888"/>
          <p14:tracePt t="112078" x="8420100" y="1893888"/>
          <p14:tracePt t="112095" x="8439150" y="1884363"/>
          <p14:tracePt t="112448" x="8420100" y="1901825"/>
          <p14:tracePt t="112459" x="8412163" y="1911350"/>
          <p14:tracePt t="112471" x="8394700" y="1928813"/>
          <p14:tracePt t="112483" x="8367713" y="1965325"/>
          <p14:tracePt t="112496" x="8323263" y="2017713"/>
          <p14:tracePt t="112511" x="8269288" y="2071688"/>
          <p14:tracePt t="112528" x="8215313" y="2143125"/>
          <p14:tracePt t="112545" x="8089900" y="2259013"/>
          <p14:tracePt t="112561" x="8018463" y="2330450"/>
          <p14:tracePt t="112578" x="7947025" y="2393950"/>
          <p14:tracePt t="112595" x="7786688" y="2544763"/>
          <p14:tracePt t="112611" x="7705725" y="2616200"/>
          <p14:tracePt t="112628" x="7643813" y="2679700"/>
          <p14:tracePt t="112645" x="7562850" y="2724150"/>
          <p14:tracePt t="112661" x="7554913" y="2732088"/>
          <p14:tracePt t="112678" x="7545388" y="2741613"/>
          <p14:tracePt t="112974" x="7562850" y="2741613"/>
          <p14:tracePt t="112985" x="7589838" y="2724150"/>
          <p14:tracePt t="112997" x="7626350" y="2705100"/>
          <p14:tracePt t="113010" x="7643813" y="2705100"/>
          <p14:tracePt t="113023" x="7661275" y="2687638"/>
          <p14:tracePt t="113035" x="7680325" y="2679700"/>
          <p14:tracePt t="113046" x="7688263" y="2670175"/>
          <p14:tracePt t="113061" x="7697788" y="2670175"/>
          <p14:tracePt t="113206" x="7697788" y="2660650"/>
          <p14:tracePt t="113304" x="7705725" y="2652713"/>
          <p14:tracePt t="113341" x="7715250" y="2643188"/>
          <p14:tracePt t="113353" x="7715250" y="2633663"/>
          <p14:tracePt t="113366" x="7724775" y="2633663"/>
          <p14:tracePt t="113377" x="7724775" y="2625725"/>
          <p14:tracePt t="113390" x="7732713" y="2616200"/>
          <p14:tracePt t="113414" x="7742238" y="2608263"/>
          <p14:tracePt t="113611" x="7742238" y="2598738"/>
          <p14:tracePt t="113671" x="7742238" y="2581275"/>
          <p14:tracePt t="113685" x="7742238" y="2571750"/>
          <p14:tracePt t="113697" x="7742238" y="2562225"/>
          <p14:tracePt t="113722" x="7742238" y="2554288"/>
          <p14:tracePt t="113733" x="7751763" y="2554288"/>
          <p14:tracePt t="113757" x="7751763" y="2544763"/>
          <p14:tracePt t="113771" x="7751763" y="2536825"/>
          <p14:tracePt t="113782" x="7759700" y="2517775"/>
          <p14:tracePt t="113806" x="7759700" y="2509838"/>
          <p14:tracePt t="130395" x="7759700" y="2500313"/>
          <p14:tracePt t="130431" x="7751763" y="2482850"/>
          <p14:tracePt t="130444" x="7742238" y="2455863"/>
          <p14:tracePt t="130456" x="7724775" y="2428875"/>
          <p14:tracePt t="130468" x="7697788" y="2384425"/>
          <p14:tracePt t="130484" x="7680325" y="2322513"/>
          <p14:tracePt t="130500" x="7653338" y="2251075"/>
          <p14:tracePt t="130517" x="7608888" y="2116138"/>
          <p14:tracePt t="130534" x="7589838" y="2071688"/>
          <p14:tracePt t="130550" x="7581900" y="2027238"/>
          <p14:tracePt t="130567" x="7554913" y="1990725"/>
          <p14:tracePt t="130584" x="7545388" y="1990725"/>
          <p14:tracePt t="130600" x="7545388" y="1982788"/>
          <p14:tracePt t="130663" x="7537450" y="1982788"/>
          <p14:tracePt t="130835" x="7537450" y="1990725"/>
          <p14:tracePt t="130848" x="7537450" y="2000250"/>
          <p14:tracePt t="130860" x="7537450" y="2017713"/>
          <p14:tracePt t="130872" x="7537450" y="2054225"/>
          <p14:tracePt t="130885" x="7537450" y="2089150"/>
          <p14:tracePt t="130901" x="7537450" y="2125663"/>
          <p14:tracePt t="130917" x="7545388" y="2179638"/>
          <p14:tracePt t="130934" x="7545388" y="2286000"/>
          <p14:tracePt t="130951" x="7545388" y="2339975"/>
          <p14:tracePt t="130967" x="7545388" y="2374900"/>
          <p14:tracePt t="130984" x="7545388" y="2419350"/>
          <p14:tracePt t="131000" x="7545388" y="2438400"/>
          <p14:tracePt t="131017" x="7545388" y="2455863"/>
          <p14:tracePt t="131034" x="7537450" y="2482850"/>
          <p14:tracePt t="131050" x="7537450" y="2490788"/>
          <p14:tracePt t="131117" x="7537450" y="2500313"/>
          <p14:tracePt t="131141" x="7527925" y="2509838"/>
          <p14:tracePt t="131166" x="7518400" y="2517775"/>
          <p14:tracePt t="131179" x="7518400" y="2527300"/>
          <p14:tracePt t="131191" x="7518400" y="2536825"/>
          <p14:tracePt t="131216" x="7518400" y="2544763"/>
          <p14:tracePt t="131314" x="7518400" y="2527300"/>
          <p14:tracePt t="131326" x="7518400" y="2517775"/>
          <p14:tracePt t="131338" x="7518400" y="2509838"/>
          <p14:tracePt t="131350" x="7518400" y="2490788"/>
          <p14:tracePt t="131376" x="7518400" y="2473325"/>
          <p14:tracePt t="131387" x="7518400" y="2465388"/>
          <p14:tracePt t="131399" x="7518400" y="2455863"/>
          <p14:tracePt t="131423" x="7518400" y="2446338"/>
          <p14:tracePt t="131436" x="7518400" y="2438400"/>
          <p14:tracePt t="131448" x="7518400" y="2428875"/>
          <p14:tracePt t="131461" x="7518400" y="2419350"/>
          <p14:tracePt t="131473" x="7510463" y="2419350"/>
          <p14:tracePt t="131485" x="7510463" y="2401888"/>
          <p14:tracePt t="131501" x="7491413" y="2401888"/>
          <p14:tracePt t="131517" x="7491413" y="2393950"/>
          <p14:tracePt t="131534" x="7483475" y="2384425"/>
          <p14:tracePt t="131551" x="7473950" y="2374900"/>
          <p14:tracePt t="131567" x="7466013" y="2374900"/>
          <p14:tracePt t="131584" x="7439025" y="2366963"/>
          <p14:tracePt t="131601" x="7429500" y="2366963"/>
          <p14:tracePt t="131618" x="7419975" y="2357438"/>
          <p14:tracePt t="131634" x="7402513" y="2357438"/>
          <p14:tracePt t="131651" x="7385050" y="2357438"/>
          <p14:tracePt t="131667" x="7367588" y="2357438"/>
          <p14:tracePt t="131684" x="7340600" y="2357438"/>
          <p14:tracePt t="131701" x="7331075" y="2357438"/>
          <p14:tracePt t="131718" x="7323138" y="2357438"/>
          <p14:tracePt t="131734" x="7296150" y="2357438"/>
          <p14:tracePt t="131751" x="7286625" y="2357438"/>
          <p14:tracePt t="131767" x="7269163" y="2357438"/>
          <p14:tracePt t="131784" x="7259638" y="2357438"/>
          <p14:tracePt t="131801" x="7251700" y="2357438"/>
          <p14:tracePt t="131817" x="7224713" y="2357438"/>
          <p14:tracePt t="131834" x="7215188" y="2366963"/>
          <p14:tracePt t="131851" x="7205663" y="2366963"/>
          <p14:tracePt t="131867" x="7188200" y="2384425"/>
          <p14:tracePt t="131884" x="7180263" y="2384425"/>
          <p14:tracePt t="131901" x="7170738" y="2393950"/>
          <p14:tracePt t="131917" x="7161213" y="2393950"/>
          <p14:tracePt t="131934" x="7153275" y="2411413"/>
          <p14:tracePt t="131951" x="7143750" y="2419350"/>
          <p14:tracePt t="131967" x="7134225" y="2419350"/>
          <p14:tracePt t="131984" x="7134225" y="2428875"/>
          <p14:tracePt t="132048" x="7134225" y="2438400"/>
          <p14:tracePt t="132072" x="7134225" y="2446338"/>
          <p14:tracePt t="132944" x="7143750" y="2446338"/>
          <p14:tracePt t="132956" x="7153275" y="2446338"/>
          <p14:tracePt t="132979" x="7170738" y="2446338"/>
          <p14:tracePt t="132993" x="7170738" y="2438400"/>
          <p14:tracePt t="133004" x="7180263" y="2438400"/>
          <p14:tracePt t="133015" x="7188200" y="2438400"/>
          <p14:tracePt t="133028" x="7197725" y="2438400"/>
          <p14:tracePt t="133041" x="7205663" y="2438400"/>
          <p14:tracePt t="133053" x="7215188" y="2438400"/>
          <p14:tracePt t="133068" x="7224713" y="2438400"/>
          <p14:tracePt t="133084" x="7242175" y="2438400"/>
          <p14:tracePt t="133101" x="7251700" y="2438400"/>
          <p14:tracePt t="133118" x="7259638" y="2438400"/>
          <p14:tracePt t="133134" x="7269163" y="2438400"/>
          <p14:tracePt t="133151" x="7286625" y="2438400"/>
          <p14:tracePt t="133168" x="7304088" y="2438400"/>
          <p14:tracePt t="133184" x="7323138" y="2438400"/>
          <p14:tracePt t="133201" x="7340600" y="2438400"/>
          <p14:tracePt t="133218" x="7358063" y="2438400"/>
          <p14:tracePt t="133236" x="7367588" y="2446338"/>
          <p14:tracePt t="133261" x="7375525" y="2446338"/>
          <p14:tracePt t="133274" x="7385050" y="2446338"/>
          <p14:tracePt t="133287" x="7402513" y="2455863"/>
          <p14:tracePt t="133301" x="7412038" y="2455863"/>
          <p14:tracePt t="133318" x="7429500" y="2465388"/>
          <p14:tracePt t="133334" x="7446963" y="2465388"/>
          <p14:tracePt t="133351" x="7491413" y="2473325"/>
          <p14:tracePt t="133368" x="7491413" y="2482850"/>
          <p14:tracePt t="133384" x="7518400" y="2490788"/>
          <p14:tracePt t="133401" x="7527925" y="2500313"/>
          <p14:tracePt t="133418" x="7537450" y="2500313"/>
          <p14:tracePt t="133435" x="7562850" y="2500313"/>
          <p14:tracePt t="133451" x="7562850" y="2509838"/>
          <p14:tracePt t="133468" x="7572375" y="2509838"/>
          <p14:tracePt t="133484" x="7581900" y="2517775"/>
          <p14:tracePt t="133507" x="7589838" y="2517775"/>
          <p14:tracePt t="133519" x="7589838" y="2527300"/>
          <p14:tracePt t="133543" x="7599363" y="2527300"/>
          <p14:tracePt t="133568" x="7608888" y="2527300"/>
          <p14:tracePt t="133580" x="7616825" y="2536825"/>
          <p14:tracePt t="133592" x="7626350" y="2536825"/>
          <p14:tracePt t="133604" x="7634288" y="2536825"/>
          <p14:tracePt t="133618" x="7643813" y="2536825"/>
          <p14:tracePt t="133635" x="7670800" y="2536825"/>
          <p14:tracePt t="133651" x="7697788" y="2536825"/>
          <p14:tracePt t="133668" x="7742238" y="2536825"/>
          <p14:tracePt t="133685" x="7759700" y="2536825"/>
          <p14:tracePt t="133701" x="7769225" y="2536825"/>
          <p14:tracePt t="133718" x="7786688" y="2536825"/>
          <p14:tracePt t="134253" x="7786688" y="2517775"/>
          <p14:tracePt t="134267" x="7796213" y="2482850"/>
          <p14:tracePt t="134277" x="7796213" y="2446338"/>
          <p14:tracePt t="134289" x="7796213" y="2393950"/>
          <p14:tracePt t="134302" x="7796213" y="2366963"/>
          <p14:tracePt t="134318" x="7796213" y="2339975"/>
          <p14:tracePt t="134335" x="7796213" y="2303463"/>
          <p14:tracePt t="134352" x="7769225" y="2241550"/>
          <p14:tracePt t="134368" x="7759700" y="2224088"/>
          <p14:tracePt t="134385" x="7742238" y="2205038"/>
          <p14:tracePt t="134401" x="7715250" y="2170113"/>
          <p14:tracePt t="134418" x="7705725" y="2152650"/>
          <p14:tracePt t="134435" x="7697788" y="2152650"/>
          <p14:tracePt t="134451" x="7670800" y="2125663"/>
          <p14:tracePt t="134468" x="7653338" y="2116138"/>
          <p14:tracePt t="134485" x="7616825" y="2098675"/>
          <p14:tracePt t="134501" x="7608888" y="2089150"/>
          <p14:tracePt t="134518" x="7599363" y="2081213"/>
          <p14:tracePt t="134535" x="7572375" y="2054225"/>
          <p14:tracePt t="134552" x="7545388" y="2044700"/>
          <p14:tracePt t="134568" x="7537450" y="2036763"/>
          <p14:tracePt t="134585" x="7491413" y="2000250"/>
          <p14:tracePt t="134602" x="7466013" y="1990725"/>
          <p14:tracePt t="134618" x="7446963" y="1965325"/>
          <p14:tracePt t="134635" x="7412038" y="1946275"/>
          <p14:tracePt t="134651" x="7394575" y="1938338"/>
          <p14:tracePt t="134668" x="7367588" y="1928813"/>
          <p14:tracePt t="134685" x="7331075" y="1911350"/>
          <p14:tracePt t="134702" x="7313613" y="1911350"/>
          <p14:tracePt t="134718" x="7296150" y="1901825"/>
          <p14:tracePt t="134735" x="7269163" y="1901825"/>
          <p14:tracePt t="134752" x="7251700" y="1901825"/>
          <p14:tracePt t="134768" x="7232650" y="1901825"/>
          <p14:tracePt t="134785" x="7215188" y="1901825"/>
          <p14:tracePt t="134802" x="7197725" y="1901825"/>
          <p14:tracePt t="134818" x="7180263" y="1901825"/>
          <p14:tracePt t="134835" x="7170738" y="1901825"/>
          <p14:tracePt t="134852" x="7161213" y="1901825"/>
          <p14:tracePt t="134868" x="7143750" y="1893888"/>
          <p14:tracePt t="134885" x="7134225" y="1893888"/>
          <p14:tracePt t="134902" x="7126288" y="1893888"/>
          <p14:tracePt t="134918" x="7108825" y="1893888"/>
          <p14:tracePt t="134935" x="7089775" y="1893888"/>
          <p14:tracePt t="134953" x="7072313" y="1893888"/>
          <p14:tracePt t="134977" x="7062788" y="1893888"/>
          <p14:tracePt t="134989" x="7045325" y="1893888"/>
          <p14:tracePt t="135002" x="7037388" y="1893888"/>
          <p14:tracePt t="135018" x="7018338" y="1893888"/>
          <p14:tracePt t="135035" x="7010400" y="1893888"/>
          <p14:tracePt t="135052" x="6973888" y="1893888"/>
          <p14:tracePt t="135069" x="6956425" y="1893888"/>
          <p14:tracePt t="135085" x="6946900" y="1893888"/>
          <p14:tracePt t="135102" x="6919913" y="1901825"/>
          <p14:tracePt t="135118" x="6902450" y="1901825"/>
          <p14:tracePt t="135135" x="6858000" y="1911350"/>
          <p14:tracePt t="135152" x="6840538" y="1911350"/>
          <p14:tracePt t="135168" x="6831013" y="1919288"/>
          <p14:tracePt t="135185" x="6813550" y="1919288"/>
          <p14:tracePt t="136029" x="6823075" y="1919288"/>
          <p14:tracePt t="136042" x="6831013" y="1919288"/>
          <p14:tracePt t="136053" x="6840538" y="1919288"/>
          <p14:tracePt t="136067" x="6848475" y="1919288"/>
          <p14:tracePt t="136078" x="6867525" y="1919288"/>
          <p14:tracePt t="136091" x="6884988" y="1919288"/>
          <p14:tracePt t="136104" x="6911975" y="1919288"/>
          <p14:tracePt t="136119" x="6929438" y="1919288"/>
          <p14:tracePt t="136135" x="6938963" y="1919288"/>
          <p14:tracePt t="136152" x="6983413" y="1919288"/>
          <p14:tracePt t="136169" x="7000875" y="1919288"/>
          <p14:tracePt t="136185" x="7018338" y="1919288"/>
          <p14:tracePt t="136202" x="7062788" y="1938338"/>
          <p14:tracePt t="136219" x="7108825" y="1955800"/>
          <p14:tracePt t="136236" x="7134225" y="1982788"/>
          <p14:tracePt t="136252" x="7224713" y="2027238"/>
          <p14:tracePt t="136269" x="7269163" y="2062163"/>
          <p14:tracePt t="136285" x="7304088" y="2081213"/>
          <p14:tracePt t="136302" x="7402513" y="2143125"/>
          <p14:tracePt t="136319" x="7446963" y="2179638"/>
          <p14:tracePt t="136335" x="7510463" y="2214563"/>
          <p14:tracePt t="136336" x="7562850" y="2259013"/>
          <p14:tracePt t="136352" x="7608888" y="2286000"/>
          <p14:tracePt t="136369" x="7634288" y="2322513"/>
          <p14:tracePt t="136385" x="7670800" y="2347913"/>
          <p14:tracePt t="136402" x="7705725" y="2384425"/>
          <p14:tracePt t="136419" x="7724775" y="2393950"/>
          <p14:tracePt t="136435" x="7759700" y="2419350"/>
          <p14:tracePt t="136452" x="7777163" y="2438400"/>
          <p14:tracePt t="136469" x="7786688" y="2446338"/>
          <p14:tracePt t="136485" x="7831138" y="2482850"/>
          <p14:tracePt t="136502" x="7858125" y="2500313"/>
          <p14:tracePt t="136519" x="7875588" y="2509838"/>
          <p14:tracePt t="136535" x="7920038" y="2544763"/>
          <p14:tracePt t="136552" x="7929563" y="2562225"/>
          <p14:tracePt t="136569" x="7956550" y="2581275"/>
          <p14:tracePt t="136586" x="7956550" y="2589213"/>
          <p14:tracePt t="136602" x="7966075" y="2598738"/>
          <p14:tracePt t="136619" x="7974013" y="2598738"/>
          <p14:tracePt t="136636" x="7974013" y="2608263"/>
          <p14:tracePt t="137267" x="7966075" y="2608263"/>
          <p14:tracePt t="137279" x="7956550" y="2608263"/>
          <p14:tracePt t="137305" x="7939088" y="2608263"/>
          <p14:tracePt t="137328" x="7929563" y="2608263"/>
          <p14:tracePt t="137341" x="7920038" y="2608263"/>
          <p14:tracePt t="137352" x="7912100" y="2608263"/>
          <p14:tracePt t="137378" x="7902575" y="2608263"/>
          <p14:tracePt t="137390" x="7894638" y="2608263"/>
          <p14:tracePt t="137402" x="7885113" y="2608263"/>
          <p14:tracePt t="137415" x="7875588" y="2608263"/>
          <p14:tracePt t="137438" x="7858125" y="2608263"/>
          <p14:tracePt t="137464" x="7848600" y="2608263"/>
          <p14:tracePt t="137476" x="7840663" y="2608263"/>
          <p14:tracePt t="137487" x="7831138" y="2608263"/>
          <p14:tracePt t="137501" x="7813675" y="2608263"/>
          <p14:tracePt t="137524" x="7804150" y="2608263"/>
          <p14:tracePt t="137536" x="7796213" y="2608263"/>
          <p14:tracePt t="137562" x="7786688" y="2608263"/>
          <p14:tracePt t="137709" x="7786688" y="2598738"/>
          <p14:tracePt t="137720" x="7796213" y="2581275"/>
          <p14:tracePt t="137733" x="7813675" y="2544763"/>
          <p14:tracePt t="137747" x="7831138" y="2527300"/>
          <p14:tracePt t="137758" x="7848600" y="2509838"/>
          <p14:tracePt t="137769" x="7848600" y="2500313"/>
          <p14:tracePt t="137786" x="7858125" y="2500313"/>
          <p14:tracePt t="137803" x="7858125" y="2490788"/>
          <p14:tracePt t="137819" x="7867650" y="2482850"/>
          <p14:tracePt t="137836" x="7885113" y="2482850"/>
          <p14:tracePt t="137853" x="7894638" y="2482850"/>
          <p14:tracePt t="137869" x="7902575" y="2473325"/>
          <p14:tracePt t="137886" x="7912100" y="2473325"/>
          <p14:tracePt t="137991" x="7902575" y="2473325"/>
          <p14:tracePt t="138003" x="7894638" y="2473325"/>
          <p14:tracePt t="138026" x="7885113" y="2473325"/>
          <p14:tracePt t="138040" x="7875588" y="2473325"/>
          <p14:tracePt t="138052" x="7867650" y="2473325"/>
          <p14:tracePt t="138076" x="7858125" y="2482850"/>
          <p14:tracePt t="138088" x="7848600" y="2490788"/>
          <p14:tracePt t="138100" x="7840663" y="2490788"/>
          <p14:tracePt t="138113" x="7823200" y="2490788"/>
          <p14:tracePt t="138124" x="7823200" y="2500313"/>
          <p14:tracePt t="138137" x="7813675" y="2500313"/>
          <p14:tracePt t="138162" x="7804150" y="2500313"/>
          <p14:tracePt t="138197" x="7796213" y="2500313"/>
          <p14:tracePt t="138457" x="7786688" y="2500313"/>
          <p14:tracePt t="138481" x="7777163" y="2500313"/>
          <p14:tracePt t="138493" x="7769225" y="2500313"/>
          <p14:tracePt t="138505" x="7759700" y="2500313"/>
          <p14:tracePt t="138541" x="7751763" y="2500313"/>
          <p14:tracePt t="138665" x="7751763" y="2490788"/>
          <p14:tracePt t="138676" x="7751763" y="2482850"/>
          <p14:tracePt t="138688" x="7751763" y="2455863"/>
          <p14:tracePt t="138700" x="7751763" y="2446338"/>
          <p14:tracePt t="138712" x="7751763" y="2438400"/>
          <p14:tracePt t="138724" x="7751763" y="2428875"/>
          <p14:tracePt t="138737" x="7751763" y="2419350"/>
          <p14:tracePt t="138753" x="7751763" y="2411413"/>
          <p14:tracePt t="138770" x="7751763" y="2401888"/>
          <p14:tracePt t="138786" x="7742238" y="2401888"/>
          <p14:tracePt t="138803" x="7732713" y="2384425"/>
          <p14:tracePt t="138819" x="7732713" y="2374900"/>
          <p14:tracePt t="138836" x="7724775" y="2366963"/>
          <p14:tracePt t="138853" x="7715250" y="2366963"/>
          <p14:tracePt t="138869" x="7705725" y="2357438"/>
          <p14:tracePt t="138897" x="7697788" y="2357438"/>
          <p14:tracePt t="138970" x="7688263" y="2357438"/>
          <p14:tracePt t="139007" x="7688263" y="2347913"/>
          <p14:tracePt t="139215" x="7688263" y="2357438"/>
          <p14:tracePt t="139228" x="7697788" y="2366963"/>
          <p14:tracePt t="139239" x="7705725" y="2374900"/>
          <p14:tracePt t="139266" x="7715250" y="2393950"/>
          <p14:tracePt t="139289" x="7715250" y="2401888"/>
          <p14:tracePt t="139314" x="7724775" y="2411413"/>
          <p14:tracePt t="139326" x="7724775" y="2419350"/>
          <p14:tracePt t="139338" x="7732713" y="2419350"/>
          <p14:tracePt t="139349" x="7732713" y="2428875"/>
          <p14:tracePt t="139399" x="7732713" y="2438400"/>
          <p14:tracePt t="139412" x="7732713" y="2446338"/>
          <p14:tracePt t="139423" x="7742238" y="2446338"/>
          <p14:tracePt t="139437" x="7742238" y="2455863"/>
          <p14:tracePt t="139460" x="7751763" y="2473325"/>
          <p14:tracePt t="139473" x="7759700" y="2482850"/>
          <p14:tracePt t="139486" x="7769225" y="2500313"/>
          <p14:tracePt t="139497" x="7777163" y="2527300"/>
          <p14:tracePt t="139509" x="7786688" y="2544763"/>
          <p14:tracePt t="139522" x="7786688" y="2562225"/>
          <p14:tracePt t="139536" x="7796213" y="2581275"/>
          <p14:tracePt t="139553" x="7804150" y="2598738"/>
          <p14:tracePt t="139570" x="7813675" y="2608263"/>
          <p14:tracePt t="139586" x="7813675" y="2625725"/>
          <p14:tracePt t="139603" x="7813675" y="2633663"/>
          <p14:tracePt t="139620" x="7823200" y="2633663"/>
          <p14:tracePt t="139876" x="7823200" y="2625725"/>
          <p14:tracePt t="140024" x="7823200" y="2616200"/>
          <p14:tracePt t="140183" x="7823200" y="2608263"/>
          <p14:tracePt t="140196" x="7823200" y="2598738"/>
          <p14:tracePt t="140220" x="7813675" y="2589213"/>
          <p14:tracePt t="140232" x="7804150" y="2581275"/>
          <p14:tracePt t="140244" x="7804150" y="2571750"/>
          <p14:tracePt t="140257" x="7804150" y="2554288"/>
          <p14:tracePt t="140272" x="7796213" y="2544763"/>
          <p14:tracePt t="140287" x="7786688" y="2536825"/>
          <p14:tracePt t="140303" x="7786688" y="2517775"/>
          <p14:tracePt t="140320" x="7769225" y="2490788"/>
          <p14:tracePt t="140337" x="7759700" y="2473325"/>
          <p14:tracePt t="140353" x="7759700" y="2465388"/>
          <p14:tracePt t="140370" x="7742238" y="2446338"/>
          <p14:tracePt t="140526" x="7732713" y="2455863"/>
          <p14:tracePt t="140552" x="7732713" y="2465388"/>
          <p14:tracePt t="140575" x="7724775" y="2473325"/>
          <p14:tracePt t="140587" x="7715250" y="2473325"/>
          <p14:tracePt t="140600" x="7705725" y="2482850"/>
          <p14:tracePt t="140613" x="7697788" y="2490788"/>
          <p14:tracePt t="140625" x="7680325" y="2500313"/>
          <p14:tracePt t="140649" x="7670800" y="2509838"/>
          <p14:tracePt t="140661" x="7661275" y="2509838"/>
          <p14:tracePt t="140686" x="7653338" y="2509838"/>
          <p14:tracePt t="140709" x="7643813" y="2509838"/>
          <p14:tracePt t="140723" x="7634288" y="2509838"/>
          <p14:tracePt t="140734" x="7626350" y="2509838"/>
          <p14:tracePt t="140760" x="7616825" y="2509838"/>
          <p14:tracePt t="140785" x="7608888" y="2509838"/>
          <p14:tracePt t="140809" x="7599363" y="2500313"/>
          <p14:tracePt t="140821" x="7599363" y="2490788"/>
          <p14:tracePt t="140833" x="7589838" y="2473325"/>
          <p14:tracePt t="140845" x="7581900" y="2465388"/>
          <p14:tracePt t="140857" x="7581900" y="2455863"/>
          <p14:tracePt t="140870" x="7572375" y="2446338"/>
          <p14:tracePt t="140887" x="7545388" y="2438400"/>
          <p14:tracePt t="140904" x="7527925" y="2428875"/>
          <p14:tracePt t="140920" x="7491413" y="2419350"/>
          <p14:tracePt t="140937" x="7473950" y="2419350"/>
          <p14:tracePt t="140953" x="7456488" y="2411413"/>
          <p14:tracePt t="140970" x="7419975" y="2411413"/>
          <p14:tracePt t="140987" x="7412038" y="2411413"/>
          <p14:tracePt t="141004" x="7402513" y="2411413"/>
          <p14:tracePt t="141020" x="7385050" y="2411413"/>
          <p14:tracePt t="141037" x="7375525" y="2411413"/>
          <p14:tracePt t="141054" x="7358063" y="2419350"/>
          <p14:tracePt t="141070" x="7358063" y="2428875"/>
          <p14:tracePt t="141087" x="7358063" y="2438400"/>
          <p14:tracePt t="141104" x="7348538" y="2446338"/>
          <p14:tracePt t="141127" x="7348538" y="2455863"/>
          <p14:tracePt t="141151" x="7348538" y="2465388"/>
          <p14:tracePt t="141165" x="7340600" y="2473325"/>
          <p14:tracePt t="141175" x="7340600" y="2482850"/>
          <p14:tracePt t="141188" x="7331075" y="2500313"/>
          <p14:tracePt t="141204" x="7331075" y="2509838"/>
          <p14:tracePt t="141220" x="7331075" y="2517775"/>
          <p14:tracePt t="141237" x="7331075" y="2536825"/>
          <p14:tracePt t="141262" x="7331075" y="2544763"/>
          <p14:tracePt t="141278" x="7331075" y="2554288"/>
          <p14:tracePt t="141287" x="7340600" y="2571750"/>
          <p14:tracePt t="141304" x="7340600" y="2581275"/>
          <p14:tracePt t="141320" x="7358063" y="2589213"/>
          <p14:tracePt t="141337" x="7367588" y="2608263"/>
          <p14:tracePt t="141354" x="7375525" y="2616200"/>
          <p14:tracePt t="141370" x="7385050" y="2616200"/>
          <p14:tracePt t="141387" x="7402513" y="2616200"/>
          <p14:tracePt t="141404" x="7429500" y="2616200"/>
          <p14:tracePt t="141420" x="7466013" y="2616200"/>
          <p14:tracePt t="141437" x="7473950" y="2616200"/>
          <p14:tracePt t="141454" x="7491413" y="2616200"/>
          <p14:tracePt t="141604" x="7510463" y="2608263"/>
          <p14:tracePt t="141618" x="7527925" y="2608263"/>
          <p14:tracePt t="141628" x="7562850" y="2598738"/>
          <p14:tracePt t="141641" x="7589838" y="2589213"/>
          <p14:tracePt t="141654" x="7626350" y="2581275"/>
          <p14:tracePt t="141670" x="7653338" y="2571750"/>
          <p14:tracePt t="141687" x="7697788" y="2562225"/>
          <p14:tracePt t="141704" x="7786688" y="2554288"/>
          <p14:tracePt t="141721" x="7813675" y="2536825"/>
          <p14:tracePt t="141737" x="7858125" y="2527300"/>
          <p14:tracePt t="141754" x="7912100" y="2517775"/>
          <p14:tracePt t="141770" x="7939088" y="2517775"/>
          <p14:tracePt t="141787" x="7966075" y="2509838"/>
          <p14:tracePt t="141804" x="8010525" y="2509838"/>
          <p14:tracePt t="141820" x="8027988" y="2509838"/>
          <p14:tracePt t="141837" x="8062913" y="2500313"/>
          <p14:tracePt t="141854" x="8081963" y="2500313"/>
          <p14:tracePt t="141870" x="8099425" y="2490788"/>
          <p14:tracePt t="141887" x="8126413" y="2490788"/>
          <p14:tracePt t="141904" x="8134350" y="2482850"/>
          <p14:tracePt t="141920" x="8153400" y="2473325"/>
          <p14:tracePt t="141937" x="8180388" y="2455863"/>
          <p14:tracePt t="141954" x="8188325" y="2455863"/>
          <p14:tracePt t="141971" x="8188325" y="2446338"/>
          <p14:tracePt t="141987" x="8188325" y="2428875"/>
          <p14:tracePt t="142004" x="8188325" y="2419350"/>
          <p14:tracePt t="142020" x="8188325" y="2374900"/>
          <p14:tracePt t="142037" x="8188325" y="2339975"/>
          <p14:tracePt t="142054" x="8180388" y="2322513"/>
          <p14:tracePt t="142071" x="8153400" y="2295525"/>
          <p14:tracePt t="142087" x="8134350" y="2286000"/>
          <p14:tracePt t="142104" x="8126413" y="2268538"/>
          <p14:tracePt t="142120" x="8081963" y="2241550"/>
          <p14:tracePt t="142137" x="8062913" y="2232025"/>
          <p14:tracePt t="142154" x="8045450" y="2214563"/>
          <p14:tracePt t="142171" x="8001000" y="2187575"/>
          <p14:tracePt t="142187" x="7983538" y="2179638"/>
          <p14:tracePt t="142204" x="7939088" y="2160588"/>
          <p14:tracePt t="142221" x="7912100" y="2152650"/>
          <p14:tracePt t="142237" x="7894638" y="2143125"/>
          <p14:tracePt t="142254" x="7867650" y="2125663"/>
          <p14:tracePt t="142271" x="7858125" y="2125663"/>
          <p14:tracePt t="142287" x="7840663" y="2125663"/>
          <p14:tracePt t="142304" x="7813675" y="2116138"/>
          <p14:tracePt t="142321" x="7804150" y="2116138"/>
          <p14:tracePt t="142337" x="7796213" y="2116138"/>
          <p14:tracePt t="142354" x="7786688" y="2116138"/>
          <p14:tracePt t="142371" x="7777163" y="2116138"/>
          <p14:tracePt t="142537" x="7786688" y="2116138"/>
          <p14:tracePt t="142548" x="7796213" y="2116138"/>
          <p14:tracePt t="142571" x="7804150" y="2116138"/>
          <p14:tracePt t="142585" x="7804150" y="2125663"/>
          <p14:tracePt t="142597" x="7823200" y="2133600"/>
          <p14:tracePt t="142609" x="7823200" y="2143125"/>
          <p14:tracePt t="142621" x="7840663" y="2160588"/>
          <p14:tracePt t="142637" x="7848600" y="2170113"/>
          <p14:tracePt t="142654" x="7858125" y="2187575"/>
          <p14:tracePt t="142671" x="7875588" y="2205038"/>
          <p14:tracePt t="142687" x="7885113" y="2214563"/>
          <p14:tracePt t="142704" x="7894638" y="2224088"/>
          <p14:tracePt t="142721" x="7912100" y="2251075"/>
          <p14:tracePt t="142738" x="7920038" y="2268538"/>
          <p14:tracePt t="142754" x="7929563" y="2286000"/>
          <p14:tracePt t="142771" x="7947025" y="2322513"/>
          <p14:tracePt t="142787" x="7947025" y="2339975"/>
          <p14:tracePt t="142804" x="7956550" y="2357438"/>
          <p14:tracePt t="142821" x="7974013" y="2393950"/>
          <p14:tracePt t="142837" x="7983538" y="2411413"/>
          <p14:tracePt t="142854" x="7991475" y="2446338"/>
          <p14:tracePt t="142871" x="8001000" y="2473325"/>
          <p14:tracePt t="142887" x="8001000" y="2490788"/>
          <p14:tracePt t="142904" x="8001000" y="2517775"/>
          <p14:tracePt t="142921" x="8010525" y="2527300"/>
          <p14:tracePt t="142940" x="8018463" y="2544763"/>
          <p14:tracePt t="142964" x="8018463" y="2554288"/>
          <p14:tracePt t="142978" x="8018463" y="2562225"/>
          <p14:tracePt t="143013" x="8018463" y="2571750"/>
          <p14:tracePt t="143209" x="8018463" y="2562225"/>
          <p14:tracePt t="143222" x="8018463" y="2554288"/>
          <p14:tracePt t="143235" x="8018463" y="2536825"/>
          <p14:tracePt t="143247" x="8018463" y="2517775"/>
          <p14:tracePt t="143259" x="8010525" y="2482850"/>
          <p14:tracePt t="143272" x="8001000" y="2455863"/>
          <p14:tracePt t="143288" x="8001000" y="2419350"/>
          <p14:tracePt t="143305" x="7991475" y="2374900"/>
          <p14:tracePt t="143321" x="7966075" y="2312988"/>
          <p14:tracePt t="143338" x="7947025" y="2286000"/>
          <p14:tracePt t="143354" x="7929563" y="2268538"/>
          <p14:tracePt t="143371" x="7875588" y="2205038"/>
          <p14:tracePt t="143388" x="7848600" y="2179638"/>
          <p14:tracePt t="143404" x="7813675" y="2143125"/>
          <p14:tracePt t="143405" x="7796213" y="2116138"/>
          <p14:tracePt t="143421" x="7759700" y="2098675"/>
          <p14:tracePt t="143438" x="7742238" y="2081213"/>
          <p14:tracePt t="143454" x="7715250" y="2071688"/>
          <p14:tracePt t="143471" x="7661275" y="2044700"/>
          <p14:tracePt t="143488" x="7643813" y="2036763"/>
          <p14:tracePt t="143504" x="7626350" y="2027238"/>
          <p14:tracePt t="143521" x="7616825" y="2027238"/>
          <p14:tracePt t="143538" x="7616825" y="2017713"/>
          <p14:tracePt t="143663" x="7626350" y="2017713"/>
          <p14:tracePt t="143674" x="7634288" y="2017713"/>
          <p14:tracePt t="143688" x="7653338" y="2027238"/>
          <p14:tracePt t="143700" x="7661275" y="2036763"/>
          <p14:tracePt t="143712" x="7680325" y="2044700"/>
          <p14:tracePt t="143723" x="7688263" y="2062163"/>
          <p14:tracePt t="143738" x="7705725" y="2071688"/>
          <p14:tracePt t="143754" x="7732713" y="2089150"/>
          <p14:tracePt t="143771" x="7759700" y="2116138"/>
          <p14:tracePt t="143788" x="7813675" y="2160588"/>
          <p14:tracePt t="143804" x="7848600" y="2205038"/>
          <p14:tracePt t="143822" x="7875588" y="2241550"/>
          <p14:tracePt t="143838" x="7939088" y="2339975"/>
          <p14:tracePt t="143854" x="7966075" y="2374900"/>
          <p14:tracePt t="143871" x="8001000" y="2455863"/>
          <p14:tracePt t="143888" x="8018463" y="2490788"/>
          <p14:tracePt t="143904" x="8027988" y="2517775"/>
          <p14:tracePt t="143921" x="8037513" y="2571750"/>
          <p14:tracePt t="143938" x="8037513" y="2581275"/>
          <p14:tracePt t="143954" x="8037513" y="2589213"/>
          <p14:tracePt t="143971" x="8037513" y="2608263"/>
          <p14:tracePt t="144595" x="8027988" y="2608263"/>
          <p14:tracePt t="144606" x="8018463" y="2598738"/>
          <p14:tracePt t="144619" x="8010525" y="2598738"/>
          <p14:tracePt t="144630" x="7991475" y="2581275"/>
          <p14:tracePt t="144644" x="7974013" y="2571750"/>
          <p14:tracePt t="144656" x="7966075" y="2571750"/>
          <p14:tracePt t="144671" x="7947025" y="2554288"/>
          <p14:tracePt t="144688" x="7929563" y="2544763"/>
          <p14:tracePt t="144705" x="7912100" y="2527300"/>
          <p14:tracePt t="144721" x="7894638" y="2509838"/>
          <p14:tracePt t="144738" x="7875588" y="2500313"/>
          <p14:tracePt t="144755" x="7804150" y="2465388"/>
          <p14:tracePt t="144771" x="7777163" y="2446338"/>
          <p14:tracePt t="144788" x="7751763" y="2428875"/>
          <p14:tracePt t="144805" x="7724775" y="2393950"/>
          <p14:tracePt t="144821" x="7715250" y="2393950"/>
          <p14:tracePt t="144838" x="7715250" y="2374900"/>
          <p14:tracePt t="146578" x="7715250" y="2384425"/>
          <p14:tracePt t="146897" x="7715250" y="2374900"/>
          <p14:tracePt t="146909" x="7705725" y="2374900"/>
          <p14:tracePt t="146922" x="7688263" y="2357438"/>
          <p14:tracePt t="146933" x="7670800" y="2347913"/>
          <p14:tracePt t="146947" x="7643813" y="2330450"/>
          <p14:tracePt t="146958" x="7589838" y="2303463"/>
          <p14:tracePt t="146972" x="7554913" y="2276475"/>
          <p14:tracePt t="146989" x="7510463" y="2251075"/>
          <p14:tracePt t="147005" x="7466013" y="2224088"/>
          <p14:tracePt t="147022" x="7402513" y="2179638"/>
          <p14:tracePt t="147039" x="7367588" y="2170113"/>
          <p14:tracePt t="147056" x="7323138" y="2152650"/>
          <p14:tracePt t="147056" x="7296150" y="2133600"/>
          <p14:tracePt t="147072" x="7259638" y="2116138"/>
          <p14:tracePt t="147089" x="7224713" y="2098675"/>
          <p14:tracePt t="147105" x="7188200" y="2089150"/>
          <p14:tracePt t="147122" x="7143750" y="2062163"/>
          <p14:tracePt t="147139" x="7116763" y="2044700"/>
          <p14:tracePt t="147155" x="7045325" y="2017713"/>
          <p14:tracePt t="147172" x="7018338" y="2017713"/>
          <p14:tracePt t="147189" x="6983413" y="2017713"/>
          <p14:tracePt t="147205" x="6929438" y="2009775"/>
          <p14:tracePt t="147223" x="6911975" y="2000250"/>
          <p14:tracePt t="147239" x="6884988" y="1990725"/>
          <p14:tracePt t="147255" x="6875463" y="1990725"/>
          <p14:tracePt t="147272" x="6858000" y="1982788"/>
          <p14:tracePt t="147289" x="6840538" y="1982788"/>
          <p14:tracePt t="147306" x="6813550" y="1982788"/>
          <p14:tracePt t="147322" x="6786563" y="1982788"/>
          <p14:tracePt t="147339" x="6769100" y="1973263"/>
          <p14:tracePt t="147356" x="6751638" y="1965325"/>
          <p14:tracePt t="147372" x="6742113" y="1965325"/>
          <p14:tracePt t="147389" x="6705600" y="1965325"/>
          <p14:tracePt t="147406" x="6680200" y="1965325"/>
          <p14:tracePt t="147423" x="6653213" y="1965325"/>
          <p14:tracePt t="147439" x="6616700" y="1965325"/>
          <p14:tracePt t="147455" x="6599238" y="1965325"/>
          <p14:tracePt t="147472" x="6581775" y="1965325"/>
          <p14:tracePt t="147489" x="6537325" y="1965325"/>
          <p14:tracePt t="147506" x="6527800" y="1965325"/>
          <p14:tracePt t="147522" x="6491288" y="1965325"/>
          <p14:tracePt t="147539" x="6483350" y="1965325"/>
          <p14:tracePt t="147556" x="6473825" y="1965325"/>
          <p14:tracePt t="147572" x="6446838" y="1965325"/>
          <p14:tracePt t="147589" x="6438900" y="1973263"/>
          <p14:tracePt t="147606" x="6411913" y="1982788"/>
          <p14:tracePt t="147622" x="6384925" y="2000250"/>
          <p14:tracePt t="147639" x="6367463" y="2009775"/>
          <p14:tracePt t="147656" x="6367463" y="2017713"/>
          <p14:tracePt t="147672" x="6330950" y="2036763"/>
          <p14:tracePt t="147689" x="6323013" y="2044700"/>
          <p14:tracePt t="147706" x="6296025" y="2062163"/>
          <p14:tracePt t="147722" x="6251575" y="2089150"/>
          <p14:tracePt t="147740" x="6232525" y="2098675"/>
          <p14:tracePt t="147756" x="6205538" y="2108200"/>
          <p14:tracePt t="147772" x="6188075" y="2116138"/>
          <p14:tracePt t="147789" x="6170613" y="2116138"/>
          <p14:tracePt t="147806" x="6134100" y="2125663"/>
          <p14:tracePt t="147822" x="6116638" y="2125663"/>
          <p14:tracePt t="147839" x="6108700" y="2125663"/>
          <p14:tracePt t="147963" x="6116638" y="2125663"/>
          <p14:tracePt t="147975" x="6126163" y="2116138"/>
          <p14:tracePt t="147989" x="6153150" y="2108200"/>
          <p14:tracePt t="148000" x="6161088" y="2089150"/>
          <p14:tracePt t="148012" x="6180138" y="2081213"/>
          <p14:tracePt t="148025" x="6205538" y="2062163"/>
          <p14:tracePt t="148039" x="6215063" y="2054225"/>
          <p14:tracePt t="148056" x="6224588" y="2044700"/>
          <p14:tracePt t="148074" x="6242050" y="2044700"/>
          <p14:tracePt t="148111" x="6251575" y="2036763"/>
          <p14:tracePt t="148123" x="6259513" y="2036763"/>
          <p14:tracePt t="148135" x="6276975" y="2036763"/>
          <p14:tracePt t="148147" x="6286500" y="2027238"/>
          <p14:tracePt t="148160" x="6296025" y="2027238"/>
          <p14:tracePt t="148172" x="6323013" y="2027238"/>
          <p14:tracePt t="148189" x="6340475" y="2017713"/>
          <p14:tracePt t="148206" x="6357938" y="2009775"/>
          <p14:tracePt t="148223" x="6375400" y="2000250"/>
          <p14:tracePt t="148239" x="6384925" y="2000250"/>
          <p14:tracePt t="148256" x="6394450" y="2000250"/>
          <p14:tracePt t="148272" x="6411913" y="1990725"/>
          <p14:tracePt t="148317" x="6419850" y="1990725"/>
          <p14:tracePt t="148967" x="6402388" y="1990725"/>
          <p14:tracePt t="148980" x="6394450" y="1990725"/>
          <p14:tracePt t="148992" x="6367463" y="1990725"/>
          <p14:tracePt t="149005" x="6348413" y="1990725"/>
          <p14:tracePt t="149017" x="6330950" y="1990725"/>
          <p14:tracePt t="149029" x="6313488" y="1990725"/>
          <p14:tracePt t="149041" x="6303963" y="1990725"/>
          <p14:tracePt t="149056" x="6296025" y="1990725"/>
          <p14:tracePt t="149073" x="6276975" y="1990725"/>
          <p14:tracePt t="149090" x="6269038" y="1990725"/>
          <p14:tracePt t="149106" x="6259513" y="1990725"/>
          <p14:tracePt t="149123" x="6251575" y="1990725"/>
          <p14:tracePt t="149139" x="6232525" y="1990725"/>
          <p14:tracePt t="149156" x="6224588" y="1990725"/>
          <p14:tracePt t="149173" x="6215063" y="1990725"/>
          <p14:tracePt t="149189" x="6197600" y="1990725"/>
          <p14:tracePt t="149225" x="6188075" y="1990725"/>
          <p14:tracePt t="149238" x="6180138" y="1990725"/>
          <p14:tracePt t="149249" x="6180138" y="2000250"/>
          <p14:tracePt t="149262" x="6170613" y="2009775"/>
          <p14:tracePt t="149286" x="6161088" y="2009775"/>
          <p14:tracePt t="149299" x="6153150" y="2017713"/>
          <p14:tracePt t="149310" x="6143625" y="2027238"/>
          <p14:tracePt t="149323" x="6143625" y="2036763"/>
          <p14:tracePt t="149339" x="6134100" y="2036763"/>
          <p14:tracePt t="149356" x="6126163" y="2044700"/>
          <p14:tracePt t="149373" x="6108700" y="2054225"/>
          <p14:tracePt t="149389" x="6108700" y="2062163"/>
          <p14:tracePt t="149406" x="6099175" y="2062163"/>
          <p14:tracePt t="149423" x="6081713" y="2081213"/>
          <p14:tracePt t="149439" x="6081713" y="2089150"/>
          <p14:tracePt t="149456" x="6072188" y="2089150"/>
          <p14:tracePt t="149825" x="6081713" y="2098675"/>
          <p14:tracePt t="149841" x="6089650" y="2108200"/>
          <p14:tracePt t="149850" x="6099175" y="2125663"/>
          <p14:tracePt t="149862" x="6108700" y="2143125"/>
          <p14:tracePt t="149874" x="6134100" y="2179638"/>
          <p14:tracePt t="149889" x="6170613" y="2241550"/>
          <p14:tracePt t="149906" x="6205538" y="2276475"/>
          <p14:tracePt t="149923" x="6269038" y="2393950"/>
          <p14:tracePt t="149939" x="6303963" y="2446338"/>
          <p14:tracePt t="149956" x="6330950" y="2500313"/>
          <p14:tracePt t="149973" x="6375400" y="2571750"/>
          <p14:tracePt t="149990" x="6394450" y="2589213"/>
          <p14:tracePt t="150006" x="6402388" y="2608263"/>
          <p14:tracePt t="150023" x="6411913" y="2625725"/>
          <p14:tracePt t="150071" x="6419850" y="2633663"/>
          <p14:tracePt t="150132" x="6419850" y="2643188"/>
          <p14:tracePt t="151590" x="6419850" y="2633663"/>
          <p14:tracePt t="151613" x="6419850" y="2616200"/>
          <p14:tracePt t="151627" x="6419850" y="2598738"/>
          <p14:tracePt t="151639" x="6419850" y="2571750"/>
          <p14:tracePt t="151651" x="6419850" y="2544763"/>
          <p14:tracePt t="151663" x="6419850" y="2509838"/>
          <p14:tracePt t="151675" x="6419850" y="2482850"/>
          <p14:tracePt t="151690" x="6419850" y="2455863"/>
          <p14:tracePt t="151707" x="6419850" y="2438400"/>
          <p14:tracePt t="151724" x="6419850" y="2428875"/>
          <p14:tracePt t="151740" x="6429375" y="2384425"/>
          <p14:tracePt t="151757" x="6446838" y="2347913"/>
          <p14:tracePt t="151773" x="6473825" y="2286000"/>
          <p14:tracePt t="151790" x="6483350" y="2259013"/>
          <p14:tracePt t="151807" x="6483350" y="2241550"/>
          <p14:tracePt t="151824" x="6483350" y="2214563"/>
          <p14:tracePt t="151840" x="6483350" y="2205038"/>
          <p14:tracePt t="151857" x="6483350" y="2187575"/>
          <p14:tracePt t="151874" x="6483350" y="2152650"/>
          <p14:tracePt t="151890" x="6491288" y="2125663"/>
          <p14:tracePt t="151907" x="6491288" y="2098675"/>
          <p14:tracePt t="151923" x="6491288" y="2054225"/>
          <p14:tracePt t="151940" x="6491288" y="2027238"/>
          <p14:tracePt t="151957" x="6491288" y="2017713"/>
          <p14:tracePt t="151974" x="6491288" y="1982788"/>
          <p14:tracePt t="151990" x="6483350" y="1973263"/>
          <p14:tracePt t="152007" x="6473825" y="1946275"/>
          <p14:tracePt t="152030" x="6465888" y="1946275"/>
          <p14:tracePt t="152117" x="6456363" y="1946275"/>
          <p14:tracePt t="152140" x="6446838" y="1946275"/>
          <p14:tracePt t="152189" x="6438900" y="1946275"/>
          <p14:tracePt t="152325" x="6429375" y="1946275"/>
          <p14:tracePt t="152374" x="6419850" y="1946275"/>
          <p14:tracePt t="152398" x="6419850" y="1955800"/>
          <p14:tracePt t="152411" x="6411913" y="1965325"/>
          <p14:tracePt t="152435" x="6394450" y="1965325"/>
          <p14:tracePt t="152447" x="6394450" y="1973263"/>
          <p14:tracePt t="152459" x="6384925" y="1973263"/>
          <p14:tracePt t="152496" x="6367463" y="1982788"/>
          <p14:tracePt t="152520" x="6357938" y="1990725"/>
          <p14:tracePt t="152533" x="6348413" y="1990725"/>
          <p14:tracePt t="152545" x="6340475" y="1990725"/>
          <p14:tracePt t="152570" x="6330950" y="1990725"/>
          <p14:tracePt t="152582" x="6330950" y="2000250"/>
          <p14:tracePt t="152594" x="6323013" y="2000250"/>
          <p14:tracePt t="152618" x="6303963" y="2009775"/>
          <p14:tracePt t="152630" x="6296025" y="2009775"/>
          <p14:tracePt t="152643" x="6286500" y="2017713"/>
          <p14:tracePt t="152656" x="6276975" y="2017713"/>
          <p14:tracePt t="152667" x="6269038" y="2017713"/>
          <p14:tracePt t="152680" x="6259513" y="2027238"/>
          <p14:tracePt t="152693" x="6251575" y="2027238"/>
          <p14:tracePt t="152707" x="6232525" y="2036763"/>
          <p14:tracePt t="152729" x="6224588" y="2036763"/>
          <p14:tracePt t="152741" x="6205538" y="2036763"/>
          <p14:tracePt t="152757" x="6205538" y="2044700"/>
          <p14:tracePt t="152774" x="6188075" y="2044700"/>
          <p14:tracePt t="152791" x="6180138" y="2054225"/>
          <p14:tracePt t="152814" x="6170613" y="2054225"/>
          <p14:tracePt t="153538" x="6180138" y="2054225"/>
          <p14:tracePt t="153563" x="6188075" y="2054225"/>
          <p14:tracePt t="153575" x="6197600" y="2044700"/>
          <p14:tracePt t="153599" x="6205538" y="2044700"/>
          <p14:tracePt t="153611" x="6215063" y="2044700"/>
          <p14:tracePt t="153623" x="6224588" y="2036763"/>
          <p14:tracePt t="153636" x="6242050" y="2027238"/>
          <p14:tracePt t="153647" x="6259513" y="2027238"/>
          <p14:tracePt t="153660" x="6276975" y="2017713"/>
          <p14:tracePt t="153674" x="6296025" y="2017713"/>
          <p14:tracePt t="153691" x="6323013" y="2017713"/>
          <p14:tracePt t="153707" x="6340475" y="2017713"/>
          <p14:tracePt t="153724" x="6394450" y="2017713"/>
          <p14:tracePt t="153741" x="6419850" y="2017713"/>
          <p14:tracePt t="153758" x="6473825" y="2009775"/>
          <p14:tracePt t="153774" x="6500813" y="2000250"/>
          <p14:tracePt t="153791" x="6518275" y="1990725"/>
          <p14:tracePt t="153808" x="6527800" y="1990725"/>
          <p14:tracePt t="153824" x="6554788" y="1973263"/>
          <p14:tracePt t="153841" x="6562725" y="1973263"/>
          <p14:tracePt t="153857" x="6581775" y="1965325"/>
          <p14:tracePt t="153881" x="6589713" y="1955800"/>
          <p14:tracePt t="153954" x="6589713" y="1946275"/>
          <p14:tracePt t="154052" x="6589713" y="1938338"/>
          <p14:tracePt t="154150" x="6581775" y="1938338"/>
          <p14:tracePt t="154174" x="6572250" y="1938338"/>
          <p14:tracePt t="154187" x="6562725" y="1938338"/>
          <p14:tracePt t="154236" x="6554788" y="1938338"/>
          <p14:tracePt t="154261" x="6545263" y="1938338"/>
          <p14:tracePt t="154285" x="6537325" y="1938338"/>
          <p14:tracePt t="154297" x="6527800" y="1938338"/>
          <p14:tracePt t="154322" x="6510338" y="1938338"/>
          <p14:tracePt t="154335" x="6500813" y="1946275"/>
          <p14:tracePt t="154348" x="6483350" y="1955800"/>
          <p14:tracePt t="154358" x="6465888" y="1965325"/>
          <p14:tracePt t="154374" x="6456363" y="1965325"/>
          <p14:tracePt t="154384" x="6438900" y="1973263"/>
          <p14:tracePt t="154394" x="6411913" y="1990725"/>
          <p14:tracePt t="154408" x="6394450" y="1990725"/>
          <p14:tracePt t="154424" x="6375400" y="2000250"/>
          <p14:tracePt t="154441" x="6348413" y="2017713"/>
          <p14:tracePt t="154458" x="6330950" y="2027238"/>
          <p14:tracePt t="154475" x="6323013" y="2027238"/>
          <p14:tracePt t="159149" x="6323013" y="2017713"/>
          <p14:tracePt t="159161" x="6313488" y="2017713"/>
          <p14:tracePt t="159174" x="6303963" y="2017713"/>
          <p14:tracePt t="159186" x="6286500" y="2017713"/>
          <p14:tracePt t="159198" x="6259513" y="2017713"/>
          <p14:tracePt t="159211" x="6242050" y="2017713"/>
          <p14:tracePt t="159226" x="6215063" y="2017713"/>
          <p14:tracePt t="159242" x="6188075" y="2027238"/>
          <p14:tracePt t="159259" x="6134100" y="2036763"/>
          <p14:tracePt t="159276" x="6116638" y="2036763"/>
          <p14:tracePt t="159293" x="6099175" y="2044700"/>
          <p14:tracePt t="159309" x="6072188" y="2044700"/>
          <p14:tracePt t="159326" x="6045200" y="2044700"/>
          <p14:tracePt t="159342" x="6037263" y="2044700"/>
          <p14:tracePt t="159359" x="5991225" y="2044700"/>
          <p14:tracePt t="159376" x="5973763" y="2044700"/>
          <p14:tracePt t="159393" x="5946775" y="2044700"/>
          <p14:tracePt t="159409" x="5938838" y="2044700"/>
          <p14:tracePt t="159426" x="5902325" y="2044700"/>
          <p14:tracePt t="159443" x="5902325" y="2036763"/>
          <p14:tracePt t="159459" x="5894388" y="2027238"/>
          <p14:tracePt t="159476" x="5875338" y="2027238"/>
          <p14:tracePt t="159492" x="5867400" y="2027238"/>
          <p14:tracePt t="159509" x="5848350" y="2027238"/>
          <p14:tracePt t="159526" x="5840413" y="2017713"/>
          <p14:tracePt t="159543" x="5822950" y="2017713"/>
          <p14:tracePt t="159559" x="5813425" y="2017713"/>
          <p14:tracePt t="159578" x="5803900" y="2009775"/>
          <p14:tracePt t="159602" x="5786438" y="2000250"/>
          <p14:tracePt t="159628" x="5776913" y="1990725"/>
          <p14:tracePt t="159651" x="5776913" y="1982788"/>
          <p14:tracePt t="159676" x="5776913" y="1973263"/>
          <p14:tracePt t="159750" x="5786438" y="1973263"/>
          <p14:tracePt t="159762" x="5795963" y="1965325"/>
          <p14:tracePt t="159773" x="5803900" y="1965325"/>
          <p14:tracePt t="159787" x="5813425" y="1965325"/>
          <p14:tracePt t="159799" x="5830888" y="1965325"/>
          <p14:tracePt t="159822" x="5840413" y="1955800"/>
          <p14:tracePt t="159836" x="5857875" y="1955800"/>
          <p14:tracePt t="159847" x="5857875" y="1946275"/>
          <p14:tracePt t="159860" x="5875338" y="1946275"/>
          <p14:tracePt t="159876" x="5884863" y="1938338"/>
          <p14:tracePt t="159893" x="5894388" y="1928813"/>
          <p14:tracePt t="159909" x="5902325" y="1919288"/>
          <p14:tracePt t="159926" x="5929313" y="1901825"/>
          <p14:tracePt t="159943" x="5938838" y="1893888"/>
          <p14:tracePt t="159959" x="5946775" y="1874838"/>
          <p14:tracePt t="159976" x="5956300" y="1874838"/>
          <p14:tracePt t="160044" x="5938838" y="1874838"/>
          <p14:tracePt t="160055" x="5938838" y="1884363"/>
          <p14:tracePt t="160067" x="5919788" y="1884363"/>
          <p14:tracePt t="160079" x="5902325" y="1893888"/>
          <p14:tracePt t="160093" x="5875338" y="1919288"/>
          <p14:tracePt t="160109" x="5830888" y="1946275"/>
          <p14:tracePt t="160126" x="5786438" y="1965325"/>
          <p14:tracePt t="160143" x="5741988" y="1990725"/>
          <p14:tracePt t="160178" x="5732463" y="2000250"/>
          <p14:tracePt t="160215" x="5732463" y="2009775"/>
          <p14:tracePt t="160350" x="5741988" y="2000250"/>
          <p14:tracePt t="160375" x="5751513" y="2000250"/>
          <p14:tracePt t="160386" x="5751513" y="1990725"/>
          <p14:tracePt t="160399" x="5759450" y="1990725"/>
          <p14:tracePt t="160413" x="5768975" y="1982788"/>
          <p14:tracePt t="160426" x="5768975" y="1973263"/>
          <p14:tracePt t="160443" x="5776913" y="1973263"/>
          <p14:tracePt t="160460" x="5786438" y="1965325"/>
          <p14:tracePt t="160476" x="5803900" y="1955800"/>
          <p14:tracePt t="160496" x="5813425" y="1946275"/>
          <p14:tracePt t="160608" x="5795963" y="1955800"/>
          <p14:tracePt t="160620" x="5786438" y="1955800"/>
          <p14:tracePt t="160632" x="5776913" y="1965325"/>
          <p14:tracePt t="160643" x="5776913" y="1973263"/>
          <p14:tracePt t="160660" x="5768975" y="1973263"/>
          <p14:tracePt t="160693" x="5768975" y="1982788"/>
          <p14:tracePt t="160803" x="5776913" y="1973263"/>
          <p14:tracePt t="160815" x="5795963" y="1955800"/>
          <p14:tracePt t="160828" x="5803900" y="1946275"/>
          <p14:tracePt t="160840" x="5813425" y="1938338"/>
          <p14:tracePt t="160852" x="5822950" y="1938338"/>
          <p14:tracePt t="160964" x="5813425" y="1938338"/>
          <p14:tracePt t="160987" x="5795963" y="1946275"/>
          <p14:tracePt t="160999" x="5786438" y="1955800"/>
          <p14:tracePt t="161011" x="5776913" y="1955800"/>
          <p14:tracePt t="161023" x="5768975" y="1955800"/>
          <p14:tracePt t="161036" x="5768975" y="1965325"/>
          <p14:tracePt t="161073" x="5768975" y="1973263"/>
          <p14:tracePt t="161146" x="5768975" y="1965325"/>
          <p14:tracePt t="161158" x="5776913" y="1946275"/>
          <p14:tracePt t="161171" x="5803900" y="1938338"/>
          <p14:tracePt t="161182" x="5830888" y="1911350"/>
          <p14:tracePt t="161195" x="5867400" y="1884363"/>
          <p14:tracePt t="161210" x="5884863" y="1866900"/>
          <p14:tracePt t="161226" x="5884863" y="1857375"/>
          <p14:tracePt t="161243" x="5894388" y="1857375"/>
          <p14:tracePt t="161306" x="5884863" y="1866900"/>
          <p14:tracePt t="161318" x="5867400" y="1884363"/>
          <p14:tracePt t="161330" x="5848350" y="1893888"/>
          <p14:tracePt t="161342" x="5840413" y="1911350"/>
          <p14:tracePt t="161354" x="5830888" y="1911350"/>
          <p14:tracePt t="161367" x="5822950" y="1911350"/>
          <p14:tracePt t="161464" x="5830888" y="1911350"/>
          <p14:tracePt t="161477" x="5840413" y="1911350"/>
          <p14:tracePt t="161490" x="5848350" y="1901825"/>
          <p14:tracePt t="161501" x="5857875" y="1901825"/>
          <p14:tracePt t="161601" x="5857875" y="1911350"/>
          <p14:tracePt t="161611" x="5848350" y="1911350"/>
          <p14:tracePt t="161624" x="5830888" y="1928813"/>
          <p14:tracePt t="161635" x="5830888" y="1938338"/>
          <p14:tracePt t="161649" x="5822950" y="1938338"/>
          <p14:tracePt t="161723" x="5830888" y="1928813"/>
          <p14:tracePt t="161734" x="5848350" y="1919288"/>
          <p14:tracePt t="161745" x="5867400" y="1901825"/>
          <p14:tracePt t="161772" x="5875338" y="1893888"/>
          <p14:tracePt t="161869" x="5867400" y="1901825"/>
          <p14:tracePt t="161882" x="5857875" y="1911350"/>
          <p14:tracePt t="161894" x="5857875" y="1919288"/>
          <p14:tracePt t="161990" x="5857875" y="1911350"/>
          <p14:tracePt t="164417" x="5857875" y="1919288"/>
          <p14:tracePt t="165422" x="5857875" y="1928813"/>
          <p14:tracePt t="166243" x="5867400" y="1928813"/>
          <p14:tracePt t="166955" x="5875338" y="1928813"/>
          <p14:tracePt t="166978" x="5894388" y="1928813"/>
          <p14:tracePt t="167002" x="5911850" y="1928813"/>
          <p14:tracePt t="167015" x="5911850" y="1938338"/>
          <p14:tracePt t="167028" x="5919788" y="1938338"/>
          <p14:tracePt t="167039" x="5929313" y="1946275"/>
          <p14:tracePt t="167051" x="5938838" y="1946275"/>
          <p14:tracePt t="167064" x="5938838" y="1955800"/>
          <p14:tracePt t="167078" x="5946775" y="1955800"/>
          <p14:tracePt t="167113" x="5956300" y="1965325"/>
          <p14:tracePt t="167138" x="5956300" y="1973263"/>
          <p14:tracePt t="167175" x="5965825" y="1973263"/>
          <p14:tracePt t="167248" x="5973763" y="1982788"/>
          <p14:tracePt t="167272" x="5983288" y="1990725"/>
          <p14:tracePt t="167285" x="5983288" y="2000250"/>
          <p14:tracePt t="167297" x="6000750" y="2009775"/>
          <p14:tracePt t="167321" x="6010275" y="2017713"/>
          <p14:tracePt t="167332" x="6010275" y="2027238"/>
          <p14:tracePt t="167358" x="6018213" y="2027238"/>
          <p14:tracePt t="167517" x="6027738" y="2036763"/>
          <p14:tracePt t="167543" x="6037263" y="2036763"/>
          <p14:tracePt t="167555" x="6037263" y="2044700"/>
          <p14:tracePt t="167579" x="6045200" y="2044700"/>
          <p14:tracePt t="167628" x="6045200" y="2054225"/>
          <p14:tracePt t="168093" x="6054725" y="2062163"/>
          <p14:tracePt t="168118" x="6062663" y="2071688"/>
          <p14:tracePt t="168142" x="6072188" y="2081213"/>
          <p14:tracePt t="168154" x="6081713" y="2089150"/>
          <p14:tracePt t="168253" x="6089650" y="2089150"/>
          <p14:tracePt t="168277" x="6089650" y="2098675"/>
          <p14:tracePt t="176731" x="6134100" y="2098675"/>
          <p14:tracePt t="176745" x="6197600" y="2116138"/>
          <p14:tracePt t="176756" x="6276975" y="2133600"/>
          <p14:tracePt t="176767" x="6375400" y="2160588"/>
          <p14:tracePt t="176781" x="6518275" y="2205038"/>
          <p14:tracePt t="176798" x="6688138" y="2241550"/>
          <p14:tracePt t="176815" x="6840538" y="2295525"/>
          <p14:tracePt t="176831" x="7143750" y="2374900"/>
          <p14:tracePt t="176848" x="7242175" y="2401888"/>
          <p14:tracePt t="176865" x="7313613" y="2419350"/>
          <p14:tracePt t="176881" x="7402513" y="2455863"/>
          <p14:tracePt t="176898" x="7412038" y="2465388"/>
          <p14:tracePt t="176915" x="7429500" y="2465388"/>
          <p14:tracePt t="176938" x="7446963" y="2465388"/>
          <p14:tracePt t="176952" x="7456488" y="2455863"/>
          <p14:tracePt t="176964" x="7466013" y="2446338"/>
          <p14:tracePt t="177050" x="7518400" y="2455863"/>
          <p14:tracePt t="177062" x="7599363" y="2509838"/>
          <p14:tracePt t="177073" x="7680325" y="2571750"/>
          <p14:tracePt t="177086" x="7742238" y="2625725"/>
          <p14:tracePt t="177098" x="7804150" y="2670175"/>
          <p14:tracePt t="177115" x="7831138" y="2705100"/>
          <p14:tracePt t="177131" x="7840663" y="2724150"/>
          <p14:tracePt t="177148" x="7840663" y="2732088"/>
          <p14:tracePt t="177165" x="7840663" y="2741613"/>
          <p14:tracePt t="177181" x="7840663" y="2751138"/>
          <p14:tracePt t="177198" x="7751763" y="2751138"/>
          <p14:tracePt t="177214" x="7688263" y="2759075"/>
          <p14:tracePt t="177231" x="7626350" y="2759075"/>
          <p14:tracePt t="177248" x="7554913" y="2759075"/>
          <p14:tracePt t="177265" x="7527925" y="2759075"/>
          <p14:tracePt t="177281" x="7518400" y="2759075"/>
          <p14:tracePt t="177298" x="7510463" y="2759075"/>
          <p14:tracePt t="177345" x="7500938" y="2759075"/>
          <p14:tracePt t="177357" x="7500938" y="2751138"/>
          <p14:tracePt t="177381" x="7500938" y="2741613"/>
          <p14:tracePt t="177392" x="7491413" y="2741613"/>
          <p14:tracePt t="177417" x="7491413" y="2732088"/>
          <p14:tracePt t="177442" x="7483475" y="2732088"/>
          <p14:tracePt t="177454" x="7483475" y="2724150"/>
          <p14:tracePt t="177503" x="7483475" y="2714625"/>
          <p14:tracePt t="177515" x="7473950" y="2714625"/>
          <p14:tracePt t="186642" x="7473950" y="2705100"/>
          <p14:tracePt t="186654" x="7466013" y="2705100"/>
          <p14:tracePt t="186667" x="7439025" y="2697163"/>
          <p14:tracePt t="186679" x="7419975" y="2687638"/>
          <p14:tracePt t="186691" x="7402513" y="2679700"/>
          <p14:tracePt t="186704" x="7367588" y="2679700"/>
          <p14:tracePt t="186718" x="7313613" y="2660650"/>
          <p14:tracePt t="186734" x="7259638" y="2652713"/>
          <p14:tracePt t="186752" x="7205663" y="2625725"/>
          <p14:tracePt t="186768" x="7081838" y="2554288"/>
          <p14:tracePt t="186784" x="7045325" y="2527300"/>
          <p14:tracePt t="186801" x="7010400" y="2490788"/>
          <p14:tracePt t="186827" x="7000875" y="2482850"/>
          <p14:tracePt t="186887" x="6991350" y="2482850"/>
          <p14:tracePt t="186911" x="6983413" y="2482850"/>
          <p14:tracePt t="186923" x="6973888" y="2482850"/>
          <p14:tracePt t="186948" x="6965950" y="2482850"/>
          <p14:tracePt t="186961" x="6956425" y="2482850"/>
          <p14:tracePt t="186973" x="6946900" y="2482850"/>
          <p14:tracePt t="186985" x="6938963" y="2482850"/>
          <p14:tracePt t="186997" x="6911975" y="2482850"/>
          <p14:tracePt t="187009" x="6884988" y="2482850"/>
          <p14:tracePt t="187021" x="6840538" y="2490788"/>
          <p14:tracePt t="187034" x="6804025" y="2500313"/>
          <p14:tracePt t="187051" x="6759575" y="2509838"/>
          <p14:tracePt t="187068" x="6732588" y="2517775"/>
          <p14:tracePt t="187084" x="6715125" y="2517775"/>
          <p14:tracePt t="187133" x="6705600" y="2517775"/>
          <p14:tracePt t="187144" x="6697663" y="2527300"/>
          <p14:tracePt t="187157" x="6680200" y="2536825"/>
          <p14:tracePt t="187169" x="6661150" y="2536825"/>
          <p14:tracePt t="187193" x="6653213" y="2536825"/>
          <p14:tracePt t="187598" x="6653213" y="2544763"/>
          <p14:tracePt t="187610" x="6643688" y="2544763"/>
          <p14:tracePt t="187624" x="6626225" y="2544763"/>
          <p14:tracePt t="187646" x="6616700" y="2544763"/>
          <p14:tracePt t="187659" x="6589713" y="2527300"/>
          <p14:tracePt t="187672" x="6581775" y="2517775"/>
          <p14:tracePt t="187683" x="6562725" y="2500313"/>
          <p14:tracePt t="187696" x="6545263" y="2482850"/>
          <p14:tracePt t="187708" x="6527800" y="2455863"/>
          <p14:tracePt t="187720" x="6518275" y="2428875"/>
          <p14:tracePt t="187734" x="6500813" y="2401888"/>
          <p14:tracePt t="187751" x="6491288" y="2374900"/>
          <p14:tracePt t="187768" x="6491288" y="2312988"/>
          <p14:tracePt t="187785" x="6491288" y="2286000"/>
          <p14:tracePt t="187801" x="6491288" y="2268538"/>
          <p14:tracePt t="187818" x="6491288" y="2251075"/>
          <p14:tracePt t="187835" x="6491288" y="2241550"/>
          <p14:tracePt t="187851" x="6491288" y="2232025"/>
          <p14:tracePt t="187868" x="6491288" y="2205038"/>
          <p14:tracePt t="187885" x="6491288" y="2187575"/>
          <p14:tracePt t="187902" x="6491288" y="2170113"/>
          <p14:tracePt t="187918" x="6500813" y="2152650"/>
          <p14:tracePt t="187934" x="6500813" y="2143125"/>
          <p14:tracePt t="187951" x="6500813" y="2133600"/>
          <p14:tracePt t="187968" x="6500813" y="2125663"/>
          <p14:tracePt t="187985" x="6518275" y="2098675"/>
          <p14:tracePt t="188001" x="6527800" y="2071688"/>
          <p14:tracePt t="188018" x="6527800" y="2036763"/>
          <p14:tracePt t="188035" x="6527800" y="2017713"/>
          <p14:tracePt t="188051" x="6527800" y="2009775"/>
          <p14:tracePt t="188088" x="6527800" y="2000250"/>
          <p14:tracePt t="188112" x="6527800" y="1990725"/>
          <p14:tracePt t="188136" x="6518275" y="1990725"/>
          <p14:tracePt t="188150" x="6510338" y="1990725"/>
          <p14:tracePt t="188161" x="6491288" y="1990725"/>
          <p14:tracePt t="188173" x="6473825" y="1990725"/>
          <p14:tracePt t="188186" x="6446838" y="1990725"/>
          <p14:tracePt t="188201" x="6438900" y="1990725"/>
          <p14:tracePt t="188218" x="6429375" y="1990725"/>
          <p14:tracePt t="188235" x="6394450" y="1990725"/>
          <p14:tracePt t="188251" x="6384925" y="1990725"/>
          <p14:tracePt t="188268" x="6367463" y="1990725"/>
          <p14:tracePt t="188285" x="6340475" y="2000250"/>
          <p14:tracePt t="188301" x="6323013" y="2009775"/>
          <p14:tracePt t="188318" x="6313488" y="2017713"/>
          <p14:tracePt t="188335" x="6296025" y="2027238"/>
          <p14:tracePt t="188351" x="6296025" y="2036763"/>
          <p14:tracePt t="188368" x="6286500" y="2036763"/>
          <p14:tracePt t="188385" x="6276975" y="2044700"/>
          <p14:tracePt t="188401" x="6269038" y="2054225"/>
          <p14:tracePt t="188418" x="6251575" y="2054225"/>
          <p14:tracePt t="188418" x="6242050" y="2054225"/>
          <p14:tracePt t="188435" x="6232525" y="2062163"/>
          <p14:tracePt t="188479" x="6224588" y="2062163"/>
          <p14:tracePt t="188883" x="6224588" y="2071688"/>
          <p14:tracePt t="188921" x="6232525" y="2071688"/>
          <p14:tracePt t="191273" x="6224588" y="2071688"/>
          <p14:tracePt t="191285" x="6215063" y="2071688"/>
          <p14:tracePt t="191296" x="6197600" y="2071688"/>
          <p14:tracePt t="191310" x="6180138" y="2071688"/>
          <p14:tracePt t="191321" x="6161088" y="2071688"/>
          <p14:tracePt t="191336" x="6143625" y="2071688"/>
          <p14:tracePt t="191352" x="6126163" y="2071688"/>
          <p14:tracePt t="191369" x="6116638" y="2071688"/>
          <p14:tracePt t="191386" x="6089650" y="2071688"/>
          <p14:tracePt t="191402" x="6072188" y="2071688"/>
          <p14:tracePt t="191419" x="6072188" y="2062163"/>
          <p14:tracePt t="191436" x="6062663" y="2054225"/>
          <p14:tracePt t="191452" x="6045200" y="2044700"/>
          <p14:tracePt t="191469" x="6037263" y="2036763"/>
          <p14:tracePt t="191486" x="6027738" y="2027238"/>
          <p14:tracePt t="191502" x="6018213" y="2017713"/>
          <p14:tracePt t="191519" x="6010275" y="2000250"/>
          <p14:tracePt t="191542" x="6010275" y="1990725"/>
          <p14:tracePt t="191567" x="6010275" y="1982788"/>
          <p14:tracePt t="191579" x="6010275" y="1973263"/>
          <p14:tracePt t="191591" x="6010275" y="1965325"/>
          <p14:tracePt t="191604" x="6010275" y="1955800"/>
          <p14:tracePt t="191619" x="6010275" y="1946275"/>
          <p14:tracePt t="191636" x="6010275" y="1938338"/>
          <p14:tracePt t="191714" x="6010275" y="1928813"/>
          <p14:tracePt t="191812" x="6010275" y="1911350"/>
          <p14:tracePt t="191824" x="6027738" y="1901825"/>
          <p14:tracePt t="191835" x="6037263" y="1884363"/>
          <p14:tracePt t="191849" x="6045200" y="1884363"/>
          <p14:tracePt t="191861" x="6045200" y="1874838"/>
          <p14:tracePt t="191873" x="6054725" y="1874838"/>
          <p14:tracePt t="191886" x="6054725" y="1866900"/>
          <p14:tracePt t="191923" x="6062663" y="1866900"/>
          <p14:tracePt t="192020" x="6054725" y="1866900"/>
          <p14:tracePt t="192044" x="6045200" y="1866900"/>
          <p14:tracePt t="192055" x="6037263" y="1866900"/>
          <p14:tracePt t="192069" x="6027738" y="1866900"/>
          <p14:tracePt t="192081" x="6010275" y="1866900"/>
          <p14:tracePt t="192094" x="5983288" y="1884363"/>
          <p14:tracePt t="192106" x="5938838" y="1911350"/>
          <p14:tracePt t="192119" x="5894388" y="1928813"/>
          <p14:tracePt t="192136" x="5840413" y="1973263"/>
          <p14:tracePt t="192153" x="5786438" y="2009775"/>
          <p14:tracePt t="192169" x="5724525" y="2044700"/>
          <p14:tracePt t="192186" x="5715000" y="2062163"/>
          <p14:tracePt t="192203" x="5697538" y="2062163"/>
          <p14:tracePt t="192219" x="5688013" y="2071688"/>
          <p14:tracePt t="192326" x="5688013" y="2062163"/>
          <p14:tracePt t="192351" x="5688013" y="2054225"/>
          <p14:tracePt t="192461" x="5688013" y="2044700"/>
          <p14:tracePt t="192473" x="5697538" y="2044700"/>
          <p14:tracePt t="192584" x="5705475" y="2036763"/>
          <p14:tracePt t="192619" x="5705475" y="2027238"/>
          <p14:tracePt t="192779" x="5705475" y="2036763"/>
          <p14:tracePt t="192902" x="5705475" y="2027238"/>
          <p14:tracePt t="192926" x="5705475" y="2017713"/>
          <p14:tracePt t="192951" x="5705475" y="2009775"/>
          <p14:tracePt t="193711" x="5705475" y="2017713"/>
          <p14:tracePt t="194494" x="5715000" y="2017713"/>
          <p14:tracePt t="194507" x="5724525" y="2017713"/>
          <p14:tracePt t="194518" x="5732463" y="2027238"/>
          <p14:tracePt t="194531" x="5741988" y="2036763"/>
          <p14:tracePt t="194544" x="5751513" y="2036763"/>
          <p14:tracePt t="194555" x="5768975" y="2044700"/>
          <p14:tracePt t="194570" x="5795963" y="2062163"/>
          <p14:tracePt t="194587" x="5813425" y="2071688"/>
          <p14:tracePt t="194603" x="5857875" y="2108200"/>
          <p14:tracePt t="194620" x="5875338" y="2143125"/>
          <p14:tracePt t="194637" x="5902325" y="2160588"/>
          <p14:tracePt t="194653" x="5946775" y="2224088"/>
          <p14:tracePt t="194670" x="5965825" y="2251075"/>
          <p14:tracePt t="194687" x="5991225" y="2276475"/>
          <p14:tracePt t="194703" x="6018213" y="2312988"/>
          <p14:tracePt t="194720" x="6027738" y="2322513"/>
          <p14:tracePt t="194737" x="6027738" y="2330450"/>
          <p14:tracePt t="194754" x="6037263" y="2339975"/>
          <p14:tracePt t="194801" x="6045200" y="2347913"/>
          <p14:tracePt t="204135" x="6027738" y="2347913"/>
          <p14:tracePt t="204148" x="5991225" y="2357438"/>
          <p14:tracePt t="204160" x="5911850" y="2374900"/>
          <p14:tracePt t="204172" x="5795963" y="2393950"/>
          <p14:tracePt t="204184" x="5616575" y="2428875"/>
          <p14:tracePt t="204197" x="5330825" y="2473325"/>
          <p14:tracePt t="204208" x="5018088" y="2527300"/>
          <p14:tracePt t="204223" x="4714875" y="2536825"/>
          <p14:tracePt t="204240" x="4483100" y="2554288"/>
          <p14:tracePt t="204256" x="4286250" y="2554288"/>
          <p14:tracePt t="204273" x="3990975" y="2509838"/>
          <p14:tracePt t="204290" x="3902075" y="2465388"/>
          <p14:tracePt t="204306" x="3813175" y="2428875"/>
          <p14:tracePt t="204323" x="3786188" y="2411413"/>
          <p14:tracePt t="204343" x="3776663" y="2411413"/>
          <p14:tracePt t="204356" x="3776663" y="2401888"/>
          <p14:tracePt t="204760" x="3786188" y="2401888"/>
          <p14:tracePt t="204772" x="3795713" y="2401888"/>
          <p14:tracePt t="204784" x="3803650" y="2401888"/>
          <p14:tracePt t="204796" x="3813175" y="2401888"/>
          <p14:tracePt t="204810" x="3830638" y="2401888"/>
          <p14:tracePt t="204823" x="3867150" y="2401888"/>
          <p14:tracePt t="204840" x="3902075" y="2401888"/>
          <p14:tracePt t="204857" x="3973513" y="2401888"/>
          <p14:tracePt t="204873" x="4170363" y="2411413"/>
          <p14:tracePt t="204890" x="4268788" y="2428875"/>
          <p14:tracePt t="204906" x="4438650" y="2446338"/>
          <p14:tracePt t="204923" x="4518025" y="2465388"/>
          <p14:tracePt t="204940" x="4589463" y="2473325"/>
          <p14:tracePt t="204957" x="4697413" y="2490788"/>
          <p14:tracePt t="204973" x="4732338" y="2500313"/>
          <p14:tracePt t="204990" x="4751388" y="2509838"/>
          <p14:tracePt t="205006" x="4776788" y="2517775"/>
          <p14:tracePt t="205023" x="4786313" y="2517775"/>
          <p14:tracePt t="205040" x="4786313" y="2527300"/>
          <p14:tracePt t="205057" x="4786313" y="2536825"/>
          <p14:tracePt t="205073" x="4776788" y="2536825"/>
          <p14:tracePt t="205090" x="4714875" y="2544763"/>
          <p14:tracePt t="205107" x="4625975" y="2544763"/>
          <p14:tracePt t="205123" x="4491038" y="2554288"/>
          <p14:tracePt t="205140" x="4268788" y="2571750"/>
          <p14:tracePt t="205157" x="3687763" y="2616200"/>
          <p14:tracePt t="205173" x="3375025" y="2643188"/>
          <p14:tracePt t="205190" x="2901950" y="2697163"/>
          <p14:tracePt t="205207" x="2732088" y="2697163"/>
          <p14:tracePt t="205223" x="2581275" y="2697163"/>
          <p14:tracePt t="205240" x="2347913" y="2697163"/>
          <p14:tracePt t="205257" x="2276475" y="2697163"/>
          <p14:tracePt t="205273" x="2232025" y="2687638"/>
          <p14:tracePt t="205290" x="2214563" y="2679700"/>
          <p14:tracePt t="205306" x="2205038" y="2670175"/>
          <p14:tracePt t="205372" x="2205038" y="2660650"/>
          <p14:tracePt t="205408" x="2214563" y="2660650"/>
          <p14:tracePt t="205420" x="2224088" y="2660650"/>
          <p14:tracePt t="205702" x="2214563" y="2660650"/>
          <p14:tracePt t="205716" x="2187575" y="2660650"/>
          <p14:tracePt t="205728" x="2143125" y="2660650"/>
          <p14:tracePt t="205740" x="2081213" y="2633663"/>
          <p14:tracePt t="205756" x="2009775" y="2598738"/>
          <p14:tracePt t="205766" x="1928813" y="2554288"/>
          <p14:tracePt t="205777" x="1847850" y="2482850"/>
          <p14:tracePt t="205790" x="1768475" y="2393950"/>
          <p14:tracePt t="205807" x="1687513" y="2286000"/>
          <p14:tracePt t="205823" x="1589088" y="2152650"/>
          <p14:tracePt t="205840" x="1473200" y="2000250"/>
          <p14:tracePt t="205857" x="1428750" y="1938338"/>
          <p14:tracePt t="205873" x="1401763" y="1911350"/>
          <p14:tracePt t="205890" x="1374775" y="1884363"/>
          <p14:tracePt t="205907" x="1374775" y="1874838"/>
          <p14:tracePt t="205924" x="1366838" y="1866900"/>
          <p14:tracePt t="205948" x="1357313" y="1866900"/>
          <p14:tracePt t="205984" x="1357313" y="1857375"/>
          <p14:tracePt t="206047" x="1347788" y="1857375"/>
          <p14:tracePt t="206059" x="1347788" y="1847850"/>
          <p14:tracePt t="206071" x="1330325" y="1847850"/>
          <p14:tracePt t="206082" x="1322388" y="1847850"/>
          <p14:tracePt t="206095" x="1312863" y="1839913"/>
          <p14:tracePt t="206108" x="1295400" y="1830388"/>
          <p14:tracePt t="206124" x="1285875" y="1830388"/>
          <p14:tracePt t="206140" x="1276350" y="1830388"/>
          <p14:tracePt t="206157" x="1250950" y="1830388"/>
          <p14:tracePt t="206174" x="1241425" y="1822450"/>
          <p14:tracePt t="206193" x="1231900" y="1822450"/>
          <p14:tracePt t="208069" x="1241425" y="1822450"/>
          <p14:tracePt t="209182" x="1231900" y="1822450"/>
          <p14:tracePt t="209207" x="1223963" y="1822450"/>
          <p14:tracePt t="209219" x="1223963" y="1812925"/>
          <p14:tracePt t="209231" x="1214438" y="1812925"/>
          <p14:tracePt t="209244" x="1204913" y="1803400"/>
          <p14:tracePt t="209268" x="1196975" y="1795463"/>
          <p14:tracePt t="209282" x="1196975" y="1785938"/>
          <p14:tracePt t="209304" x="1196975" y="1776413"/>
          <p14:tracePt t="209317" x="1187450" y="1776413"/>
          <p14:tracePt t="209329" x="1179513" y="1758950"/>
          <p14:tracePt t="209342" x="1169988" y="1758950"/>
          <p14:tracePt t="209358" x="1160463" y="1758950"/>
          <p14:tracePt t="209375" x="1152525" y="1751013"/>
          <p14:tracePt t="209391" x="1133475" y="1751013"/>
          <p14:tracePt t="209408" x="1125538" y="1741488"/>
          <p14:tracePt t="209428" x="1116013" y="1741488"/>
          <p14:tracePt t="209441" x="1108075" y="1741488"/>
          <p14:tracePt t="209476" x="1098550" y="1741488"/>
          <p14:tracePt t="209786" x="1098550" y="1731963"/>
          <p14:tracePt t="209906" x="1108075" y="1731963"/>
          <p14:tracePt t="209942" x="1116013" y="1731963"/>
          <p14:tracePt t="209991" x="1125538" y="1731963"/>
          <p14:tracePt t="210015" x="1143000" y="1731963"/>
          <p14:tracePt t="210028" x="1143000" y="1741488"/>
          <p14:tracePt t="210040" x="1160463" y="1741488"/>
          <p14:tracePt t="210051" x="1169988" y="1741488"/>
          <p14:tracePt t="210064" x="1196975" y="1741488"/>
          <p14:tracePt t="210077" x="1223963" y="1741488"/>
          <p14:tracePt t="210091" x="1250950" y="1741488"/>
          <p14:tracePt t="210108" x="1295400" y="1741488"/>
          <p14:tracePt t="210125" x="1411288" y="1751013"/>
          <p14:tracePt t="210141" x="1482725" y="1751013"/>
          <p14:tracePt t="210158" x="1554163" y="1758950"/>
          <p14:tracePt t="210175" x="1751013" y="1758950"/>
          <p14:tracePt t="210191" x="1857375" y="1758950"/>
          <p14:tracePt t="210208" x="1965325" y="1758950"/>
          <p14:tracePt t="210225" x="2197100" y="1758950"/>
          <p14:tracePt t="210241" x="2286000" y="1751013"/>
          <p14:tracePt t="210258" x="2357438" y="1741488"/>
          <p14:tracePt t="210275" x="2465388" y="1731963"/>
          <p14:tracePt t="210292" x="2490788" y="1724025"/>
          <p14:tracePt t="210308" x="2509838" y="1724025"/>
          <p14:tracePt t="210325" x="2527300" y="1724025"/>
          <p14:tracePt t="211142" x="2527300" y="1731963"/>
          <p14:tracePt t="211180" x="2517775" y="1731963"/>
          <p14:tracePt t="211204" x="2509838" y="1741488"/>
          <p14:tracePt t="211229" x="2500313" y="1751013"/>
          <p14:tracePt t="211240" x="2490788" y="1758950"/>
          <p14:tracePt t="211253" x="2482850" y="1758950"/>
          <p14:tracePt t="211264" x="2455863" y="1768475"/>
          <p14:tracePt t="211277" x="2438400" y="1785938"/>
          <p14:tracePt t="211292" x="2411413" y="1795463"/>
          <p14:tracePt t="211308" x="2374900" y="1812925"/>
          <p14:tracePt t="211325" x="2339975" y="1839913"/>
          <p14:tracePt t="211342" x="2241550" y="1893888"/>
          <p14:tracePt t="211359" x="2197100" y="1928813"/>
          <p14:tracePt t="211375" x="2170113" y="1938338"/>
          <p14:tracePt t="211376" x="2133600" y="1955800"/>
          <p14:tracePt t="211392" x="2116138" y="1965325"/>
          <p14:tracePt t="211409" x="2098675" y="1965325"/>
          <p14:tracePt t="211425" x="2054225" y="1982788"/>
          <p14:tracePt t="211442" x="2027238" y="1990725"/>
          <p14:tracePt t="211458" x="2009775" y="2000250"/>
          <p14:tracePt t="211476" x="1965325" y="2027238"/>
          <p14:tracePt t="211492" x="1955800" y="2027238"/>
          <p14:tracePt t="211509" x="1946275" y="2027238"/>
          <p14:tracePt t="211525" x="1938338" y="2027238"/>
          <p14:tracePt t="211542" x="1919288" y="2036763"/>
          <p14:tracePt t="211559" x="1901825" y="2044700"/>
          <p14:tracePt t="211575" x="1847850" y="2062163"/>
          <p14:tracePt t="211592" x="1822450" y="2081213"/>
          <p14:tracePt t="211609" x="1785938" y="2089150"/>
          <p14:tracePt t="211632" x="1776413" y="2089150"/>
          <p14:tracePt t="211645" x="1758950" y="2098675"/>
          <p14:tracePt t="211659" x="1751013" y="2098675"/>
          <p14:tracePt t="211675" x="1731963" y="2116138"/>
          <p14:tracePt t="211692" x="1714500" y="2125663"/>
          <p14:tracePt t="211709" x="1687513" y="2125663"/>
          <p14:tracePt t="211902" x="1697038" y="2125663"/>
          <p14:tracePt t="211927" x="1704975" y="2125663"/>
          <p14:tracePt t="211938" x="1724025" y="2125663"/>
          <p14:tracePt t="211951" x="1741488" y="2125663"/>
          <p14:tracePt t="211964" x="1768475" y="2133600"/>
          <p14:tracePt t="211976" x="1795463" y="2133600"/>
          <p14:tracePt t="211992" x="1839913" y="2143125"/>
          <p14:tracePt t="212009" x="1893888" y="2143125"/>
          <p14:tracePt t="212025" x="2017713" y="2160588"/>
          <p14:tracePt t="212042" x="2089150" y="2170113"/>
          <p14:tracePt t="212059" x="2170113" y="2179638"/>
          <p14:tracePt t="212075" x="2330450" y="2197100"/>
          <p14:tracePt t="212092" x="2401888" y="2214563"/>
          <p14:tracePt t="212109" x="2455863" y="2224088"/>
          <p14:tracePt t="212125" x="2536825" y="2241550"/>
          <p14:tracePt t="212142" x="2554288" y="2241550"/>
          <p14:tracePt t="212159" x="2562225" y="2251075"/>
          <p14:tracePt t="212175" x="2571750" y="2251075"/>
          <p14:tracePt t="212355" x="2581275" y="2251075"/>
          <p14:tracePt t="212380" x="2598738" y="2251075"/>
          <p14:tracePt t="212393" x="2616200" y="2251075"/>
          <p14:tracePt t="212405" x="2633663" y="2251075"/>
          <p14:tracePt t="212418" x="2687638" y="2232025"/>
          <p14:tracePt t="212428" x="2741613" y="2224088"/>
          <p14:tracePt t="212442" x="2786063" y="2214563"/>
          <p14:tracePt t="212459" x="2847975" y="2205038"/>
          <p14:tracePt t="212475" x="2911475" y="2197100"/>
          <p14:tracePt t="212492" x="3017838" y="2187575"/>
          <p14:tracePt t="212509" x="3054350" y="2187575"/>
          <p14:tracePt t="212526" x="3071813" y="2187575"/>
          <p14:tracePt t="212542" x="3098800" y="2187575"/>
          <p14:tracePt t="212564" x="3108325" y="2187575"/>
          <p14:tracePt t="212588" x="3116263" y="2187575"/>
          <p14:tracePt t="212931" x="3125788" y="2187575"/>
          <p14:tracePt t="212943" x="3152775" y="2187575"/>
          <p14:tracePt t="212956" x="3224213" y="2170113"/>
          <p14:tracePt t="212969" x="3322638" y="2152650"/>
          <p14:tracePt t="212980" x="3473450" y="2116138"/>
          <p14:tracePt t="212993" x="3714750" y="2089150"/>
          <p14:tracePt t="213009" x="4000500" y="2062163"/>
          <p14:tracePt t="213026" x="4251325" y="2044700"/>
          <p14:tracePt t="213043" x="4830763" y="2017713"/>
          <p14:tracePt t="213059" x="5081588" y="2017713"/>
          <p14:tracePt t="213076" x="5330825" y="2017713"/>
          <p14:tracePt t="213092" x="5776913" y="2017713"/>
          <p14:tracePt t="213109" x="5965825" y="2027238"/>
          <p14:tracePt t="213126" x="6089650" y="2044700"/>
          <p14:tracePt t="213142" x="6259513" y="2054225"/>
          <p14:tracePt t="213159" x="6286500" y="2054225"/>
          <p14:tracePt t="213176" x="6330950" y="2062163"/>
          <p14:tracePt t="213201" x="6340475" y="2062163"/>
          <p14:tracePt t="213225" x="6348413" y="2062163"/>
          <p14:tracePt t="213286" x="6357938" y="2062163"/>
          <p14:tracePt t="213298" x="6384925" y="2054225"/>
          <p14:tracePt t="213313" x="6402388" y="2044700"/>
          <p14:tracePt t="213324" x="6429375" y="2044700"/>
          <p14:tracePt t="213336" x="6456363" y="2044700"/>
          <p14:tracePt t="213347" x="6483350" y="2044700"/>
          <p14:tracePt t="213360" x="6527800" y="2054225"/>
          <p14:tracePt t="213376" x="6562725" y="2071688"/>
          <p14:tracePt t="213392" x="6608763" y="2089150"/>
          <p14:tracePt t="213409" x="6715125" y="2143125"/>
          <p14:tracePt t="213426" x="6759575" y="2160588"/>
          <p14:tracePt t="213442" x="6777038" y="2170113"/>
          <p14:tracePt t="213459" x="6796088" y="2187575"/>
          <p14:tracePt t="213476" x="6804025" y="2197100"/>
          <p14:tracePt t="213492" x="6804025" y="2205038"/>
          <p14:tracePt t="213567" x="6804025" y="2214563"/>
          <p14:tracePt t="213593" x="6804025" y="2232025"/>
          <p14:tracePt t="213618" x="6804025" y="2241550"/>
          <p14:tracePt t="213630" x="6796088" y="2259013"/>
          <p14:tracePt t="213641" x="6786563" y="2276475"/>
          <p14:tracePt t="213654" x="6769100" y="2295525"/>
          <p14:tracePt t="213666" x="6759575" y="2322513"/>
          <p14:tracePt t="213679" x="6732588" y="2347913"/>
          <p14:tracePt t="213693" x="6705600" y="2384425"/>
          <p14:tracePt t="213709" x="6680200" y="2428875"/>
          <p14:tracePt t="213726" x="6643688" y="2455863"/>
          <p14:tracePt t="213742" x="6491288" y="2562225"/>
          <p14:tracePt t="213760" x="6375400" y="2643188"/>
          <p14:tracePt t="213776" x="6072188" y="2786063"/>
          <p14:tracePt t="213793" x="5938838" y="2840038"/>
          <p14:tracePt t="213809" x="5840413" y="2884488"/>
          <p14:tracePt t="213826" x="5732463" y="2911475"/>
          <p14:tracePt t="213843" x="5724525" y="2911475"/>
          <p14:tracePt t="213859" x="5715000" y="2919413"/>
          <p14:tracePt t="213876" x="5715000" y="2928938"/>
          <p14:tracePt t="214021" x="5732463" y="2928938"/>
          <p14:tracePt t="214035" x="5751513" y="2946400"/>
          <p14:tracePt t="214046" x="5768975" y="2955925"/>
          <p14:tracePt t="214058" x="5795963" y="2965450"/>
          <p14:tracePt t="214069" x="5813425" y="2982913"/>
          <p14:tracePt t="214082" x="5840413" y="2982913"/>
          <p14:tracePt t="214094" x="5867400" y="2990850"/>
          <p14:tracePt t="214109" x="5911850" y="2990850"/>
          <p14:tracePt t="214126" x="5938838" y="2990850"/>
          <p14:tracePt t="214143" x="5973763" y="2990850"/>
          <p14:tracePt t="214160" x="6045200" y="2990850"/>
          <p14:tracePt t="214176" x="6099175" y="2990850"/>
          <p14:tracePt t="214193" x="6170613" y="2990850"/>
          <p14:tracePt t="214209" x="6215063" y="2990850"/>
          <p14:tracePt t="214226" x="6251575" y="2990850"/>
          <p14:tracePt t="214243" x="6276975" y="2990850"/>
          <p14:tracePt t="214259" x="6286500" y="2990850"/>
          <p14:tracePt t="214276" x="6296025" y="2990850"/>
          <p14:tracePt t="214293" x="6303963" y="2990850"/>
          <p14:tracePt t="214309" x="6323013" y="2990850"/>
          <p14:tracePt t="214327" x="6348413" y="2990850"/>
          <p14:tracePt t="214343" x="6367463" y="2990850"/>
          <p14:tracePt t="214360" x="6384925" y="2990850"/>
          <p14:tracePt t="214376" x="6394450" y="2990850"/>
          <p14:tracePt t="214393" x="6419850" y="2990850"/>
          <p14:tracePt t="214682" x="6402388" y="2990850"/>
          <p14:tracePt t="214696" x="6375400" y="2990850"/>
          <p14:tracePt t="214708" x="6348413" y="2982913"/>
          <p14:tracePt t="214719" x="6330950" y="2973388"/>
          <p14:tracePt t="214733" x="6303963" y="2965450"/>
          <p14:tracePt t="214745" x="6286500" y="2955925"/>
          <p14:tracePt t="214760" x="6259513" y="2938463"/>
          <p14:tracePt t="214776" x="6251575" y="2911475"/>
          <p14:tracePt t="214793" x="6224588" y="2847975"/>
          <p14:tracePt t="214810" x="6224588" y="2813050"/>
          <p14:tracePt t="214826" x="6224588" y="2795588"/>
          <p14:tracePt t="214843" x="6224588" y="2751138"/>
          <p14:tracePt t="214860" x="6224588" y="2724150"/>
          <p14:tracePt t="214876" x="6224588" y="2705100"/>
          <p14:tracePt t="214893" x="6232525" y="2679700"/>
          <p14:tracePt t="214910" x="6232525" y="2652713"/>
          <p14:tracePt t="214926" x="6259513" y="2633663"/>
          <p14:tracePt t="214943" x="6313488" y="2562225"/>
          <p14:tracePt t="214960" x="6348413" y="2527300"/>
          <p14:tracePt t="214976" x="6384925" y="2482850"/>
          <p14:tracePt t="214993" x="6438900" y="2419350"/>
          <p14:tracePt t="215010" x="6473825" y="2384425"/>
          <p14:tracePt t="215026" x="6537325" y="2322513"/>
          <p14:tracePt t="215043" x="6562725" y="2295525"/>
          <p14:tracePt t="215059" x="6599238" y="2268538"/>
          <p14:tracePt t="215076" x="6670675" y="2224088"/>
          <p14:tracePt t="215093" x="6697663" y="2205038"/>
          <p14:tracePt t="215110" x="6724650" y="2197100"/>
          <p14:tracePt t="215126" x="6759575" y="2187575"/>
          <p14:tracePt t="215143" x="6777038" y="2187575"/>
          <p14:tracePt t="215160" x="6796088" y="2187575"/>
          <p14:tracePt t="215176" x="6831013" y="2187575"/>
          <p14:tracePt t="215193" x="6840538" y="2187575"/>
          <p14:tracePt t="215210" x="6840538" y="2197100"/>
          <p14:tracePt t="215323" x="6831013" y="2205038"/>
          <p14:tracePt t="215333" x="6813550" y="2205038"/>
          <p14:tracePt t="215345" x="6786563" y="2205038"/>
          <p14:tracePt t="215357" x="6769100" y="2205038"/>
          <p14:tracePt t="215369" x="6751638" y="2214563"/>
          <p14:tracePt t="215383" x="6732588" y="2224088"/>
          <p14:tracePt t="215393" x="6705600" y="2232025"/>
          <p14:tracePt t="215410" x="6680200" y="2241550"/>
          <p14:tracePt t="215426" x="6670675" y="2251075"/>
          <p14:tracePt t="215443" x="6653213" y="2259013"/>
          <p14:tracePt t="215460" x="6643688" y="2268538"/>
          <p14:tracePt t="215476" x="6634163" y="2276475"/>
          <p14:tracePt t="215493" x="6616700" y="2322513"/>
          <p14:tracePt t="215510" x="6608763" y="2347913"/>
          <p14:tracePt t="215526" x="6599238" y="2374900"/>
          <p14:tracePt t="215543" x="6572250" y="2465388"/>
          <p14:tracePt t="215560" x="6572250" y="2509838"/>
          <p14:tracePt t="215576" x="6572250" y="2536825"/>
          <p14:tracePt t="215593" x="6572250" y="2589213"/>
          <p14:tracePt t="215610" x="6572250" y="2608263"/>
          <p14:tracePt t="215627" x="6599238" y="2633663"/>
          <p14:tracePt t="215643" x="6608763" y="2643188"/>
          <p14:tracePt t="215660" x="6634163" y="2652713"/>
          <p14:tracePt t="215676" x="6653213" y="2660650"/>
          <p14:tracePt t="215700" x="6653213" y="2670175"/>
          <p14:tracePt t="215774" x="6643688" y="2670175"/>
          <p14:tracePt t="215785" x="6626225" y="2670175"/>
          <p14:tracePt t="215798" x="6589713" y="2670175"/>
          <p14:tracePt t="215811" x="6527800" y="2660650"/>
          <p14:tracePt t="215827" x="6456363" y="2660650"/>
          <p14:tracePt t="215843" x="6357938" y="2652713"/>
          <p14:tracePt t="215860" x="6232525" y="2643188"/>
          <p14:tracePt t="215877" x="5973763" y="2616200"/>
          <p14:tracePt t="215893" x="5786438" y="2608263"/>
          <p14:tracePt t="215910" x="5295900" y="2608263"/>
          <p14:tracePt t="215927" x="4983163" y="2625725"/>
          <p14:tracePt t="215943" x="4652963" y="2660650"/>
          <p14:tracePt t="215960" x="4214813" y="2705100"/>
          <p14:tracePt t="215977" x="4037013" y="2705100"/>
          <p14:tracePt t="215993" x="3803650" y="2705100"/>
          <p14:tracePt t="216010" x="3705225" y="2705100"/>
          <p14:tracePt t="216027" x="3625850" y="2705100"/>
          <p14:tracePt t="216043" x="3455988" y="2724150"/>
          <p14:tracePt t="216060" x="3402013" y="2732088"/>
          <p14:tracePt t="216077" x="3348038" y="2741613"/>
          <p14:tracePt t="216093" x="3313113" y="2741613"/>
          <p14:tracePt t="216110" x="3303588" y="2741613"/>
          <p14:tracePt t="216165" x="3303588" y="2759075"/>
          <p14:tracePt t="216398" x="3276600" y="2759075"/>
          <p14:tracePt t="216410" x="3214688" y="2759075"/>
          <p14:tracePt t="216423" x="3116263" y="2759075"/>
          <p14:tracePt t="216435" x="2946400" y="2759075"/>
          <p14:tracePt t="216447" x="2714625" y="2786063"/>
          <p14:tracePt t="216460" x="2473325" y="2830513"/>
          <p14:tracePt t="216477" x="2295525" y="2840038"/>
          <p14:tracePt t="216493" x="2160588" y="2847975"/>
          <p14:tracePt t="216510" x="1938338" y="2847975"/>
          <p14:tracePt t="216527" x="1857375" y="2847975"/>
          <p14:tracePt t="216543" x="1758950" y="2840038"/>
          <p14:tracePt t="216561" x="1616075" y="2830513"/>
          <p14:tracePt t="216577" x="1571625" y="2822575"/>
          <p14:tracePt t="216593" x="1544638" y="2822575"/>
          <p14:tracePt t="216610" x="1527175" y="2813050"/>
          <p14:tracePt t="216627" x="1517650" y="2813050"/>
          <p14:tracePt t="216643" x="1517650" y="2803525"/>
          <p14:tracePt t="216680" x="1517650" y="2795588"/>
          <p14:tracePt t="216863" x="1527175" y="2795588"/>
          <p14:tracePt t="216877" x="1536700" y="2795588"/>
          <p14:tracePt t="216889" x="1554163" y="2795588"/>
          <p14:tracePt t="216900" x="1581150" y="2795588"/>
          <p14:tracePt t="216912" x="1625600" y="2786063"/>
          <p14:tracePt t="216927" x="1704975" y="2776538"/>
          <p14:tracePt t="216944" x="1803400" y="2776538"/>
          <p14:tracePt t="216960" x="1919288" y="2776538"/>
          <p14:tracePt t="216977" x="2251075" y="2768600"/>
          <p14:tracePt t="216993" x="2428875" y="2768600"/>
          <p14:tracePt t="217010" x="2608263" y="2751138"/>
          <p14:tracePt t="217027" x="2867025" y="2732088"/>
          <p14:tracePt t="217044" x="2955925" y="2714625"/>
          <p14:tracePt t="217060" x="3009900" y="2714625"/>
          <p14:tracePt t="217077" x="3017838" y="2714625"/>
          <p14:tracePt t="217367" x="3027363" y="2714625"/>
          <p14:tracePt t="217378" x="3044825" y="2714625"/>
          <p14:tracePt t="217390" x="3062288" y="2714625"/>
          <p14:tracePt t="217403" x="3098800" y="2714625"/>
          <p14:tracePt t="217416" x="3170238" y="2714625"/>
          <p14:tracePt t="217427" x="3259138" y="2714625"/>
          <p14:tracePt t="217444" x="3394075" y="2705100"/>
          <p14:tracePt t="217460" x="3536950" y="2705100"/>
          <p14:tracePt t="217477" x="3822700" y="2705100"/>
          <p14:tracePt t="217494" x="3946525" y="2705100"/>
          <p14:tracePt t="217510" x="4044950" y="2679700"/>
          <p14:tracePt t="217527" x="4133850" y="2679700"/>
          <p14:tracePt t="217544" x="4152900" y="2679700"/>
          <p14:tracePt t="217562" x="4160838" y="2670175"/>
          <p14:tracePt t="217782" x="4160838" y="2660650"/>
          <p14:tracePt t="217807" x="4232275" y="2633663"/>
          <p14:tracePt t="217819" x="4429125" y="2562225"/>
          <p14:tracePt t="217832" x="4786313" y="2419350"/>
          <p14:tracePt t="217846" x="5180013" y="2322513"/>
          <p14:tracePt t="217856" x="5562600" y="2268538"/>
          <p14:tracePt t="217868" x="5919788" y="2241550"/>
          <p14:tracePt t="217881" x="6269038" y="2224088"/>
          <p14:tracePt t="217894" x="6518275" y="2224088"/>
          <p14:tracePt t="217911" x="6769100" y="2224088"/>
          <p14:tracePt t="217927" x="7018338" y="2224088"/>
          <p14:tracePt t="217944" x="7419975" y="2268538"/>
          <p14:tracePt t="217961" x="7562850" y="2295525"/>
          <p14:tracePt t="217977" x="7661275" y="2322513"/>
          <p14:tracePt t="217994" x="7759700" y="2366963"/>
          <p14:tracePt t="218011" x="7769225" y="2366963"/>
          <p14:tracePt t="218027" x="7777163" y="2374900"/>
          <p14:tracePt t="218052" x="7777163" y="2384425"/>
          <p14:tracePt t="218076" x="7777163" y="2393950"/>
          <p14:tracePt t="218138" x="7777163" y="2401888"/>
          <p14:tracePt t="218161" x="7777163" y="2419350"/>
          <p14:tracePt t="218175" x="7769225" y="2419350"/>
          <p14:tracePt t="218187" x="7769225" y="2438400"/>
          <p14:tracePt t="218198" x="7769225" y="2455863"/>
          <p14:tracePt t="218211" x="7769225" y="2465388"/>
          <p14:tracePt t="218227" x="7759700" y="2482850"/>
          <p14:tracePt t="218244" x="7751763" y="2500313"/>
          <p14:tracePt t="218261" x="7732713" y="2544763"/>
          <p14:tracePt t="218277" x="7724775" y="2562225"/>
          <p14:tracePt t="218294" x="7705725" y="2589213"/>
          <p14:tracePt t="218311" x="7661275" y="2616200"/>
          <p14:tracePt t="218327" x="7653338" y="2643188"/>
          <p14:tracePt t="218344" x="7626350" y="2652713"/>
          <p14:tracePt t="218361" x="7599363" y="2679700"/>
          <p14:tracePt t="218377" x="7581900" y="2697163"/>
          <p14:tracePt t="218395" x="7562850" y="2705100"/>
          <p14:tracePt t="218411" x="7545388" y="2714625"/>
          <p14:tracePt t="218427" x="7527925" y="2724150"/>
          <p14:tracePt t="218444" x="7510463" y="2732088"/>
          <p14:tracePt t="218461" x="7500938" y="2741613"/>
          <p14:tracePt t="218478" x="7473950" y="2751138"/>
          <p14:tracePt t="218494" x="7456488" y="2751138"/>
          <p14:tracePt t="218511" x="7439025" y="2751138"/>
          <p14:tracePt t="218528" x="7412038" y="2759075"/>
          <p14:tracePt t="218544" x="7367588" y="2776538"/>
          <p14:tracePt t="218561" x="7348538" y="2776538"/>
          <p14:tracePt t="218577" x="7340600" y="2776538"/>
          <p14:tracePt t="218594" x="7323138" y="2776538"/>
          <p14:tracePt t="218611" x="7313613" y="2768600"/>
          <p14:tracePt t="218627" x="7296150" y="2768600"/>
          <p14:tracePt t="218644" x="7269163" y="2741613"/>
          <p14:tracePt t="218661" x="7259638" y="2732088"/>
          <p14:tracePt t="218677" x="7251700" y="2714625"/>
          <p14:tracePt t="218694" x="7251700" y="2705100"/>
          <p14:tracePt t="218711" x="7242175" y="2687638"/>
          <p14:tracePt t="218727" x="7232650" y="2652713"/>
          <p14:tracePt t="218744" x="7224713" y="2643188"/>
          <p14:tracePt t="218762" x="7215188" y="2625725"/>
          <p14:tracePt t="218778" x="7215188" y="2616200"/>
          <p14:tracePt t="218794" x="7215188" y="2608263"/>
          <p14:tracePt t="218811" x="7215188" y="2589213"/>
          <p14:tracePt t="218827" x="7215188" y="2554288"/>
          <p14:tracePt t="218845" x="7215188" y="2536825"/>
          <p14:tracePt t="218861" x="7215188" y="2517775"/>
          <p14:tracePt t="218878" x="7215188" y="2490788"/>
          <p14:tracePt t="218894" x="7215188" y="2482850"/>
          <p14:tracePt t="218911" x="7224713" y="2455863"/>
          <p14:tracePt t="218928" x="7242175" y="2428875"/>
          <p14:tracePt t="218944" x="7259638" y="2401888"/>
          <p14:tracePt t="218961" x="7277100" y="2384425"/>
          <p14:tracePt t="218983" x="7286625" y="2384425"/>
          <p14:tracePt t="218996" x="7304088" y="2384425"/>
          <p14:tracePt t="219011" x="7313613" y="2374900"/>
          <p14:tracePt t="219027" x="7331075" y="2374900"/>
          <p14:tracePt t="219045" x="7367588" y="2374900"/>
          <p14:tracePt t="219061" x="7375525" y="2374900"/>
          <p14:tracePt t="219078" x="7385050" y="2374900"/>
          <p14:tracePt t="219094" x="7412038" y="2374900"/>
          <p14:tracePt t="219111" x="7419975" y="2374900"/>
          <p14:tracePt t="219128" x="7419975" y="2384425"/>
          <p14:tracePt t="219144" x="7429500" y="2393950"/>
          <p14:tracePt t="219161" x="7439025" y="2401888"/>
          <p14:tracePt t="219178" x="7446963" y="2401888"/>
          <p14:tracePt t="219194" x="7456488" y="2419350"/>
          <p14:tracePt t="219211" x="7466013" y="2438400"/>
          <p14:tracePt t="219227" x="7473950" y="2446338"/>
          <p14:tracePt t="219244" x="7473950" y="2465388"/>
          <p14:tracePt t="219261" x="7473950" y="2473325"/>
          <p14:tracePt t="219278" x="7483475" y="2500313"/>
          <p14:tracePt t="219294" x="7483475" y="2509838"/>
          <p14:tracePt t="219311" x="7483475" y="2517775"/>
          <p14:tracePt t="219328" x="7483475" y="2544763"/>
          <p14:tracePt t="219344" x="7483475" y="2554288"/>
          <p14:tracePt t="219361" x="7483475" y="2562225"/>
          <p14:tracePt t="219378" x="7483475" y="2571750"/>
          <p14:tracePt t="219394" x="7483475" y="2581275"/>
          <p14:tracePt t="219411" x="7483475" y="2589213"/>
          <p14:tracePt t="219427" x="7473950" y="2598738"/>
          <p14:tracePt t="219444" x="7466013" y="2608263"/>
          <p14:tracePt t="219461" x="7446963" y="2625725"/>
          <p14:tracePt t="219485" x="7439025" y="2625725"/>
          <p14:tracePt t="219497" x="7439025" y="2633663"/>
          <p14:tracePt t="219523" x="7429500" y="2633663"/>
          <p14:tracePt t="219533" x="7419975" y="2633663"/>
          <p14:tracePt t="219547" x="7412038" y="2633663"/>
          <p14:tracePt t="219571" x="7394575" y="2633663"/>
          <p14:tracePt t="219584" x="7385050" y="2633663"/>
          <p14:tracePt t="219595" x="7375525" y="2633663"/>
          <p14:tracePt t="219611" x="7367588" y="2633663"/>
          <p14:tracePt t="219628" x="7358063" y="2633663"/>
          <p14:tracePt t="219644" x="7340600" y="2625725"/>
          <p14:tracePt t="219661" x="7331075" y="2616200"/>
          <p14:tracePt t="219694" x="7331075" y="2608263"/>
          <p14:tracePt t="219707" x="7331075" y="2598738"/>
          <p14:tracePt t="219743" x="7331075" y="2589213"/>
          <p14:tracePt t="219766" x="7331075" y="2581275"/>
          <p14:tracePt t="220048" x="7323138" y="2581275"/>
          <p14:tracePt t="220073" x="7304088" y="2581275"/>
          <p14:tracePt t="220086" x="7269163" y="2581275"/>
          <p14:tracePt t="220097" x="7188200" y="2581275"/>
          <p14:tracePt t="220110" x="7027863" y="2608263"/>
          <p14:tracePt t="220123" x="6715125" y="2652713"/>
          <p14:tracePt t="220134" x="6384925" y="2687638"/>
          <p14:tracePt t="220146" x="6054725" y="2714625"/>
          <p14:tracePt t="220161" x="5697538" y="2732088"/>
          <p14:tracePt t="220178" x="5394325" y="2759075"/>
          <p14:tracePt t="220195" x="5089525" y="2776538"/>
          <p14:tracePt t="220212" x="4518025" y="2857500"/>
          <p14:tracePt t="220228" x="4251325" y="2901950"/>
          <p14:tracePt t="220244" x="4037013" y="2955925"/>
          <p14:tracePt t="220261" x="3643313" y="3027363"/>
          <p14:tracePt t="220278" x="3527425" y="3062288"/>
          <p14:tracePt t="220295" x="3313113" y="3081338"/>
          <p14:tracePt t="220311" x="3232150" y="3089275"/>
          <p14:tracePt t="220328" x="3170238" y="3098800"/>
          <p14:tracePt t="220345" x="3081338" y="3108325"/>
          <p14:tracePt t="220361" x="3054350" y="3108325"/>
          <p14:tracePt t="220378" x="3044825" y="3108325"/>
          <p14:tracePt t="220395" x="3036888" y="3108325"/>
          <p14:tracePt t="220412" x="3027363" y="3108325"/>
          <p14:tracePt t="220428" x="3017838" y="3108325"/>
          <p14:tracePt t="220445" x="2990850" y="3108325"/>
          <p14:tracePt t="220461" x="2973388" y="3108325"/>
          <p14:tracePt t="220478" x="2911475" y="3133725"/>
          <p14:tracePt t="220495" x="2840038" y="3152775"/>
          <p14:tracePt t="220511" x="2786063" y="3170238"/>
          <p14:tracePt t="220528" x="2697163" y="3179763"/>
          <p14:tracePt t="220545" x="2679700" y="3179763"/>
          <p14:tracePt t="220561" x="2670175" y="3179763"/>
          <p14:tracePt t="220578" x="2660650" y="3179763"/>
          <p14:tracePt t="220595" x="2660650" y="3170238"/>
          <p14:tracePt t="220943" x="2670175" y="3170238"/>
          <p14:tracePt t="220956" x="2679700" y="3170238"/>
          <p14:tracePt t="220981" x="2687638" y="3170238"/>
          <p14:tracePt t="220993" x="2697163" y="3170238"/>
          <p14:tracePt t="221004" x="2705100" y="3170238"/>
          <p14:tracePt t="221017" x="2724150" y="3170238"/>
          <p14:tracePt t="221029" x="2741613" y="3160713"/>
          <p14:tracePt t="221045" x="2768600" y="3152775"/>
          <p14:tracePt t="221062" x="2822575" y="3143250"/>
          <p14:tracePt t="221078" x="2965450" y="3133725"/>
          <p14:tracePt t="221095" x="3054350" y="3125788"/>
          <p14:tracePt t="221112" x="3143250" y="3125788"/>
          <p14:tracePt t="221128" x="3259138" y="3125788"/>
          <p14:tracePt t="221145" x="3313113" y="3125788"/>
          <p14:tracePt t="221161" x="3340100" y="3125788"/>
          <p14:tracePt t="221178" x="3367088" y="3125788"/>
          <p14:tracePt t="221373" x="3375025" y="3125788"/>
          <p14:tracePt t="221397" x="3394075" y="3116263"/>
          <p14:tracePt t="221409" x="3419475" y="3116263"/>
          <p14:tracePt t="221421" x="3455988" y="3116263"/>
          <p14:tracePt t="221434" x="3544888" y="3108325"/>
          <p14:tracePt t="221446" x="3652838" y="3081338"/>
          <p14:tracePt t="221462" x="3822700" y="3071813"/>
          <p14:tracePt t="221478" x="4108450" y="3044825"/>
          <p14:tracePt t="221495" x="4813300" y="2990850"/>
          <p14:tracePt t="221512" x="5241925" y="2955925"/>
          <p14:tracePt t="221528" x="5626100" y="2928938"/>
          <p14:tracePt t="221545" x="6348413" y="2894013"/>
          <p14:tracePt t="221562" x="6653213" y="2874963"/>
          <p14:tracePt t="221578" x="6911975" y="2847975"/>
          <p14:tracePt t="221580" x="7089775" y="2847975"/>
          <p14:tracePt t="221595" x="7224713" y="2847975"/>
          <p14:tracePt t="221612" x="7304088" y="2847975"/>
          <p14:tracePt t="221629" x="7385050" y="2847975"/>
          <p14:tracePt t="221645" x="7394575" y="2847975"/>
          <p14:tracePt t="221662" x="7402513" y="2847975"/>
          <p14:tracePt t="221704" x="7419975" y="2847975"/>
          <p14:tracePt t="221715" x="7439025" y="2857500"/>
          <p14:tracePt t="221728" x="7466013" y="2857500"/>
          <p14:tracePt t="221739" x="7491413" y="2867025"/>
          <p14:tracePt t="221752" x="7518400" y="2867025"/>
          <p14:tracePt t="221765" x="7537450" y="2874963"/>
          <p14:tracePt t="221778" x="7554913" y="2874963"/>
          <p14:tracePt t="221795" x="7554913" y="2884488"/>
          <p14:tracePt t="221812" x="7562850" y="2884488"/>
          <p14:tracePt t="221837" x="7572375" y="2874963"/>
          <p14:tracePt t="222071" x="7572375" y="2857500"/>
          <p14:tracePt t="222082" x="7572375" y="2847975"/>
          <p14:tracePt t="222095" x="7572375" y="2830513"/>
          <p14:tracePt t="222107" x="7572375" y="2813050"/>
          <p14:tracePt t="222121" x="7562850" y="2776538"/>
          <p14:tracePt t="222131" x="7554913" y="2751138"/>
          <p14:tracePt t="222145" x="7554913" y="2732088"/>
          <p14:tracePt t="222162" x="7545388" y="2714625"/>
          <p14:tracePt t="222178" x="7545388" y="2697163"/>
          <p14:tracePt t="222195" x="7545388" y="2652713"/>
          <p14:tracePt t="222212" x="7537450" y="2633663"/>
          <p14:tracePt t="222228" x="7527925" y="2598738"/>
          <p14:tracePt t="222245" x="7527925" y="2581275"/>
          <p14:tracePt t="222262" x="7527925" y="2571750"/>
          <p14:tracePt t="222279" x="7518400" y="2544763"/>
          <p14:tracePt t="222304" x="7518400" y="2527300"/>
          <p14:tracePt t="222316" x="7518400" y="2517775"/>
          <p14:tracePt t="222329" x="7518400" y="2509838"/>
          <p14:tracePt t="222345" x="7518400" y="2482850"/>
          <p14:tracePt t="222364" x="7518400" y="2473325"/>
          <p14:tracePt t="222586" x="7518400" y="2482850"/>
          <p14:tracePt t="222597" x="7518400" y="2490788"/>
          <p14:tracePt t="222623" x="7518400" y="2500313"/>
          <p14:tracePt t="222635" x="7518400" y="2509838"/>
          <p14:tracePt t="222646" x="7518400" y="2517775"/>
          <p14:tracePt t="222658" x="7518400" y="2527300"/>
          <p14:tracePt t="222671" x="7518400" y="2536825"/>
          <p14:tracePt t="222683" x="7518400" y="2544763"/>
          <p14:tracePt t="222695" x="7518400" y="2562225"/>
          <p14:tracePt t="222712" x="7518400" y="2571750"/>
          <p14:tracePt t="222729" x="7518400" y="2581275"/>
          <p14:tracePt t="222745" x="7518400" y="2589213"/>
          <p14:tracePt t="222762" x="7510463" y="2598738"/>
          <p14:tracePt t="222779" x="7510463" y="2608263"/>
          <p14:tracePt t="222796" x="7510463" y="2616200"/>
          <p14:tracePt t="222830" x="7500938" y="2625725"/>
          <p14:tracePt t="222843" x="7500938" y="2633663"/>
          <p14:tracePt t="222868" x="7491413" y="2643188"/>
          <p14:tracePt t="222881" x="7483475" y="2643188"/>
          <p14:tracePt t="222903" x="7483475" y="2652713"/>
          <p14:tracePt t="222917" x="7473950" y="2652713"/>
          <p14:tracePt t="222928" x="7473950" y="2660650"/>
          <p14:tracePt t="222953" x="7466013" y="2670175"/>
          <p14:tracePt t="222977" x="7456488" y="2670175"/>
          <p14:tracePt t="223002" x="7456488" y="2679700"/>
          <p14:tracePt t="223038" x="7446963" y="2679700"/>
          <p14:tracePt t="223050" x="7446963" y="2687638"/>
          <p14:tracePt t="223063" x="7439025" y="2687638"/>
          <p14:tracePt t="223076" x="7439025" y="2697163"/>
          <p14:tracePt t="223100" x="7429500" y="2697163"/>
          <p14:tracePt t="223124" x="7419975" y="2697163"/>
          <p14:tracePt t="223137" x="7412038" y="2705100"/>
          <p14:tracePt t="223161" x="7402513" y="2705100"/>
          <p14:tracePt t="223174" x="7394575" y="2714625"/>
          <p14:tracePt t="223185" x="7385050" y="2714625"/>
          <p14:tracePt t="223197" x="7375525" y="2714625"/>
          <p14:tracePt t="223223" x="7367588" y="2714625"/>
          <p14:tracePt t="223234" x="7358063" y="2714625"/>
          <p14:tracePt t="223248" x="7348538" y="2724150"/>
          <p14:tracePt t="223262" x="7340600" y="2724150"/>
          <p14:tracePt t="223279" x="7331075" y="2724150"/>
          <p14:tracePt t="223295" x="7323138" y="2724150"/>
          <p14:tracePt t="223312" x="7296150" y="2724150"/>
          <p14:tracePt t="223329" x="7286625" y="2724150"/>
          <p14:tracePt t="223345" x="7259638" y="2724150"/>
          <p14:tracePt t="223362" x="7251700" y="2724150"/>
          <p14:tracePt t="223379" x="7232650" y="2724150"/>
          <p14:tracePt t="223396" x="7205663" y="2724150"/>
          <p14:tracePt t="223412" x="7197725" y="2724150"/>
          <p14:tracePt t="223429" x="7188200" y="2724150"/>
          <p14:tracePt t="223446" x="7180263" y="2714625"/>
          <p14:tracePt t="223462" x="7170738" y="2705100"/>
          <p14:tracePt t="223481" x="7161213" y="2697163"/>
          <p14:tracePt t="223495" x="7153275" y="2687638"/>
          <p14:tracePt t="223512" x="7143750" y="2687638"/>
          <p14:tracePt t="223529" x="7143750" y="2660650"/>
          <p14:tracePt t="223546" x="7143750" y="2652713"/>
          <p14:tracePt t="223562" x="7143750" y="2633663"/>
          <p14:tracePt t="223579" x="7143750" y="2571750"/>
          <p14:tracePt t="223596" x="7161213" y="2544763"/>
          <p14:tracePt t="223612" x="7180263" y="2500313"/>
          <p14:tracePt t="223629" x="7215188" y="2438400"/>
          <p14:tracePt t="223646" x="7242175" y="2411413"/>
          <p14:tracePt t="223662" x="7259638" y="2393950"/>
          <p14:tracePt t="223679" x="7304088" y="2366963"/>
          <p14:tracePt t="223696" x="7323138" y="2366963"/>
          <p14:tracePt t="223712" x="7358063" y="2357438"/>
          <p14:tracePt t="223729" x="7385050" y="2357438"/>
          <p14:tracePt t="223746" x="7402513" y="2357438"/>
          <p14:tracePt t="223762" x="7429500" y="2357438"/>
          <p14:tracePt t="223779" x="7446963" y="2357438"/>
          <p14:tracePt t="223796" x="7456488" y="2374900"/>
          <p14:tracePt t="223812" x="7466013" y="2384425"/>
          <p14:tracePt t="223835" x="7473950" y="2393950"/>
          <p14:tracePt t="223847" x="7483475" y="2401888"/>
          <p14:tracePt t="223862" x="7500938" y="2401888"/>
          <p14:tracePt t="223879" x="7510463" y="2411413"/>
          <p14:tracePt t="223896" x="7518400" y="2411413"/>
          <p14:tracePt t="223912" x="7527925" y="2419350"/>
          <p14:tracePt t="223929" x="7527925" y="2428875"/>
          <p14:tracePt t="223946" x="7537450" y="2428875"/>
          <p14:tracePt t="224018" x="7537450" y="2438400"/>
          <p14:tracePt t="224043" x="7527925" y="2438400"/>
          <p14:tracePt t="224055" x="7510463" y="2438400"/>
          <p14:tracePt t="224067" x="7500938" y="2438400"/>
          <p14:tracePt t="224079" x="7473950" y="2446338"/>
          <p14:tracePt t="224092" x="7439025" y="2446338"/>
          <p14:tracePt t="224104" x="7385050" y="2465388"/>
          <p14:tracePt t="224117" x="7304088" y="2473325"/>
          <p14:tracePt t="224129" x="7205663" y="2490788"/>
          <p14:tracePt t="224146" x="7081838" y="2536825"/>
          <p14:tracePt t="224162" x="6884988" y="2571750"/>
          <p14:tracePt t="224179" x="6411913" y="2714625"/>
          <p14:tracePt t="224196" x="6134100" y="2803525"/>
          <p14:tracePt t="224213" x="5813425" y="2901950"/>
          <p14:tracePt t="224229" x="5143500" y="3098800"/>
          <p14:tracePt t="224246" x="4848225" y="3179763"/>
          <p14:tracePt t="224262" x="4545013" y="3276600"/>
          <p14:tracePt t="224279" x="4044950" y="3419475"/>
          <p14:tracePt t="224296" x="3848100" y="3473450"/>
          <p14:tracePt t="224312" x="3660775" y="3509963"/>
          <p14:tracePt t="224329" x="3411538" y="3562350"/>
          <p14:tracePt t="224346" x="3303588" y="3581400"/>
          <p14:tracePt t="224363" x="3170238" y="3616325"/>
          <p14:tracePt t="224379" x="3152775" y="3625850"/>
          <p14:tracePt t="224396" x="3143250" y="3633788"/>
          <p14:tracePt t="224668" x="3133725" y="3633788"/>
          <p14:tracePt t="224693" x="3036888" y="3633788"/>
          <p14:tracePt t="224705" x="2884488" y="3660775"/>
          <p14:tracePt t="224717" x="2670175" y="3687763"/>
          <p14:tracePt t="224730" x="2446338" y="3697288"/>
          <p14:tracePt t="224742" x="2241550" y="3697288"/>
          <p14:tracePt t="224754" x="2108200" y="3697288"/>
          <p14:tracePt t="224767" x="1990725" y="3679825"/>
          <p14:tracePt t="224779" x="1884363" y="3660775"/>
          <p14:tracePt t="224796" x="1822450" y="3625850"/>
          <p14:tracePt t="224813" x="1758950" y="3608388"/>
          <p14:tracePt t="224829" x="1704975" y="3589338"/>
          <p14:tracePt t="224863" x="1704975" y="3581400"/>
          <p14:tracePt t="224876" x="1704975" y="3571875"/>
          <p14:tracePt t="224912" x="1714500" y="3571875"/>
          <p14:tracePt t="224924" x="1714500" y="3562350"/>
          <p14:tracePt t="224949" x="1724025" y="3562350"/>
          <p14:tracePt t="224999" x="1731963" y="3562350"/>
          <p14:tracePt t="225023" x="1751013" y="3554413"/>
          <p14:tracePt t="225035" x="1776413" y="3554413"/>
          <p14:tracePt t="225048" x="1803400" y="3544888"/>
          <p14:tracePt t="225061" x="1847850" y="3536950"/>
          <p14:tracePt t="225072" x="1893888" y="3527425"/>
          <p14:tracePt t="225084" x="1965325" y="3517900"/>
          <p14:tracePt t="225097" x="2044700" y="3517900"/>
          <p14:tracePt t="225113" x="2133600" y="3517900"/>
          <p14:tracePt t="225129" x="2251075" y="3517900"/>
          <p14:tracePt t="225146" x="2571750" y="3517900"/>
          <p14:tracePt t="225163" x="2786063" y="3536950"/>
          <p14:tracePt t="225180" x="3017838" y="3554413"/>
          <p14:tracePt t="225196" x="3394075" y="3598863"/>
          <p14:tracePt t="225213" x="3517900" y="3625850"/>
          <p14:tracePt t="225229" x="3608388" y="3633788"/>
          <p14:tracePt t="225247" x="3768725" y="3633788"/>
          <p14:tracePt t="225263" x="3840163" y="3633788"/>
          <p14:tracePt t="225279" x="3938588" y="3633788"/>
          <p14:tracePt t="225296" x="4143375" y="3598863"/>
          <p14:tracePt t="225313" x="4251325" y="3581400"/>
          <p14:tracePt t="225330" x="4483100" y="3527425"/>
          <p14:tracePt t="225346" x="4608513" y="3490913"/>
          <p14:tracePt t="225363" x="4732338" y="3455988"/>
          <p14:tracePt t="225379" x="5072063" y="3375025"/>
          <p14:tracePt t="225396" x="5197475" y="3330575"/>
          <p14:tracePt t="225413" x="5322888" y="3286125"/>
          <p14:tracePt t="225429" x="5518150" y="3214688"/>
          <p14:tracePt t="225446" x="5589588" y="3187700"/>
          <p14:tracePt t="225463" x="5661025" y="3152775"/>
          <p14:tracePt t="225480" x="5715000" y="3133725"/>
          <p14:tracePt t="225697" x="5724525" y="3116263"/>
          <p14:tracePt t="225710" x="5768975" y="3089275"/>
          <p14:tracePt t="225721" x="5840413" y="3036888"/>
          <p14:tracePt t="225733" x="5991225" y="2955925"/>
          <p14:tracePt t="225746" x="6215063" y="2822575"/>
          <p14:tracePt t="225763" x="6394450" y="2705100"/>
          <p14:tracePt t="225780" x="6581775" y="2589213"/>
          <p14:tracePt t="225796" x="6831013" y="2455863"/>
          <p14:tracePt t="225813" x="6919913" y="2401888"/>
          <p14:tracePt t="225830" x="6991350" y="2366963"/>
          <p14:tracePt t="225847" x="7108825" y="2295525"/>
          <p14:tracePt t="225863" x="7170738" y="2276475"/>
          <p14:tracePt t="225880" x="7269163" y="2251075"/>
          <p14:tracePt t="225896" x="7304088" y="2241550"/>
          <p14:tracePt t="225913" x="7331075" y="2241550"/>
          <p14:tracePt t="225930" x="7358063" y="2232025"/>
          <p14:tracePt t="225946" x="7385050" y="2232025"/>
          <p14:tracePt t="225963" x="7394575" y="2232025"/>
          <p14:tracePt t="225980" x="7402513" y="2232025"/>
          <p14:tracePt t="226003" x="7412038" y="2232025"/>
          <p14:tracePt t="226015" x="7419975" y="2232025"/>
          <p14:tracePt t="226030" x="7439025" y="2232025"/>
          <p14:tracePt t="226046" x="7446963" y="2232025"/>
          <p14:tracePt t="226063" x="7456488" y="2232025"/>
          <p14:tracePt t="226080" x="7466013" y="2241550"/>
          <p14:tracePt t="226102" x="7473950" y="2251075"/>
          <p14:tracePt t="226125" x="7483475" y="2259013"/>
          <p14:tracePt t="226139" x="7483475" y="2268538"/>
          <p14:tracePt t="226151" x="7491413" y="2286000"/>
          <p14:tracePt t="226163" x="7491413" y="2295525"/>
          <p14:tracePt t="226180" x="7491413" y="2312988"/>
          <p14:tracePt t="226196" x="7491413" y="2330450"/>
          <p14:tracePt t="226213" x="7491413" y="2384425"/>
          <p14:tracePt t="226230" x="7491413" y="2401888"/>
          <p14:tracePt t="226246" x="7491413" y="2419350"/>
          <p14:tracePt t="226263" x="7491413" y="2428875"/>
          <p14:tracePt t="226280" x="7491413" y="2438400"/>
          <p14:tracePt t="226410" x="7483475" y="2438400"/>
          <p14:tracePt t="226432" x="7483475" y="2428875"/>
          <p14:tracePt t="226455" x="7473950" y="2419350"/>
          <p14:tracePt t="226470" x="7466013" y="2419350"/>
          <p14:tracePt t="226481" x="7456488" y="2419350"/>
          <p14:tracePt t="226495" x="7446963" y="2411413"/>
          <p14:tracePt t="226505" x="7429500" y="2401888"/>
          <p14:tracePt t="226518" x="7419975" y="2401888"/>
          <p14:tracePt t="226530" x="7412038" y="2393950"/>
          <p14:tracePt t="226547" x="7402513" y="2384425"/>
          <p14:tracePt t="226563" x="7394575" y="2384425"/>
          <p14:tracePt t="226580" x="7385050" y="2384425"/>
          <p14:tracePt t="226596" x="7375525" y="2384425"/>
          <p14:tracePt t="226613" x="7367588" y="2384425"/>
          <p14:tracePt t="226630" x="7358063" y="2384425"/>
          <p14:tracePt t="226647" x="7340600" y="2384425"/>
          <p14:tracePt t="226663" x="7340600" y="2374900"/>
          <p14:tracePt t="226680" x="7331075" y="2374900"/>
          <p14:tracePt t="226697" x="7323138" y="2374900"/>
          <p14:tracePt t="226715" x="7313613" y="2374900"/>
          <p14:tracePt t="226946" x="7304088" y="2374900"/>
          <p14:tracePt t="226958" x="7296150" y="2374900"/>
          <p14:tracePt t="226971" x="7286625" y="2374900"/>
          <p14:tracePt t="226983" x="7269163" y="2374900"/>
          <p14:tracePt t="227008" x="7259638" y="2374900"/>
          <p14:tracePt t="227046" x="7251700" y="2384425"/>
          <p14:tracePt t="227069" x="7242175" y="2393950"/>
          <p14:tracePt t="227081" x="7232650" y="2401888"/>
          <p14:tracePt t="227094" x="7224713" y="2401888"/>
          <p14:tracePt t="227106" x="7215188" y="2419350"/>
          <p14:tracePt t="227118" x="7205663" y="2428875"/>
          <p14:tracePt t="227130" x="7197725" y="2438400"/>
          <p14:tracePt t="227147" x="7188200" y="2438400"/>
          <p14:tracePt t="227163" x="7188200" y="2455863"/>
          <p14:tracePt t="227180" x="7180263" y="2455863"/>
          <p14:tracePt t="227198" x="7180263" y="2465388"/>
          <p14:tracePt t="227279" x="7170738" y="2465388"/>
          <p14:tracePt t="227302" x="7161213" y="2465388"/>
          <p14:tracePt t="227326" x="7153275" y="2465388"/>
          <p14:tracePt t="227339" x="7143750" y="2465388"/>
          <p14:tracePt t="227351" x="7134225" y="2473325"/>
          <p14:tracePt t="227363" x="7116763" y="2482850"/>
          <p14:tracePt t="227473" x="7116763" y="2500313"/>
          <p14:tracePt t="227486" x="7116763" y="2509838"/>
          <p14:tracePt t="227499" x="7108825" y="2517775"/>
          <p14:tracePt t="227693" x="7081838" y="2517775"/>
          <p14:tracePt t="227706" x="7027863" y="2527300"/>
          <p14:tracePt t="227718" x="6946900" y="2554288"/>
          <p14:tracePt t="227731" x="6848475" y="2581275"/>
          <p14:tracePt t="227742" x="6661150" y="2652713"/>
          <p14:tracePt t="227754" x="6375400" y="2795588"/>
          <p14:tracePt t="227766" x="6037263" y="2982913"/>
          <p14:tracePt t="227780" x="5653088" y="3160713"/>
          <p14:tracePt t="227797" x="5276850" y="3313113"/>
          <p14:tracePt t="227814" x="4894263" y="3455988"/>
          <p14:tracePt t="227830" x="4276725" y="3643313"/>
          <p14:tracePt t="227847" x="4054475" y="3687763"/>
          <p14:tracePt t="227863" x="3938588" y="3714750"/>
          <p14:tracePt t="227880" x="3786188" y="3741738"/>
          <p14:tracePt t="228158" x="3776663" y="3741738"/>
          <p14:tracePt t="228172" x="3741738" y="3741738"/>
          <p14:tracePt t="228184" x="3660775" y="3759200"/>
          <p14:tracePt t="228195" x="3490913" y="3822700"/>
          <p14:tracePt t="228208" x="3214688" y="3929063"/>
          <p14:tracePt t="228221" x="2928938" y="4037013"/>
          <p14:tracePt t="228233" x="2652713" y="4152900"/>
          <p14:tracePt t="228247" x="2401888" y="4224338"/>
          <p14:tracePt t="228264" x="2187575" y="4259263"/>
          <p14:tracePt t="228280" x="2044700" y="4286250"/>
          <p14:tracePt t="228297" x="1812925" y="4295775"/>
          <p14:tracePt t="228314" x="1741488" y="4295775"/>
          <p14:tracePt t="228331" x="1697038" y="4295775"/>
          <p14:tracePt t="228347" x="1643063" y="4295775"/>
          <p14:tracePt t="228364" x="1633538" y="4295775"/>
          <p14:tracePt t="228674" x="1643063" y="4295775"/>
          <p14:tracePt t="228686" x="1652588" y="4286250"/>
          <p14:tracePt t="228699" x="1660525" y="4276725"/>
          <p14:tracePt t="228711" x="1687513" y="4276725"/>
          <p14:tracePt t="228722" x="1731963" y="4268788"/>
          <p14:tracePt t="228735" x="1785938" y="4259263"/>
          <p14:tracePt t="228748" x="1866900" y="4251325"/>
          <p14:tracePt t="228764" x="1982788" y="4232275"/>
          <p14:tracePt t="228781" x="2116138" y="4205288"/>
          <p14:tracePt t="228797" x="2465388" y="4170363"/>
          <p14:tracePt t="228814" x="2598738" y="4160838"/>
          <p14:tracePt t="228830" x="2732088" y="4152900"/>
          <p14:tracePt t="228847" x="2901950" y="4152900"/>
          <p14:tracePt t="228864" x="2946400" y="4152900"/>
          <p14:tracePt t="228881" x="2982913" y="4152900"/>
          <p14:tracePt t="228897" x="2990850" y="4152900"/>
          <p14:tracePt t="228932" x="2990850" y="4160838"/>
          <p14:tracePt t="228980" x="3000375" y="4160838"/>
          <p14:tracePt t="229017" x="3009900" y="4160838"/>
          <p14:tracePt t="229029" x="3017838" y="4160838"/>
          <p14:tracePt t="229042" x="3036888" y="4160838"/>
          <p14:tracePt t="229054" x="3054350" y="4170363"/>
          <p14:tracePt t="229066" x="3071813" y="4170363"/>
          <p14:tracePt t="229081" x="3108325" y="4170363"/>
          <p14:tracePt t="229097" x="3133725" y="4170363"/>
          <p14:tracePt t="229114" x="3241675" y="4170363"/>
          <p14:tracePt t="229131" x="3322638" y="4170363"/>
          <p14:tracePt t="229147" x="3419475" y="4170363"/>
          <p14:tracePt t="229164" x="3527425" y="4152900"/>
          <p14:tracePt t="229164" x="3652838" y="4125913"/>
          <p14:tracePt t="229181" x="3795713" y="4081463"/>
          <p14:tracePt t="229197" x="3990975" y="4037013"/>
          <p14:tracePt t="229214" x="4394200" y="3911600"/>
          <p14:tracePt t="229231" x="4554538" y="3840163"/>
          <p14:tracePt t="229247" x="4687888" y="3795713"/>
          <p14:tracePt t="229264" x="4875213" y="3714750"/>
          <p14:tracePt t="229281" x="4938713" y="3697288"/>
          <p14:tracePt t="229297" x="5000625" y="3670300"/>
          <p14:tracePt t="229314" x="5054600" y="3643313"/>
          <p14:tracePt t="229331" x="5062538" y="3643313"/>
          <p14:tracePt t="229347" x="5072063" y="3633788"/>
          <p14:tracePt t="229568" x="5180013" y="3562350"/>
          <p14:tracePt t="229581" x="5518150" y="3394075"/>
          <p14:tracePt t="229592" x="5875338" y="3224213"/>
          <p14:tracePt t="229606" x="6276975" y="3062288"/>
          <p14:tracePt t="229617" x="6616700" y="2911475"/>
          <p14:tracePt t="229631" x="6919913" y="2803525"/>
          <p14:tracePt t="229647" x="7153275" y="2697163"/>
          <p14:tracePt t="229664" x="7358063" y="2616200"/>
          <p14:tracePt t="229681" x="7643813" y="2527300"/>
          <p14:tracePt t="229697" x="7724775" y="2500313"/>
          <p14:tracePt t="229714" x="7867650" y="2482850"/>
          <p14:tracePt t="229731" x="7902575" y="2482850"/>
          <p14:tracePt t="229748" x="7929563" y="2482850"/>
          <p14:tracePt t="229764" x="7939088" y="2482850"/>
          <p14:tracePt t="229781" x="7947025" y="2482850"/>
          <p14:tracePt t="229801" x="7966075" y="2482850"/>
          <p14:tracePt t="229814" x="7974013" y="2482850"/>
          <p14:tracePt t="229831" x="7983538" y="2482850"/>
          <p14:tracePt t="229848" x="7991475" y="2482850"/>
          <p14:tracePt t="229864" x="8001000" y="2482850"/>
          <p14:tracePt t="229881" x="8010525" y="2482850"/>
          <p14:tracePt t="229910" x="8027988" y="2482850"/>
          <p14:tracePt t="229925" x="8037513" y="2482850"/>
          <p14:tracePt t="229936" x="8045450" y="2482850"/>
          <p14:tracePt t="229959" x="8054975" y="2482850"/>
          <p14:tracePt t="229985" x="8072438" y="2482850"/>
          <p14:tracePt t="229997" x="8081963" y="2482850"/>
          <p14:tracePt t="230009" x="8089900" y="2482850"/>
          <p14:tracePt t="230021" x="8099425" y="2482850"/>
          <p14:tracePt t="230095" x="8089900" y="2482850"/>
          <p14:tracePt t="230107" x="8054975" y="2482850"/>
          <p14:tracePt t="230119" x="8010525" y="2482850"/>
          <p14:tracePt t="230131" x="7956550" y="2482850"/>
          <p14:tracePt t="230148" x="7920038" y="2465388"/>
          <p14:tracePt t="230164" x="7894638" y="2455863"/>
          <p14:tracePt t="230181" x="7840663" y="2438400"/>
          <p14:tracePt t="230198" x="7831138" y="2428875"/>
          <p14:tracePt t="230214" x="7804150" y="2419350"/>
          <p14:tracePt t="230231" x="7777163" y="2411413"/>
          <p14:tracePt t="230248" x="7759700" y="2411413"/>
          <p14:tracePt t="230264" x="7742238" y="2411413"/>
          <p14:tracePt t="230281" x="7705725" y="2393950"/>
          <p14:tracePt t="230298" x="7680325" y="2384425"/>
          <p14:tracePt t="230314" x="7661275" y="2374900"/>
          <p14:tracePt t="230331" x="7626350" y="2357438"/>
          <p14:tracePt t="230348" x="7608888" y="2339975"/>
          <p14:tracePt t="230364" x="7572375" y="2312988"/>
          <p14:tracePt t="230381" x="7562850" y="2303463"/>
          <p14:tracePt t="230398" x="7554913" y="2303463"/>
          <p14:tracePt t="230414" x="7545388" y="2303463"/>
          <p14:tracePt t="230431" x="7545388" y="2295525"/>
          <p14:tracePt t="230560" x="7554913" y="2295525"/>
          <p14:tracePt t="230597" x="7572375" y="2295525"/>
          <p14:tracePt t="230622" x="7581900" y="2295525"/>
          <p14:tracePt t="230634" x="7589838" y="2295525"/>
          <p14:tracePt t="230646" x="7599363" y="2295525"/>
          <p14:tracePt t="230670" x="7608888" y="2295525"/>
          <p14:tracePt t="230683" x="7616825" y="2303463"/>
          <p14:tracePt t="230695" x="7626350" y="2312988"/>
          <p14:tracePt t="230707" x="7634288" y="2312988"/>
          <p14:tracePt t="230720" x="7643813" y="2330450"/>
          <p14:tracePt t="230732" x="7661275" y="2339975"/>
          <p14:tracePt t="230748" x="7670800" y="2357438"/>
          <p14:tracePt t="230765" x="7680325" y="2366963"/>
          <p14:tracePt t="230781" x="7697788" y="2393950"/>
          <p14:tracePt t="230798" x="7705725" y="2401888"/>
          <p14:tracePt t="230815" x="7715250" y="2411413"/>
          <p14:tracePt t="230831" x="7715250" y="2428875"/>
          <p14:tracePt t="230854" x="7715250" y="2446338"/>
          <p14:tracePt t="230878" x="7715250" y="2455863"/>
          <p14:tracePt t="230891" x="7724775" y="2473325"/>
          <p14:tracePt t="230916" x="7724775" y="2490788"/>
          <p14:tracePt t="230928" x="7724775" y="2500313"/>
          <p14:tracePt t="230953" x="7724775" y="2517775"/>
          <p14:tracePt t="230976" x="7732713" y="2536825"/>
          <p14:tracePt t="230989" x="7742238" y="2544763"/>
          <p14:tracePt t="231002" x="7742238" y="2554288"/>
          <p14:tracePt t="231014" x="7751763" y="2571750"/>
          <p14:tracePt t="231025" x="7751763" y="2581275"/>
          <p14:tracePt t="231038" x="7769225" y="2598738"/>
          <p14:tracePt t="231050" x="7769225" y="2616200"/>
          <p14:tracePt t="231064" x="7769225" y="2625725"/>
          <p14:tracePt t="231081" x="7769225" y="2633663"/>
          <p14:tracePt t="231098" x="7777163" y="2643188"/>
          <p14:tracePt t="231115" x="7777163" y="2652713"/>
          <p14:tracePt t="231699" x="7777163" y="2643188"/>
          <p14:tracePt t="231785" x="7769225" y="2643188"/>
          <p14:tracePt t="231797" x="7769225" y="2633663"/>
          <p14:tracePt t="231848" x="7759700" y="2633663"/>
          <p14:tracePt t="232104" x="7751763" y="2633663"/>
          <p14:tracePt t="232128" x="7742238" y="2633663"/>
          <p14:tracePt t="232153" x="7724775" y="2633663"/>
          <p14:tracePt t="232165" x="7724775" y="2625725"/>
          <p14:tracePt t="232176" x="7715250" y="2625725"/>
          <p14:tracePt t="232189" x="7697788" y="2616200"/>
          <p14:tracePt t="232201" x="7680325" y="2616200"/>
          <p14:tracePt t="232215" x="7661275" y="2598738"/>
          <p14:tracePt t="232232" x="7634288" y="2589213"/>
          <p14:tracePt t="232248" x="7616825" y="2589213"/>
          <p14:tracePt t="232265" x="7589838" y="2571750"/>
          <p14:tracePt t="232282" x="7572375" y="2571750"/>
          <p14:tracePt t="232298" x="7562850" y="2562225"/>
          <p14:tracePt t="232315" x="7527925" y="2562225"/>
          <p14:tracePt t="232332" x="7510463" y="2562225"/>
          <p14:tracePt t="232348" x="7483475" y="2562225"/>
          <p14:tracePt t="232365" x="7466013" y="2562225"/>
          <p14:tracePt t="232386" x="7456488" y="2562225"/>
          <p14:tracePt t="232422" x="7446963" y="2562225"/>
          <p14:tracePt t="232433" x="7439025" y="2562225"/>
          <p14:tracePt t="232447" x="7429500" y="2562225"/>
          <p14:tracePt t="232470" x="7419975" y="2554288"/>
          <p14:tracePt t="232692" x="7419975" y="2544763"/>
          <p14:tracePt t="234309" x="7429500" y="2544763"/>
          <p14:tracePt t="234344" x="7446963" y="2544763"/>
          <p14:tracePt t="234358" x="7473950" y="2544763"/>
          <p14:tracePt t="234369" x="7500938" y="2536825"/>
          <p14:tracePt t="234381" x="7537450" y="2536825"/>
          <p14:tracePt t="234394" x="7562850" y="2527300"/>
          <p14:tracePt t="234407" x="7599363" y="2527300"/>
          <p14:tracePt t="234419" x="7626350" y="2527300"/>
          <p14:tracePt t="234432" x="7670800" y="2527300"/>
          <p14:tracePt t="234449" x="7705725" y="2527300"/>
          <p14:tracePt t="234466" x="7742238" y="2517775"/>
          <p14:tracePt t="234484" x="7813675" y="2517775"/>
          <p14:tracePt t="234499" x="7840663" y="2509838"/>
          <p14:tracePt t="234516" x="7858125" y="2509838"/>
          <p14:tracePt t="234532" x="7894638" y="2509838"/>
          <p14:tracePt t="234549" x="7920038" y="2509838"/>
          <p14:tracePt t="234566" x="7956550" y="2509838"/>
          <p14:tracePt t="234582" x="7966075" y="2509838"/>
          <p14:tracePt t="234599" x="7974013" y="2509838"/>
          <p14:tracePt t="234763" x="7991475" y="2509838"/>
          <p14:tracePt t="234774" x="7991475" y="2500313"/>
          <p14:tracePt t="234786" x="8010525" y="2490788"/>
          <p14:tracePt t="234799" x="8010525" y="2473325"/>
          <p14:tracePt t="234811" x="8018463" y="2473325"/>
          <p14:tracePt t="234822" x="8018463" y="2465388"/>
          <p14:tracePt t="234836" x="8018463" y="2455863"/>
          <p14:tracePt t="234849" x="8018463" y="2446338"/>
          <p14:tracePt t="234866" x="8018463" y="2438400"/>
          <p14:tracePt t="234882" x="8001000" y="2428875"/>
          <p14:tracePt t="234899" x="7939088" y="2384425"/>
          <p14:tracePt t="234916" x="7920038" y="2366963"/>
          <p14:tracePt t="234933" x="7885113" y="2347913"/>
          <p14:tracePt t="234949" x="7867650" y="2339975"/>
          <p14:tracePt t="234973" x="7858125" y="2330450"/>
          <p14:tracePt t="234982" x="7848600" y="2330450"/>
          <p14:tracePt t="234999" x="7840663" y="2330450"/>
          <p14:tracePt t="235019" x="7831138" y="2330450"/>
          <p14:tracePt t="235032" x="7823200" y="2330450"/>
          <p14:tracePt t="235214" x="7831138" y="2330450"/>
          <p14:tracePt t="235227" x="7840663" y="2330450"/>
          <p14:tracePt t="235239" x="7848600" y="2339975"/>
          <p14:tracePt t="235251" x="7858125" y="2339975"/>
          <p14:tracePt t="235266" x="7867650" y="2357438"/>
          <p14:tracePt t="235283" x="7875588" y="2366963"/>
          <p14:tracePt t="235299" x="7894638" y="2384425"/>
          <p14:tracePt t="235316" x="7920038" y="2419350"/>
          <p14:tracePt t="235333" x="7929563" y="2446338"/>
          <p14:tracePt t="235349" x="7939088" y="2465388"/>
          <p14:tracePt t="235366" x="7966075" y="2500313"/>
          <p14:tracePt t="235383" x="7966075" y="2517775"/>
          <p14:tracePt t="235400" x="7974013" y="2544763"/>
          <p14:tracePt t="235416" x="7974013" y="2562225"/>
          <p14:tracePt t="235433" x="7974013" y="2571750"/>
          <p14:tracePt t="235449" x="7974013" y="2598738"/>
          <p14:tracePt t="235466" x="7974013" y="2608263"/>
          <p14:tracePt t="235483" x="7974013" y="2616200"/>
          <p14:tracePt t="235483" x="7974013" y="2625725"/>
          <p14:tracePt t="235500" x="7974013" y="2633663"/>
          <p14:tracePt t="235516" x="7974013" y="2643188"/>
          <p14:tracePt t="235535" x="7974013" y="2652713"/>
          <p14:tracePt t="236414" x="7974013" y="2660650"/>
          <p14:tracePt t="236428" x="7974013" y="2670175"/>
          <p14:tracePt t="236440" x="7974013" y="2697163"/>
          <p14:tracePt t="236452" x="7974013" y="2724150"/>
          <p14:tracePt t="236466" x="7966075" y="2741613"/>
          <p14:tracePt t="236483" x="7966075" y="2768600"/>
          <p14:tracePt t="236500" x="7956550" y="2786063"/>
          <p14:tracePt t="236516" x="7947025" y="2822575"/>
          <p14:tracePt t="236533" x="7939088" y="2830513"/>
          <p14:tracePt t="236550" x="7939088" y="2847975"/>
          <p14:tracePt t="236566" x="7929563" y="2847975"/>
          <p14:tracePt t="236770" x="7920038" y="2847975"/>
          <p14:tracePt t="236807" x="7902575" y="2847975"/>
          <p14:tracePt t="236819" x="7885113" y="2847975"/>
          <p14:tracePt t="236832" x="7840663" y="2847975"/>
          <p14:tracePt t="236845" x="7777163" y="2874963"/>
          <p14:tracePt t="236857" x="7670800" y="2911475"/>
          <p14:tracePt t="236868" x="7545388" y="2965450"/>
          <p14:tracePt t="236883" x="7313613" y="3054350"/>
          <p14:tracePt t="236900" x="7081838" y="3152775"/>
          <p14:tracePt t="236916" x="6769100" y="3286125"/>
          <p14:tracePt t="236933" x="6126163" y="3562350"/>
          <p14:tracePt t="236950" x="5768975" y="3732213"/>
          <p14:tracePt t="236966" x="5126038" y="4017963"/>
          <p14:tracePt t="236983" x="4840288" y="4160838"/>
          <p14:tracePt t="237000" x="4562475" y="4268788"/>
          <p14:tracePt t="237016" x="4054475" y="4446588"/>
          <p14:tracePt t="237033" x="3848100" y="4527550"/>
          <p14:tracePt t="237050" x="3705225" y="4598988"/>
          <p14:tracePt t="237066" x="3536950" y="4679950"/>
          <p14:tracePt t="237083" x="3490913" y="4697413"/>
          <p14:tracePt t="237100" x="3473450" y="4705350"/>
          <p14:tracePt t="237116" x="3473450" y="4724400"/>
          <p14:tracePt t="237370" x="3465513" y="4724400"/>
          <p14:tracePt t="237382" x="3446463" y="4724400"/>
          <p14:tracePt t="237395" x="3402013" y="4724400"/>
          <p14:tracePt t="237407" x="3322638" y="4741863"/>
          <p14:tracePt t="237421" x="3224213" y="4776788"/>
          <p14:tracePt t="237434" x="3098800" y="4795838"/>
          <p14:tracePt t="237450" x="2946400" y="4830763"/>
          <p14:tracePt t="237466" x="2776538" y="4848225"/>
          <p14:tracePt t="237483" x="2455863" y="4884738"/>
          <p14:tracePt t="237500" x="2322513" y="4884738"/>
          <p14:tracePt t="237517" x="2081213" y="4884738"/>
          <p14:tracePt t="237533" x="1990725" y="4884738"/>
          <p14:tracePt t="237550" x="1901825" y="4884738"/>
          <p14:tracePt t="237566" x="1776413" y="4867275"/>
          <p14:tracePt t="237583" x="1724025" y="4848225"/>
          <p14:tracePt t="237600" x="1679575" y="4822825"/>
          <p14:tracePt t="237617" x="1598613" y="4786313"/>
          <p14:tracePt t="237633" x="1581150" y="4776788"/>
          <p14:tracePt t="237650" x="1554163" y="4759325"/>
          <p14:tracePt t="237667" x="1544638" y="4751388"/>
          <p14:tracePt t="237683" x="1536700" y="4741863"/>
          <p14:tracePt t="237897" x="1536700" y="4732338"/>
          <p14:tracePt t="237959" x="1544638" y="4732338"/>
          <p14:tracePt t="237971" x="1554163" y="4732338"/>
          <p14:tracePt t="237997" x="1562100" y="4732338"/>
          <p14:tracePt t="238008" x="1571625" y="4732338"/>
          <p14:tracePt t="238021" x="1589088" y="4732338"/>
          <p14:tracePt t="238032" x="1616075" y="4724400"/>
          <p14:tracePt t="238045" x="1670050" y="4714875"/>
          <p14:tracePt t="238057" x="1741488" y="4697413"/>
          <p14:tracePt t="238070" x="1857375" y="4670425"/>
          <p14:tracePt t="238083" x="2009775" y="4652963"/>
          <p14:tracePt t="238100" x="2197100" y="4625975"/>
          <p14:tracePt t="238117" x="2598738" y="4572000"/>
          <p14:tracePt t="238133" x="2776538" y="4562475"/>
          <p14:tracePt t="238150" x="2911475" y="4554538"/>
          <p14:tracePt t="238167" x="3133725" y="4537075"/>
          <p14:tracePt t="238183" x="3197225" y="4537075"/>
          <p14:tracePt t="238200" x="3232150" y="4537075"/>
          <p14:tracePt t="238217" x="3251200" y="4527550"/>
          <p14:tracePt t="238584" x="3251200" y="4518025"/>
          <p14:tracePt t="238608" x="3367088" y="4429125"/>
          <p14:tracePt t="238619" x="3608388" y="4295775"/>
          <p14:tracePt t="238633" x="3894138" y="4143375"/>
          <p14:tracePt t="238645" x="4170363" y="4037013"/>
          <p14:tracePt t="238657" x="4446588" y="3965575"/>
          <p14:tracePt t="238669" x="4687888" y="3902075"/>
          <p14:tracePt t="238684" x="4911725" y="3867150"/>
          <p14:tracePt t="238700" x="5072063" y="3840163"/>
          <p14:tracePt t="238717" x="5232400" y="3830638"/>
          <p14:tracePt t="238734" x="5438775" y="3822700"/>
          <p14:tracePt t="238750" x="5518150" y="3822700"/>
          <p14:tracePt t="238767" x="5599113" y="3822700"/>
          <p14:tracePt t="238784" x="5688013" y="3822700"/>
          <p14:tracePt t="238800" x="5724525" y="3822700"/>
          <p14:tracePt t="238817" x="5768975" y="3840163"/>
          <p14:tracePt t="238834" x="5776913" y="3848100"/>
          <p14:tracePt t="238850" x="5786438" y="3857625"/>
          <p14:tracePt t="238867" x="5822950" y="3875088"/>
          <p14:tracePt t="238883" x="5830888" y="3884613"/>
          <p14:tracePt t="238900" x="5857875" y="3884613"/>
          <p14:tracePt t="238917" x="5894388" y="3902075"/>
          <p14:tracePt t="238934" x="5919788" y="3902075"/>
          <p14:tracePt t="238950" x="5938838" y="3902075"/>
          <p14:tracePt t="238967" x="5983288" y="3902075"/>
          <p14:tracePt t="238984" x="6010275" y="3902075"/>
          <p14:tracePt t="239001" x="6037263" y="3902075"/>
          <p14:tracePt t="239017" x="6081713" y="3894138"/>
          <p14:tracePt t="239034" x="6099175" y="3884613"/>
          <p14:tracePt t="239051" x="6134100" y="3848100"/>
          <p14:tracePt t="239067" x="6153150" y="3822700"/>
          <p14:tracePt t="239084" x="6170613" y="3803650"/>
          <p14:tracePt t="239100" x="6205538" y="3768725"/>
          <p14:tracePt t="239117" x="6232525" y="3759200"/>
          <p14:tracePt t="239134" x="6251575" y="3741738"/>
          <p14:tracePt t="239150" x="6276975" y="3705225"/>
          <p14:tracePt t="239167" x="6296025" y="3697288"/>
          <p14:tracePt t="239184" x="6323013" y="3660775"/>
          <p14:tracePt t="239200" x="6340475" y="3643313"/>
          <p14:tracePt t="239217" x="6357938" y="3625850"/>
          <p14:tracePt t="239234" x="6384925" y="3598863"/>
          <p14:tracePt t="239250" x="6394450" y="3589338"/>
          <p14:tracePt t="239267" x="6411913" y="3581400"/>
          <p14:tracePt t="239284" x="6438900" y="3554413"/>
          <p14:tracePt t="239301" x="6465888" y="3544888"/>
          <p14:tracePt t="239317" x="6473825" y="3536950"/>
          <p14:tracePt t="239334" x="6491288" y="3517900"/>
          <p14:tracePt t="239350" x="6500813" y="3517900"/>
          <p14:tracePt t="239368" x="6510338" y="3509963"/>
          <p14:tracePt t="239392" x="6527800" y="3500438"/>
          <p14:tracePt t="239416" x="6537325" y="3500438"/>
          <p14:tracePt t="239477" x="6545263" y="3490913"/>
          <p14:tracePt t="239491" x="6545263" y="3482975"/>
          <p14:tracePt t="239503" x="6554788" y="3482975"/>
          <p14:tracePt t="239526" x="6562725" y="3473450"/>
          <p14:tracePt t="239662" x="6545263" y="3473450"/>
          <p14:tracePt t="239673" x="6537325" y="3473450"/>
          <p14:tracePt t="239686" x="6518275" y="3482975"/>
          <p14:tracePt t="239699" x="6500813" y="3482975"/>
          <p14:tracePt t="239711" x="6491288" y="3482975"/>
          <p14:tracePt t="239722" x="6473825" y="3490913"/>
          <p14:tracePt t="239735" x="6456363" y="3500438"/>
          <p14:tracePt t="239751" x="6446838" y="3500438"/>
          <p14:tracePt t="239767" x="6429375" y="3509963"/>
          <p14:tracePt t="239784" x="6402388" y="3509963"/>
          <p14:tracePt t="239801" x="6367463" y="3527425"/>
          <p14:tracePt t="239817" x="6348413" y="3536950"/>
          <p14:tracePt t="239834" x="6313488" y="3536950"/>
          <p14:tracePt t="239851" x="6303963" y="3536950"/>
          <p14:tracePt t="239867" x="6286500" y="3536950"/>
          <p14:tracePt t="239884" x="6242050" y="3536950"/>
          <p14:tracePt t="239901" x="6224588" y="3536950"/>
          <p14:tracePt t="239917" x="6215063" y="3536950"/>
          <p14:tracePt t="239934" x="6180138" y="3536950"/>
          <p14:tracePt t="239951" x="6170613" y="3536950"/>
          <p14:tracePt t="239967" x="6161088" y="3536950"/>
          <p14:tracePt t="239984" x="6126163" y="3527425"/>
          <p14:tracePt t="240001" x="6108700" y="3517900"/>
          <p14:tracePt t="240017" x="6089650" y="3517900"/>
          <p14:tracePt t="240034" x="6062663" y="3500438"/>
          <p14:tracePt t="240051" x="6054725" y="3500438"/>
          <p14:tracePt t="240067" x="6027738" y="3482975"/>
          <p14:tracePt t="240084" x="6018213" y="3473450"/>
          <p14:tracePt t="240101" x="6010275" y="3473450"/>
          <p14:tracePt t="240117" x="5973763" y="3455988"/>
          <p14:tracePt t="240134" x="5956300" y="3455988"/>
          <p14:tracePt t="240151" x="5938838" y="3455988"/>
          <p14:tracePt t="240167" x="5911850" y="3429000"/>
          <p14:tracePt t="240184" x="5894388" y="3429000"/>
          <p14:tracePt t="240201" x="5867400" y="3411538"/>
          <p14:tracePt t="240217" x="5848350" y="3411538"/>
          <p14:tracePt t="240234" x="5848350" y="3402013"/>
          <p14:tracePt t="240251" x="5830888" y="3394075"/>
          <p14:tracePt t="240267" x="5822950" y="3384550"/>
          <p14:tracePt t="240284" x="5813425" y="3375025"/>
          <p14:tracePt t="240301" x="5795963" y="3357563"/>
          <p14:tracePt t="240317" x="5768975" y="3348038"/>
          <p14:tracePt t="240334" x="5759450" y="3340100"/>
          <p14:tracePt t="240351" x="5732463" y="3313113"/>
          <p14:tracePt t="240367" x="5724525" y="3303588"/>
          <p14:tracePt t="240384" x="5715000" y="3295650"/>
          <p14:tracePt t="240401" x="5697538" y="3276600"/>
          <p14:tracePt t="240417" x="5688013" y="3268663"/>
          <p14:tracePt t="240434" x="5661025" y="3241675"/>
          <p14:tracePt t="240451" x="5661025" y="3232150"/>
          <p14:tracePt t="240467" x="5643563" y="3214688"/>
          <p14:tracePt t="240484" x="5643563" y="3197225"/>
          <p14:tracePt t="240501" x="5634038" y="3197225"/>
          <p14:tracePt t="240531" x="5626100" y="3187700"/>
          <p14:tracePt t="240544" x="5616575" y="3187700"/>
          <p14:tracePt t="240555" x="5616575" y="3179763"/>
          <p14:tracePt t="240569" x="5608638" y="3179763"/>
          <p14:tracePt t="240584" x="5608638" y="3170238"/>
          <p14:tracePt t="240601" x="5599113" y="3170238"/>
          <p14:tracePt t="240960" x="5599113" y="3179763"/>
          <p14:tracePt t="241082" x="5608638" y="3187700"/>
          <p14:tracePt t="241108" x="5608638" y="3205163"/>
          <p14:tracePt t="241119" x="5608638" y="3214688"/>
          <p14:tracePt t="241131" x="5608638" y="3232150"/>
          <p14:tracePt t="241144" x="5608638" y="3259138"/>
          <p14:tracePt t="241157" x="5581650" y="3313113"/>
          <p14:tracePt t="241168" x="5545138" y="3367088"/>
          <p14:tracePt t="241184" x="5473700" y="3473450"/>
          <p14:tracePt t="241201" x="5375275" y="3608388"/>
          <p14:tracePt t="241218" x="5133975" y="3902075"/>
          <p14:tracePt t="241234" x="5027613" y="4037013"/>
          <p14:tracePt t="241251" x="4929188" y="4152900"/>
          <p14:tracePt t="241268" x="4724400" y="4340225"/>
          <p14:tracePt t="241284" x="4633913" y="4438650"/>
          <p14:tracePt t="241301" x="4537075" y="4518025"/>
          <p14:tracePt t="241318" x="4340225" y="4670425"/>
          <p14:tracePt t="241335" x="4251325" y="4751388"/>
          <p14:tracePt t="241351" x="4143375" y="4840288"/>
          <p14:tracePt t="241368" x="3902075" y="5027613"/>
          <p14:tracePt t="241384" x="3759200" y="5116513"/>
          <p14:tracePt t="241401" x="3536950" y="5268913"/>
          <p14:tracePt t="241418" x="3429000" y="5367338"/>
          <p14:tracePt t="241434" x="3322638" y="5429250"/>
          <p14:tracePt t="241451" x="3214688" y="5510213"/>
          <p14:tracePt t="241468" x="3170238" y="5527675"/>
          <p14:tracePt t="241484" x="3143250" y="5537200"/>
          <p14:tracePt t="241501" x="3116263" y="5537200"/>
          <p14:tracePt t="241878" x="3098800" y="5527675"/>
          <p14:tracePt t="241891" x="3054350" y="5500688"/>
          <p14:tracePt t="241904" x="2973388" y="5473700"/>
          <p14:tracePt t="241915" x="2884488" y="5438775"/>
          <p14:tracePt t="241927" x="2786063" y="5411788"/>
          <p14:tracePt t="241940" x="2687638" y="5375275"/>
          <p14:tracePt t="241953" x="2608263" y="5330825"/>
          <p14:tracePt t="241968" x="2544763" y="5286375"/>
          <p14:tracePt t="241985" x="2482850" y="5251450"/>
          <p14:tracePt t="242001" x="2438400" y="5214938"/>
          <p14:tracePt t="242018" x="2438400" y="5205413"/>
          <p14:tracePt t="242035" x="2438400" y="5197475"/>
          <p14:tracePt t="242137" x="2428875" y="5197475"/>
          <p14:tracePt t="242161" x="2428875" y="5187950"/>
          <p14:tracePt t="242320" x="2428875" y="5180013"/>
          <p14:tracePt t="242346" x="2438400" y="5180013"/>
          <p14:tracePt t="242357" x="2455863" y="5170488"/>
          <p14:tracePt t="242369" x="2509838" y="5160963"/>
          <p14:tracePt t="242382" x="2581275" y="5133975"/>
          <p14:tracePt t="242394" x="2679700" y="5099050"/>
          <p14:tracePt t="242406" x="2857500" y="5054600"/>
          <p14:tracePt t="242419" x="3089275" y="4983163"/>
          <p14:tracePt t="242435" x="3330575" y="4919663"/>
          <p14:tracePt t="242452" x="3581400" y="4867275"/>
          <p14:tracePt t="242468" x="4062413" y="4768850"/>
          <p14:tracePt t="242485" x="4303713" y="4705350"/>
          <p14:tracePt t="242501" x="4500563" y="4670425"/>
          <p14:tracePt t="242518" x="4776788" y="4589463"/>
          <p14:tracePt t="242535" x="4875213" y="4562475"/>
          <p14:tracePt t="242551" x="4991100" y="4518025"/>
          <p14:tracePt t="242568" x="5187950" y="4438650"/>
          <p14:tracePt t="242585" x="5268913" y="4411663"/>
          <p14:tracePt t="242602" x="5465763" y="4357688"/>
          <p14:tracePt t="242618" x="5554663" y="4340225"/>
          <p14:tracePt t="242635" x="5616575" y="4322763"/>
          <p14:tracePt t="242652" x="5715000" y="4286250"/>
          <p14:tracePt t="242668" x="5768975" y="4259263"/>
          <p14:tracePt t="242822" x="5751513" y="4259263"/>
          <p14:tracePt t="242836" x="5724525" y="4259263"/>
          <p14:tracePt t="242847" x="5715000" y="4259263"/>
          <p14:tracePt t="242859" x="5705475" y="4259263"/>
          <p14:tracePt t="242883" x="5705475" y="4251325"/>
          <p14:tracePt t="242895" x="5732463" y="4224338"/>
          <p14:tracePt t="242907" x="5795963" y="4179888"/>
          <p14:tracePt t="242921" x="5875338" y="4125913"/>
          <p14:tracePt t="242935" x="5991225" y="4062413"/>
          <p14:tracePt t="242951" x="6134100" y="3990975"/>
          <p14:tracePt t="242968" x="6269038" y="3938588"/>
          <p14:tracePt t="242985" x="6500813" y="3875088"/>
          <p14:tracePt t="243001" x="6608763" y="3840163"/>
          <p14:tracePt t="243018" x="6769100" y="3803650"/>
          <p14:tracePt t="243035" x="6840538" y="3795713"/>
          <p14:tracePt t="243052" x="6902450" y="3776663"/>
          <p14:tracePt t="243068" x="7010400" y="3759200"/>
          <p14:tracePt t="243085" x="7045325" y="3751263"/>
          <p14:tracePt t="243102" x="7089775" y="3741738"/>
          <p14:tracePt t="243118" x="7143750" y="3741738"/>
          <p14:tracePt t="243135" x="7170738" y="3732213"/>
          <p14:tracePt t="243152" x="7205663" y="3724275"/>
          <p14:tracePt t="243168" x="7269163" y="3705225"/>
          <p14:tracePt t="243185" x="7296150" y="3697288"/>
          <p14:tracePt t="243202" x="7313613" y="3687763"/>
          <p14:tracePt t="243218" x="7348538" y="3643313"/>
          <p14:tracePt t="243235" x="7375525" y="3625850"/>
          <p14:tracePt t="243252" x="7412038" y="3598863"/>
          <p14:tracePt t="243268" x="7439025" y="3581400"/>
          <p14:tracePt t="243285" x="7456488" y="3571875"/>
          <p14:tracePt t="243302" x="7483475" y="3544888"/>
          <p14:tracePt t="243338" x="7491413" y="3544888"/>
          <p14:tracePt t="243350" x="7491413" y="3536950"/>
          <p14:tracePt t="243449" x="7491413" y="3517900"/>
          <p14:tracePt t="243460" x="7491413" y="3509963"/>
          <p14:tracePt t="243472" x="7491413" y="3500438"/>
          <p14:tracePt t="243484" x="7491413" y="3482975"/>
          <p14:tracePt t="243508" x="7491413" y="3473450"/>
          <p14:tracePt t="243656" x="7491413" y="3465513"/>
          <p14:tracePt t="243668" x="7491413" y="3455988"/>
          <p14:tracePt t="243704" x="7491413" y="3446463"/>
          <p14:tracePt t="243777" x="7483475" y="3446463"/>
          <p14:tracePt t="243840" x="7473950" y="3446463"/>
          <p14:tracePt t="243852" x="7466013" y="3446463"/>
          <p14:tracePt t="243863" x="7456488" y="3446463"/>
          <p14:tracePt t="243888" x="7439025" y="3455988"/>
          <p14:tracePt t="243913" x="7429500" y="3455988"/>
          <p14:tracePt t="243925" x="7419975" y="3465513"/>
          <p14:tracePt t="243938" x="7412038" y="3465513"/>
          <p14:tracePt t="243950" x="7402513" y="3465513"/>
          <p14:tracePt t="243962" x="7394575" y="3473450"/>
          <p14:tracePt t="243974" x="7394575" y="3482975"/>
          <p14:tracePt t="243986" x="7375525" y="3482975"/>
          <p14:tracePt t="244002" x="7375525" y="3490913"/>
          <p14:tracePt t="244018" x="7367588" y="3490913"/>
          <p14:tracePt t="244035" x="7358063" y="3500438"/>
          <p14:tracePt t="244052" x="7340600" y="3509963"/>
          <p14:tracePt t="244068" x="7331075" y="3527425"/>
          <p14:tracePt t="244085" x="7313613" y="3527425"/>
          <p14:tracePt t="244102" x="7304088" y="3536950"/>
          <p14:tracePt t="244122" x="7296150" y="3536950"/>
          <p14:tracePt t="244135" x="7296150" y="3544888"/>
          <p14:tracePt t="244152" x="7286625" y="3544888"/>
          <p14:tracePt t="244169" x="7277100" y="3544888"/>
          <p14:tracePt t="244185" x="7269163" y="3554413"/>
          <p14:tracePt t="244207" x="7259638" y="3562350"/>
          <p14:tracePt t="244219" x="7251700" y="3562350"/>
          <p14:tracePt t="244235" x="7242175" y="3562350"/>
          <p14:tracePt t="244252" x="7242175" y="3571875"/>
          <p14:tracePt t="244269" x="7224713" y="3571875"/>
          <p14:tracePt t="244285" x="7215188" y="3581400"/>
          <p14:tracePt t="244302" x="7205663" y="3589338"/>
          <p14:tracePt t="244319" x="7188200" y="3589338"/>
          <p14:tracePt t="244336" x="7180263" y="3598863"/>
          <p14:tracePt t="244352" x="7170738" y="3598863"/>
          <p14:tracePt t="244369" x="7161213" y="3608388"/>
          <p14:tracePt t="244385" x="7153275" y="3608388"/>
          <p14:tracePt t="244402" x="7143750" y="3608388"/>
          <p14:tracePt t="244419" x="7116763" y="3616325"/>
          <p14:tracePt t="244435" x="7108825" y="3625850"/>
          <p14:tracePt t="244452" x="7089775" y="3625850"/>
          <p14:tracePt t="244476" x="7081838" y="3625850"/>
          <p14:tracePt t="244489" x="7072313" y="3625850"/>
          <p14:tracePt t="244513" x="7062788" y="3625850"/>
          <p14:tracePt t="244526" x="7054850" y="3625850"/>
          <p14:tracePt t="244541" x="7045325" y="3625850"/>
          <p14:tracePt t="244552" x="7037388" y="3625850"/>
          <p14:tracePt t="244575" x="7027863" y="3625850"/>
          <p14:tracePt t="244587" x="7018338" y="3625850"/>
          <p14:tracePt t="244602" x="7010400" y="3625850"/>
          <p14:tracePt t="244619" x="7000875" y="3633788"/>
          <p14:tracePt t="244635" x="6973888" y="3643313"/>
          <p14:tracePt t="244652" x="6965950" y="3643313"/>
          <p14:tracePt t="244669" x="6956425" y="3643313"/>
          <p14:tracePt t="244685" x="6938963" y="3643313"/>
          <p14:tracePt t="244702" x="6929438" y="3643313"/>
          <p14:tracePt t="244719" x="6919913" y="3643313"/>
          <p14:tracePt t="244735" x="6902450" y="3643313"/>
          <p14:tracePt t="244752" x="6894513" y="3643313"/>
          <p14:tracePt t="244769" x="6884988" y="3643313"/>
          <p14:tracePt t="244786" x="6867525" y="3643313"/>
          <p14:tracePt t="244808" x="6858000" y="3643313"/>
          <p14:tracePt t="244831" x="6848475" y="3643313"/>
          <p14:tracePt t="244855" x="6840538" y="3643313"/>
          <p14:tracePt t="244868" x="6831013" y="3643313"/>
          <p14:tracePt t="244880" x="6823075" y="3643313"/>
          <p14:tracePt t="244893" x="6813550" y="3643313"/>
          <p14:tracePt t="244918" x="6804025" y="3643313"/>
          <p14:tracePt t="244942" x="6796088" y="3643313"/>
          <p14:tracePt t="244955" x="6786563" y="3643313"/>
          <p14:tracePt t="244978" x="6777038" y="3643313"/>
          <p14:tracePt t="244991" x="6769100" y="3643313"/>
          <p14:tracePt t="245003" x="6759575" y="3643313"/>
          <p14:tracePt t="245015" x="6751638" y="3643313"/>
          <p14:tracePt t="245044" x="6732588" y="3643313"/>
          <p14:tracePt t="245066" x="6715125" y="3643313"/>
          <p14:tracePt t="245077" x="6705600" y="3643313"/>
          <p14:tracePt t="245091" x="6705600" y="3652838"/>
          <p14:tracePt t="245102" x="6688138" y="3652838"/>
          <p14:tracePt t="245113" x="6680200" y="3652838"/>
          <p14:tracePt t="245126" x="6670675" y="3660775"/>
          <p14:tracePt t="245137" x="6653213" y="3660775"/>
          <p14:tracePt t="245152" x="6643688" y="3660775"/>
          <p14:tracePt t="245169" x="6634163" y="3660775"/>
          <p14:tracePt t="245186" x="6626225" y="3660775"/>
          <p14:tracePt t="245202" x="6608763" y="3660775"/>
          <p14:tracePt t="245237" x="6599238" y="3660775"/>
          <p14:tracePt t="245517" x="6608763" y="3660775"/>
          <p14:tracePt t="245591" x="6608763" y="3652838"/>
          <p14:tracePt t="245603" x="6608763" y="3643313"/>
          <p14:tracePt t="245616" x="6616700" y="3633788"/>
          <p14:tracePt t="245627" x="6616700" y="3625850"/>
          <p14:tracePt t="245641" x="6616700" y="3608388"/>
          <p14:tracePt t="245653" x="6616700" y="3589338"/>
          <p14:tracePt t="245669" x="6616700" y="3581400"/>
          <p14:tracePt t="245686" x="6616700" y="3562350"/>
          <p14:tracePt t="245702" x="6616700" y="3536950"/>
          <p14:tracePt t="245719" x="6616700" y="3517900"/>
          <p14:tracePt t="245736" x="6616700" y="3500438"/>
          <p14:tracePt t="245753" x="6616700" y="3490913"/>
          <p14:tracePt t="245776" x="6616700" y="3482975"/>
          <p14:tracePt t="245813" x="6616700" y="3473450"/>
          <p14:tracePt t="245850" x="6608763" y="3465513"/>
          <p14:tracePt t="245898" x="6608763" y="3455988"/>
          <p14:tracePt t="245910" x="6599238" y="3455988"/>
          <p14:tracePt t="245922" x="6599238" y="3446463"/>
          <p14:tracePt t="245934" x="6599238" y="3438525"/>
          <p14:tracePt t="245946" x="6599238" y="3429000"/>
          <p14:tracePt t="245971" x="6589713" y="3419475"/>
          <p14:tracePt t="245983" x="6589713" y="3411538"/>
          <p14:tracePt t="246009" x="6581775" y="3411538"/>
          <p14:tracePt t="246167" x="6581775" y="3419475"/>
          <p14:tracePt t="246191" x="6581775" y="3429000"/>
          <p14:tracePt t="246215" x="6581775" y="3438525"/>
          <p14:tracePt t="246240" x="6581775" y="3455988"/>
          <p14:tracePt t="246266" x="6581775" y="3473450"/>
          <p14:tracePt t="246278" x="6581775" y="3482975"/>
          <p14:tracePt t="246289" x="6581775" y="3490913"/>
          <p14:tracePt t="246301" x="6581775" y="3500438"/>
          <p14:tracePt t="246314" x="6581775" y="3517900"/>
          <p14:tracePt t="246326" x="6581775" y="3527425"/>
          <p14:tracePt t="246339" x="6581775" y="3536950"/>
          <p14:tracePt t="246362" x="6581775" y="3544888"/>
          <p14:tracePt t="246399" x="6581775" y="3554413"/>
          <p14:tracePt t="246437" x="6581775" y="3562350"/>
          <p14:tracePt t="246497" x="6581775" y="3571875"/>
          <p14:tracePt t="246572" x="6581775" y="3581400"/>
          <p14:tracePt t="246743" x="6581775" y="3571875"/>
          <p14:tracePt t="246926" x="6581775" y="3589338"/>
          <p14:tracePt t="246938" x="6581775" y="3598863"/>
          <p14:tracePt t="246951" x="6589713" y="3616325"/>
          <p14:tracePt t="246963" x="6599238" y="3633788"/>
          <p14:tracePt t="246976" x="6599238" y="3660775"/>
          <p14:tracePt t="246987" x="6608763" y="3687763"/>
          <p14:tracePt t="247003" x="6616700" y="3705225"/>
          <p14:tracePt t="247019" x="6626225" y="3724275"/>
          <p14:tracePt t="247036" x="6626225" y="3751263"/>
          <p14:tracePt t="247053" x="6626225" y="3759200"/>
          <p14:tracePt t="247466" x="6626225" y="3768725"/>
          <p14:tracePt t="247478" x="6634163" y="3768725"/>
          <p14:tracePt t="247490" x="6634163" y="3776663"/>
          <p14:tracePt t="247501" x="6634163" y="3786188"/>
          <p14:tracePt t="247515" x="6643688" y="3795713"/>
          <p14:tracePt t="247575" x="6643688" y="3803650"/>
          <p14:tracePt t="247918" x="6634163" y="3803650"/>
          <p14:tracePt t="247943" x="6616700" y="3803650"/>
          <p14:tracePt t="247955" x="6599238" y="3803650"/>
          <p14:tracePt t="247969" x="6545263" y="3813175"/>
          <p14:tracePt t="247980" x="6473825" y="3840163"/>
          <p14:tracePt t="247992" x="6340475" y="3902075"/>
          <p14:tracePt t="248005" x="6054725" y="4044950"/>
          <p14:tracePt t="248020" x="5688013" y="4232275"/>
          <p14:tracePt t="248036" x="5251450" y="4491038"/>
          <p14:tracePt t="248053" x="4786313" y="4786313"/>
          <p14:tracePt t="248070" x="3938588" y="5357813"/>
          <p14:tracePt t="248086" x="3571875" y="5581650"/>
          <p14:tracePt t="248103" x="3108325" y="5776913"/>
          <p14:tracePt t="248120" x="3017838" y="5803900"/>
          <p14:tracePt t="248136" x="2982913" y="5822950"/>
          <p14:tracePt t="248153" x="2973388" y="5848350"/>
          <p14:tracePt t="248433" x="2973388" y="5857875"/>
          <p14:tracePt t="248445" x="2946400" y="5857875"/>
          <p14:tracePt t="248458" x="2911475" y="5867400"/>
          <p14:tracePt t="248470" x="2830513" y="5875338"/>
          <p14:tracePt t="248482" x="2751138" y="5875338"/>
          <p14:tracePt t="248495" x="2660650" y="5875338"/>
          <p14:tracePt t="248507" x="2562225" y="5875338"/>
          <p14:tracePt t="248520" x="2490788" y="5867400"/>
          <p14:tracePt t="248537" x="2428875" y="5840413"/>
          <p14:tracePt t="248553" x="2384425" y="5813425"/>
          <p14:tracePt t="248570" x="2330450" y="5776913"/>
          <p14:tracePt t="248587" x="2312988" y="5759450"/>
          <p14:tracePt t="248603" x="2286000" y="5751513"/>
          <p14:tracePt t="248620" x="2259013" y="5732463"/>
          <p14:tracePt t="248637" x="2241550" y="5724525"/>
          <p14:tracePt t="248653" x="2224088" y="5715000"/>
          <p14:tracePt t="248670" x="2214563" y="5715000"/>
          <p14:tracePt t="248687" x="2205038" y="5715000"/>
          <p14:tracePt t="248703" x="2205038" y="5705475"/>
          <p14:tracePt t="248720" x="2205038" y="5697538"/>
          <p14:tracePt t="249242" x="2214563" y="5697538"/>
          <p14:tracePt t="249278" x="2224088" y="5697538"/>
          <p14:tracePt t="249291" x="2241550" y="5697538"/>
          <p14:tracePt t="249303" x="2259013" y="5697538"/>
          <p14:tracePt t="249315" x="2295525" y="5688013"/>
          <p14:tracePt t="249328" x="2357438" y="5680075"/>
          <p14:tracePt t="249339" x="2446338" y="5653088"/>
          <p14:tracePt t="249354" x="2571750" y="5616575"/>
          <p14:tracePt t="249370" x="2759075" y="5537200"/>
          <p14:tracePt t="249387" x="3017838" y="5429250"/>
          <p14:tracePt t="249403" x="3509963" y="5224463"/>
          <p14:tracePt t="249420" x="3795713" y="5089525"/>
          <p14:tracePt t="249437" x="4125913" y="4946650"/>
          <p14:tracePt t="249453" x="4875213" y="4581525"/>
          <p14:tracePt t="249470" x="5232400" y="4411663"/>
          <p14:tracePt t="249487" x="5724525" y="4098925"/>
          <p14:tracePt t="249503" x="5867400" y="4017963"/>
          <p14:tracePt t="249520" x="5946775" y="3965575"/>
          <p14:tracePt t="249537" x="5991225" y="3946525"/>
          <p14:tracePt t="249554" x="5991225" y="3938588"/>
          <p14:tracePt t="249570" x="6000750" y="3938588"/>
          <p14:tracePt t="250014" x="6010275" y="3919538"/>
          <p14:tracePt t="250025" x="6037263" y="3902075"/>
          <p14:tracePt t="250038" x="6062663" y="3884613"/>
          <p14:tracePt t="250050" x="6108700" y="3867150"/>
          <p14:tracePt t="250062" x="6134100" y="3857625"/>
          <p14:tracePt t="250076" x="6180138" y="3848100"/>
          <p14:tracePt t="250088" x="6215063" y="3830638"/>
          <p14:tracePt t="250104" x="6251575" y="3830638"/>
          <p14:tracePt t="250120" x="6296025" y="3813175"/>
          <p14:tracePt t="250137" x="6367463" y="3795713"/>
          <p14:tracePt t="250154" x="6402388" y="3795713"/>
          <p14:tracePt t="250170" x="6419850" y="3786188"/>
          <p14:tracePt t="250187" x="6465888" y="3768725"/>
          <p14:tracePt t="250204" x="6473825" y="3768725"/>
          <p14:tracePt t="250220" x="6483350" y="3768725"/>
          <p14:tracePt t="250237" x="6500813" y="3768725"/>
          <p14:tracePt t="250320" x="6510338" y="3768725"/>
          <p14:tracePt t="250381" x="6518275" y="3759200"/>
          <p14:tracePt t="250393" x="6527800" y="3751263"/>
          <p14:tracePt t="250406" x="6537325" y="3751263"/>
          <p14:tracePt t="250418" x="6545263" y="3751263"/>
          <p14:tracePt t="250430" x="6545263" y="3741738"/>
          <p14:tracePt t="250443" x="6554788" y="3741738"/>
          <p14:tracePt t="250516" x="6562725" y="3741738"/>
          <p14:tracePt t="250540" x="6562725" y="3732213"/>
          <p14:tracePt t="250580" x="6562725" y="3724275"/>
          <p14:tracePt t="250591" x="6562725" y="3714750"/>
          <p14:tracePt t="250601" x="6562725" y="3705225"/>
          <p14:tracePt t="250614" x="6562725" y="3697288"/>
          <p14:tracePt t="250627" x="6545263" y="3697288"/>
          <p14:tracePt t="250639" x="6537325" y="3687763"/>
          <p14:tracePt t="250654" x="6527800" y="3679825"/>
          <p14:tracePt t="250675" x="6518275" y="3679825"/>
          <p14:tracePt t="250687" x="6510338" y="3679825"/>
          <p14:tracePt t="250736" x="6500813" y="3679825"/>
          <p14:tracePt t="250834" x="6491288" y="3679825"/>
          <p14:tracePt t="250859" x="6483350" y="3679825"/>
          <p14:tracePt t="250883" x="6473825" y="3679825"/>
          <p14:tracePt t="250908" x="6465888" y="3679825"/>
          <p14:tracePt t="250946" x="6456363" y="3679825"/>
          <p14:tracePt t="250957" x="6446838" y="3679825"/>
          <p14:tracePt t="250981" x="6438900" y="3679825"/>
          <p14:tracePt t="251017" x="6429375" y="3679825"/>
          <p14:tracePt t="251031" x="6419850" y="3679825"/>
          <p14:tracePt t="251042" x="6411913" y="3679825"/>
          <p14:tracePt t="251081" x="6394450" y="3679825"/>
          <p14:tracePt t="251116" x="6384925" y="3679825"/>
          <p14:tracePt t="251140" x="6375400" y="3679825"/>
          <p14:tracePt t="251165" x="6367463" y="3679825"/>
          <p14:tracePt t="251178" x="6357938" y="3679825"/>
          <p14:tracePt t="251202" x="6340475" y="3679825"/>
          <p14:tracePt t="251496" x="6340475" y="3670300"/>
          <p14:tracePt t="251815" x="6340475" y="3679825"/>
          <p14:tracePt t="251839" x="6340475" y="3687763"/>
          <p14:tracePt t="251863" x="6340475" y="3705225"/>
          <p14:tracePt t="251887" x="6340475" y="3714750"/>
          <p14:tracePt t="251912" x="6340475" y="3724275"/>
          <p14:tracePt t="251926" x="6340475" y="3732213"/>
          <p14:tracePt t="252047" x="6330950" y="3732213"/>
          <p14:tracePt t="252084" x="6323013" y="3732213"/>
          <p14:tracePt t="252099" x="6313488" y="3741738"/>
          <p14:tracePt t="252109" x="6303963" y="3741738"/>
          <p14:tracePt t="252134" x="6286500" y="3741738"/>
          <p14:tracePt t="252146" x="6276975" y="3751263"/>
          <p14:tracePt t="252156" x="6269038" y="3751263"/>
          <p14:tracePt t="252170" x="6251575" y="3751263"/>
          <p14:tracePt t="252182" x="6242050" y="3751263"/>
          <p14:tracePt t="252194" x="6232525" y="3751263"/>
          <p14:tracePt t="252206" x="6215063" y="3751263"/>
          <p14:tracePt t="252221" x="6197600" y="3759200"/>
          <p14:tracePt t="252238" x="6188075" y="3759200"/>
          <p14:tracePt t="252254" x="6180138" y="3759200"/>
          <p14:tracePt t="252271" x="6143625" y="3759200"/>
          <p14:tracePt t="252288" x="6134100" y="3759200"/>
          <p14:tracePt t="252305" x="6099175" y="3759200"/>
          <p14:tracePt t="252321" x="6089650" y="3759200"/>
          <p14:tracePt t="252339" x="6081713" y="3759200"/>
          <p14:tracePt t="252355" x="6062663" y="3759200"/>
          <p14:tracePt t="252371" x="6054725" y="3759200"/>
          <p14:tracePt t="252391" x="6037263" y="3759200"/>
          <p14:tracePt t="252405" x="6027738" y="3751263"/>
          <p14:tracePt t="252421" x="6018213" y="3741738"/>
          <p14:tracePt t="252438" x="6010275" y="3741738"/>
          <p14:tracePt t="252455" x="5991225" y="3732213"/>
          <p14:tracePt t="252476" x="5973763" y="3724275"/>
          <p14:tracePt t="252488" x="5965825" y="3724275"/>
          <p14:tracePt t="252512" x="5946775" y="3714750"/>
          <p14:tracePt t="252525" x="5938838" y="3714750"/>
          <p14:tracePt t="252538" x="5919788" y="3705225"/>
          <p14:tracePt t="252562" x="5911850" y="3697288"/>
          <p14:tracePt t="252574" x="5902325" y="3697288"/>
          <p14:tracePt t="252588" x="5894388" y="3687763"/>
          <p14:tracePt t="252605" x="5884863" y="3687763"/>
          <p14:tracePt t="252621" x="5875338" y="3679825"/>
          <p14:tracePt t="252638" x="5857875" y="3670300"/>
          <p14:tracePt t="252655" x="5848350" y="3670300"/>
          <p14:tracePt t="252991" x="5857875" y="3670300"/>
          <p14:tracePt t="253027" x="5867400" y="3670300"/>
          <p14:tracePt t="253065" x="5875338" y="3679825"/>
          <p14:tracePt t="253076" x="5884863" y="3687763"/>
          <p14:tracePt t="253088" x="5894388" y="3687763"/>
          <p14:tracePt t="253105" x="5894388" y="3697288"/>
          <p14:tracePt t="253115" x="5902325" y="3697288"/>
          <p14:tracePt t="253126" x="5911850" y="3697288"/>
          <p14:tracePt t="253138" x="5929313" y="3714750"/>
          <p14:tracePt t="253162" x="5946775" y="3714750"/>
          <p14:tracePt t="253175" x="5965825" y="3724275"/>
          <p14:tracePt t="253188" x="5983288" y="3732213"/>
          <p14:tracePt t="253205" x="6000750" y="3741738"/>
          <p14:tracePt t="253221" x="6027738" y="3741738"/>
          <p14:tracePt t="253238" x="6054725" y="3751263"/>
          <p14:tracePt t="253255" x="6062663" y="3759200"/>
          <p14:tracePt t="253271" x="6081713" y="3759200"/>
          <p14:tracePt t="253288" x="6099175" y="3768725"/>
          <p14:tracePt t="253321" x="6108700" y="3768725"/>
          <p14:tracePt t="254485" x="6108700" y="3776663"/>
          <p14:tracePt t="254864" x="6108700" y="3795713"/>
          <p14:tracePt t="254877" x="6116638" y="3830638"/>
          <p14:tracePt t="254890" x="6126163" y="3875088"/>
          <p14:tracePt t="254901" x="6134100" y="3956050"/>
          <p14:tracePt t="254912" x="6143625" y="4037013"/>
          <p14:tracePt t="254926" x="6153150" y="4133850"/>
          <p14:tracePt t="254939" x="6161088" y="4259263"/>
          <p14:tracePt t="254955" x="6170613" y="4384675"/>
          <p14:tracePt t="254972" x="6180138" y="4500563"/>
          <p14:tracePt t="254988" x="6215063" y="4732338"/>
          <p14:tracePt t="255005" x="6232525" y="4857750"/>
          <p14:tracePt t="255022" x="6242050" y="4956175"/>
          <p14:tracePt t="255039" x="6269038" y="5153025"/>
          <p14:tracePt t="255055" x="6269038" y="5251450"/>
          <p14:tracePt t="255072" x="6269038" y="5340350"/>
          <p14:tracePt t="255089" x="6276975" y="5473700"/>
          <p14:tracePt t="255105" x="6276975" y="5510213"/>
          <p14:tracePt t="255122" x="6276975" y="5518150"/>
          <p14:tracePt t="255139" x="6276975" y="5527675"/>
          <p14:tracePt t="255685" x="6286500" y="5483225"/>
          <p14:tracePt t="255699" x="6303963" y="5411788"/>
          <p14:tracePt t="255710" x="6348413" y="5286375"/>
          <p14:tracePt t="255722" x="6419850" y="5081588"/>
          <p14:tracePt t="255735" x="6483350" y="4902200"/>
          <p14:tracePt t="255748" x="6537325" y="4768850"/>
          <p14:tracePt t="255759" x="6572250" y="4670425"/>
          <p14:tracePt t="255772" x="6581775" y="4616450"/>
          <p14:tracePt t="255789" x="6589713" y="4581525"/>
          <p14:tracePt t="255806" x="6599238" y="4572000"/>
          <p14:tracePt t="255822" x="6608763" y="4562475"/>
          <p14:tracePt t="255839" x="6616700" y="4562475"/>
          <p14:tracePt t="255856" x="6626225" y="4562475"/>
          <p14:tracePt t="255872" x="6634163" y="4562475"/>
          <p14:tracePt t="255906" x="6643688" y="4562475"/>
          <p14:tracePt t="256016" x="6634163" y="4562475"/>
          <p14:tracePt t="256040" x="6616700" y="4562475"/>
          <p14:tracePt t="256052" x="6599238" y="4562475"/>
          <p14:tracePt t="256064" x="6581775" y="4562475"/>
          <p14:tracePt t="256077" x="6572250" y="4554538"/>
          <p14:tracePt t="256089" x="6554788" y="4554538"/>
          <p14:tracePt t="256106" x="6527800" y="4554538"/>
          <p14:tracePt t="256122" x="6510338" y="4545013"/>
          <p14:tracePt t="256139" x="6483350" y="4545013"/>
          <p14:tracePt t="256156" x="6456363" y="4545013"/>
          <p14:tracePt t="256172" x="6438900" y="4545013"/>
          <p14:tracePt t="256189" x="6394450" y="4545013"/>
          <p14:tracePt t="256206" x="6375400" y="4545013"/>
          <p14:tracePt t="256222" x="6357938" y="4545013"/>
          <p14:tracePt t="256239" x="6330950" y="4545013"/>
          <p14:tracePt t="256256" x="6323013" y="4545013"/>
          <p14:tracePt t="256272" x="6296025" y="4545013"/>
          <p14:tracePt t="256289" x="6259513" y="4554538"/>
          <p14:tracePt t="256306" x="6242050" y="4562475"/>
          <p14:tracePt t="256322" x="6215063" y="4589463"/>
          <p14:tracePt t="256339" x="6180138" y="4616450"/>
          <p14:tracePt t="256355" x="6161088" y="4625975"/>
          <p14:tracePt t="256372" x="6116638" y="4652963"/>
          <p14:tracePt t="256389" x="6089650" y="4660900"/>
          <p14:tracePt t="256406" x="6062663" y="4670425"/>
          <p14:tracePt t="256422" x="6018213" y="4687888"/>
          <p14:tracePt t="256439" x="6000750" y="4697413"/>
          <p14:tracePt t="256456" x="5973763" y="4697413"/>
          <p14:tracePt t="256473" x="5938838" y="4714875"/>
          <p14:tracePt t="256490" x="5919788" y="4714875"/>
          <p14:tracePt t="256506" x="5875338" y="4724400"/>
          <p14:tracePt t="256522" x="5822950" y="4751388"/>
          <p14:tracePt t="256539" x="5795963" y="4751388"/>
          <p14:tracePt t="256556" x="5768975" y="4759325"/>
          <p14:tracePt t="256572" x="5724525" y="4776788"/>
          <p14:tracePt t="256589" x="5705475" y="4786313"/>
          <p14:tracePt t="256606" x="5643563" y="4813300"/>
          <p14:tracePt t="256622" x="5616575" y="4830763"/>
          <p14:tracePt t="256639" x="5572125" y="4857750"/>
          <p14:tracePt t="256656" x="5510213" y="4902200"/>
          <p14:tracePt t="256672" x="5491163" y="4911725"/>
          <p14:tracePt t="256689" x="5465763" y="4938713"/>
          <p14:tracePt t="256706" x="5465763" y="4946650"/>
          <p14:tracePt t="256722" x="5456238" y="4965700"/>
          <p14:tracePt t="256739" x="5438775" y="5010150"/>
          <p14:tracePt t="256756" x="5429250" y="5054600"/>
          <p14:tracePt t="256773" x="5411788" y="5089525"/>
          <p14:tracePt t="256789" x="5384800" y="5153025"/>
          <p14:tracePt t="256806" x="5367338" y="5187950"/>
          <p14:tracePt t="256823" x="5357813" y="5214938"/>
          <p14:tracePt t="256840" x="5348288" y="5268913"/>
          <p14:tracePt t="256856" x="5348288" y="5295900"/>
          <p14:tracePt t="256872" x="5348288" y="5322888"/>
          <p14:tracePt t="256889" x="5348288" y="5357813"/>
          <p14:tracePt t="256910" x="5348288" y="5367338"/>
          <p14:tracePt t="256936" x="5348288" y="5384800"/>
          <p14:tracePt t="256948" x="5348288" y="5394325"/>
          <p14:tracePt t="256960" x="5357813" y="5411788"/>
          <p14:tracePt t="256973" x="5367338" y="5429250"/>
          <p14:tracePt t="256989" x="5394325" y="5446713"/>
          <p14:tracePt t="257267" x="5394325" y="5456238"/>
          <p14:tracePt t="257290" x="5394325" y="5473700"/>
          <p14:tracePt t="257303" x="5394325" y="5500688"/>
          <p14:tracePt t="257315" x="5394325" y="5518150"/>
          <p14:tracePt t="257327" x="5394325" y="5545138"/>
          <p14:tracePt t="257341" x="5419725" y="5572125"/>
          <p14:tracePt t="257356" x="5446713" y="5608638"/>
          <p14:tracePt t="257373" x="5465763" y="5626100"/>
          <p14:tracePt t="257389" x="5518150" y="5670550"/>
          <p14:tracePt t="257406" x="5537200" y="5688013"/>
          <p14:tracePt t="257423" x="5572125" y="5705475"/>
          <p14:tracePt t="257439" x="5643563" y="5741988"/>
          <p14:tracePt t="257456" x="5680075" y="5751513"/>
          <p14:tracePt t="257473" x="5705475" y="5759450"/>
          <p14:tracePt t="257489" x="5776913" y="5768975"/>
          <p14:tracePt t="257506" x="5813425" y="5768975"/>
          <p14:tracePt t="257523" x="5840413" y="5759450"/>
          <p14:tracePt t="257539" x="5929313" y="5705475"/>
          <p14:tracePt t="257556" x="5973763" y="5670550"/>
          <p14:tracePt t="257573" x="6081713" y="5589588"/>
          <p14:tracePt t="257589" x="6126163" y="5537200"/>
          <p14:tracePt t="257606" x="6180138" y="5473700"/>
          <p14:tracePt t="257623" x="6242050" y="5357813"/>
          <p14:tracePt t="257639" x="6276975" y="5276850"/>
          <p14:tracePt t="257656" x="6303963" y="5205413"/>
          <p14:tracePt t="257673" x="6375400" y="5010150"/>
          <p14:tracePt t="257689" x="6411913" y="4929188"/>
          <p14:tracePt t="257706" x="6438900" y="4848225"/>
          <p14:tracePt t="257723" x="6473825" y="4768850"/>
          <p14:tracePt t="257739" x="6473825" y="4741863"/>
          <p14:tracePt t="257756" x="6483350" y="4714875"/>
          <p14:tracePt t="257773" x="6500813" y="4670425"/>
          <p14:tracePt t="257789" x="6510338" y="4660900"/>
          <p14:tracePt t="257807" x="6510338" y="4652963"/>
          <p14:tracePt t="257823" x="6510338" y="4643438"/>
          <p14:tracePt t="257904" x="6500813" y="4643438"/>
          <p14:tracePt t="257915" x="6491288" y="4643438"/>
          <p14:tracePt t="257928" x="6483350" y="4643438"/>
          <p14:tracePt t="257941" x="6473825" y="4643438"/>
          <p14:tracePt t="257956" x="6465888" y="4643438"/>
          <p14:tracePt t="257973" x="6456363" y="4643438"/>
          <p14:tracePt t="257990" x="6429375" y="4643438"/>
          <p14:tracePt t="258006" x="6411913" y="4643438"/>
          <p14:tracePt t="258023" x="6394450" y="4652963"/>
          <p14:tracePt t="258040" x="6330950" y="4679950"/>
          <p14:tracePt t="258056" x="6276975" y="4705350"/>
          <p14:tracePt t="258073" x="6224588" y="4741863"/>
          <p14:tracePt t="258090" x="6134100" y="4795838"/>
          <p14:tracePt t="258106" x="6108700" y="4822825"/>
          <p14:tracePt t="258123" x="6089650" y="4830763"/>
          <p14:tracePt t="258140" x="6062663" y="4857750"/>
          <p14:tracePt t="258156" x="6054725" y="4867275"/>
          <p14:tracePt t="258173" x="6045200" y="4911725"/>
          <p14:tracePt t="258189" x="6037263" y="4938713"/>
          <p14:tracePt t="258206" x="6037263" y="4965700"/>
          <p14:tracePt t="258223" x="6027738" y="5000625"/>
          <p14:tracePt t="258240" x="6027738" y="5010150"/>
          <p14:tracePt t="258256" x="6027738" y="5018088"/>
          <p14:tracePt t="258296" x="6037263" y="5027613"/>
          <p14:tracePt t="258308" x="6045200" y="5027613"/>
          <p14:tracePt t="258320" x="6054725" y="5045075"/>
          <p14:tracePt t="258334" x="6072188" y="5054600"/>
          <p14:tracePt t="258344" x="6089650" y="5081588"/>
          <p14:tracePt t="258358" x="6116638" y="5108575"/>
          <p14:tracePt t="258373" x="6161088" y="5143500"/>
          <p14:tracePt t="258389" x="6215063" y="5187950"/>
          <p14:tracePt t="258406" x="6340475" y="5313363"/>
          <p14:tracePt t="258423" x="6411913" y="5394325"/>
          <p14:tracePt t="258440" x="6465888" y="5465763"/>
          <p14:tracePt t="258456" x="6581775" y="5581650"/>
          <p14:tracePt t="258473" x="6616700" y="5599113"/>
          <p14:tracePt t="258490" x="6643688" y="5626100"/>
          <p14:tracePt t="258506" x="6680200" y="5653088"/>
          <p14:tracePt t="258523" x="6688138" y="5653088"/>
          <p14:tracePt t="258540" x="6697663" y="5653088"/>
          <p14:tracePt t="258556" x="6697663" y="5661025"/>
          <p14:tracePt t="258650" x="6705600" y="5661025"/>
          <p14:tracePt t="258688" x="6715125" y="5661025"/>
          <p14:tracePt t="258713" x="6724650" y="5661025"/>
          <p14:tracePt t="258724" x="6732588" y="5653088"/>
          <p14:tracePt t="258736" x="6742113" y="5643563"/>
          <p14:tracePt t="258762" x="6751638" y="5634038"/>
          <p14:tracePt t="258773" x="6751638" y="5626100"/>
          <p14:tracePt t="258786" x="6751638" y="5616575"/>
          <p14:tracePt t="258797" x="6759575" y="5599113"/>
          <p14:tracePt t="258810" x="6759575" y="5581650"/>
          <p14:tracePt t="258823" x="6769100" y="5554663"/>
          <p14:tracePt t="258840" x="6777038" y="5527675"/>
          <p14:tracePt t="258856" x="6777038" y="5518150"/>
          <p14:tracePt t="258873" x="6777038" y="5491163"/>
          <p14:tracePt t="258890" x="6777038" y="5483225"/>
          <p14:tracePt t="258906" x="6777038" y="5473700"/>
          <p14:tracePt t="258923" x="6777038" y="5446713"/>
          <p14:tracePt t="258940" x="6777038" y="5419725"/>
          <p14:tracePt t="258956" x="6777038" y="5411788"/>
          <p14:tracePt t="258973" x="6777038" y="5402263"/>
          <p14:tracePt t="259006" x="6777038" y="5394325"/>
          <p14:tracePt t="259043" x="6777038" y="5384800"/>
          <p14:tracePt t="259055" x="6769100" y="5375275"/>
          <p14:tracePt t="259067" x="6769100" y="5367338"/>
          <p14:tracePt t="259092" x="6759575" y="5357813"/>
          <p14:tracePt t="259117" x="6759575" y="5348288"/>
          <p14:tracePt t="259129" x="6751638" y="5340350"/>
          <p14:tracePt t="259143" x="6742113" y="5340350"/>
          <p14:tracePt t="259155" x="6732588" y="5322888"/>
          <p14:tracePt t="259178" x="6724650" y="5303838"/>
          <p14:tracePt t="259190" x="6715125" y="5303838"/>
          <p14:tracePt t="259202" x="6705600" y="5303838"/>
          <p14:tracePt t="259215" x="6697663" y="5295900"/>
          <p14:tracePt t="259238" x="6688138" y="5295900"/>
          <p14:tracePt t="259251" x="6670675" y="5295900"/>
          <p14:tracePt t="259264" x="6653213" y="5295900"/>
          <p14:tracePt t="259276" x="6643688" y="5295900"/>
          <p14:tracePt t="259290" x="6626225" y="5295900"/>
          <p14:tracePt t="259307" x="6616700" y="5295900"/>
          <p14:tracePt t="259323" x="6608763" y="5295900"/>
          <p14:tracePt t="259345" x="6599238" y="5295900"/>
          <p14:tracePt t="259357" x="6581775" y="5295900"/>
          <p14:tracePt t="259373" x="6562725" y="5303838"/>
          <p14:tracePt t="259390" x="6554788" y="5303838"/>
          <p14:tracePt t="259407" x="6545263" y="5303838"/>
          <p14:tracePt t="259423" x="6545263" y="5313363"/>
          <p14:tracePt t="259440" x="6545263" y="5322888"/>
          <p14:tracePt t="259472" x="6537325" y="5330825"/>
          <p14:tracePt t="259483" x="6537325" y="5340350"/>
          <p14:tracePt t="259496" x="6527800" y="5348288"/>
          <p14:tracePt t="259533" x="6527800" y="5357813"/>
          <p14:tracePt t="259546" x="6518275" y="5357813"/>
          <p14:tracePt t="259570" x="6518275" y="5367338"/>
          <p14:tracePt t="259581" x="6518275" y="5375275"/>
          <p14:tracePt t="259594" x="6518275" y="5384800"/>
          <p14:tracePt t="259608" x="6518275" y="5411788"/>
          <p14:tracePt t="259618" x="6518275" y="5419725"/>
          <p14:tracePt t="259630" x="6527800" y="5438775"/>
          <p14:tracePt t="259645" x="6537325" y="5456238"/>
          <p14:tracePt t="259657" x="6562725" y="5465763"/>
          <p14:tracePt t="259673" x="6589713" y="5483225"/>
          <p14:tracePt t="259690" x="6626225" y="5510213"/>
          <p14:tracePt t="259707" x="6715125" y="5527675"/>
          <p14:tracePt t="259723" x="6769100" y="5537200"/>
          <p14:tracePt t="259740" x="6804025" y="5537200"/>
          <p14:tracePt t="259757" x="6848475" y="5537200"/>
          <p14:tracePt t="259774" x="6858000" y="5537200"/>
          <p14:tracePt t="259790" x="6867525" y="5537200"/>
          <p14:tracePt t="259876" x="6867525" y="5527675"/>
          <p14:tracePt t="259889" x="6867525" y="5518150"/>
          <p14:tracePt t="259900" x="6848475" y="5518150"/>
          <p14:tracePt t="259912" x="6848475" y="5510213"/>
          <p14:tracePt t="259925" x="6840538" y="5500688"/>
          <p14:tracePt t="259940" x="6831013" y="5491163"/>
          <p14:tracePt t="259957" x="6823075" y="5491163"/>
          <p14:tracePt t="259974" x="6804025" y="5473700"/>
          <p14:tracePt t="259990" x="6804025" y="5465763"/>
          <p14:tracePt t="260007" x="6796088" y="5465763"/>
          <p14:tracePt t="260023" x="6786563" y="5446713"/>
          <p14:tracePt t="260047" x="6777038" y="5446713"/>
          <p14:tracePt t="260059" x="6769100" y="5438775"/>
          <p14:tracePt t="260085" x="6759575" y="5438775"/>
          <p14:tracePt t="260123" x="6759575" y="5429250"/>
          <p14:tracePt t="260403" x="6769100" y="5429250"/>
          <p14:tracePt t="260415" x="6777038" y="5429250"/>
          <p14:tracePt t="260441" x="6786563" y="5438775"/>
          <p14:tracePt t="260476" x="6796088" y="5438775"/>
          <p14:tracePt t="260490" x="6804025" y="5446713"/>
          <p14:tracePt t="260501" x="6813550" y="5456238"/>
          <p14:tracePt t="260526" x="6831013" y="5465763"/>
          <p14:tracePt t="260537" x="6840538" y="5473700"/>
          <p14:tracePt t="260550" x="6848475" y="5483225"/>
          <p14:tracePt t="260561" x="6875463" y="5491163"/>
          <p14:tracePt t="260575" x="6894513" y="5500688"/>
          <p14:tracePt t="260590" x="6911975" y="5518150"/>
          <p14:tracePt t="260607" x="6938963" y="5527675"/>
          <p14:tracePt t="260624" x="6965950" y="5545138"/>
          <p14:tracePt t="260640" x="6973888" y="5545138"/>
          <p14:tracePt t="260709" x="6973888" y="5554663"/>
          <p14:tracePt t="261040" x="6973888" y="5562600"/>
          <p14:tracePt t="261077" x="6973888" y="5572125"/>
          <p14:tracePt t="261102" x="6956425" y="5589588"/>
          <p14:tracePt t="261114" x="6956425" y="5599113"/>
          <p14:tracePt t="261125" x="6938963" y="5616575"/>
          <p14:tracePt t="261139" x="6929438" y="5634038"/>
          <p14:tracePt t="261150" x="6911975" y="5653088"/>
          <p14:tracePt t="261166" x="6894513" y="5688013"/>
          <p14:tracePt t="261176" x="6867525" y="5724525"/>
          <p14:tracePt t="261191" x="6831013" y="5768975"/>
          <p14:tracePt t="261207" x="6796088" y="5813425"/>
          <p14:tracePt t="261224" x="6715125" y="5902325"/>
          <p14:tracePt t="261240" x="6670675" y="5946775"/>
          <p14:tracePt t="261257" x="6608763" y="6000750"/>
          <p14:tracePt t="261274" x="6518275" y="6099175"/>
          <p14:tracePt t="261291" x="6491288" y="6116638"/>
          <p14:tracePt t="261307" x="6473825" y="6134100"/>
          <p14:tracePt t="261324" x="6438900" y="6134100"/>
          <p14:tracePt t="261341" x="6429375" y="6134100"/>
          <p14:tracePt t="261668" x="6419850" y="6134100"/>
          <p14:tracePt t="261688" x="6411913" y="6134100"/>
          <p14:tracePt t="261701" x="6402388" y="6153150"/>
          <p14:tracePt t="261715" x="6384925" y="6188075"/>
          <p14:tracePt t="261726" x="6367463" y="6205538"/>
          <p14:tracePt t="261739" x="6348413" y="6232525"/>
          <p14:tracePt t="261750" x="6330950" y="6269038"/>
          <p14:tracePt t="261763" x="6313488" y="6286500"/>
          <p14:tracePt t="261775" x="6286500" y="6303963"/>
          <p14:tracePt t="261791" x="6269038" y="6323013"/>
          <p14:tracePt t="261807" x="6251575" y="6340475"/>
          <p14:tracePt t="261824" x="6215063" y="6367463"/>
          <p14:tracePt t="261841" x="6197600" y="6384925"/>
          <p14:tracePt t="261858" x="6180138" y="6394450"/>
          <p14:tracePt t="261874" x="6134100" y="6419850"/>
          <p14:tracePt t="261891" x="6108700" y="6419850"/>
          <p14:tracePt t="261907" x="6089650" y="6419850"/>
          <p14:tracePt t="261924" x="6062663" y="6429375"/>
          <p14:tracePt t="261941" x="6037263" y="6438900"/>
          <p14:tracePt t="261957" x="6018213" y="6438900"/>
          <p14:tracePt t="261974" x="5983288" y="6446838"/>
          <p14:tracePt t="261991" x="5956300" y="6456363"/>
          <p14:tracePt t="262007" x="5919788" y="6465888"/>
          <p14:tracePt t="262024" x="5902325" y="6465888"/>
          <p14:tracePt t="262041" x="5884863" y="6473825"/>
          <p14:tracePt t="262058" x="5840413" y="6473825"/>
          <p14:tracePt t="262074" x="5813425" y="6473825"/>
          <p14:tracePt t="262091" x="5786438" y="6473825"/>
          <p14:tracePt t="262107" x="5732463" y="6483350"/>
          <p14:tracePt t="262124" x="5705475" y="6483350"/>
          <p14:tracePt t="262141" x="5688013" y="6483350"/>
          <p14:tracePt t="262157" x="5643563" y="6483350"/>
          <p14:tracePt t="262174" x="5626100" y="6483350"/>
          <p14:tracePt t="262191" x="5599113" y="6483350"/>
          <p14:tracePt t="262210" x="5537200" y="6473825"/>
          <p14:tracePt t="262224" x="5518150" y="6465888"/>
          <p14:tracePt t="262241" x="5483225" y="6446838"/>
          <p14:tracePt t="262258" x="5473700" y="6438900"/>
          <p14:tracePt t="262274" x="5456238" y="6419850"/>
          <p14:tracePt t="262291" x="5402263" y="6402388"/>
          <p14:tracePt t="262308" x="5375275" y="6384925"/>
          <p14:tracePt t="262324" x="5357813" y="6384925"/>
          <p14:tracePt t="262342" x="5322888" y="6367463"/>
          <p14:tracePt t="262358" x="5286375" y="6348413"/>
          <p14:tracePt t="262374" x="5268913" y="6340475"/>
          <p14:tracePt t="262391" x="5241925" y="6323013"/>
          <p14:tracePt t="262408" x="5224463" y="6313488"/>
          <p14:tracePt t="262424" x="5197475" y="6303963"/>
          <p14:tracePt t="262441" x="5170488" y="6286500"/>
          <p14:tracePt t="262458" x="5160963" y="6276975"/>
          <p14:tracePt t="262474" x="5126038" y="6259513"/>
          <p14:tracePt t="262491" x="5116513" y="6242050"/>
          <p14:tracePt t="262508" x="5108575" y="6232525"/>
          <p14:tracePt t="262524" x="5099050" y="6232525"/>
          <p14:tracePt t="262541" x="5089525" y="6232525"/>
          <p14:tracePt t="262558" x="5089525" y="6224588"/>
          <p14:tracePt t="262574" x="5081588" y="6224588"/>
          <p14:tracePt t="262597" x="5072063" y="6224588"/>
          <p14:tracePt t="262657" x="5062538" y="6224588"/>
          <p14:tracePt t="262672" x="5054600" y="6224588"/>
          <p14:tracePt t="262706" x="5045075" y="6224588"/>
          <p14:tracePt t="262768" x="5037138" y="6224588"/>
          <p14:tracePt t="263013" x="5045075" y="6224588"/>
          <p14:tracePt t="263061" x="5054600" y="6232525"/>
          <p14:tracePt t="263073" x="5062538" y="6232525"/>
          <p14:tracePt t="263085" x="5072063" y="6242050"/>
          <p14:tracePt t="263111" x="5089525" y="6251575"/>
          <p14:tracePt t="263122" x="5099050" y="6259513"/>
          <p14:tracePt t="263134" x="5116513" y="6259513"/>
          <p14:tracePt t="263146" x="5133975" y="6269038"/>
          <p14:tracePt t="263160" x="5153025" y="6276975"/>
          <p14:tracePt t="263174" x="5160963" y="6286500"/>
          <p14:tracePt t="263191" x="5187950" y="6286500"/>
          <p14:tracePt t="263208" x="5205413" y="6286500"/>
          <p14:tracePt t="263225" x="5214938" y="6296025"/>
          <p14:tracePt t="263241" x="5224463" y="6296025"/>
          <p14:tracePt t="263258" x="5251450" y="6303963"/>
          <p14:tracePt t="263275" x="5259388" y="6303963"/>
          <p14:tracePt t="263291" x="5268913" y="6303963"/>
          <p14:tracePt t="263308" x="5295900" y="6303963"/>
          <p14:tracePt t="263324" x="5303838" y="6303963"/>
          <p14:tracePt t="263341" x="5313363" y="6303963"/>
          <p14:tracePt t="263358" x="5330825" y="6303963"/>
          <p14:tracePt t="263374" x="5340350" y="6303963"/>
          <p14:tracePt t="263391" x="5348288" y="6303963"/>
          <p14:tracePt t="263408" x="5367338" y="6303963"/>
          <p14:tracePt t="263425" x="5375275" y="6303963"/>
          <p14:tracePt t="263441" x="5394325" y="6303963"/>
          <p14:tracePt t="263458" x="5411788" y="6303963"/>
          <p14:tracePt t="263474" x="5419725" y="6303963"/>
          <p14:tracePt t="263491" x="5446713" y="6303963"/>
          <p14:tracePt t="263508" x="5473700" y="6303963"/>
          <p14:tracePt t="263524" x="5491163" y="6303963"/>
          <p14:tracePt t="263541" x="5510213" y="6303963"/>
          <p14:tracePt t="263558" x="5527675" y="6296025"/>
          <p14:tracePt t="263574" x="5537200" y="6296025"/>
          <p14:tracePt t="263591" x="5572125" y="6286500"/>
          <p14:tracePt t="263608" x="5581650" y="6286500"/>
          <p14:tracePt t="263625" x="5589588" y="6286500"/>
          <p14:tracePt t="263641" x="5616575" y="6286500"/>
          <p14:tracePt t="263658" x="5626100" y="6286500"/>
          <p14:tracePt t="263674" x="5653088" y="6286500"/>
          <p14:tracePt t="263691" x="5680075" y="6286500"/>
          <p14:tracePt t="263708" x="5697538" y="6286500"/>
          <p14:tracePt t="263725" x="5724525" y="6286500"/>
          <p14:tracePt t="263742" x="5732463" y="6286500"/>
          <p14:tracePt t="263760" x="5732463" y="6296025"/>
          <p14:tracePt t="263775" x="5741988" y="6296025"/>
          <p14:tracePt t="263859" x="5741988" y="6303963"/>
          <p14:tracePt t="263870" x="5751513" y="6303963"/>
          <p14:tracePt t="263906" x="5759450" y="6303963"/>
          <p14:tracePt t="263920" x="5759450" y="6313488"/>
          <p14:tracePt t="263931" x="5768975" y="6313488"/>
          <p14:tracePt t="263955" x="5776913" y="6313488"/>
          <p14:tracePt t="263980" x="5786438" y="6313488"/>
          <p14:tracePt t="263992" x="5795963" y="6313488"/>
          <p14:tracePt t="264017" x="5803900" y="6313488"/>
          <p14:tracePt t="264042" x="5803900" y="6323013"/>
          <p14:tracePt t="264079" x="5813425" y="6323013"/>
          <p14:tracePt t="264311" x="5813425" y="6330950"/>
          <p14:tracePt t="264336" x="5813425" y="6340475"/>
          <p14:tracePt t="264360" x="5813425" y="6348413"/>
          <p14:tracePt t="264371" x="5813425" y="6357938"/>
          <p14:tracePt t="264384" x="5813425" y="6367463"/>
          <p14:tracePt t="264397" x="5813425" y="6375400"/>
          <p14:tracePt t="264409" x="5813425" y="6384925"/>
          <p14:tracePt t="264425" x="5813425" y="6394450"/>
          <p14:tracePt t="264447" x="5813425" y="6402388"/>
          <p14:tracePt t="264458" x="5813425" y="6411913"/>
          <p14:tracePt t="264581" x="5813425" y="6419850"/>
          <p14:tracePt t="264801" x="5813425" y="6429375"/>
          <p14:tracePt t="264813" x="5813425" y="6438900"/>
          <p14:tracePt t="264826" x="5813425" y="6446838"/>
          <p14:tracePt t="264850" x="5795963" y="6465888"/>
          <p14:tracePt t="264862" x="5786438" y="6473825"/>
          <p14:tracePt t="264874" x="5759450" y="6483350"/>
          <p14:tracePt t="264887" x="5741988" y="6491288"/>
          <p14:tracePt t="264898" x="5724525" y="6500813"/>
          <p14:tracePt t="264911" x="5715000" y="6500813"/>
          <p14:tracePt t="264925" x="5697538" y="6500813"/>
          <p14:tracePt t="264942" x="5688013" y="6500813"/>
          <p14:tracePt t="264958" x="5680075" y="6500813"/>
          <p14:tracePt t="264975" x="5661025" y="6500813"/>
          <p14:tracePt t="264992" x="5643563" y="6500813"/>
          <p14:tracePt t="265008" x="5616575" y="6500813"/>
          <p14:tracePt t="265025" x="5589588" y="6500813"/>
          <p14:tracePt t="265042" x="5572125" y="6491288"/>
          <p14:tracePt t="265058" x="5554663" y="6483350"/>
          <p14:tracePt t="265075" x="5545138" y="6483350"/>
          <p14:tracePt t="265092" x="5537200" y="6483350"/>
          <p14:tracePt t="265108" x="5510213" y="6483350"/>
          <p14:tracePt t="265125" x="5491163" y="6473825"/>
          <p14:tracePt t="265142" x="5465763" y="6473825"/>
          <p14:tracePt t="265158" x="5419725" y="6473825"/>
          <p14:tracePt t="265175" x="5402263" y="6473825"/>
          <p14:tracePt t="265192" x="5384800" y="6473825"/>
          <p14:tracePt t="265208" x="5340350" y="6473825"/>
          <p14:tracePt t="265225" x="5313363" y="6473825"/>
          <p14:tracePt t="265242" x="5224463" y="6473825"/>
          <p14:tracePt t="265258" x="5180013" y="6473825"/>
          <p14:tracePt t="265275" x="5126038" y="6473825"/>
          <p14:tracePt t="265292" x="5072063" y="6456363"/>
          <p14:tracePt t="265308" x="5062538" y="6446838"/>
          <p14:tracePt t="265325" x="5054600" y="6438900"/>
          <p14:tracePt t="265584" x="5062538" y="6438900"/>
          <p14:tracePt t="265597" x="5072063" y="6438900"/>
          <p14:tracePt t="265609" x="5081588" y="6438900"/>
          <p14:tracePt t="265622" x="5099050" y="6438900"/>
          <p14:tracePt t="265634" x="5116513" y="6438900"/>
          <p14:tracePt t="265647" x="5133975" y="6438900"/>
          <p14:tracePt t="265659" x="5153025" y="6438900"/>
          <p14:tracePt t="265675" x="5180013" y="6438900"/>
          <p14:tracePt t="265692" x="5205413" y="6438900"/>
          <p14:tracePt t="265708" x="5295900" y="6438900"/>
          <p14:tracePt t="265725" x="5348288" y="6438900"/>
          <p14:tracePt t="265742" x="5394325" y="6438900"/>
          <p14:tracePt t="265759" x="5500688" y="6411913"/>
          <p14:tracePt t="265775" x="5545138" y="6402388"/>
          <p14:tracePt t="265792" x="5581650" y="6402388"/>
          <p14:tracePt t="265808" x="5616575" y="6384925"/>
          <p14:tracePt t="265826" x="5634038" y="6384925"/>
          <p14:tracePt t="265916" x="5643563" y="6384925"/>
          <p14:tracePt t="266334" x="5643563" y="6394450"/>
          <p14:tracePt t="266345" x="5643563" y="6402388"/>
          <p14:tracePt t="266357" x="5643563" y="6411913"/>
          <p14:tracePt t="266381" x="5643563" y="6419850"/>
          <p14:tracePt t="266394" x="5643563" y="6429375"/>
          <p14:tracePt t="266455" x="5634038" y="6429375"/>
          <p14:tracePt t="266675" x="5634038" y="6446838"/>
          <p14:tracePt t="266688" x="5634038" y="6456363"/>
          <p14:tracePt t="266703" x="5634038" y="6473825"/>
          <p14:tracePt t="266714" x="5634038" y="6483350"/>
          <p14:tracePt t="266725" x="5634038" y="6491288"/>
          <p14:tracePt t="266742" x="5634038" y="6500813"/>
          <p14:tracePt t="267032" x="5626100" y="6500813"/>
          <p14:tracePt t="267044" x="5626100" y="6491288"/>
          <p14:tracePt t="267057" x="5616575" y="6456363"/>
          <p14:tracePt t="267068" x="5616575" y="6411913"/>
          <p14:tracePt t="267081" x="5616575" y="6348413"/>
          <p14:tracePt t="267093" x="5616575" y="6251575"/>
          <p14:tracePt t="267109" x="5616575" y="6143625"/>
          <p14:tracePt t="267126" x="5616575" y="6018213"/>
          <p14:tracePt t="267142" x="5653088" y="5724525"/>
          <p14:tracePt t="267159" x="5688013" y="5581650"/>
          <p14:tracePt t="267176" x="5715000" y="5456238"/>
          <p14:tracePt t="267192" x="5803900" y="5214938"/>
          <p14:tracePt t="267209" x="5857875" y="5089525"/>
          <p14:tracePt t="267226" x="5902325" y="4983163"/>
          <p14:tracePt t="267242" x="5965825" y="4822825"/>
          <p14:tracePt t="267259" x="5973763" y="4803775"/>
          <p14:tracePt t="267276" x="5973763" y="4786313"/>
          <p14:tracePt t="267325" x="5973763" y="4803775"/>
          <p14:tracePt t="267337" x="5973763" y="4830763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Atretic Follicles</a:t>
            </a:r>
            <a:endParaRPr lang="en-US" sz="3200"/>
          </a:p>
        </p:txBody>
      </p:sp>
      <p:pic>
        <p:nvPicPr>
          <p:cNvPr id="3" name="صورة 2"/>
          <p:cNvPicPr/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صوت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5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20"/>
    </mc:Choice>
    <mc:Fallback xmlns="">
      <p:transition spd="slow" advTm="115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856" x="5965825" y="4840288"/>
          <p14:tracePt t="23868" x="5938838" y="4857750"/>
          <p14:tracePt t="23882" x="5902325" y="4867275"/>
          <p14:tracePt t="23892" x="5884863" y="4875213"/>
          <p14:tracePt t="23909" x="5875338" y="4875213"/>
          <p14:tracePt t="23926" x="5867400" y="4875213"/>
          <p14:tracePt t="23942" x="5786438" y="4875213"/>
          <p14:tracePt t="23959" x="5705475" y="4867275"/>
          <p14:tracePt t="23976" x="5562600" y="4786313"/>
          <p14:tracePt t="23992" x="5027613" y="4473575"/>
          <p14:tracePt t="24009" x="4751388" y="4259263"/>
          <p14:tracePt t="24026" x="4465638" y="4010025"/>
          <p14:tracePt t="24042" x="4010025" y="3465513"/>
          <p14:tracePt t="24059" x="3822700" y="3232150"/>
          <p14:tracePt t="24076" x="3687763" y="2990850"/>
          <p14:tracePt t="24092" x="3438525" y="2660650"/>
          <p14:tracePt t="24110" x="3340100" y="2589213"/>
          <p14:tracePt t="24126" x="3268663" y="2527300"/>
          <p14:tracePt t="24142" x="3143250" y="2473325"/>
          <p14:tracePt t="24159" x="3108325" y="2473325"/>
          <p14:tracePt t="24176" x="3044825" y="2473325"/>
          <p14:tracePt t="24192" x="2884488" y="2482850"/>
          <p14:tracePt t="24209" x="2795588" y="2490788"/>
          <p14:tracePt t="24226" x="2633663" y="2500313"/>
          <p14:tracePt t="24242" x="2589213" y="2490788"/>
          <p14:tracePt t="24259" x="2554288" y="2473325"/>
          <p14:tracePt t="24276" x="2527300" y="2374900"/>
          <p14:tracePt t="24292" x="2527300" y="2357438"/>
          <p14:tracePt t="24309" x="2527300" y="2330450"/>
          <p14:tracePt t="24542" x="2527300" y="2312988"/>
          <p14:tracePt t="24555" x="2536825" y="2259013"/>
          <p14:tracePt t="24567" x="2589213" y="2170113"/>
          <p14:tracePt t="24578" x="2679700" y="2044700"/>
          <p14:tracePt t="24592" x="2795588" y="1928813"/>
          <p14:tracePt t="24609" x="2965450" y="1822450"/>
          <p14:tracePt t="24626" x="3133725" y="1776413"/>
          <p14:tracePt t="24642" x="3500438" y="1751013"/>
          <p14:tracePt t="24659" x="3714750" y="1768475"/>
          <p14:tracePt t="24676" x="3884613" y="1812925"/>
          <p14:tracePt t="24692" x="4224338" y="1938338"/>
          <p14:tracePt t="24709" x="4357688" y="1982788"/>
          <p14:tracePt t="24726" x="4581525" y="2081213"/>
          <p14:tracePt t="24743" x="4679950" y="2108200"/>
          <p14:tracePt t="24759" x="4776788" y="2133600"/>
          <p14:tracePt t="24776" x="4991100" y="2179638"/>
          <p14:tracePt t="24793" x="5089525" y="2187575"/>
          <p14:tracePt t="24809" x="5197475" y="2197100"/>
          <p14:tracePt t="24826" x="5384800" y="2197100"/>
          <p14:tracePt t="24842" x="5473700" y="2197100"/>
          <p14:tracePt t="24860" x="5554663" y="2187575"/>
          <p14:tracePt t="24876" x="5697538" y="2143125"/>
          <p14:tracePt t="24892" x="5732463" y="2125663"/>
          <p14:tracePt t="24909" x="5813425" y="2081213"/>
          <p14:tracePt t="24926" x="5840413" y="2071688"/>
          <p14:tracePt t="24943" x="5875338" y="2044700"/>
          <p14:tracePt t="24960" x="5929313" y="2000250"/>
          <p14:tracePt t="24976" x="5946775" y="2000250"/>
          <p14:tracePt t="24993" x="5956300" y="1990725"/>
          <p14:tracePt t="25009" x="5965825" y="1990725"/>
          <p14:tracePt t="25057" x="5991225" y="1990725"/>
          <p14:tracePt t="25069" x="6010275" y="1990725"/>
          <p14:tracePt t="25080" x="6027738" y="1990725"/>
          <p14:tracePt t="25093" x="6054725" y="1990725"/>
          <p14:tracePt t="25106" x="6072188" y="1990725"/>
          <p14:tracePt t="25118" x="6089650" y="1990725"/>
          <p14:tracePt t="25131" x="6116638" y="1990725"/>
          <p14:tracePt t="25143" x="6143625" y="1990725"/>
          <p14:tracePt t="25159" x="6161088" y="1990725"/>
          <p14:tracePt t="25176" x="6170613" y="1990725"/>
          <p14:tracePt t="25193" x="6188075" y="1990725"/>
          <p14:tracePt t="25534" x="6197600" y="1990725"/>
          <p14:tracePt t="25571" x="6205538" y="1982788"/>
          <p14:tracePt t="25582" x="6224588" y="1982788"/>
          <p14:tracePt t="25596" x="6242050" y="1973263"/>
          <p14:tracePt t="25608" x="6286500" y="1965325"/>
          <p14:tracePt t="25620" x="6340475" y="1946275"/>
          <p14:tracePt t="25633" x="6394450" y="1946275"/>
          <p14:tracePt t="25644" x="6429375" y="1946275"/>
          <p14:tracePt t="25660" x="6456363" y="1946275"/>
          <p14:tracePt t="25676" x="6473825" y="1946275"/>
          <p14:tracePt t="25693" x="6491288" y="1946275"/>
          <p14:tracePt t="25710" x="6500813" y="1946275"/>
          <p14:tracePt t="26171" x="6510338" y="1946275"/>
          <p14:tracePt t="26209" x="6518275" y="1946275"/>
          <p14:tracePt t="26221" x="6537325" y="1946275"/>
          <p14:tracePt t="26233" x="6562725" y="1946275"/>
          <p14:tracePt t="26244" x="6581775" y="1946275"/>
          <p14:tracePt t="26260" x="6626225" y="1946275"/>
          <p14:tracePt t="26276" x="6688138" y="1946275"/>
          <p14:tracePt t="26293" x="6751638" y="1938338"/>
          <p14:tracePt t="26310" x="6875463" y="1938338"/>
          <p14:tracePt t="26326" x="6919913" y="1938338"/>
          <p14:tracePt t="26343" x="6983413" y="1938338"/>
          <p14:tracePt t="26360" x="7010400" y="1938338"/>
          <p14:tracePt t="26376" x="7018338" y="1938338"/>
          <p14:tracePt t="26393" x="7045325" y="1938338"/>
          <p14:tracePt t="26416" x="7054850" y="1938338"/>
          <p14:tracePt t="26429" x="7072313" y="1946275"/>
          <p14:tracePt t="26443" x="7081838" y="1946275"/>
          <p14:tracePt t="26460" x="7099300" y="1955800"/>
          <p14:tracePt t="26476" x="7099300" y="1973263"/>
          <p14:tracePt t="26493" x="7126288" y="1982788"/>
          <p14:tracePt t="26510" x="7143750" y="1990725"/>
          <p14:tracePt t="26526" x="7188200" y="2000250"/>
          <p14:tracePt t="26543" x="7205663" y="2009775"/>
          <p14:tracePt t="26560" x="7232650" y="2009775"/>
          <p14:tracePt t="26576" x="7277100" y="2009775"/>
          <p14:tracePt t="26593" x="7304088" y="2009775"/>
          <p14:tracePt t="26610" x="7323138" y="2009775"/>
          <p14:tracePt t="26626" x="7331075" y="2009775"/>
          <p14:tracePt t="26643" x="7340600" y="2009775"/>
          <p14:tracePt t="26687" x="7348538" y="2009775"/>
          <p14:tracePt t="26698" x="7358063" y="2009775"/>
          <p14:tracePt t="26711" x="7375525" y="2000250"/>
          <p14:tracePt t="26723" x="7394575" y="1990725"/>
          <p14:tracePt t="26736" x="7402513" y="1982788"/>
          <p14:tracePt t="26748" x="7419975" y="1982788"/>
          <p14:tracePt t="26760" x="7439025" y="1982788"/>
          <p14:tracePt t="26776" x="7439025" y="1973263"/>
          <p14:tracePt t="26793" x="7456488" y="1973263"/>
          <p14:tracePt t="26810" x="7456488" y="1955800"/>
          <p14:tracePt t="26827" x="7466013" y="1946275"/>
          <p14:tracePt t="27065" x="7473950" y="1946275"/>
          <p14:tracePt t="27079" x="7483475" y="1938338"/>
          <p14:tracePt t="27091" x="7518400" y="1938338"/>
          <p14:tracePt t="27102" x="7554913" y="1938338"/>
          <p14:tracePt t="27115" x="7634288" y="1919288"/>
          <p14:tracePt t="27128" x="7715250" y="1919288"/>
          <p14:tracePt t="27143" x="7813675" y="1919288"/>
          <p14:tracePt t="27160" x="7912100" y="1919288"/>
          <p14:tracePt t="27177" x="8054975" y="1919288"/>
          <p14:tracePt t="27193" x="8099425" y="1919288"/>
          <p14:tracePt t="27210" x="8108950" y="1919288"/>
          <p14:tracePt t="27227" x="8116888" y="1919288"/>
          <p14:tracePt t="27666" x="8099425" y="1919288"/>
          <p14:tracePt t="27678" x="8062913" y="1928813"/>
          <p14:tracePt t="27691" x="7983538" y="1938338"/>
          <p14:tracePt t="27705" x="7875588" y="1973263"/>
          <p14:tracePt t="27715" x="7697788" y="1990725"/>
          <p14:tracePt t="27728" x="7367588" y="2044700"/>
          <p14:tracePt t="27743" x="6929438" y="2089150"/>
          <p14:tracePt t="27760" x="6500813" y="2160588"/>
          <p14:tracePt t="27777" x="5608638" y="2286000"/>
          <p14:tracePt t="27793" x="5180013" y="2339975"/>
          <p14:tracePt t="27810" x="4776788" y="2357438"/>
          <p14:tracePt t="27827" x="4152900" y="2357438"/>
          <p14:tracePt t="27843" x="3956050" y="2357438"/>
          <p14:tracePt t="27860" x="3803650" y="2357438"/>
          <p14:tracePt t="27877" x="3562350" y="2357438"/>
          <p14:tracePt t="27893" x="3473450" y="2357438"/>
          <p14:tracePt t="27910" x="3402013" y="2357438"/>
          <p14:tracePt t="27927" x="3286125" y="2357438"/>
          <p14:tracePt t="27943" x="3251200" y="2366963"/>
          <p14:tracePt t="27960" x="3214688" y="2374900"/>
          <p14:tracePt t="27977" x="3197225" y="2384425"/>
          <p14:tracePt t="27994" x="3187700" y="2393950"/>
          <p14:tracePt t="28010" x="3179763" y="2419350"/>
          <p14:tracePt t="28219" x="3143250" y="2455863"/>
          <p14:tracePt t="28229" x="3098800" y="2482850"/>
          <p14:tracePt t="28243" x="3071813" y="2490788"/>
          <p14:tracePt t="28254" x="3054350" y="2490788"/>
          <p14:tracePt t="28266" x="3036888" y="2490788"/>
          <p14:tracePt t="28279" x="3017838" y="2490788"/>
          <p14:tracePt t="28463" x="3027363" y="2490788"/>
          <p14:tracePt t="28476" x="3036888" y="2490788"/>
          <p14:tracePt t="28488" x="3044825" y="2490788"/>
          <p14:tracePt t="28499" x="3062288" y="2490788"/>
          <p14:tracePt t="28513" x="3089275" y="2482850"/>
          <p14:tracePt t="28527" x="3116263" y="2482850"/>
          <p14:tracePt t="28544" x="3160713" y="2482850"/>
          <p14:tracePt t="28561" x="3313113" y="2465388"/>
          <p14:tracePt t="28577" x="3411538" y="2455863"/>
          <p14:tracePt t="28594" x="3509963" y="2446338"/>
          <p14:tracePt t="28610" x="3697288" y="2438400"/>
          <p14:tracePt t="28627" x="3786188" y="2438400"/>
          <p14:tracePt t="28644" x="3848100" y="2438400"/>
          <p14:tracePt t="28660" x="3946525" y="2438400"/>
          <p14:tracePt t="28677" x="3983038" y="2438400"/>
          <p14:tracePt t="28694" x="4010025" y="2438400"/>
          <p14:tracePt t="28711" x="4062413" y="2438400"/>
          <p14:tracePt t="28727" x="4071938" y="2438400"/>
          <p14:tracePt t="28744" x="4081463" y="2438400"/>
          <p14:tracePt t="28806" x="4089400" y="2438400"/>
          <p14:tracePt t="28867" x="4081463" y="2438400"/>
          <p14:tracePt t="29100" x="4125913" y="2419350"/>
          <p14:tracePt t="29113" x="4214813" y="2401888"/>
          <p14:tracePt t="29125" x="4348163" y="2384425"/>
          <p14:tracePt t="29136" x="4581525" y="2357438"/>
          <p14:tracePt t="29149" x="4822825" y="2330450"/>
          <p14:tracePt t="29161" x="5072063" y="2330450"/>
          <p14:tracePt t="29177" x="5295900" y="2330450"/>
          <p14:tracePt t="29194" x="5465763" y="2330450"/>
          <p14:tracePt t="29210" x="5599113" y="2330450"/>
          <p14:tracePt t="29227" x="5803900" y="2339975"/>
          <p14:tracePt t="29244" x="5857875" y="2339975"/>
          <p14:tracePt t="29260" x="5929313" y="2357438"/>
          <p14:tracePt t="29277" x="5946775" y="2366963"/>
          <p14:tracePt t="29294" x="5956300" y="2366963"/>
          <p14:tracePt t="29311" x="5965825" y="2374900"/>
          <p14:tracePt t="29327" x="5973763" y="2374900"/>
          <p14:tracePt t="29456" x="5983288" y="2374900"/>
          <p14:tracePt t="34846" x="5991225" y="2374900"/>
          <p14:tracePt t="34858" x="6027738" y="2347913"/>
          <p14:tracePt t="34871" x="6108700" y="2276475"/>
          <p14:tracePt t="34883" x="6215063" y="2205038"/>
          <p14:tracePt t="34896" x="6367463" y="2125663"/>
          <p14:tracePt t="34912" x="6510338" y="2054225"/>
          <p14:tracePt t="34929" x="6616700" y="2000250"/>
          <p14:tracePt t="34946" x="6867525" y="1884363"/>
          <p14:tracePt t="34962" x="7027863" y="1812925"/>
          <p14:tracePt t="34979" x="7188200" y="1731963"/>
          <p14:tracePt t="34996" x="7412038" y="1616075"/>
          <p14:tracePt t="35012" x="7500938" y="1571625"/>
          <p14:tracePt t="35029" x="7562850" y="1527175"/>
          <p14:tracePt t="35046" x="7626350" y="1500188"/>
          <p14:tracePt t="35062" x="7634288" y="1490663"/>
          <p14:tracePt t="35079" x="7643813" y="1490663"/>
          <p14:tracePt t="35226" x="7643813" y="1500188"/>
          <p14:tracePt t="35238" x="7643813" y="1509713"/>
          <p14:tracePt t="35253" x="7634288" y="1536700"/>
          <p14:tracePt t="35264" x="7626350" y="1554163"/>
          <p14:tracePt t="35276" x="7616825" y="1581150"/>
          <p14:tracePt t="35288" x="7589838" y="1625600"/>
          <p14:tracePt t="35300" x="7562850" y="1697038"/>
          <p14:tracePt t="35312" x="7518400" y="1776413"/>
          <p14:tracePt t="35329" x="7466013" y="1866900"/>
          <p14:tracePt t="35346" x="7412038" y="1973263"/>
          <p14:tracePt t="35362" x="7286625" y="2143125"/>
          <p14:tracePt t="35379" x="7242175" y="2187575"/>
          <p14:tracePt t="35396" x="7224713" y="2214563"/>
          <p14:tracePt t="35412" x="7205663" y="2232025"/>
          <p14:tracePt t="35429" x="7188200" y="2232025"/>
          <p14:tracePt t="35446" x="7180263" y="2241550"/>
          <p14:tracePt t="35462" x="7143750" y="2259013"/>
          <p14:tracePt t="35479" x="7134225" y="2268538"/>
          <p14:tracePt t="35496" x="7116763" y="2276475"/>
          <p14:tracePt t="35521" x="7108825" y="2276475"/>
          <p14:tracePt t="35546" x="7099300" y="2276475"/>
          <p14:tracePt t="35556" x="7081838" y="2276475"/>
          <p14:tracePt t="35569" x="7072313" y="2286000"/>
          <p14:tracePt t="35582" x="7054850" y="2295525"/>
          <p14:tracePt t="35596" x="7045325" y="2303463"/>
          <p14:tracePt t="35612" x="7037388" y="2312988"/>
          <p14:tracePt t="35629" x="7018338" y="2322513"/>
          <p14:tracePt t="35646" x="7018338" y="2330450"/>
          <p14:tracePt t="35728" x="7027863" y="2330450"/>
          <p14:tracePt t="35740" x="7062788" y="2330450"/>
          <p14:tracePt t="35755" x="7108825" y="2330450"/>
          <p14:tracePt t="35766" x="7153275" y="2330450"/>
          <p14:tracePt t="35779" x="7224713" y="2303463"/>
          <p14:tracePt t="35796" x="7296150" y="2286000"/>
          <p14:tracePt t="35812" x="7348538" y="2276475"/>
          <p14:tracePt t="35829" x="7419975" y="2276475"/>
          <p14:tracePt t="35846" x="7446963" y="2276475"/>
          <p14:tracePt t="35862" x="7473950" y="2276475"/>
          <p14:tracePt t="35879" x="7518400" y="2276475"/>
          <p14:tracePt t="35896" x="7545388" y="2276475"/>
          <p14:tracePt t="35913" x="7572375" y="2268538"/>
          <p14:tracePt t="35929" x="7581900" y="2268538"/>
          <p14:tracePt t="36206" x="7562850" y="2268538"/>
          <p14:tracePt t="36218" x="7537450" y="2268538"/>
          <p14:tracePt t="36231" x="7473950" y="2268538"/>
          <p14:tracePt t="36243" x="7367588" y="2268538"/>
          <p14:tracePt t="36255" x="7215188" y="2295525"/>
          <p14:tracePt t="36270" x="6902450" y="2339975"/>
          <p14:tracePt t="36280" x="6562725" y="2384425"/>
          <p14:tracePt t="36296" x="6205538" y="2455863"/>
          <p14:tracePt t="36313" x="5840413" y="2500313"/>
          <p14:tracePt t="36329" x="5062538" y="2554288"/>
          <p14:tracePt t="36346" x="4705350" y="2562225"/>
          <p14:tracePt t="36363" x="4411663" y="2581275"/>
          <p14:tracePt t="36379" x="3919538" y="2608263"/>
          <p14:tracePt t="36396" x="3732213" y="2633663"/>
          <p14:tracePt t="36413" x="3536950" y="2687638"/>
          <p14:tracePt t="36429" x="3187700" y="2786063"/>
          <p14:tracePt t="36446" x="3062288" y="2822575"/>
          <p14:tracePt t="36463" x="2840038" y="2894013"/>
          <p14:tracePt t="36480" x="2759075" y="2901950"/>
          <p14:tracePt t="36496" x="2697163" y="2911475"/>
          <p14:tracePt t="36513" x="2643188" y="2911475"/>
          <p14:tracePt t="36529" x="2625725" y="2911475"/>
          <p14:tracePt t="36547" x="2616200" y="2911475"/>
          <p14:tracePt t="36733" x="2616200" y="2901950"/>
          <p14:tracePt t="36745" x="2616200" y="2894013"/>
          <p14:tracePt t="36782" x="2616200" y="2884488"/>
          <p14:tracePt t="36867" x="2625725" y="2884488"/>
          <p14:tracePt t="36905" x="2625725" y="2874963"/>
          <p14:tracePt t="36916" x="2633663" y="2874963"/>
          <p14:tracePt t="37173" x="2633663" y="2884488"/>
          <p14:tracePt t="47207" x="2643188" y="2884488"/>
          <p14:tracePt t="47232" x="2660650" y="2874963"/>
          <p14:tracePt t="47244" x="2679700" y="2867025"/>
          <p14:tracePt t="47255" x="2705100" y="2847975"/>
          <p14:tracePt t="47268" x="2759075" y="2830513"/>
          <p14:tracePt t="47283" x="2813050" y="2813050"/>
          <p14:tracePt t="47299" x="2874963" y="2803525"/>
          <p14:tracePt t="47316" x="2946400" y="2795588"/>
          <p14:tracePt t="47333" x="3108325" y="2795588"/>
          <p14:tracePt t="47349" x="3179763" y="2795588"/>
          <p14:tracePt t="47366" x="3357563" y="2795588"/>
          <p14:tracePt t="47383" x="3429000" y="2795588"/>
          <p14:tracePt t="47400" x="3509963" y="2795588"/>
          <p14:tracePt t="47416" x="3633788" y="2795588"/>
          <p14:tracePt t="47433" x="3697288" y="2803525"/>
          <p14:tracePt t="47450" x="3751263" y="2803525"/>
          <p14:tracePt t="47466" x="3813175" y="2813050"/>
          <p14:tracePt t="47483" x="3840163" y="2822575"/>
          <p14:tracePt t="47499" x="3875088" y="2830513"/>
          <p14:tracePt t="47516" x="3938588" y="2840038"/>
          <p14:tracePt t="47533" x="3965575" y="2840038"/>
          <p14:tracePt t="47550" x="4000500" y="2840038"/>
          <p14:tracePt t="47566" x="4081463" y="2840038"/>
          <p14:tracePt t="47583" x="4108450" y="2840038"/>
          <p14:tracePt t="47600" x="4160838" y="2840038"/>
          <p14:tracePt t="47616" x="4197350" y="2840038"/>
          <p14:tracePt t="47633" x="4268788" y="2813050"/>
          <p14:tracePt t="47650" x="4429125" y="2759075"/>
          <p14:tracePt t="47666" x="4518025" y="2732088"/>
          <p14:tracePt t="47683" x="4616450" y="2714625"/>
          <p14:tracePt t="47700" x="4786313" y="2679700"/>
          <p14:tracePt t="47716" x="4867275" y="2670175"/>
          <p14:tracePt t="47733" x="4911725" y="2670175"/>
          <p14:tracePt t="47750" x="4983163" y="2670175"/>
          <p14:tracePt t="47766" x="5010150" y="2670175"/>
          <p14:tracePt t="47783" x="5045075" y="2679700"/>
          <p14:tracePt t="47800" x="5072063" y="2687638"/>
          <p14:tracePt t="47816" x="5072063" y="2697163"/>
          <p14:tracePt t="47833" x="5081588" y="2705100"/>
          <p14:tracePt t="48211" x="5089525" y="2705100"/>
          <p14:tracePt t="48225" x="5108575" y="2705100"/>
          <p14:tracePt t="48236" x="5133975" y="2705100"/>
          <p14:tracePt t="48248" x="5170488" y="2705100"/>
          <p14:tracePt t="48261" x="5224463" y="2705100"/>
          <p14:tracePt t="48274" x="5295900" y="2705100"/>
          <p14:tracePt t="48286" x="5394325" y="2705100"/>
          <p14:tracePt t="48300" x="5491163" y="2705100"/>
          <p14:tracePt t="48316" x="5581650" y="2732088"/>
          <p14:tracePt t="48333" x="5759450" y="2768600"/>
          <p14:tracePt t="48350" x="5830888" y="2786063"/>
          <p14:tracePt t="48366" x="5894388" y="2803525"/>
          <p14:tracePt t="48383" x="5983288" y="2830513"/>
          <p14:tracePt t="48400" x="6027738" y="2840038"/>
          <p14:tracePt t="48417" x="6054725" y="2847975"/>
          <p14:tracePt t="48433" x="6099175" y="2847975"/>
          <p14:tracePt t="48450" x="6126163" y="2847975"/>
          <p14:tracePt t="48467" x="6143625" y="2847975"/>
          <p14:tracePt t="48483" x="6188075" y="2847975"/>
          <p14:tracePt t="48500" x="6197600" y="2847975"/>
          <p14:tracePt t="48516" x="6205538" y="2847975"/>
          <p14:tracePt t="48533" x="6232525" y="2847975"/>
          <p14:tracePt t="48550" x="6251575" y="2847975"/>
          <p14:tracePt t="48567" x="6303963" y="2847975"/>
          <p14:tracePt t="48583" x="6330950" y="2847975"/>
          <p14:tracePt t="48600" x="6348413" y="2847975"/>
          <p14:tracePt t="48617" x="6375400" y="2840038"/>
          <p14:tracePt t="48633" x="6384925" y="2840038"/>
          <p14:tracePt t="48650" x="6394450" y="2840038"/>
          <p14:tracePt t="48935" x="6384925" y="2840038"/>
          <p14:tracePt t="48947" x="6375400" y="2840038"/>
          <p14:tracePt t="48959" x="6357938" y="2840038"/>
          <p14:tracePt t="48973" x="6330950" y="2840038"/>
          <p14:tracePt t="48984" x="6286500" y="2840038"/>
          <p14:tracePt t="49000" x="6205538" y="2840038"/>
          <p14:tracePt t="49017" x="6099175" y="2840038"/>
          <p14:tracePt t="49033" x="5589588" y="2928938"/>
          <p14:tracePt t="49050" x="5276850" y="2990850"/>
          <p14:tracePt t="49067" x="4965700" y="3054350"/>
          <p14:tracePt t="49084" x="4357688" y="3160713"/>
          <p14:tracePt t="49100" x="4143375" y="3187700"/>
          <p14:tracePt t="49117" x="4010025" y="3205163"/>
          <p14:tracePt t="49133" x="3822700" y="3205163"/>
          <p14:tracePt t="49150" x="3732213" y="3205163"/>
          <p14:tracePt t="49167" x="3608388" y="3214688"/>
          <p14:tracePt t="49183" x="3562350" y="3214688"/>
          <p14:tracePt t="49200" x="3509963" y="3214688"/>
          <p14:tracePt t="49217" x="3446463" y="3214688"/>
          <p14:tracePt t="49233" x="3419475" y="3214688"/>
          <p14:tracePt t="49250" x="3394075" y="3214688"/>
          <p14:tracePt t="49267" x="3313113" y="3224213"/>
          <p14:tracePt t="49283" x="3286125" y="3241675"/>
          <p14:tracePt t="49300" x="3241675" y="3268663"/>
          <p14:tracePt t="49317" x="3214688" y="3276600"/>
          <p14:tracePt t="49334" x="3205163" y="3276600"/>
          <p14:tracePt t="49609" x="3214688" y="3276600"/>
          <p14:tracePt t="49619" x="3224213" y="3276600"/>
          <p14:tracePt t="49634" x="3241675" y="3268663"/>
          <p14:tracePt t="49645" x="3268663" y="3268663"/>
          <p14:tracePt t="49657" x="3295650" y="3268663"/>
          <p14:tracePt t="49669" x="3348038" y="3268663"/>
          <p14:tracePt t="49683" x="3419475" y="3268663"/>
          <p14:tracePt t="49700" x="3517900" y="3268663"/>
          <p14:tracePt t="49717" x="3768725" y="3268663"/>
          <p14:tracePt t="49734" x="3956050" y="3268663"/>
          <p14:tracePt t="49750" x="4133850" y="3268663"/>
          <p14:tracePt t="49767" x="4295775" y="3276600"/>
          <p14:tracePt t="49783" x="4527550" y="3313113"/>
          <p14:tracePt t="49800" x="4616450" y="3322638"/>
          <p14:tracePt t="49817" x="4724400" y="3340100"/>
          <p14:tracePt t="49833" x="4776788" y="3340100"/>
          <p14:tracePt t="49850" x="4795838" y="3340100"/>
          <p14:tracePt t="49867" x="4822825" y="3340100"/>
          <p14:tracePt t="49884" x="4830763" y="3340100"/>
          <p14:tracePt t="49900" x="4830763" y="3348038"/>
          <p14:tracePt t="49939" x="4840288" y="3348038"/>
          <p14:tracePt t="49964" x="4848225" y="3348038"/>
          <p14:tracePt t="49975" x="4857750" y="3348038"/>
          <p14:tracePt t="52745" x="4894263" y="3348038"/>
          <p14:tracePt t="52756" x="4946650" y="3330575"/>
          <p14:tracePt t="52769" x="5045075" y="3303588"/>
          <p14:tracePt t="52780" x="5153025" y="3295650"/>
          <p14:tracePt t="52792" x="5286375" y="3286125"/>
          <p14:tracePt t="52804" x="5473700" y="3286125"/>
          <p14:tracePt t="52818" x="5670550" y="3286125"/>
          <p14:tracePt t="52835" x="5875338" y="3286125"/>
          <p14:tracePt t="52851" x="6027738" y="3286125"/>
          <p14:tracePt t="52868" x="6269038" y="3322638"/>
          <p14:tracePt t="52884" x="6357938" y="3340100"/>
          <p14:tracePt t="52901" x="6429375" y="3357563"/>
          <p14:tracePt t="52918" x="6537325" y="3384550"/>
          <p14:tracePt t="52935" x="6572250" y="3394075"/>
          <p14:tracePt t="52951" x="6616700" y="3411538"/>
          <p14:tracePt t="52968" x="6697663" y="3419475"/>
          <p14:tracePt t="52985" x="6724650" y="3419475"/>
          <p14:tracePt t="53002" x="6732588" y="3419475"/>
          <p14:tracePt t="53003" x="6742113" y="3419475"/>
          <p14:tracePt t="53018" x="6751638" y="3419475"/>
          <p14:tracePt t="53034" x="6769100" y="3419475"/>
          <p14:tracePt t="53051" x="6823075" y="3402013"/>
          <p14:tracePt t="53068" x="6867525" y="3384550"/>
          <p14:tracePt t="53085" x="6894513" y="3384550"/>
          <p14:tracePt t="53101" x="6938963" y="3375025"/>
          <p14:tracePt t="53118" x="6956425" y="3367088"/>
          <p14:tracePt t="53135" x="6983413" y="3357563"/>
          <p14:tracePt t="53151" x="7037388" y="3357563"/>
          <p14:tracePt t="53168" x="7062788" y="3348038"/>
          <p14:tracePt t="53185" x="7081838" y="3340100"/>
          <p14:tracePt t="53201" x="7116763" y="3330575"/>
          <p14:tracePt t="53218" x="7134225" y="3330575"/>
          <p14:tracePt t="53235" x="7143750" y="3330575"/>
          <p14:tracePt t="53251" x="7153275" y="3322638"/>
          <p14:tracePt t="53268" x="7161213" y="3322638"/>
          <p14:tracePt t="53285" x="7161213" y="3313113"/>
          <p14:tracePt t="53528" x="7161213" y="3303588"/>
          <p14:tracePt t="53577" x="7153275" y="3303588"/>
          <p14:tracePt t="53589" x="7143750" y="3303588"/>
          <p14:tracePt t="53600" x="7126288" y="3303588"/>
          <p14:tracePt t="53612" x="7089775" y="3303588"/>
          <p14:tracePt t="53626" x="7018338" y="3303588"/>
          <p14:tracePt t="53638" x="6884988" y="3303588"/>
          <p14:tracePt t="53651" x="6643688" y="3303588"/>
          <p14:tracePt t="53668" x="6286500" y="3340100"/>
          <p14:tracePt t="53685" x="5848350" y="3411538"/>
          <p14:tracePt t="53701" x="4803775" y="3598863"/>
          <p14:tracePt t="53718" x="4251325" y="3687763"/>
          <p14:tracePt t="53735" x="3795713" y="3724275"/>
          <p14:tracePt t="53751" x="3268663" y="3741738"/>
          <p14:tracePt t="53768" x="3108325" y="3724275"/>
          <p14:tracePt t="53785" x="2919413" y="3670300"/>
          <p14:tracePt t="53801" x="2867025" y="3652838"/>
          <p14:tracePt t="53818" x="2822575" y="3643313"/>
          <p14:tracePt t="53835" x="2768600" y="3616325"/>
          <p14:tracePt t="53851" x="2751138" y="3616325"/>
          <p14:tracePt t="53871" x="2741613" y="3608388"/>
          <p14:tracePt t="54300" x="2732088" y="3608388"/>
          <p14:tracePt t="54311" x="2705100" y="3608388"/>
          <p14:tracePt t="54325" x="2652713" y="3608388"/>
          <p14:tracePt t="54336" x="2554288" y="3608388"/>
          <p14:tracePt t="54352" x="2384425" y="3608388"/>
          <p14:tracePt t="54368" x="2179638" y="3625850"/>
          <p14:tracePt t="54385" x="1946275" y="3625850"/>
          <p14:tracePt t="54402" x="1652588" y="3625850"/>
          <p14:tracePt t="54418" x="1571625" y="3625850"/>
          <p14:tracePt t="54435" x="1517650" y="3598863"/>
          <p14:tracePt t="54452" x="1509713" y="3598863"/>
          <p14:tracePt t="54468" x="1509713" y="3589338"/>
          <p14:tracePt t="54485" x="1509713" y="3581400"/>
          <p14:tracePt t="57803" x="1517650" y="3571875"/>
          <p14:tracePt t="57816" x="1571625" y="3554413"/>
          <p14:tracePt t="57828" x="1643063" y="3527425"/>
          <p14:tracePt t="57841" x="1758950" y="3517900"/>
          <p14:tracePt t="57853" x="1893888" y="3509963"/>
          <p14:tracePt t="57869" x="2071688" y="3509963"/>
          <p14:tracePt t="57886" x="2312988" y="3527425"/>
          <p14:tracePt t="57903" x="2687638" y="3589338"/>
          <p14:tracePt t="57919" x="2857500" y="3625850"/>
          <p14:tracePt t="57936" x="2955925" y="3643313"/>
          <p14:tracePt t="57953" x="3089275" y="3670300"/>
          <p14:tracePt t="57969" x="3116263" y="3670300"/>
          <p14:tracePt t="57986" x="3116263" y="3679825"/>
          <p14:tracePt t="58003" x="3125788" y="3687763"/>
          <p14:tracePt t="58576" x="3133725" y="3687763"/>
          <p14:tracePt t="58588" x="3143250" y="3687763"/>
          <p14:tracePt t="58613" x="3152775" y="3687763"/>
          <p14:tracePt t="58623" x="3170238" y="3679825"/>
          <p14:tracePt t="58636" x="3187700" y="3679825"/>
          <p14:tracePt t="58649" x="3205163" y="3679825"/>
          <p14:tracePt t="58660" x="3232150" y="3670300"/>
          <p14:tracePt t="58674" x="3286125" y="3670300"/>
          <p14:tracePt t="58686" x="3348038" y="3670300"/>
          <p14:tracePt t="58703" x="3419475" y="3652838"/>
          <p14:tracePt t="58720" x="3509963" y="3652838"/>
          <p14:tracePt t="58736" x="3687763" y="3643313"/>
          <p14:tracePt t="58753" x="3786188" y="3643313"/>
          <p14:tracePt t="58770" x="3875088" y="3643313"/>
          <p14:tracePt t="58786" x="4010025" y="3643313"/>
          <p14:tracePt t="58803" x="4044950" y="3643313"/>
          <p14:tracePt t="58820" x="4089400" y="3643313"/>
          <p14:tracePt t="58836" x="4098925" y="3643313"/>
          <p14:tracePt t="58853" x="4108450" y="3643313"/>
          <p14:tracePt t="59395" x="4116388" y="3643313"/>
          <p14:tracePt t="59409" x="4125913" y="3643313"/>
          <p14:tracePt t="59420" x="4143375" y="3643313"/>
          <p14:tracePt t="59436" x="4205288" y="3625850"/>
          <p14:tracePt t="59446" x="4330700" y="3598863"/>
          <p14:tracePt t="59457" x="4554538" y="3562350"/>
          <p14:tracePt t="59470" x="4911725" y="3509963"/>
          <p14:tracePt t="59487" x="5241925" y="3509963"/>
          <p14:tracePt t="59503" x="5510213" y="3509963"/>
          <p14:tracePt t="59520" x="5875338" y="3527425"/>
          <p14:tracePt t="59537" x="5973763" y="3544888"/>
          <p14:tracePt t="59553" x="6062663" y="3562350"/>
          <p14:tracePt t="59570" x="6143625" y="3581400"/>
          <p14:tracePt t="59587" x="6161088" y="3581400"/>
          <p14:tracePt t="59603" x="6170613" y="3581400"/>
          <p14:tracePt t="59620" x="6180138" y="3589338"/>
          <p14:tracePt t="59739" x="6180138" y="3598863"/>
          <p14:tracePt t="59788" x="6188075" y="3598863"/>
          <p14:tracePt t="59886" x="6188075" y="3608388"/>
          <p14:tracePt t="60598" x="6170613" y="3608388"/>
          <p14:tracePt t="60608" x="6126163" y="3616325"/>
          <p14:tracePt t="60621" x="6089650" y="3616325"/>
          <p14:tracePt t="60634" x="6018213" y="3625850"/>
          <p14:tracePt t="60646" x="5929313" y="3643313"/>
          <p14:tracePt t="60658" x="5803900" y="3660775"/>
          <p14:tracePt t="60670" x="5670550" y="3687763"/>
          <p14:tracePt t="60687" x="5483225" y="3705225"/>
          <p14:tracePt t="60704" x="5340350" y="3732213"/>
          <p14:tracePt t="60720" x="5126038" y="3741738"/>
          <p14:tracePt t="60737" x="5037138" y="3741738"/>
          <p14:tracePt t="60753" x="4973638" y="3741738"/>
          <p14:tracePt t="60770" x="4902200" y="3741738"/>
          <p14:tracePt t="60787" x="4875213" y="3741738"/>
          <p14:tracePt t="60804" x="4848225" y="3741738"/>
          <p14:tracePt t="60820" x="4822825" y="3741738"/>
          <p14:tracePt t="60837" x="4813300" y="3741738"/>
          <p14:tracePt t="60854" x="4795838" y="3724275"/>
          <p14:tracePt t="60871" x="4786313" y="3724275"/>
          <p14:tracePt t="60887" x="4776788" y="3705225"/>
          <p14:tracePt t="60914" x="4776788" y="3697288"/>
          <p14:tracePt t="60964" x="4768850" y="3697288"/>
          <p14:tracePt t="60989" x="4759325" y="3687763"/>
          <p14:tracePt t="61014" x="4751388" y="3687763"/>
          <p14:tracePt t="62005" x="4741863" y="3687763"/>
          <p14:tracePt t="62177" x="4741863" y="3679825"/>
          <p14:tracePt t="62373" x="4741863" y="3670300"/>
          <p14:tracePt t="64505" x="4741863" y="3660775"/>
          <p14:tracePt t="64517" x="4741863" y="3652838"/>
          <p14:tracePt t="64530" x="4741863" y="3643313"/>
          <p14:tracePt t="64542" x="4768850" y="3633788"/>
          <p14:tracePt t="64555" x="4813300" y="3616325"/>
          <p14:tracePt t="64572" x="4875213" y="3608388"/>
          <p14:tracePt t="64588" x="4946650" y="3598863"/>
          <p14:tracePt t="64605" x="5170488" y="3598863"/>
          <p14:tracePt t="64621" x="5303838" y="3608388"/>
          <p14:tracePt t="64638" x="5446713" y="3633788"/>
          <p14:tracePt t="64655" x="5643563" y="3679825"/>
          <p14:tracePt t="64672" x="5724525" y="3697288"/>
          <p14:tracePt t="64688" x="5813425" y="3732213"/>
          <p14:tracePt t="64705" x="5822950" y="3732213"/>
          <p14:tracePt t="64721" x="5830888" y="3732213"/>
          <p14:tracePt t="64738" x="5840413" y="3732213"/>
          <p14:tracePt t="64922" x="5840413" y="3724275"/>
          <p14:tracePt t="64973" x="5830888" y="3724275"/>
          <p14:tracePt t="64982" x="5813425" y="3724275"/>
          <p14:tracePt t="64995" x="5786438" y="3724275"/>
          <p14:tracePt t="65007" x="5715000" y="3724275"/>
          <p14:tracePt t="65022" x="5589588" y="3741738"/>
          <p14:tracePt t="65038" x="5394325" y="3776663"/>
          <p14:tracePt t="65055" x="5108575" y="3822700"/>
          <p14:tracePt t="65071" x="4608513" y="3894138"/>
          <p14:tracePt t="65088" x="4357688" y="3894138"/>
          <p14:tracePt t="65105" x="3911600" y="3894138"/>
          <p14:tracePt t="65122" x="3687763" y="3894138"/>
          <p14:tracePt t="65138" x="3482975" y="3884613"/>
          <p14:tracePt t="65155" x="3017838" y="3857625"/>
          <p14:tracePt t="65172" x="2840038" y="3848100"/>
          <p14:tracePt t="65188" x="2705100" y="3840163"/>
          <p14:tracePt t="65205" x="2482850" y="3822700"/>
          <p14:tracePt t="65222" x="2401888" y="3813175"/>
          <p14:tracePt t="65238" x="2312988" y="3803650"/>
          <p14:tracePt t="65255" x="2205038" y="3768725"/>
          <p14:tracePt t="65272" x="2179638" y="3751263"/>
          <p14:tracePt t="65288" x="2160588" y="3732213"/>
          <p14:tracePt t="65620" x="2152650" y="3732213"/>
          <p14:tracePt t="65631" x="2133600" y="3732213"/>
          <p14:tracePt t="65645" x="2098675" y="3732213"/>
          <p14:tracePt t="65655" x="2036763" y="3705225"/>
          <p14:tracePt t="65672" x="1946275" y="3679825"/>
          <p14:tracePt t="65688" x="1857375" y="3652838"/>
          <p14:tracePt t="65705" x="1758950" y="3625850"/>
          <p14:tracePt t="65722" x="1625600" y="3554413"/>
          <p14:tracePt t="65738" x="1589088" y="3527425"/>
          <p14:tracePt t="65755" x="1562100" y="3509963"/>
          <p14:tracePt t="65772" x="1554163" y="3509963"/>
          <p14:tracePt t="66416" x="1571625" y="3509963"/>
          <p14:tracePt t="66428" x="1598613" y="3509963"/>
          <p14:tracePt t="66440" x="1643063" y="3509963"/>
          <p14:tracePt t="66452" x="1714500" y="3527425"/>
          <p14:tracePt t="66465" x="1839913" y="3536950"/>
          <p14:tracePt t="66477" x="1973263" y="3536950"/>
          <p14:tracePt t="66493" x="2179638" y="3536950"/>
          <p14:tracePt t="66505" x="2446338" y="3536950"/>
          <p14:tracePt t="66522" x="2751138" y="3536950"/>
          <p14:tracePt t="66539" x="3187700" y="3517900"/>
          <p14:tracePt t="66556" x="3367088" y="3500438"/>
          <p14:tracePt t="66572" x="3509963" y="3482975"/>
          <p14:tracePt t="66589" x="3687763" y="3455988"/>
          <p14:tracePt t="66605" x="3751263" y="3446463"/>
          <p14:tracePt t="66622" x="3795713" y="3438525"/>
          <p14:tracePt t="66639" x="3840163" y="3438525"/>
          <p14:tracePt t="66655" x="3857625" y="3438525"/>
          <p14:tracePt t="66672" x="3875088" y="3438525"/>
          <p14:tracePt t="66673" x="3894138" y="3438525"/>
          <p14:tracePt t="66698" x="3911600" y="3446463"/>
          <p14:tracePt t="66723" x="3929063" y="3465513"/>
          <p14:tracePt t="66735" x="3946525" y="3473450"/>
          <p14:tracePt t="66746" x="3965575" y="3500438"/>
          <p14:tracePt t="66759" x="4000500" y="3517900"/>
          <p14:tracePt t="66772" x="4044950" y="3544888"/>
          <p14:tracePt t="66789" x="4089400" y="3581400"/>
          <p14:tracePt t="66806" x="4125913" y="3616325"/>
          <p14:tracePt t="66822" x="4214813" y="3670300"/>
          <p14:tracePt t="66839" x="4241800" y="3679825"/>
          <p14:tracePt t="66855" x="4268788" y="3687763"/>
          <p14:tracePt t="66872" x="4286250" y="3697288"/>
          <p14:tracePt t="67861" x="4276725" y="3697288"/>
          <p14:tracePt t="67873" x="4251325" y="3697288"/>
          <p14:tracePt t="67886" x="4232275" y="3697288"/>
          <p14:tracePt t="67899" x="4224338" y="3697288"/>
          <p14:tracePt t="67911" x="4205288" y="3697288"/>
          <p14:tracePt t="68278" x="4224338" y="3697288"/>
          <p14:tracePt t="68290" x="4259263" y="3697288"/>
          <p14:tracePt t="68303" x="4303713" y="3687763"/>
          <p14:tracePt t="68315" x="4367213" y="3679825"/>
          <p14:tracePt t="68326" x="4402138" y="3670300"/>
          <p14:tracePt t="68340" x="4446588" y="3660775"/>
          <p14:tracePt t="68356" x="4456113" y="3652838"/>
          <p14:tracePt t="68373" x="4465638" y="3652838"/>
          <p14:tracePt t="68866" x="4456113" y="3652838"/>
          <p14:tracePt t="68879" x="4446588" y="3652838"/>
          <p14:tracePt t="68890" x="4419600" y="3660775"/>
          <p14:tracePt t="68902" x="4384675" y="3670300"/>
          <p14:tracePt t="68915" x="4313238" y="3697288"/>
          <p14:tracePt t="68927" x="4197350" y="3732213"/>
          <p14:tracePt t="68940" x="4037013" y="3759200"/>
          <p14:tracePt t="68956" x="3867150" y="3795713"/>
          <p14:tracePt t="68973" x="3697288" y="3840163"/>
          <p14:tracePt t="68990" x="3402013" y="3867150"/>
          <p14:tracePt t="69006" x="3286125" y="3867150"/>
          <p14:tracePt t="69023" x="3170238" y="3867150"/>
          <p14:tracePt t="69039" x="3062288" y="3867150"/>
          <p14:tracePt t="69056" x="3027363" y="3857625"/>
          <p14:tracePt t="69073" x="3017838" y="3848100"/>
          <p14:tracePt t="69090" x="3009900" y="3830638"/>
          <p14:tracePt t="69106" x="3009900" y="3822700"/>
          <p14:tracePt t="69124" x="3009900" y="3813175"/>
          <p14:tracePt t="69140" x="3000375" y="3803650"/>
          <p14:tracePt t="69156" x="3000375" y="3786188"/>
          <p14:tracePt t="69173" x="3000375" y="3751263"/>
          <p14:tracePt t="69189" x="3000375" y="3741738"/>
          <p14:tracePt t="69206" x="2990850" y="3732213"/>
          <p14:tracePt t="69223" x="2990850" y="3724275"/>
          <p14:tracePt t="69239" x="2982913" y="3714750"/>
          <p14:tracePt t="69256" x="2973388" y="3714750"/>
          <p14:tracePt t="69273" x="2965450" y="3705225"/>
          <p14:tracePt t="69296" x="2965450" y="3697288"/>
          <p14:tracePt t="69478" x="2973388" y="3697288"/>
          <p14:tracePt t="69491" x="2982913" y="3697288"/>
          <p14:tracePt t="69506" x="3000375" y="3697288"/>
          <p14:tracePt t="69517" x="3036888" y="3697288"/>
          <p14:tracePt t="69528" x="3098800" y="3697288"/>
          <p14:tracePt t="69540" x="3187700" y="3697288"/>
          <p14:tracePt t="69556" x="3303588" y="3697288"/>
          <p14:tracePt t="69573" x="3455988" y="3697288"/>
          <p14:tracePt t="69590" x="3803650" y="3697288"/>
          <p14:tracePt t="69606" x="3919538" y="3697288"/>
          <p14:tracePt t="69623" x="4017963" y="3687763"/>
          <p14:tracePt t="69640" x="4125913" y="3687763"/>
          <p14:tracePt t="69656" x="4133850" y="3687763"/>
          <p14:tracePt t="69673" x="4143375" y="3687763"/>
          <p14:tracePt t="70702" x="4125913" y="3732213"/>
          <p14:tracePt t="70716" x="4081463" y="3822700"/>
          <p14:tracePt t="70728" x="4000500" y="3956050"/>
          <p14:tracePt t="70741" x="3911600" y="4125913"/>
          <p14:tracePt t="70753" x="3822700" y="4286250"/>
          <p14:tracePt t="70765" x="3732213" y="4438650"/>
          <p14:tracePt t="70777" x="3670300" y="4537075"/>
          <p14:tracePt t="70790" x="3625850" y="4625975"/>
          <p14:tracePt t="70807" x="3571875" y="4705350"/>
          <p14:tracePt t="70823" x="3544888" y="4759325"/>
          <p14:tracePt t="70840" x="3500438" y="4822825"/>
          <p14:tracePt t="70857" x="3490913" y="4840288"/>
          <p14:tracePt t="70873" x="3482975" y="4848225"/>
          <p14:tracePt t="70890" x="3473450" y="4857750"/>
          <p14:tracePt t="71071" x="3473450" y="4848225"/>
          <p14:tracePt t="71304" x="3473450" y="4840288"/>
          <p14:tracePt t="71586" x="3465513" y="4840288"/>
          <p14:tracePt t="71598" x="3455988" y="4840288"/>
          <p14:tracePt t="71611" x="3419475" y="4840288"/>
          <p14:tracePt t="71623" x="3348038" y="4857750"/>
          <p14:tracePt t="71634" x="3251200" y="4902200"/>
          <p14:tracePt t="71646" x="3152775" y="4956175"/>
          <p14:tracePt t="71659" x="3062288" y="4983163"/>
          <p14:tracePt t="71674" x="3009900" y="5000625"/>
          <p14:tracePt t="71690" x="2973388" y="5000625"/>
          <p14:tracePt t="71707" x="2946400" y="5000625"/>
          <p14:tracePt t="71724" x="2911475" y="4991100"/>
          <p14:tracePt t="71740" x="2894013" y="4983163"/>
          <p14:tracePt t="71757" x="2894013" y="4973638"/>
          <p14:tracePt t="71774" x="2884488" y="4965700"/>
          <p14:tracePt t="71790" x="2874963" y="4965700"/>
          <p14:tracePt t="71893" x="2874963" y="4983163"/>
          <p14:tracePt t="71904" x="2884488" y="5018088"/>
          <p14:tracePt t="71916" x="2901950" y="5054600"/>
          <p14:tracePt t="71928" x="2911475" y="5089525"/>
          <p14:tracePt t="71942" x="2928938" y="5133975"/>
          <p14:tracePt t="71957" x="2965450" y="5180013"/>
          <p14:tracePt t="71974" x="3000375" y="5214938"/>
          <p14:tracePt t="71990" x="3071813" y="5268913"/>
          <p14:tracePt t="72007" x="3125788" y="5295900"/>
          <p14:tracePt t="72024" x="3170238" y="5303838"/>
          <p14:tracePt t="72040" x="3232150" y="5322888"/>
          <p14:tracePt t="72057" x="3259138" y="5322888"/>
          <p14:tracePt t="72074" x="3286125" y="5322888"/>
          <p14:tracePt t="72091" x="3348038" y="5322888"/>
          <p14:tracePt t="72107" x="3384550" y="5322888"/>
          <p14:tracePt t="72124" x="3419475" y="5295900"/>
          <p14:tracePt t="72141" x="3490913" y="5259388"/>
          <p14:tracePt t="72157" x="3500438" y="5241925"/>
          <p14:tracePt t="72174" x="3527425" y="5214938"/>
          <p14:tracePt t="72190" x="3544888" y="5197475"/>
          <p14:tracePt t="72207" x="3562350" y="5180013"/>
          <p14:tracePt t="72224" x="3581400" y="5133975"/>
          <p14:tracePt t="72241" x="3581400" y="5126038"/>
          <p14:tracePt t="72257" x="3581400" y="5108575"/>
          <p14:tracePt t="72274" x="3581400" y="5081588"/>
          <p14:tracePt t="72290" x="3581400" y="5062538"/>
          <p14:tracePt t="72307" x="3581400" y="5027613"/>
          <p14:tracePt t="72324" x="3562350" y="4991100"/>
          <p14:tracePt t="72341" x="3562350" y="4973638"/>
          <p14:tracePt t="72357" x="3544888" y="4946650"/>
          <p14:tracePt t="72374" x="3509963" y="4919663"/>
          <p14:tracePt t="72390" x="3482975" y="4894263"/>
          <p14:tracePt t="72407" x="3411538" y="4840288"/>
          <p14:tracePt t="72424" x="3375025" y="4813300"/>
          <p14:tracePt t="72440" x="3340100" y="4786313"/>
          <p14:tracePt t="72457" x="3295650" y="4776788"/>
          <p14:tracePt t="72474" x="3268663" y="4776788"/>
          <p14:tracePt t="72490" x="3241675" y="4776788"/>
          <p14:tracePt t="72507" x="3205163" y="4776788"/>
          <p14:tracePt t="72524" x="3179763" y="4776788"/>
          <p14:tracePt t="72541" x="3143250" y="4795838"/>
          <p14:tracePt t="72557" x="3108325" y="4830763"/>
          <p14:tracePt t="72574" x="3081338" y="4848225"/>
          <p14:tracePt t="72591" x="3036888" y="4911725"/>
          <p14:tracePt t="72607" x="3017838" y="4946650"/>
          <p14:tracePt t="72624" x="3009900" y="4973638"/>
          <p14:tracePt t="72640" x="2982913" y="5037138"/>
          <p14:tracePt t="72657" x="2973388" y="5072063"/>
          <p14:tracePt t="72674" x="2965450" y="5099050"/>
          <p14:tracePt t="72691" x="2965450" y="5153025"/>
          <p14:tracePt t="72707" x="2973388" y="5187950"/>
          <p14:tracePt t="72724" x="3000375" y="5214938"/>
          <p14:tracePt t="72741" x="3044825" y="5268913"/>
          <p14:tracePt t="72757" x="3071813" y="5295900"/>
          <p14:tracePt t="72774" x="3125788" y="5330825"/>
          <p14:tracePt t="72791" x="3152775" y="5340350"/>
          <p14:tracePt t="72807" x="3179763" y="5348288"/>
          <p14:tracePt t="72824" x="3259138" y="5367338"/>
          <p14:tracePt t="72841" x="3303588" y="5375275"/>
          <p14:tracePt t="72857" x="3348038" y="5375275"/>
          <p14:tracePt t="72874" x="3411538" y="5375275"/>
          <p14:tracePt t="72891" x="3438525" y="5375275"/>
          <p14:tracePt t="72907" x="3455988" y="5367338"/>
          <p14:tracePt t="72924" x="3482975" y="5340350"/>
          <p14:tracePt t="72941" x="3490913" y="5340350"/>
          <p14:tracePt t="72958" x="3490913" y="5330825"/>
          <p14:tracePt t="72983" x="3490913" y="5322888"/>
          <p14:tracePt t="73010" x="3500438" y="5303838"/>
          <p14:tracePt t="73020" x="3509963" y="5286375"/>
          <p14:tracePt t="73034" x="3509963" y="5276850"/>
          <p14:tracePt t="73044" x="3517900" y="5259388"/>
          <p14:tracePt t="73069" x="3517900" y="5251450"/>
          <p14:tracePt t="73080" x="3517900" y="5241925"/>
          <p14:tracePt t="73105" x="3517900" y="5232400"/>
          <p14:tracePt t="73130" x="3517900" y="5224463"/>
          <p14:tracePt t="73166" x="3517900" y="5214938"/>
          <p14:tracePt t="73179" x="3517900" y="5205413"/>
          <p14:tracePt t="73204" x="3517900" y="5197475"/>
          <p14:tracePt t="73216" x="3517900" y="5187950"/>
          <p14:tracePt t="73227" x="3509963" y="5180013"/>
          <p14:tracePt t="73240" x="3509963" y="5170488"/>
          <p14:tracePt t="73251" x="3500438" y="5160963"/>
          <p14:tracePt t="73265" x="3500438" y="5143500"/>
          <p14:tracePt t="73276" x="3490913" y="5133975"/>
          <p14:tracePt t="73291" x="3490913" y="5126038"/>
          <p14:tracePt t="73307" x="3490913" y="5116513"/>
          <p14:tracePt t="73325" x="3482975" y="5116513"/>
          <p14:tracePt t="73341" x="3473450" y="5099050"/>
          <p14:tracePt t="73358" x="3465513" y="5081588"/>
          <p14:tracePt t="73374" x="3455988" y="5081588"/>
          <p14:tracePt t="73391" x="3446463" y="5062538"/>
          <p14:tracePt t="73407" x="3438525" y="5054600"/>
          <p14:tracePt t="73424" x="3429000" y="5054600"/>
          <p14:tracePt t="73441" x="3429000" y="5045075"/>
          <p14:tracePt t="73473" x="3419475" y="5037138"/>
          <p14:tracePt t="73485" x="3419475" y="5027613"/>
          <p14:tracePt t="73498" x="3411538" y="5027613"/>
          <p14:tracePt t="73508" x="3402013" y="5018088"/>
          <p14:tracePt t="73524" x="3384550" y="5010150"/>
          <p14:tracePt t="73541" x="3384550" y="5000625"/>
          <p14:tracePt t="73557" x="3367088" y="4991100"/>
          <p14:tracePt t="73574" x="3348038" y="4983163"/>
          <p14:tracePt t="73591" x="3348038" y="4973638"/>
          <p14:tracePt t="73608" x="3322638" y="4956175"/>
          <p14:tracePt t="73624" x="3303588" y="4938713"/>
          <p14:tracePt t="73641" x="3276600" y="4919663"/>
          <p14:tracePt t="73657" x="3241675" y="4894263"/>
          <p14:tracePt t="73674" x="3232150" y="4884738"/>
          <p14:tracePt t="73691" x="3224213" y="4875213"/>
          <p14:tracePt t="73708" x="3205163" y="4875213"/>
          <p14:tracePt t="73729" x="3197225" y="4875213"/>
          <p14:tracePt t="73754" x="3179763" y="4875213"/>
          <p14:tracePt t="73766" x="3160713" y="4894263"/>
          <p14:tracePt t="73778" x="3143250" y="4911725"/>
          <p14:tracePt t="73791" x="3133725" y="4929188"/>
          <p14:tracePt t="73807" x="3125788" y="4938713"/>
          <p14:tracePt t="73824" x="3108325" y="4956175"/>
          <p14:tracePt t="73841" x="3089275" y="4991100"/>
          <p14:tracePt t="73858" x="3081338" y="5000625"/>
          <p14:tracePt t="73874" x="3071813" y="5018088"/>
          <p14:tracePt t="73891" x="3062288" y="5062538"/>
          <p14:tracePt t="73907" x="3062288" y="5089525"/>
          <p14:tracePt t="73924" x="3062288" y="5116513"/>
          <p14:tracePt t="73941" x="3071813" y="5170488"/>
          <p14:tracePt t="73958" x="3089275" y="5205413"/>
          <p14:tracePt t="73975" x="3152775" y="5268913"/>
          <p14:tracePt t="73991" x="3179763" y="5303838"/>
          <p14:tracePt t="74008" x="3224213" y="5330825"/>
          <p14:tracePt t="74024" x="3295650" y="5357813"/>
          <p14:tracePt t="74041" x="3322638" y="5367338"/>
          <p14:tracePt t="74058" x="3348038" y="5367338"/>
          <p14:tracePt t="74074" x="3402013" y="5367338"/>
          <p14:tracePt t="74091" x="3429000" y="5348288"/>
          <p14:tracePt t="74108" x="3446463" y="5330825"/>
          <p14:tracePt t="74124" x="3490913" y="5268913"/>
          <p14:tracePt t="74141" x="3500438" y="5232400"/>
          <p14:tracePt t="74158" x="3509963" y="5197475"/>
          <p14:tracePt t="74158" x="3517900" y="5180013"/>
          <p14:tracePt t="74174" x="3517900" y="5153025"/>
          <p14:tracePt t="74191" x="3517900" y="5126038"/>
          <p14:tracePt t="74208" x="3517900" y="5108575"/>
          <p14:tracePt t="74224" x="3509963" y="5062538"/>
          <p14:tracePt t="74241" x="3490913" y="5037138"/>
          <p14:tracePt t="74258" x="3455988" y="5000625"/>
          <p14:tracePt t="74274" x="3446463" y="4983163"/>
          <p14:tracePt t="74292" x="3429000" y="4973638"/>
          <p14:tracePt t="74308" x="3402013" y="4956175"/>
          <p14:tracePt t="74325" x="3384550" y="4938713"/>
          <p14:tracePt t="74341" x="3375025" y="4929188"/>
          <p14:tracePt t="74358" x="3348038" y="4902200"/>
          <p14:tracePt t="74374" x="3330575" y="4902200"/>
          <p14:tracePt t="74391" x="3313113" y="4884738"/>
          <p14:tracePt t="74408" x="3303588" y="4884738"/>
          <p14:tracePt t="74428" x="3295650" y="4884738"/>
          <p14:tracePt t="74441" x="3286125" y="4884738"/>
          <p14:tracePt t="74514" x="3276600" y="4884738"/>
          <p14:tracePt t="74563" x="3276600" y="4894263"/>
          <p14:tracePt t="76574" x="3259138" y="4911725"/>
          <p14:tracePt t="76585" x="3224213" y="4946650"/>
          <p14:tracePt t="76596" x="3170238" y="5010150"/>
          <p14:tracePt t="76609" x="3133725" y="5054600"/>
          <p14:tracePt t="76625" x="3116263" y="5089525"/>
          <p14:tracePt t="76642" x="3098800" y="5133975"/>
          <p14:tracePt t="76658" x="3089275" y="5187950"/>
          <p14:tracePt t="76675" x="3089275" y="5205413"/>
          <p14:tracePt t="76692" x="3089275" y="5232400"/>
          <p14:tracePt t="76709" x="3125788" y="5259388"/>
          <p14:tracePt t="76725" x="3143250" y="5268913"/>
          <p14:tracePt t="76742" x="3152775" y="5286375"/>
          <p14:tracePt t="76758" x="3170238" y="5303838"/>
          <p14:tracePt t="76781" x="3179763" y="5303838"/>
          <p14:tracePt t="76806" x="3179763" y="5313363"/>
          <p14:tracePt t="76817" x="3187700" y="5313363"/>
          <p14:tracePt t="76843" x="3197225" y="5313363"/>
          <p14:tracePt t="76855" x="3214688" y="5313363"/>
          <p14:tracePt t="76866" x="3224213" y="5313363"/>
          <p14:tracePt t="76878" x="3251200" y="5303838"/>
          <p14:tracePt t="76892" x="3268663" y="5295900"/>
          <p14:tracePt t="76909" x="3295650" y="5295900"/>
          <p14:tracePt t="76925" x="3330575" y="5268913"/>
          <p14:tracePt t="76942" x="3394075" y="5224463"/>
          <p14:tracePt t="76958" x="3411538" y="5205413"/>
          <p14:tracePt t="76975" x="3419475" y="5205413"/>
          <p14:tracePt t="76992" x="3429000" y="5187950"/>
          <p14:tracePt t="77012" x="3429000" y="5180013"/>
          <p14:tracePt t="77025" x="3429000" y="5160963"/>
          <p14:tracePt t="77042" x="3429000" y="5133975"/>
          <p14:tracePt t="77058" x="3429000" y="5108575"/>
          <p14:tracePt t="77075" x="3429000" y="5062538"/>
          <p14:tracePt t="77092" x="3429000" y="5037138"/>
          <p14:tracePt t="77109" x="3429000" y="5018088"/>
          <p14:tracePt t="77125" x="3429000" y="4983163"/>
          <p14:tracePt t="77142" x="3429000" y="4973638"/>
          <p14:tracePt t="77159" x="3429000" y="4965700"/>
          <p14:tracePt t="77175" x="3411538" y="4946650"/>
          <p14:tracePt t="77197" x="3394075" y="4938713"/>
          <p14:tracePt t="77210" x="3394075" y="4929188"/>
          <p14:tracePt t="77225" x="3384550" y="4929188"/>
          <p14:tracePt t="77242" x="3367088" y="4911725"/>
          <p14:tracePt t="77259" x="3357563" y="4911725"/>
          <p14:tracePt t="77275" x="3348038" y="4902200"/>
          <p14:tracePt t="77292" x="3340100" y="4902200"/>
          <p14:tracePt t="77309" x="3322638" y="4902200"/>
          <p14:tracePt t="77332" x="3313113" y="4902200"/>
          <p14:tracePt t="77344" x="3295650" y="4902200"/>
          <p14:tracePt t="77359" x="3286125" y="4902200"/>
          <p14:tracePt t="77375" x="3268663" y="4902200"/>
          <p14:tracePt t="77392" x="3251200" y="4902200"/>
          <p14:tracePt t="77393" x="3232150" y="4911725"/>
          <p14:tracePt t="77409" x="3224213" y="4919663"/>
          <p14:tracePt t="77425" x="3214688" y="4929188"/>
          <p14:tracePt t="77442" x="3187700" y="4938713"/>
          <p14:tracePt t="77459" x="3187700" y="4946650"/>
          <p14:tracePt t="77475" x="3179763" y="4946650"/>
          <p14:tracePt t="77492" x="3152775" y="4946650"/>
          <p14:tracePt t="77509" x="3125788" y="4946650"/>
          <p14:tracePt t="77525" x="3098800" y="4946650"/>
          <p14:tracePt t="77542" x="3044825" y="4946650"/>
          <p14:tracePt t="77559" x="3000375" y="4919663"/>
          <p14:tracePt t="77576" x="2965450" y="4902200"/>
          <p14:tracePt t="77592" x="2867025" y="4875213"/>
          <p14:tracePt t="77609" x="2813050" y="4867275"/>
          <p14:tracePt t="77626" x="2732088" y="4867275"/>
          <p14:tracePt t="77642" x="2687638" y="4867275"/>
          <p14:tracePt t="77659" x="2652713" y="4867275"/>
          <p14:tracePt t="77676" x="2589213" y="4857750"/>
          <p14:tracePt t="77692" x="2562225" y="4857750"/>
          <p14:tracePt t="77709" x="2536825" y="4857750"/>
          <p14:tracePt t="77725" x="2490788" y="4857750"/>
          <p14:tracePt t="77742" x="2473325" y="4857750"/>
          <p14:tracePt t="77759" x="2465388" y="4857750"/>
          <p14:tracePt t="77775" x="2455863" y="4857750"/>
          <p14:tracePt t="78030" x="2446338" y="4857750"/>
          <p14:tracePt t="78054" x="2428875" y="4857750"/>
          <p14:tracePt t="78069" x="2401888" y="4857750"/>
          <p14:tracePt t="78079" x="2357438" y="4857750"/>
          <p14:tracePt t="78091" x="2312988" y="4857750"/>
          <p14:tracePt t="78103" x="2251075" y="4840288"/>
          <p14:tracePt t="78116" x="2197100" y="4813300"/>
          <p14:tracePt t="78127" x="2152650" y="4786313"/>
          <p14:tracePt t="78142" x="2116138" y="4741863"/>
          <p14:tracePt t="78159" x="2081213" y="4697413"/>
          <p14:tracePt t="78176" x="2062163" y="4670425"/>
          <p14:tracePt t="78192" x="2044700" y="4633913"/>
          <p14:tracePt t="78213" x="2044700" y="4625975"/>
          <p14:tracePt t="78360" x="2054225" y="4625975"/>
          <p14:tracePt t="78385" x="2062163" y="4633913"/>
          <p14:tracePt t="78398" x="2081213" y="4643438"/>
          <p14:tracePt t="78409" x="2089150" y="4660900"/>
          <p14:tracePt t="78422" x="2108200" y="4670425"/>
          <p14:tracePt t="78435" x="2152650" y="4697413"/>
          <p14:tracePt t="78447" x="2179638" y="4714875"/>
          <p14:tracePt t="78459" x="2214563" y="4751388"/>
          <p14:tracePt t="78476" x="2241550" y="4768850"/>
          <p14:tracePt t="78492" x="2276475" y="4795838"/>
          <p14:tracePt t="78509" x="2322513" y="4822825"/>
          <p14:tracePt t="78526" x="2322513" y="4830763"/>
          <p14:tracePt t="78543" x="2330450" y="4830763"/>
          <p14:tracePt t="78559" x="2330450" y="4840288"/>
          <p14:tracePt t="78655" x="2339975" y="4840288"/>
          <p14:tracePt t="78754" x="2347913" y="4840288"/>
          <p14:tracePt t="78765" x="2357438" y="4840288"/>
          <p14:tracePt t="78777" x="2374900" y="4840288"/>
          <p14:tracePt t="78789" x="2384425" y="4857750"/>
          <p14:tracePt t="78801" x="2411413" y="4857750"/>
          <p14:tracePt t="78813" x="2438400" y="4867275"/>
          <p14:tracePt t="78827" x="2473325" y="4875213"/>
          <p14:tracePt t="78843" x="2500313" y="4884738"/>
          <p14:tracePt t="78859" x="2527300" y="4894263"/>
          <p14:tracePt t="78876" x="2589213" y="4911725"/>
          <p14:tracePt t="78892" x="2598738" y="4911725"/>
          <p14:tracePt t="78909" x="2608263" y="4919663"/>
          <p14:tracePt t="78926" x="2616200" y="4919663"/>
          <p14:tracePt t="80198" x="2660650" y="4919663"/>
          <p14:tracePt t="80211" x="2732088" y="4911725"/>
          <p14:tracePt t="80223" x="2840038" y="4902200"/>
          <p14:tracePt t="80236" x="2965450" y="4875213"/>
          <p14:tracePt t="80247" x="3133725" y="4875213"/>
          <p14:tracePt t="80260" x="3276600" y="4875213"/>
          <p14:tracePt t="80276" x="3394075" y="4894263"/>
          <p14:tracePt t="80293" x="3482975" y="4911725"/>
          <p14:tracePt t="80310" x="3598863" y="4938713"/>
          <p14:tracePt t="80326" x="3616325" y="4946650"/>
          <p14:tracePt t="80343" x="3633788" y="4956175"/>
          <p14:tracePt t="80360" x="3660775" y="4965700"/>
          <p14:tracePt t="80407" x="3670300" y="4965700"/>
          <p14:tracePt t="80468" x="3670300" y="4956175"/>
          <p14:tracePt t="80505" x="3670300" y="4946650"/>
          <p14:tracePt t="80566" x="3652838" y="4946650"/>
          <p14:tracePt t="80579" x="3633788" y="4946650"/>
          <p14:tracePt t="80594" x="3616325" y="4946650"/>
          <p14:tracePt t="80604" x="3598863" y="4946650"/>
          <p14:tracePt t="80615" x="3581400" y="4946650"/>
          <p14:tracePt t="80627" x="3554413" y="4946650"/>
          <p14:tracePt t="80643" x="3536950" y="4946650"/>
          <p14:tracePt t="80660" x="3509963" y="4946650"/>
          <p14:tracePt t="80676" x="3473450" y="4946650"/>
          <p14:tracePt t="80693" x="3455988" y="4946650"/>
          <p14:tracePt t="80710" x="3446463" y="4946650"/>
          <p14:tracePt t="80726" x="3429000" y="4946650"/>
          <p14:tracePt t="80743" x="3419475" y="4946650"/>
          <p14:tracePt t="80760" x="3411538" y="4946650"/>
          <p14:tracePt t="80776" x="3384550" y="4946650"/>
          <p14:tracePt t="80799" x="3367088" y="4946650"/>
          <p14:tracePt t="80824" x="3357563" y="4946650"/>
          <p14:tracePt t="80847" x="3348038" y="4946650"/>
          <p14:tracePt t="80861" x="3340100" y="4956175"/>
          <p14:tracePt t="80872" x="3322638" y="4965700"/>
          <p14:tracePt t="80884" x="3303588" y="4973638"/>
          <p14:tracePt t="80897" x="3295650" y="4991100"/>
          <p14:tracePt t="80910" x="3276600" y="5000625"/>
          <p14:tracePt t="80926" x="3268663" y="5010150"/>
          <p14:tracePt t="80943" x="3259138" y="5018088"/>
          <p14:tracePt t="80960" x="3251200" y="5045075"/>
          <p14:tracePt t="80976" x="3232150" y="5062538"/>
          <p14:tracePt t="80993" x="3232150" y="5081588"/>
          <p14:tracePt t="81010" x="3224213" y="5126038"/>
          <p14:tracePt t="81027" x="3214688" y="5133975"/>
          <p14:tracePt t="81043" x="3214688" y="5160963"/>
          <p14:tracePt t="81060" x="3214688" y="5170488"/>
          <p14:tracePt t="81076" x="3214688" y="5180013"/>
          <p14:tracePt t="81093" x="3214688" y="5197475"/>
          <p14:tracePt t="81110" x="3214688" y="5214938"/>
          <p14:tracePt t="81126" x="3224213" y="5224463"/>
          <p14:tracePt t="81144" x="3232150" y="5232400"/>
          <p14:tracePt t="81160" x="3241675" y="5241925"/>
          <p14:tracePt t="81176" x="3251200" y="5241925"/>
          <p14:tracePt t="81193" x="3286125" y="5241925"/>
          <p14:tracePt t="81210" x="3303588" y="5241925"/>
          <p14:tracePt t="81227" x="3330575" y="5241925"/>
          <p14:tracePt t="81243" x="3367088" y="5232400"/>
          <p14:tracePt t="81260" x="3375025" y="5232400"/>
          <p14:tracePt t="81277" x="3384550" y="5224463"/>
          <p14:tracePt t="81293" x="3402013" y="5214938"/>
          <p14:tracePt t="81310" x="3402013" y="5205413"/>
          <p14:tracePt t="81327" x="3402013" y="5180013"/>
          <p14:tracePt t="81343" x="3402013" y="5153025"/>
          <p14:tracePt t="81360" x="3402013" y="5126038"/>
          <p14:tracePt t="81376" x="3402013" y="5072063"/>
          <p14:tracePt t="81393" x="3402013" y="5054600"/>
          <p14:tracePt t="81410" x="3384550" y="5037138"/>
          <p14:tracePt t="81427" x="3367088" y="5010150"/>
          <p14:tracePt t="81443" x="3357563" y="5000625"/>
          <p14:tracePt t="81460" x="3348038" y="5000625"/>
          <p14:tracePt t="81477" x="3330575" y="4991100"/>
          <p14:tracePt t="81493" x="3322638" y="4991100"/>
          <p14:tracePt t="81510" x="3286125" y="4991100"/>
          <p14:tracePt t="81527" x="3268663" y="4991100"/>
          <p14:tracePt t="81543" x="3259138" y="4991100"/>
          <p14:tracePt t="81560" x="3232150" y="4991100"/>
          <p14:tracePt t="81583" x="3224213" y="4991100"/>
          <p14:tracePt t="81599" x="3224213" y="5010150"/>
          <p14:tracePt t="81610" x="3214688" y="5027613"/>
          <p14:tracePt t="81627" x="3205163" y="5045075"/>
          <p14:tracePt t="81643" x="3197225" y="5062538"/>
          <p14:tracePt t="81660" x="3197225" y="5116513"/>
          <p14:tracePt t="81677" x="3197225" y="5126038"/>
          <p14:tracePt t="81693" x="3197225" y="5160963"/>
          <p14:tracePt t="81710" x="3205163" y="5170488"/>
          <p14:tracePt t="81727" x="3214688" y="5180013"/>
          <p14:tracePt t="81743" x="3241675" y="5180013"/>
          <p14:tracePt t="81760" x="3259138" y="5180013"/>
          <p14:tracePt t="81777" x="3268663" y="5180013"/>
          <p14:tracePt t="81793" x="3295650" y="5180013"/>
          <p14:tracePt t="81810" x="3303588" y="5180013"/>
          <p14:tracePt t="81828" x="3313113" y="5180013"/>
          <p14:tracePt t="81866" x="3330575" y="5180013"/>
          <p14:tracePt t="81878" x="3357563" y="5180013"/>
          <p14:tracePt t="83274" x="3357563" y="5160963"/>
          <p14:tracePt t="83285" x="3357563" y="5133975"/>
          <p14:tracePt t="83297" x="3357563" y="5116513"/>
          <p14:tracePt t="83310" x="3357563" y="5072063"/>
          <p14:tracePt t="83323" x="3357563" y="5045075"/>
          <p14:tracePt t="83334" x="3357563" y="5010150"/>
          <p14:tracePt t="83347" x="3340100" y="4983163"/>
          <p14:tracePt t="83361" x="3322638" y="4946650"/>
          <p14:tracePt t="83377" x="3295650" y="4919663"/>
          <p14:tracePt t="83394" x="3259138" y="4894263"/>
          <p14:tracePt t="83411" x="3197225" y="4840288"/>
          <p14:tracePt t="83427" x="3170238" y="4813300"/>
          <p14:tracePt t="83444" x="3133725" y="4786313"/>
          <p14:tracePt t="83460" x="3098800" y="4732338"/>
          <p14:tracePt t="83477" x="3071813" y="4714875"/>
          <p14:tracePt t="83494" x="3054350" y="4687888"/>
          <p14:tracePt t="83510" x="3036888" y="4679950"/>
          <p14:tracePt t="83527" x="3017838" y="4679950"/>
          <p14:tracePt t="83544" x="2990850" y="4670425"/>
          <p14:tracePt t="83561" x="2982913" y="4670425"/>
          <p14:tracePt t="83578" x="2965450" y="4670425"/>
          <p14:tracePt t="83594" x="2919413" y="4660900"/>
          <p14:tracePt t="83611" x="2901950" y="4660900"/>
          <p14:tracePt t="83627" x="2884488" y="4660900"/>
          <p14:tracePt t="83644" x="2840038" y="4633913"/>
          <p14:tracePt t="83661" x="2822575" y="4616450"/>
          <p14:tracePt t="83677" x="2786063" y="4572000"/>
          <p14:tracePt t="83694" x="2768600" y="4545013"/>
          <p14:tracePt t="83711" x="2759075" y="4518025"/>
          <p14:tracePt t="83727" x="2724150" y="4465638"/>
          <p14:tracePt t="83744" x="2724150" y="4456113"/>
          <p14:tracePt t="83761" x="2724150" y="4446588"/>
          <p14:tracePt t="83777" x="2714625" y="4438650"/>
          <p14:tracePt t="83801" x="2714625" y="4429125"/>
          <p14:tracePt t="83886" x="2705100" y="4429125"/>
          <p14:tracePt t="83899" x="2697163" y="4429125"/>
          <p14:tracePt t="83910" x="2679700" y="4429125"/>
          <p14:tracePt t="83935" x="2670175" y="4429125"/>
          <p14:tracePt t="84010" x="2679700" y="4429125"/>
          <p14:tracePt t="84021" x="2724150" y="4438650"/>
          <p14:tracePt t="84033" x="2768600" y="4446588"/>
          <p14:tracePt t="84046" x="2822575" y="4473575"/>
          <p14:tracePt t="84061" x="2874963" y="4500563"/>
          <p14:tracePt t="84077" x="2946400" y="4537075"/>
          <p14:tracePt t="84094" x="3054350" y="4608513"/>
          <p14:tracePt t="84111" x="3098800" y="4633913"/>
          <p14:tracePt t="84127" x="3143250" y="4660900"/>
          <p14:tracePt t="84144" x="3179763" y="4679950"/>
          <p14:tracePt t="84161" x="3197225" y="4687888"/>
          <p14:tracePt t="84177" x="3197225" y="4697413"/>
          <p14:tracePt t="84326" x="3179763" y="4687888"/>
          <p14:tracePt t="84351" x="3160713" y="4679950"/>
          <p14:tracePt t="84364" x="3152775" y="4679950"/>
          <p14:tracePt t="84377" x="3143250" y="4670425"/>
          <p14:tracePt t="84388" x="3125788" y="4660900"/>
          <p14:tracePt t="84402" x="3116263" y="4652963"/>
          <p14:tracePt t="84414" x="3089275" y="4652963"/>
          <p14:tracePt t="84428" x="3062288" y="4652963"/>
          <p14:tracePt t="84444" x="3044825" y="4633913"/>
          <p14:tracePt t="84461" x="3027363" y="4625975"/>
          <p14:tracePt t="84461" x="3009900" y="4625975"/>
          <p14:tracePt t="84477" x="2982913" y="4608513"/>
          <p14:tracePt t="84494" x="2965450" y="4598988"/>
          <p14:tracePt t="84511" x="2955925" y="4598988"/>
          <p14:tracePt t="84528" x="2919413" y="4581525"/>
          <p14:tracePt t="84544" x="2901950" y="4572000"/>
          <p14:tracePt t="84561" x="2857500" y="4562475"/>
          <p14:tracePt t="84578" x="2847975" y="4554538"/>
          <p14:tracePt t="84594" x="2830513" y="4554538"/>
          <p14:tracePt t="84611" x="2795588" y="4545013"/>
          <p14:tracePt t="84628" x="2786063" y="4537075"/>
          <p14:tracePt t="84644" x="2759075" y="4537075"/>
          <p14:tracePt t="84661" x="2732088" y="4527550"/>
          <p14:tracePt t="84678" x="2714625" y="4527550"/>
          <p14:tracePt t="84694" x="2697163" y="4527550"/>
          <p14:tracePt t="84711" x="2660650" y="4527550"/>
          <p14:tracePt t="84728" x="2643188" y="4527550"/>
          <p14:tracePt t="84744" x="2598738" y="4527550"/>
          <p14:tracePt t="84761" x="2581275" y="4527550"/>
          <p14:tracePt t="84778" x="2554288" y="4527550"/>
          <p14:tracePt t="84794" x="2517775" y="4527550"/>
          <p14:tracePt t="84811" x="2509838" y="4527550"/>
          <p14:tracePt t="84828" x="2482850" y="4527550"/>
          <p14:tracePt t="84844" x="2455863" y="4527550"/>
          <p14:tracePt t="84861" x="2438400" y="4527550"/>
          <p14:tracePt t="84878" x="2428875" y="4527550"/>
          <p14:tracePt t="84894" x="2411413" y="4527550"/>
          <p14:tracePt t="84916" x="2401888" y="4537075"/>
          <p14:tracePt t="84928" x="2393950" y="4537075"/>
          <p14:tracePt t="84944" x="2384425" y="4545013"/>
          <p14:tracePt t="84965" x="2366963" y="4554538"/>
          <p14:tracePt t="84978" x="2366963" y="4562475"/>
          <p14:tracePt t="84994" x="2357438" y="4562475"/>
          <p14:tracePt t="85063" x="2357438" y="4572000"/>
          <p14:tracePt t="85073" x="2339975" y="4589463"/>
          <p14:tracePt t="85086" x="2330450" y="4598988"/>
          <p14:tracePt t="85099" x="2330450" y="4608513"/>
          <p14:tracePt t="85128" x="2322513" y="4616450"/>
          <p14:tracePt t="85172" x="2322513" y="4625975"/>
          <p14:tracePt t="85357" x="2322513" y="4616450"/>
          <p14:tracePt t="85370" x="2330450" y="4598988"/>
          <p14:tracePt t="85381" x="2347913" y="4581525"/>
          <p14:tracePt t="85394" x="2366963" y="4562475"/>
          <p14:tracePt t="85406" x="2384425" y="4554538"/>
          <p14:tracePt t="85417" x="2401888" y="4537075"/>
          <p14:tracePt t="85430" x="2411413" y="4527550"/>
          <p14:tracePt t="85445" x="2438400" y="4510088"/>
          <p14:tracePt t="85461" x="2455863" y="4510088"/>
          <p14:tracePt t="85478" x="2482850" y="4491038"/>
          <p14:tracePt t="85495" x="2527300" y="4473575"/>
          <p14:tracePt t="85511" x="2544763" y="4473575"/>
          <p14:tracePt t="85528" x="2589213" y="4473575"/>
          <p14:tracePt t="85544" x="2608263" y="4473575"/>
          <p14:tracePt t="85561" x="2633663" y="4473575"/>
          <p14:tracePt t="85578" x="2687638" y="4473575"/>
          <p14:tracePt t="85595" x="2714625" y="4473575"/>
          <p14:tracePt t="85611" x="2741613" y="4483100"/>
          <p14:tracePt t="85628" x="2759075" y="4491038"/>
          <p14:tracePt t="85645" x="2795588" y="4500563"/>
          <p14:tracePt t="85661" x="2803525" y="4510088"/>
          <p14:tracePt t="85678" x="2822575" y="4518025"/>
          <p14:tracePt t="85695" x="2840038" y="4527550"/>
          <p14:tracePt t="85711" x="2857500" y="4545013"/>
          <p14:tracePt t="85728" x="2867025" y="4545013"/>
          <p14:tracePt t="85745" x="2874963" y="4562475"/>
          <p14:tracePt t="85761" x="2919413" y="4572000"/>
          <p14:tracePt t="85778" x="2928938" y="4581525"/>
          <p14:tracePt t="85795" x="2955925" y="4589463"/>
          <p14:tracePt t="85811" x="2990850" y="4598988"/>
          <p14:tracePt t="85828" x="3009900" y="4598988"/>
          <p14:tracePt t="85845" x="3036888" y="4598988"/>
          <p14:tracePt t="85861" x="3071813" y="4608513"/>
          <p14:tracePt t="85878" x="3081338" y="4608513"/>
          <p14:tracePt t="85895" x="3081338" y="4616450"/>
          <p14:tracePt t="86116" x="3071813" y="4616450"/>
          <p14:tracePt t="86190" x="3071813" y="4608513"/>
          <p14:tracePt t="86202" x="3062288" y="4608513"/>
          <p14:tracePt t="86238" x="3054350" y="4598988"/>
          <p14:tracePt t="86252" x="3044825" y="4598988"/>
          <p14:tracePt t="86264" x="3036888" y="4589463"/>
          <p14:tracePt t="86287" x="3017838" y="4581525"/>
          <p14:tracePt t="86301" x="3009900" y="4581525"/>
          <p14:tracePt t="86311" x="2990850" y="4562475"/>
          <p14:tracePt t="86324" x="2973388" y="4562475"/>
          <p14:tracePt t="86336" x="2955925" y="4554538"/>
          <p14:tracePt t="86348" x="2928938" y="4545013"/>
          <p14:tracePt t="86361" x="2901950" y="4537075"/>
          <p14:tracePt t="86378" x="2874963" y="4527550"/>
          <p14:tracePt t="86395" x="2840038" y="4527550"/>
          <p14:tracePt t="86411" x="2795588" y="4510088"/>
          <p14:tracePt t="86428" x="2768600" y="4500563"/>
          <p14:tracePt t="86445" x="2751138" y="4500563"/>
          <p14:tracePt t="86461" x="2705100" y="4500563"/>
          <p14:tracePt t="86478" x="2697163" y="4491038"/>
          <p14:tracePt t="86495" x="2687638" y="4491038"/>
          <p14:tracePt t="86511" x="2670175" y="4491038"/>
          <p14:tracePt t="86533" x="2660650" y="4491038"/>
          <p14:tracePt t="86557" x="2652713" y="4483100"/>
          <p14:tracePt t="86569" x="2643188" y="4483100"/>
          <p14:tracePt t="86632" x="2643188" y="4473575"/>
          <p14:tracePt t="86679" x="2652713" y="4473575"/>
          <p14:tracePt t="86704" x="2660650" y="4473575"/>
          <p14:tracePt t="86716" x="2670175" y="4473575"/>
          <p14:tracePt t="86729" x="2679700" y="4473575"/>
          <p14:tracePt t="86741" x="2705100" y="4473575"/>
          <p14:tracePt t="86754" x="2724150" y="4473575"/>
          <p14:tracePt t="86765" x="2741613" y="4473575"/>
          <p14:tracePt t="86778" x="2768600" y="4483100"/>
          <p14:tracePt t="86795" x="2786063" y="4483100"/>
          <p14:tracePt t="86812" x="2813050" y="4491038"/>
          <p14:tracePt t="86828" x="2867025" y="4510088"/>
          <p14:tracePt t="86845" x="2884488" y="4510088"/>
          <p14:tracePt t="86862" x="2901950" y="4518025"/>
          <p14:tracePt t="86878" x="2938463" y="4537075"/>
          <p14:tracePt t="86895" x="2955925" y="4537075"/>
          <p14:tracePt t="86912" x="2982913" y="4545013"/>
          <p14:tracePt t="86928" x="3000375" y="4562475"/>
          <p14:tracePt t="86945" x="3017838" y="4572000"/>
          <p14:tracePt t="86962" x="3036888" y="4581525"/>
          <p14:tracePt t="86986" x="3036888" y="4589463"/>
          <p14:tracePt t="87416" x="3027363" y="4589463"/>
          <p14:tracePt t="87427" x="3017838" y="4589463"/>
          <p14:tracePt t="87439" x="3009900" y="4581525"/>
          <p14:tracePt t="87451" x="3000375" y="4572000"/>
          <p14:tracePt t="87464" x="2973388" y="4572000"/>
          <p14:tracePt t="87478" x="2955925" y="4554538"/>
          <p14:tracePt t="87495" x="2938463" y="4537075"/>
          <p14:tracePt t="87512" x="2894013" y="4527550"/>
          <p14:tracePt t="87528" x="2874963" y="4510088"/>
          <p14:tracePt t="87545" x="2857500" y="4510088"/>
          <p14:tracePt t="87562" x="2795588" y="4483100"/>
          <p14:tracePt t="87579" x="2768600" y="4473575"/>
          <p14:tracePt t="87595" x="2751138" y="4473575"/>
          <p14:tracePt t="87612" x="2714625" y="4456113"/>
          <p14:tracePt t="87629" x="2705100" y="4456113"/>
          <p14:tracePt t="87645" x="2697163" y="4456113"/>
          <p14:tracePt t="87662" x="2679700" y="4456113"/>
          <p14:tracePt t="87678" x="2660650" y="4446588"/>
          <p14:tracePt t="87695" x="2643188" y="4446588"/>
          <p14:tracePt t="87712" x="2633663" y="4446588"/>
          <p14:tracePt t="87729" x="2625725" y="4446588"/>
          <p14:tracePt t="87745" x="2616200" y="4438650"/>
          <p14:tracePt t="87905" x="2625725" y="4438650"/>
          <p14:tracePt t="87942" x="2633663" y="4438650"/>
          <p14:tracePt t="87965" x="2643188" y="4438650"/>
          <p14:tracePt t="87990" x="2652713" y="4438650"/>
          <p14:tracePt t="88004" x="2660650" y="4438650"/>
          <p14:tracePt t="88015" x="2679700" y="4438650"/>
          <p14:tracePt t="88026" x="2687638" y="4438650"/>
          <p14:tracePt t="88041" x="2705100" y="4446588"/>
          <p14:tracePt t="88052" x="2724150" y="4446588"/>
          <p14:tracePt t="88064" x="2732088" y="4456113"/>
          <p14:tracePt t="88079" x="2751138" y="4465638"/>
          <p14:tracePt t="88095" x="2776538" y="4473575"/>
          <p14:tracePt t="88112" x="2795588" y="4473575"/>
          <p14:tracePt t="88129" x="2840038" y="4500563"/>
          <p14:tracePt t="88146" x="2874963" y="4510088"/>
          <p14:tracePt t="88162" x="2901950" y="4527550"/>
          <p14:tracePt t="88162" x="2928938" y="4545013"/>
          <p14:tracePt t="88179" x="2965450" y="4562475"/>
          <p14:tracePt t="88195" x="2990850" y="4581525"/>
          <p14:tracePt t="88212" x="3027363" y="4608513"/>
          <p14:tracePt t="88229" x="3036888" y="4616450"/>
          <p14:tracePt t="88245" x="3044825" y="4616450"/>
          <p14:tracePt t="88262" x="3044825" y="4625975"/>
          <p14:tracePt t="88407" x="3044825" y="4616450"/>
          <p14:tracePt t="88456" x="3044825" y="4608513"/>
          <p14:tracePt t="88480" x="3044825" y="4598988"/>
          <p14:tracePt t="88494" x="3036888" y="4589463"/>
          <p14:tracePt t="88504" x="3027363" y="4589463"/>
          <p14:tracePt t="88517" x="3017838" y="4589463"/>
          <p14:tracePt t="88529" x="3000375" y="4572000"/>
          <p14:tracePt t="88545" x="2982913" y="4562475"/>
          <p14:tracePt t="88563" x="2973388" y="4562475"/>
          <p14:tracePt t="88579" x="2946400" y="4545013"/>
          <p14:tracePt t="88596" x="2919413" y="4537075"/>
          <p14:tracePt t="88612" x="2894013" y="4527550"/>
          <p14:tracePt t="88629" x="2847975" y="4518025"/>
          <p14:tracePt t="88645" x="2830513" y="4510088"/>
          <p14:tracePt t="88662" x="2803525" y="4500563"/>
          <p14:tracePt t="88679" x="2776538" y="4491038"/>
          <p14:tracePt t="88696" x="2759075" y="4483100"/>
          <p14:tracePt t="88713" x="2732088" y="4473575"/>
          <p14:tracePt t="88729" x="2724150" y="4473575"/>
          <p14:tracePt t="88745" x="2705100" y="4465638"/>
          <p14:tracePt t="88762" x="2670175" y="4465638"/>
          <p14:tracePt t="88779" x="2652713" y="4465638"/>
          <p14:tracePt t="88796" x="2633663" y="4465638"/>
          <p14:tracePt t="88812" x="2616200" y="4465638"/>
          <p14:tracePt t="88829" x="2598738" y="4465638"/>
          <p14:tracePt t="88845" x="2589213" y="4465638"/>
          <p14:tracePt t="88862" x="2581275" y="4465638"/>
          <p14:tracePt t="88879" x="2571750" y="4465638"/>
          <p14:tracePt t="88896" x="2554288" y="4465638"/>
          <p14:tracePt t="88912" x="2536825" y="4465638"/>
          <p14:tracePt t="88934" x="2527300" y="4465638"/>
          <p14:tracePt t="88959" x="2517775" y="4465638"/>
          <p14:tracePt t="88983" x="2500313" y="4473575"/>
          <p14:tracePt t="88995" x="2473325" y="4491038"/>
          <p14:tracePt t="89007" x="2446338" y="4518025"/>
          <p14:tracePt t="89020" x="2411413" y="4545013"/>
          <p14:tracePt t="89032" x="2393950" y="4572000"/>
          <p14:tracePt t="89046" x="2366963" y="4589463"/>
          <p14:tracePt t="89062" x="2347913" y="4616450"/>
          <p14:tracePt t="89079" x="2339975" y="4625975"/>
          <p14:tracePt t="89096" x="2330450" y="4633913"/>
          <p14:tracePt t="89112" x="2330450" y="4643438"/>
          <p14:tracePt t="89401" x="2339975" y="4643438"/>
          <p14:tracePt t="89411" x="2366963" y="4633913"/>
          <p14:tracePt t="89424" x="2411413" y="4608513"/>
          <p14:tracePt t="89437" x="2455863" y="4581525"/>
          <p14:tracePt t="89449" x="2509838" y="4545013"/>
          <p14:tracePt t="89462" x="2554288" y="4510088"/>
          <p14:tracePt t="89479" x="2608263" y="4483100"/>
          <p14:tracePt t="89496" x="2670175" y="4465638"/>
          <p14:tracePt t="89512" x="2776538" y="4438650"/>
          <p14:tracePt t="89529" x="2840038" y="4438650"/>
          <p14:tracePt t="89546" x="2884488" y="4438650"/>
          <p14:tracePt t="89562" x="3009900" y="4446588"/>
          <p14:tracePt t="89579" x="3081338" y="4483100"/>
          <p14:tracePt t="89596" x="3232150" y="4581525"/>
          <p14:tracePt t="89612" x="3303588" y="4633913"/>
          <p14:tracePt t="89629" x="3367088" y="4679950"/>
          <p14:tracePt t="89646" x="3465513" y="4759325"/>
          <p14:tracePt t="89662" x="3509963" y="4795838"/>
          <p14:tracePt t="89679" x="3536950" y="4830763"/>
          <p14:tracePt t="89696" x="3562350" y="4875213"/>
          <p14:tracePt t="89712" x="3571875" y="4884738"/>
          <p14:tracePt t="89730" x="3581400" y="4902200"/>
          <p14:tracePt t="90294" x="3581400" y="4911725"/>
          <p14:tracePt t="90319" x="3581400" y="4919663"/>
          <p14:tracePt t="90331" x="3554413" y="4938713"/>
          <p14:tracePt t="90342" x="3517900" y="4965700"/>
          <p14:tracePt t="90355" x="3438525" y="5018088"/>
          <p14:tracePt t="90368" x="3367088" y="5062538"/>
          <p14:tracePt t="90381" x="3303588" y="5089525"/>
          <p14:tracePt t="90396" x="3241675" y="5099050"/>
          <p14:tracePt t="90413" x="3179763" y="5099050"/>
          <p14:tracePt t="90429" x="3116263" y="5099050"/>
          <p14:tracePt t="90446" x="3009900" y="5062538"/>
          <p14:tracePt t="90463" x="2973388" y="5037138"/>
          <p14:tracePt t="90479" x="2874963" y="4956175"/>
          <p14:tracePt t="90496" x="2847975" y="4911725"/>
          <p14:tracePt t="90513" x="2795588" y="4867275"/>
          <p14:tracePt t="90529" x="2724150" y="4768850"/>
          <p14:tracePt t="90546" x="2697163" y="4714875"/>
          <p14:tracePt t="90563" x="2660650" y="4670425"/>
          <p14:tracePt t="90580" x="2633663" y="4581525"/>
          <p14:tracePt t="90596" x="2625725" y="4554538"/>
          <p14:tracePt t="90613" x="2625725" y="4518025"/>
          <p14:tracePt t="90629" x="2625725" y="4510088"/>
          <p14:tracePt t="90646" x="2625725" y="4500563"/>
          <p14:tracePt t="90664" x="2670175" y="4473575"/>
          <p14:tracePt t="90679" x="2697163" y="4456113"/>
          <p14:tracePt t="90696" x="2732088" y="4446588"/>
          <p14:tracePt t="90713" x="2803525" y="4438650"/>
          <p14:tracePt t="90730" x="2857500" y="4438650"/>
          <p14:tracePt t="90746" x="2894013" y="4438650"/>
          <p14:tracePt t="90763" x="2990850" y="4438650"/>
          <p14:tracePt t="90780" x="3027363" y="4438650"/>
          <p14:tracePt t="90796" x="3098800" y="4438650"/>
          <p14:tracePt t="90813" x="3125788" y="4456113"/>
          <p14:tracePt t="90829" x="3152775" y="4473575"/>
          <p14:tracePt t="90846" x="3224213" y="4518025"/>
          <p14:tracePt t="90863" x="3251200" y="4545013"/>
          <p14:tracePt t="90879" x="3276600" y="4562475"/>
          <p14:tracePt t="90896" x="3313113" y="4608513"/>
          <p14:tracePt t="90913" x="3340100" y="4625975"/>
          <p14:tracePt t="90929" x="3348038" y="4660900"/>
          <p14:tracePt t="90946" x="3384550" y="4705350"/>
          <p14:tracePt t="90963" x="3402013" y="4741863"/>
          <p14:tracePt t="90980" x="3429000" y="4795838"/>
          <p14:tracePt t="90996" x="3429000" y="4822825"/>
          <p14:tracePt t="91013" x="3446463" y="4848225"/>
          <p14:tracePt t="91030" x="3455988" y="4884738"/>
          <p14:tracePt t="91047" x="3465513" y="4911725"/>
          <p14:tracePt t="91063" x="3465513" y="4938713"/>
          <p14:tracePt t="91080" x="3473450" y="4973638"/>
          <p14:tracePt t="91096" x="3473450" y="4983163"/>
          <p14:tracePt t="91113" x="3473450" y="5000625"/>
          <p14:tracePt t="91130" x="3473450" y="5018088"/>
          <p14:tracePt t="91146" x="3473450" y="5027613"/>
          <p14:tracePt t="91163" x="3473450" y="5037138"/>
          <p14:tracePt t="91180" x="3473450" y="5062538"/>
          <p14:tracePt t="91196" x="3473450" y="5072063"/>
          <p14:tracePt t="91213" x="3473450" y="5089525"/>
          <p14:tracePt t="91249" x="3465513" y="5099050"/>
          <p14:tracePt t="91275" x="3455988" y="5108575"/>
          <p14:tracePt t="91286" x="3446463" y="5108575"/>
          <p14:tracePt t="91299" x="3446463" y="5116513"/>
          <p14:tracePt t="91311" x="3438525" y="5116513"/>
          <p14:tracePt t="91323" x="3438525" y="5126038"/>
          <p14:tracePt t="91335" x="3419475" y="5126038"/>
          <p14:tracePt t="91348" x="3411538" y="5133975"/>
          <p14:tracePt t="91363" x="3402013" y="5143500"/>
          <p14:tracePt t="91380" x="3375025" y="5143500"/>
          <p14:tracePt t="91397" x="3367088" y="5143500"/>
          <p14:tracePt t="91397" x="3348038" y="5153025"/>
          <p14:tracePt t="91413" x="3330575" y="5160963"/>
          <p14:tracePt t="91430" x="3313113" y="5160963"/>
          <p14:tracePt t="91446" x="3286125" y="5170488"/>
          <p14:tracePt t="91463" x="3268663" y="5170488"/>
          <p14:tracePt t="91480" x="3251200" y="5170488"/>
          <p14:tracePt t="91497" x="3214688" y="5170488"/>
          <p14:tracePt t="91513" x="3205163" y="5170488"/>
          <p14:tracePt t="91530" x="3187700" y="5170488"/>
          <p14:tracePt t="91546" x="3170238" y="5160963"/>
          <p14:tracePt t="91563" x="3160713" y="5153025"/>
          <p14:tracePt t="91580" x="3143250" y="5143500"/>
          <p14:tracePt t="91596" x="3125788" y="5116513"/>
          <p14:tracePt t="91613" x="3116263" y="5099050"/>
          <p14:tracePt t="91630" x="3098800" y="5072063"/>
          <p14:tracePt t="91646" x="3089275" y="5054600"/>
          <p14:tracePt t="91663" x="3089275" y="5027613"/>
          <p14:tracePt t="91680" x="3081338" y="4991100"/>
          <p14:tracePt t="91680" x="3081338" y="4946650"/>
          <p14:tracePt t="91697" x="3071813" y="4919663"/>
          <p14:tracePt t="91713" x="3071813" y="4894263"/>
          <p14:tracePt t="91730" x="3071813" y="4857750"/>
          <p14:tracePt t="91746" x="3071813" y="4830763"/>
          <p14:tracePt t="91763" x="3098800" y="4786313"/>
          <p14:tracePt t="91780" x="3170238" y="4687888"/>
          <p14:tracePt t="91797" x="3214688" y="4652963"/>
          <p14:tracePt t="91813" x="3322638" y="4608513"/>
          <p14:tracePt t="91830" x="3394075" y="4598988"/>
          <p14:tracePt t="91846" x="3455988" y="4589463"/>
          <p14:tracePt t="91863" x="3517900" y="4589463"/>
          <p14:tracePt t="91880" x="3652838" y="4589463"/>
          <p14:tracePt t="91896" x="3697288" y="4616450"/>
          <p14:tracePt t="91913" x="3795713" y="4679950"/>
          <p14:tracePt t="91930" x="3830638" y="4724400"/>
          <p14:tracePt t="91946" x="3857625" y="4751388"/>
          <p14:tracePt t="91963" x="3919538" y="4830763"/>
          <p14:tracePt t="91980" x="3946525" y="4875213"/>
          <p14:tracePt t="91997" x="3973513" y="4919663"/>
          <p14:tracePt t="92013" x="3990975" y="4938713"/>
          <p14:tracePt t="92030" x="4010025" y="4965700"/>
          <p14:tracePt t="92047" x="4027488" y="4983163"/>
          <p14:tracePt t="92047" x="4062413" y="5000625"/>
          <p14:tracePt t="92063" x="4089400" y="5027613"/>
          <p14:tracePt t="92080" x="4143375" y="5054600"/>
          <p14:tracePt t="92097" x="4241800" y="5099050"/>
          <p14:tracePt t="92113" x="4286250" y="5116513"/>
          <p14:tracePt t="92130" x="4322763" y="5133975"/>
          <p14:tracePt t="92147" x="4384675" y="5160963"/>
          <p14:tracePt t="92163" x="4429125" y="5170488"/>
          <p14:tracePt t="92180" x="4473575" y="5187950"/>
          <p14:tracePt t="92197" x="4625975" y="5205413"/>
          <p14:tracePt t="92213" x="4732338" y="5205413"/>
          <p14:tracePt t="92230" x="4965700" y="5214938"/>
          <p14:tracePt t="92247" x="5089525" y="5214938"/>
          <p14:tracePt t="92263" x="5224463" y="5224463"/>
          <p14:tracePt t="92280" x="5473700" y="5232400"/>
          <p14:tracePt t="92297" x="5599113" y="5241925"/>
          <p14:tracePt t="92313" x="5705475" y="5241925"/>
          <p14:tracePt t="92330" x="5875338" y="5241925"/>
          <p14:tracePt t="92347" x="5946775" y="5241925"/>
          <p14:tracePt t="92363" x="6010275" y="5241925"/>
          <p14:tracePt t="92380" x="6072188" y="5241925"/>
          <p14:tracePt t="92397" x="6108700" y="5241925"/>
          <p14:tracePt t="92413" x="6126163" y="5241925"/>
          <p14:tracePt t="92430" x="6170613" y="5214938"/>
          <p14:tracePt t="92659" x="6170613" y="5205413"/>
          <p14:tracePt t="92671" x="6170613" y="5197475"/>
          <p14:tracePt t="92686" x="6170613" y="5180013"/>
          <p14:tracePt t="92695" x="6170613" y="5170488"/>
          <p14:tracePt t="92708" x="6180138" y="5143500"/>
          <p14:tracePt t="92720" x="6188075" y="5126038"/>
          <p14:tracePt t="92733" x="6205538" y="5089525"/>
          <p14:tracePt t="92747" x="6224588" y="5045075"/>
          <p14:tracePt t="92763" x="6242050" y="5018088"/>
          <p14:tracePt t="92780" x="6269038" y="4973638"/>
          <p14:tracePt t="92797" x="6296025" y="4929188"/>
          <p14:tracePt t="92813" x="6313488" y="4929188"/>
          <p14:tracePt t="92830" x="6323013" y="4919663"/>
          <p14:tracePt t="92847" x="6348413" y="4911725"/>
          <p14:tracePt t="92863" x="6367463" y="4911725"/>
          <p14:tracePt t="92880" x="6402388" y="4911725"/>
          <p14:tracePt t="92897" x="6419850" y="4919663"/>
          <p14:tracePt t="92913" x="6446838" y="4929188"/>
          <p14:tracePt t="92930" x="6483350" y="4973638"/>
          <p14:tracePt t="92947" x="6500813" y="5000625"/>
          <p14:tracePt t="92963" x="6518275" y="5027613"/>
          <p14:tracePt t="92980" x="6545263" y="5062538"/>
          <p14:tracePt t="92997" x="6545263" y="5081588"/>
          <p14:tracePt t="93014" x="6554788" y="5099050"/>
          <p14:tracePt t="93014" x="6562725" y="5108575"/>
          <p14:tracePt t="93030" x="6562725" y="5126038"/>
          <p14:tracePt t="93051" x="6562725" y="5133975"/>
          <p14:tracePt t="93064" x="6562725" y="5143500"/>
          <p14:tracePt t="93080" x="6562725" y="5153025"/>
          <p14:tracePt t="93097" x="6562725" y="5160963"/>
          <p14:tracePt t="93114" x="6562725" y="5180013"/>
          <p14:tracePt t="93130" x="6562725" y="5187950"/>
          <p14:tracePt t="93147" x="6562725" y="5197475"/>
          <p14:tracePt t="93164" x="6562725" y="5214938"/>
          <p14:tracePt t="93180" x="6554788" y="5224463"/>
          <p14:tracePt t="93198" x="6545263" y="5232400"/>
          <p14:tracePt t="93214" x="6545263" y="5241925"/>
          <p14:tracePt t="93235" x="6537325" y="5251450"/>
          <p14:tracePt t="93259" x="6537325" y="5259388"/>
          <p14:tracePt t="93308" x="6527800" y="5268913"/>
          <p14:tracePt t="93321" x="6518275" y="5268913"/>
          <p14:tracePt t="93333" x="6510338" y="5268913"/>
          <p14:tracePt t="93345" x="6510338" y="5276850"/>
          <p14:tracePt t="93357" x="6500813" y="5276850"/>
          <p14:tracePt t="93370" x="6491288" y="5276850"/>
          <p14:tracePt t="93382" x="6473825" y="5276850"/>
          <p14:tracePt t="93406" x="6465888" y="5276850"/>
          <p14:tracePt t="93419" x="6456363" y="5286375"/>
          <p14:tracePt t="93430" x="6446838" y="5286375"/>
          <p14:tracePt t="93447" x="6429375" y="5286375"/>
          <p14:tracePt t="93468" x="6419850" y="5286375"/>
          <p14:tracePt t="93492" x="6411913" y="5286375"/>
          <p14:tracePt t="93504" x="6402388" y="5286375"/>
          <p14:tracePt t="93530" x="6394450" y="5286375"/>
          <p14:tracePt t="93554" x="6384925" y="5286375"/>
          <p14:tracePt t="93567" x="6384925" y="5276850"/>
          <p14:tracePt t="93615" x="6384925" y="5268913"/>
          <p14:tracePt t="93664" x="6384925" y="5259388"/>
          <p14:tracePt t="93676" x="6384925" y="5251450"/>
          <p14:tracePt t="93701" x="6384925" y="5241925"/>
          <p14:tracePt t="93713" x="6384925" y="5224463"/>
          <p14:tracePt t="93724" x="6384925" y="5214938"/>
          <p14:tracePt t="93737" x="6384925" y="5205413"/>
          <p14:tracePt t="93750" x="6384925" y="5180013"/>
          <p14:tracePt t="93764" x="6384925" y="5170488"/>
          <p14:tracePt t="93780" x="6384925" y="5160963"/>
          <p14:tracePt t="93797" x="6384925" y="5143500"/>
          <p14:tracePt t="93814" x="6384925" y="5133975"/>
          <p14:tracePt t="93830" x="6394450" y="5126038"/>
          <p14:tracePt t="93847" x="6411913" y="5116513"/>
          <p14:tracePt t="93864" x="6429375" y="5108575"/>
          <p14:tracePt t="93880" x="6446838" y="5099050"/>
          <p14:tracePt t="93897" x="6491288" y="5089525"/>
          <p14:tracePt t="93914" x="6510338" y="5089525"/>
          <p14:tracePt t="93930" x="6527800" y="5089525"/>
          <p14:tracePt t="93947" x="6554788" y="5089525"/>
          <p14:tracePt t="93964" x="6562725" y="5089525"/>
          <p14:tracePt t="93980" x="6581775" y="5089525"/>
          <p14:tracePt t="93997" x="6608763" y="5108575"/>
          <p14:tracePt t="94014" x="6626225" y="5116513"/>
          <p14:tracePt t="94030" x="6643688" y="5153025"/>
          <p14:tracePt t="94047" x="6653213" y="5170488"/>
          <p14:tracePt t="94064" x="6653213" y="5187950"/>
          <p14:tracePt t="94081" x="6661150" y="5224463"/>
          <p14:tracePt t="94097" x="6661150" y="5232400"/>
          <p14:tracePt t="94114" x="6661150" y="5241925"/>
          <p14:tracePt t="94131" x="6661150" y="5268913"/>
          <p14:tracePt t="94147" x="6661150" y="5276850"/>
          <p14:tracePt t="94164" x="6661150" y="5286375"/>
          <p14:tracePt t="94181" x="6661150" y="5295900"/>
          <p14:tracePt t="94197" x="6653213" y="5303838"/>
          <p14:tracePt t="94214" x="6634163" y="5313363"/>
          <p14:tracePt t="94231" x="6616700" y="5322888"/>
          <p14:tracePt t="94247" x="6608763" y="5322888"/>
          <p14:tracePt t="94264" x="6599238" y="5330825"/>
          <p14:tracePt t="94281" x="6589713" y="5340350"/>
          <p14:tracePt t="94534" x="6581775" y="5340350"/>
          <p14:tracePt t="94545" x="6572250" y="5340350"/>
          <p14:tracePt t="94559" x="6545263" y="5340350"/>
          <p14:tracePt t="94570" x="6537325" y="5340350"/>
          <p14:tracePt t="94582" x="6518275" y="5348288"/>
          <p14:tracePt t="94598" x="6500813" y="5348288"/>
          <p14:tracePt t="94614" x="6483350" y="5348288"/>
          <p14:tracePt t="94630" x="6473825" y="5348288"/>
          <p14:tracePt t="94647" x="6446838" y="5348288"/>
          <p14:tracePt t="94664" x="6438900" y="5348288"/>
          <p14:tracePt t="94681" x="6411913" y="5340350"/>
          <p14:tracePt t="94697" x="6402388" y="5330825"/>
          <p14:tracePt t="94714" x="6402388" y="5322888"/>
          <p14:tracePt t="94731" x="6384925" y="5295900"/>
          <p14:tracePt t="94747" x="6375400" y="5286375"/>
          <p14:tracePt t="94764" x="6375400" y="5276850"/>
          <p14:tracePt t="94781" x="6367463" y="5268913"/>
          <p14:tracePt t="94797" x="6367463" y="5259388"/>
          <p14:tracePt t="94814" x="6367463" y="5251450"/>
          <p14:tracePt t="94831" x="6367463" y="5197475"/>
          <p14:tracePt t="94847" x="6367463" y="5180013"/>
          <p14:tracePt t="94864" x="6367463" y="5160963"/>
          <p14:tracePt t="94865" x="6367463" y="5153025"/>
          <p14:tracePt t="94881" x="6367463" y="5133975"/>
          <p14:tracePt t="94901" x="6367463" y="5126038"/>
          <p14:tracePt t="94914" x="6367463" y="5116513"/>
          <p14:tracePt t="94931" x="6375400" y="5099050"/>
          <p14:tracePt t="94947" x="6384925" y="5081588"/>
          <p14:tracePt t="94964" x="6402388" y="5062538"/>
          <p14:tracePt t="94986" x="6411913" y="5054600"/>
          <p14:tracePt t="95012" x="6419850" y="5054600"/>
          <p14:tracePt t="95023" x="6429375" y="5054600"/>
          <p14:tracePt t="95035" x="6446838" y="5054600"/>
          <p14:tracePt t="95048" x="6456363" y="5054600"/>
          <p14:tracePt t="95064" x="6465888" y="5054600"/>
          <p14:tracePt t="95081" x="6483350" y="5054600"/>
          <p14:tracePt t="95098" x="6500813" y="5054600"/>
          <p14:tracePt t="95114" x="6527800" y="5062538"/>
          <p14:tracePt t="95131" x="6537325" y="5062538"/>
          <p14:tracePt t="95148" x="6545263" y="5062538"/>
          <p14:tracePt t="95164" x="6545263" y="5072063"/>
          <p14:tracePt t="95181" x="6554788" y="5072063"/>
          <p14:tracePt t="95198" x="6562725" y="5081588"/>
          <p14:tracePt t="95214" x="6562725" y="5089525"/>
          <p14:tracePt t="95231" x="6572250" y="5099050"/>
          <p14:tracePt t="95247" x="6589713" y="5116513"/>
          <p14:tracePt t="95264" x="6589713" y="5126038"/>
          <p14:tracePt t="95281" x="6599238" y="5133975"/>
          <p14:tracePt t="95298" x="6599238" y="5143500"/>
          <p14:tracePt t="95318" x="6608763" y="5160963"/>
          <p14:tracePt t="95342" x="6616700" y="5180013"/>
          <p14:tracePt t="95355" x="6616700" y="5187950"/>
          <p14:tracePt t="95366" x="6616700" y="5197475"/>
          <p14:tracePt t="95381" x="6616700" y="5214938"/>
          <p14:tracePt t="95398" x="6616700" y="5232400"/>
          <p14:tracePt t="95414" x="6616700" y="5241925"/>
          <p14:tracePt t="95431" x="6616700" y="5268913"/>
          <p14:tracePt t="95451" x="6616700" y="5276850"/>
          <p14:tracePt t="95465" x="6616700" y="5286375"/>
          <p14:tracePt t="95481" x="6616700" y="5295900"/>
          <p14:tracePt t="95498" x="6616700" y="5303838"/>
          <p14:tracePt t="95514" x="6616700" y="5313363"/>
          <p14:tracePt t="95551" x="6608763" y="5322888"/>
          <p14:tracePt t="95587" x="6599238" y="5322888"/>
          <p14:tracePt t="95599" x="6589713" y="5322888"/>
          <p14:tracePt t="95624" x="6581775" y="5322888"/>
          <p14:tracePt t="95635" x="6562725" y="5322888"/>
          <p14:tracePt t="95648" x="6554788" y="5322888"/>
          <p14:tracePt t="95660" x="6545263" y="5322888"/>
          <p14:tracePt t="95673" x="6527800" y="5322888"/>
          <p14:tracePt t="95686" x="6510338" y="5322888"/>
          <p14:tracePt t="95699" x="6500813" y="5322888"/>
          <p14:tracePt t="95714" x="6491288" y="5322888"/>
          <p14:tracePt t="95731" x="6473825" y="5322888"/>
          <p14:tracePt t="95748" x="6456363" y="5322888"/>
          <p14:tracePt t="95764" x="6438900" y="5322888"/>
          <p14:tracePt t="95781" x="6429375" y="5322888"/>
          <p14:tracePt t="95798" x="6394450" y="5303838"/>
          <p14:tracePt t="95814" x="6375400" y="5303838"/>
          <p14:tracePt t="95831" x="6330950" y="5268913"/>
          <p14:tracePt t="95848" x="6313488" y="5241925"/>
          <p14:tracePt t="95864" x="6303963" y="5224463"/>
          <p14:tracePt t="95882" x="6276975" y="5197475"/>
          <p14:tracePt t="95898" x="6276975" y="5187950"/>
          <p14:tracePt t="95914" x="6276975" y="5180013"/>
          <p14:tracePt t="95931" x="6276975" y="5153025"/>
          <p14:tracePt t="95948" x="6286500" y="5116513"/>
          <p14:tracePt t="95964" x="6313488" y="5062538"/>
          <p14:tracePt t="95981" x="6367463" y="4973638"/>
          <p14:tracePt t="95998" x="6394450" y="4938713"/>
          <p14:tracePt t="96014" x="6411913" y="4919663"/>
          <p14:tracePt t="96031" x="6473825" y="4884738"/>
          <p14:tracePt t="96048" x="6491288" y="4875213"/>
          <p14:tracePt t="96065" x="6518275" y="4867275"/>
          <p14:tracePt t="96081" x="6527800" y="4867275"/>
          <p14:tracePt t="96098" x="6537325" y="4867275"/>
          <p14:tracePt t="96115" x="6554788" y="4867275"/>
          <p14:tracePt t="96131" x="6581775" y="4867275"/>
          <p14:tracePt t="96148" x="6589713" y="4867275"/>
          <p14:tracePt t="96164" x="6616700" y="4867275"/>
          <p14:tracePt t="96181" x="6634163" y="4884738"/>
          <p14:tracePt t="96198" x="6653213" y="4884738"/>
          <p14:tracePt t="96215" x="6688138" y="4919663"/>
          <p14:tracePt t="96231" x="6697663" y="4938713"/>
          <p14:tracePt t="96248" x="6715125" y="4956175"/>
          <p14:tracePt t="96264" x="6732588" y="4991100"/>
          <p14:tracePt t="96281" x="6742113" y="5010150"/>
          <p14:tracePt t="96298" x="6751638" y="5037138"/>
          <p14:tracePt t="96314" x="6759575" y="5054600"/>
          <p14:tracePt t="96331" x="6759575" y="5062538"/>
          <p14:tracePt t="96348" x="6769100" y="5099050"/>
          <p14:tracePt t="96364" x="6769100" y="5116513"/>
          <p14:tracePt t="96383" x="6769100" y="5133975"/>
          <p14:tracePt t="96398" x="6769100" y="5143500"/>
          <p14:tracePt t="96414" x="6769100" y="5153025"/>
          <p14:tracePt t="96431" x="6769100" y="5160963"/>
          <p14:tracePt t="96448" x="6759575" y="5187950"/>
          <p14:tracePt t="96465" x="6759575" y="5197475"/>
          <p14:tracePt t="96482" x="6742113" y="5214938"/>
          <p14:tracePt t="96498" x="6742113" y="5224463"/>
          <p14:tracePt t="96515" x="6724650" y="5251450"/>
          <p14:tracePt t="96531" x="6705600" y="5268913"/>
          <p14:tracePt t="96548" x="6697663" y="5276850"/>
          <p14:tracePt t="96564" x="6680200" y="5295900"/>
          <p14:tracePt t="96582" x="6643688" y="5330825"/>
          <p14:tracePt t="96598" x="6616700" y="5348288"/>
          <p14:tracePt t="96615" x="6599238" y="5357813"/>
          <p14:tracePt t="96631" x="6554788" y="5384800"/>
          <p14:tracePt t="96648" x="6527800" y="5394325"/>
          <p14:tracePt t="96665" x="6510338" y="5402263"/>
          <p14:tracePt t="96681" x="6465888" y="5411788"/>
          <p14:tracePt t="96698" x="6438900" y="5411788"/>
          <p14:tracePt t="96715" x="6419850" y="5411788"/>
          <p14:tracePt t="96731" x="6375400" y="5411788"/>
          <p14:tracePt t="96748" x="6348413" y="5411788"/>
          <p14:tracePt t="96765" x="6303963" y="5411788"/>
          <p14:tracePt t="96781" x="6276975" y="5402263"/>
          <p14:tracePt t="96798" x="6251575" y="5402263"/>
          <p14:tracePt t="96815" x="6224588" y="5384800"/>
          <p14:tracePt t="96831" x="6197600" y="5375275"/>
          <p14:tracePt t="96848" x="6180138" y="5367338"/>
          <p14:tracePt t="96865" x="6134100" y="5330825"/>
          <p14:tracePt t="96881" x="6116638" y="5313363"/>
          <p14:tracePt t="96898" x="6072188" y="5276850"/>
          <p14:tracePt t="96915" x="6054725" y="5251450"/>
          <p14:tracePt t="96931" x="6037263" y="5232400"/>
          <p14:tracePt t="96948" x="6000750" y="5187950"/>
          <p14:tracePt t="96965" x="6000750" y="5160963"/>
          <p14:tracePt t="96982" x="5991225" y="5108575"/>
          <p14:tracePt t="96998" x="5991225" y="5027613"/>
          <p14:tracePt t="97015" x="6000750" y="4956175"/>
          <p14:tracePt t="97031" x="6018213" y="4894263"/>
          <p14:tracePt t="97032" x="6045200" y="4840288"/>
          <p14:tracePt t="97048" x="6062663" y="4795838"/>
          <p14:tracePt t="97065" x="6081713" y="4768850"/>
          <p14:tracePt t="97082" x="6143625" y="4724400"/>
          <p14:tracePt t="97098" x="6197600" y="4705350"/>
          <p14:tracePt t="97115" x="6251575" y="4697413"/>
          <p14:tracePt t="97132" x="6375400" y="4687888"/>
          <p14:tracePt t="97148" x="6446838" y="4687888"/>
          <p14:tracePt t="97165" x="6510338" y="4697413"/>
          <p14:tracePt t="97182" x="6661150" y="4732338"/>
          <p14:tracePt t="97198" x="6742113" y="4768850"/>
          <p14:tracePt t="97215" x="6823075" y="4813300"/>
          <p14:tracePt t="97232" x="6929438" y="4884738"/>
          <p14:tracePt t="97248" x="6973888" y="4919663"/>
          <p14:tracePt t="97265" x="7010400" y="4946650"/>
          <p14:tracePt t="97282" x="7054850" y="5018088"/>
          <p14:tracePt t="97298" x="7081838" y="5045075"/>
          <p14:tracePt t="97315" x="7089775" y="5116513"/>
          <p14:tracePt t="97331" x="7089775" y="5153025"/>
          <p14:tracePt t="97348" x="7089775" y="5180013"/>
          <p14:tracePt t="97365" x="7089775" y="5241925"/>
          <p14:tracePt t="97382" x="7072313" y="5295900"/>
          <p14:tracePt t="97398" x="7045325" y="5340350"/>
          <p14:tracePt t="97415" x="6983413" y="5429250"/>
          <p14:tracePt t="97432" x="6956425" y="5456238"/>
          <p14:tracePt t="97448" x="6867525" y="5537200"/>
          <p14:tracePt t="97465" x="6823075" y="5562600"/>
          <p14:tracePt t="97482" x="6769100" y="5599113"/>
          <p14:tracePt t="97499" x="6643688" y="5661025"/>
          <p14:tracePt t="97515" x="6562725" y="5688013"/>
          <p14:tracePt t="97532" x="6491288" y="5705475"/>
          <p14:tracePt t="97548" x="6340475" y="5732463"/>
          <p14:tracePt t="97565" x="6276975" y="5732463"/>
          <p14:tracePt t="97582" x="6224588" y="5732463"/>
          <p14:tracePt t="97598" x="6134100" y="5724525"/>
          <p14:tracePt t="97615" x="6099175" y="5705475"/>
          <p14:tracePt t="97632" x="6062663" y="5705475"/>
          <p14:tracePt t="97648" x="6000750" y="5661025"/>
          <p14:tracePt t="97665" x="5973763" y="5653088"/>
          <p14:tracePt t="97682" x="5929313" y="5616575"/>
          <p14:tracePt t="97698" x="5875338" y="5537200"/>
          <p14:tracePt t="97715" x="5857875" y="5500688"/>
          <p14:tracePt t="97732" x="5830888" y="5465763"/>
          <p14:tracePt t="97732" x="5813425" y="5438775"/>
          <p14:tracePt t="97748" x="5813425" y="5402263"/>
          <p14:tracePt t="97765" x="5803900" y="5367338"/>
          <p14:tracePt t="97782" x="5795963" y="5268913"/>
          <p14:tracePt t="97798" x="5795963" y="5197475"/>
          <p14:tracePt t="97815" x="5803900" y="5116513"/>
          <p14:tracePt t="97832" x="5840413" y="4991100"/>
          <p14:tracePt t="97848" x="5857875" y="4919663"/>
          <p14:tracePt t="97865" x="5875338" y="4884738"/>
          <p14:tracePt t="97882" x="5902325" y="4830763"/>
          <p14:tracePt t="97898" x="5919788" y="4813300"/>
          <p14:tracePt t="97915" x="5973763" y="4768850"/>
          <p14:tracePt t="97932" x="6018213" y="4751388"/>
          <p14:tracePt t="97948" x="6062663" y="4732338"/>
          <p14:tracePt t="97965" x="6134100" y="4714875"/>
          <p14:tracePt t="97982" x="6170613" y="4705350"/>
          <p14:tracePt t="97998" x="6205538" y="4705350"/>
          <p14:tracePt t="98015" x="6251575" y="4705350"/>
          <p14:tracePt t="98032" x="6269038" y="4705350"/>
          <p14:tracePt t="98048" x="6303963" y="4714875"/>
          <p14:tracePt t="98065" x="6357938" y="4741863"/>
          <p14:tracePt t="98082" x="6394450" y="4768850"/>
          <p14:tracePt t="98098" x="6456363" y="4822825"/>
          <p14:tracePt t="98115" x="6491288" y="4857750"/>
          <p14:tracePt t="98132" x="6527800" y="4894263"/>
          <p14:tracePt t="98149" x="6572250" y="4956175"/>
          <p14:tracePt t="98165" x="6589713" y="4983163"/>
          <p14:tracePt t="98182" x="6599238" y="5018088"/>
          <p14:tracePt t="98198" x="6616700" y="5062538"/>
          <p14:tracePt t="98215" x="6616700" y="5089525"/>
          <p14:tracePt t="98232" x="6616700" y="5116513"/>
          <p14:tracePt t="98249" x="6616700" y="5170488"/>
          <p14:tracePt t="98265" x="6616700" y="5197475"/>
          <p14:tracePt t="98282" x="6589713" y="5268913"/>
          <p14:tracePt t="98298" x="6554788" y="5313363"/>
          <p14:tracePt t="98315" x="6527800" y="5357813"/>
          <p14:tracePt t="98332" x="6473825" y="5411788"/>
          <p14:tracePt t="98348" x="6446838" y="5438775"/>
          <p14:tracePt t="98365" x="6411913" y="5465763"/>
          <p14:tracePt t="98382" x="6313488" y="5518150"/>
          <p14:tracePt t="98398" x="6259513" y="5527675"/>
          <p14:tracePt t="98415" x="6215063" y="5545138"/>
          <p14:tracePt t="98432" x="6108700" y="5562600"/>
          <p14:tracePt t="98448" x="6054725" y="5572125"/>
          <p14:tracePt t="98465" x="6010275" y="5572125"/>
          <p14:tracePt t="98482" x="5884863" y="5572125"/>
          <p14:tracePt t="98498" x="5830888" y="5545138"/>
          <p14:tracePt t="98515" x="5776913" y="5510213"/>
          <p14:tracePt t="98532" x="5697538" y="5429250"/>
          <p14:tracePt t="98549" x="5680075" y="5394325"/>
          <p14:tracePt t="98565" x="5670550" y="5268913"/>
          <p14:tracePt t="98582" x="5670550" y="5187950"/>
          <p14:tracePt t="98599" x="5680075" y="5126038"/>
          <p14:tracePt t="98615" x="5741988" y="5010150"/>
          <p14:tracePt t="98632" x="5776913" y="4956175"/>
          <p14:tracePt t="98649" x="5894388" y="4857750"/>
          <p14:tracePt t="98665" x="5938838" y="4822825"/>
          <p14:tracePt t="98682" x="5991225" y="4803775"/>
          <p14:tracePt t="98699" x="6045200" y="4776788"/>
          <p14:tracePt t="98715" x="6161088" y="4751388"/>
          <p14:tracePt t="98732" x="6224588" y="4751388"/>
          <p14:tracePt t="98749" x="6330950" y="4751388"/>
          <p14:tracePt t="98765" x="6384925" y="4751388"/>
          <p14:tracePt t="98782" x="6438900" y="4768850"/>
          <p14:tracePt t="98799" x="6554788" y="4803775"/>
          <p14:tracePt t="98815" x="6616700" y="4830763"/>
          <p14:tracePt t="98832" x="6680200" y="4875213"/>
          <p14:tracePt t="98849" x="6813550" y="4965700"/>
          <p14:tracePt t="98865" x="6858000" y="5000625"/>
          <p14:tracePt t="98882" x="6902450" y="5045075"/>
          <p14:tracePt t="98882" x="6919913" y="5072063"/>
          <p14:tracePt t="98899" x="6929438" y="5089525"/>
          <p14:tracePt t="98915" x="6938963" y="5099050"/>
          <p14:tracePt t="98932" x="6938963" y="5143500"/>
          <p14:tracePt t="98949" x="6938963" y="5170488"/>
          <p14:tracePt t="98965" x="6938963" y="5187950"/>
          <p14:tracePt t="98982" x="6938963" y="5232400"/>
          <p14:tracePt t="98999" x="6929438" y="5259388"/>
          <p14:tracePt t="99015" x="6902450" y="5295900"/>
          <p14:tracePt t="99032" x="6848475" y="5340350"/>
          <p14:tracePt t="99049" x="6831013" y="5357813"/>
          <p14:tracePt t="99065" x="6796088" y="5384800"/>
          <p14:tracePt t="99082" x="6724650" y="5429250"/>
          <p14:tracePt t="99099" x="6697663" y="5438775"/>
          <p14:tracePt t="99115" x="6616700" y="5456238"/>
          <p14:tracePt t="99132" x="6589713" y="5465763"/>
          <p14:tracePt t="99149" x="6545263" y="5465763"/>
          <p14:tracePt t="99165" x="6483350" y="5465763"/>
          <p14:tracePt t="99183" x="6446838" y="5465763"/>
          <p14:tracePt t="99199" x="6419850" y="5456238"/>
          <p14:tracePt t="99215" x="6348413" y="5429250"/>
          <p14:tracePt t="99232" x="6313488" y="5402263"/>
          <p14:tracePt t="99249" x="6286500" y="5375275"/>
          <p14:tracePt t="99265" x="6205538" y="5313363"/>
          <p14:tracePt t="99282" x="6170613" y="5268913"/>
          <p14:tracePt t="99299" x="6116638" y="5180013"/>
          <p14:tracePt t="99315" x="6116638" y="5153025"/>
          <p14:tracePt t="99332" x="6108700" y="5133975"/>
          <p14:tracePt t="99349" x="6108700" y="5099050"/>
          <p14:tracePt t="99365" x="6116638" y="5054600"/>
          <p14:tracePt t="99382" x="6153150" y="5000625"/>
          <p14:tracePt t="99399" x="6224588" y="4902200"/>
          <p14:tracePt t="99415" x="6259513" y="4857750"/>
          <p14:tracePt t="99432" x="6286500" y="4822825"/>
          <p14:tracePt t="99449" x="6375400" y="4776788"/>
          <p14:tracePt t="99465" x="6419850" y="4759325"/>
          <p14:tracePt t="99482" x="6483350" y="4751388"/>
          <p14:tracePt t="99499" x="6518275" y="4751388"/>
          <p14:tracePt t="99516" x="6537325" y="4751388"/>
          <p14:tracePt t="99532" x="6599238" y="4795838"/>
          <p14:tracePt t="99549" x="6626225" y="4822825"/>
          <p14:tracePt t="99566" x="6653213" y="4857750"/>
          <p14:tracePt t="99582" x="6697663" y="4956175"/>
          <p14:tracePt t="99599" x="6732588" y="5018088"/>
          <p14:tracePt t="99616" x="6759575" y="5081588"/>
          <p14:tracePt t="99632" x="6786563" y="5205413"/>
          <p14:tracePt t="99649" x="6786563" y="5268913"/>
          <p14:tracePt t="99666" x="6786563" y="5367338"/>
          <p14:tracePt t="99682" x="6777038" y="5419725"/>
          <p14:tracePt t="99699" x="6751638" y="5473700"/>
          <p14:tracePt t="99716" x="6670675" y="5562600"/>
          <p14:tracePt t="99732" x="6626225" y="5608638"/>
          <p14:tracePt t="99749" x="6572250" y="5653088"/>
          <p14:tracePt t="99765" x="6419850" y="5697538"/>
          <p14:tracePt t="99782" x="6340475" y="5715000"/>
          <p14:tracePt t="99799" x="6269038" y="5715000"/>
          <p14:tracePt t="99815" x="6134100" y="5715000"/>
          <p14:tracePt t="99832" x="6081713" y="5715000"/>
          <p14:tracePt t="99849" x="6045200" y="5715000"/>
          <p14:tracePt t="99866" x="6010275" y="5715000"/>
          <p14:tracePt t="99886" x="6010275" y="5705475"/>
          <p14:tracePt t="104113" x="6000750" y="5705475"/>
          <p14:tracePt t="104126" x="5991225" y="5705475"/>
          <p14:tracePt t="104152" x="5973763" y="5697538"/>
          <p14:tracePt t="104163" x="5946775" y="5697538"/>
          <p14:tracePt t="104174" x="5902325" y="5680075"/>
          <p14:tracePt t="104187" x="5848350" y="5653088"/>
          <p14:tracePt t="104200" x="5786438" y="5599113"/>
          <p14:tracePt t="104217" x="5715000" y="5518150"/>
          <p14:tracePt t="104234" x="5653088" y="5429250"/>
          <p14:tracePt t="104250" x="5562600" y="5205413"/>
          <p14:tracePt t="104267" x="5527675" y="5062538"/>
          <p14:tracePt t="104284" x="5518150" y="4946650"/>
          <p14:tracePt t="104300" x="5518150" y="4724400"/>
          <p14:tracePt t="104317" x="5518150" y="4652963"/>
          <p14:tracePt t="104334" x="5518150" y="4616450"/>
          <p14:tracePt t="104350" x="5518150" y="4589463"/>
          <p14:tracePt t="104367" x="5518150" y="4581525"/>
          <p14:tracePt t="104384" x="5518150" y="4572000"/>
          <p14:tracePt t="104408" x="5510213" y="4572000"/>
          <p14:tracePt t="104457" x="5500688" y="4572000"/>
          <p14:tracePt t="104531" x="5500688" y="4581525"/>
          <p14:tracePt t="104542" x="5500688" y="4589463"/>
          <p14:tracePt t="104555" x="5500688" y="4598988"/>
          <p14:tracePt t="104568" x="5500688" y="4625975"/>
          <p14:tracePt t="104579" x="5491163" y="4643438"/>
          <p14:tracePt t="104592" x="5483225" y="4670425"/>
          <p14:tracePt t="104605" x="5465763" y="4697413"/>
          <p14:tracePt t="104617" x="5446713" y="4768850"/>
          <p14:tracePt t="104634" x="5411788" y="4830763"/>
          <p14:tracePt t="104650" x="5384800" y="4911725"/>
          <p14:tracePt t="104667" x="5330825" y="5062538"/>
          <p14:tracePt t="104684" x="5322888" y="5099050"/>
          <p14:tracePt t="104701" x="5303838" y="5143500"/>
          <p14:tracePt t="104717" x="5286375" y="5205413"/>
          <p14:tracePt t="104734" x="5268913" y="5241925"/>
          <p14:tracePt t="104751" x="5259388" y="5286375"/>
          <p14:tracePt t="104767" x="5259388" y="5313363"/>
          <p14:tracePt t="104849" x="5259388" y="5303838"/>
          <p14:tracePt t="104862" x="5259388" y="5286375"/>
          <p14:tracePt t="104873" x="5259388" y="5251450"/>
          <p14:tracePt t="104886" x="5259388" y="5187950"/>
          <p14:tracePt t="104900" x="5276850" y="5126038"/>
          <p14:tracePt t="104917" x="5286375" y="5054600"/>
          <p14:tracePt t="104934" x="5295900" y="4983163"/>
          <p14:tracePt t="104951" x="5313363" y="4875213"/>
          <p14:tracePt t="104967" x="5322888" y="4830763"/>
          <p14:tracePt t="104984" x="5322888" y="4786313"/>
          <p14:tracePt t="105000" x="5322888" y="4768850"/>
          <p14:tracePt t="105017" x="5330825" y="4741863"/>
          <p14:tracePt t="105034" x="5348288" y="4687888"/>
          <p14:tracePt t="105050" x="5348288" y="4660900"/>
          <p14:tracePt t="105067" x="5357813" y="4643438"/>
          <p14:tracePt t="105084" x="5357813" y="4608513"/>
          <p14:tracePt t="105101" x="5357813" y="4589463"/>
          <p14:tracePt t="105117" x="5357813" y="4581525"/>
          <p14:tracePt t="105134" x="5357813" y="4562475"/>
          <p14:tracePt t="105150" x="5357813" y="4554538"/>
          <p14:tracePt t="105180" x="5357813" y="4545013"/>
          <p14:tracePt t="105278" x="5357813" y="4572000"/>
          <p14:tracePt t="105290" x="5357813" y="4598988"/>
          <p14:tracePt t="105303" x="5357813" y="4633913"/>
          <p14:tracePt t="105315" x="5348288" y="4660900"/>
          <p14:tracePt t="105327" x="5340350" y="4714875"/>
          <p14:tracePt t="105338" x="5330825" y="4776788"/>
          <p14:tracePt t="105352" x="5322888" y="4840288"/>
          <p14:tracePt t="105367" x="5322888" y="4911725"/>
          <p14:tracePt t="105384" x="5322888" y="4973638"/>
          <p14:tracePt t="105401" x="5322888" y="5108575"/>
          <p14:tracePt t="105417" x="5322888" y="5170488"/>
          <p14:tracePt t="105434" x="5322888" y="5224463"/>
          <p14:tracePt t="105451" x="5330825" y="5322888"/>
          <p14:tracePt t="105467" x="5340350" y="5384800"/>
          <p14:tracePt t="105484" x="5348288" y="5438775"/>
          <p14:tracePt t="105501" x="5348288" y="5518150"/>
          <p14:tracePt t="105517" x="5357813" y="5537200"/>
          <p14:tracePt t="105534" x="5357813" y="5545138"/>
          <p14:tracePt t="105551" x="5367338" y="5545138"/>
          <p14:tracePt t="105609" x="5375275" y="5527675"/>
          <p14:tracePt t="105622" x="5375275" y="5473700"/>
          <p14:tracePt t="105634" x="5384800" y="5411788"/>
          <p14:tracePt t="105646" x="5402263" y="5340350"/>
          <p14:tracePt t="105658" x="5411788" y="5268913"/>
          <p14:tracePt t="105669" x="5419725" y="5180013"/>
          <p14:tracePt t="105684" x="5429250" y="5108575"/>
          <p14:tracePt t="105701" x="5438775" y="5054600"/>
          <p14:tracePt t="105718" x="5446713" y="4991100"/>
          <p14:tracePt t="105734" x="5446713" y="4902200"/>
          <p14:tracePt t="105751" x="5446713" y="4867275"/>
          <p14:tracePt t="105768" x="5456238" y="4795838"/>
          <p14:tracePt t="105784" x="5456238" y="4768850"/>
          <p14:tracePt t="105801" x="5456238" y="4732338"/>
          <p14:tracePt t="105817" x="5456238" y="4687888"/>
          <p14:tracePt t="105834" x="5456238" y="4670425"/>
          <p14:tracePt t="105927" x="5456238" y="4679950"/>
          <p14:tracePt t="105940" x="5456238" y="4687888"/>
          <p14:tracePt t="105965" x="5456238" y="4697413"/>
          <p14:tracePt t="105977" x="5456238" y="4705350"/>
          <p14:tracePt t="106001" x="5456238" y="4714875"/>
          <p14:tracePt t="106013" x="5446713" y="4732338"/>
          <p14:tracePt t="106025" x="5446713" y="4751388"/>
          <p14:tracePt t="106037" x="5438775" y="4776788"/>
          <p14:tracePt t="106051" x="5429250" y="4803775"/>
          <p14:tracePt t="106067" x="5429250" y="4848225"/>
          <p14:tracePt t="106084" x="5419725" y="4884738"/>
          <p14:tracePt t="106101" x="5419725" y="4991100"/>
          <p14:tracePt t="106117" x="5419725" y="5054600"/>
          <p14:tracePt t="106134" x="5419725" y="5116513"/>
          <p14:tracePt t="106151" x="5419725" y="5286375"/>
          <p14:tracePt t="106168" x="5419725" y="5348288"/>
          <p14:tracePt t="106184" x="5419725" y="5465763"/>
          <p14:tracePt t="106201" x="5419725" y="5500688"/>
          <p14:tracePt t="106218" x="5419725" y="5527675"/>
          <p14:tracePt t="106234" x="5419725" y="5554663"/>
          <p14:tracePt t="106251" x="5419725" y="5572125"/>
          <p14:tracePt t="106268" x="5419725" y="5581650"/>
          <p14:tracePt t="106284" x="5429250" y="5599113"/>
          <p14:tracePt t="106301" x="5429250" y="5608638"/>
          <p14:tracePt t="106318" x="5429250" y="5616575"/>
          <p14:tracePt t="106334" x="5438775" y="5626100"/>
          <p14:tracePt t="106351" x="5438775" y="5634038"/>
          <p14:tracePt t="106368" x="5446713" y="5643563"/>
          <p14:tracePt t="106384" x="5446713" y="5670550"/>
          <p14:tracePt t="106401" x="5446713" y="5697538"/>
          <p14:tracePt t="106418" x="5473700" y="5741988"/>
          <p14:tracePt t="106434" x="5483225" y="5768975"/>
          <p14:tracePt t="106451" x="5491163" y="5803900"/>
          <p14:tracePt t="106468" x="5537200" y="5884863"/>
          <p14:tracePt t="106484" x="5562600" y="5938838"/>
          <p14:tracePt t="106501" x="5599113" y="5991225"/>
          <p14:tracePt t="106518" x="5670550" y="6072188"/>
          <p14:tracePt t="106534" x="5697538" y="6099175"/>
          <p14:tracePt t="106551" x="5732463" y="6108700"/>
          <p14:tracePt t="106568" x="5795963" y="6134100"/>
          <p14:tracePt t="106585" x="5822950" y="6134100"/>
          <p14:tracePt t="106601" x="5911850" y="6143625"/>
          <p14:tracePt t="106618" x="5973763" y="6143625"/>
          <p14:tracePt t="106634" x="6037263" y="6134100"/>
          <p14:tracePt t="106651" x="6188075" y="6108700"/>
          <p14:tracePt t="106668" x="6286500" y="6081713"/>
          <p14:tracePt t="106684" x="6375400" y="6062663"/>
          <p14:tracePt t="106701" x="6599238" y="6027738"/>
          <p14:tracePt t="106718" x="6715125" y="6018213"/>
          <p14:tracePt t="106735" x="6867525" y="5956300"/>
          <p14:tracePt t="106751" x="7224713" y="5840413"/>
          <p14:tracePt t="106768" x="7402513" y="5776913"/>
          <p14:tracePt t="106784" x="7537450" y="5724525"/>
          <p14:tracePt t="106801" x="7751763" y="5661025"/>
          <p14:tracePt t="106818" x="7823200" y="5643563"/>
          <p14:tracePt t="106835" x="7920038" y="5626100"/>
          <p14:tracePt t="106851" x="7966075" y="5616575"/>
          <p14:tracePt t="106868" x="8001000" y="5608638"/>
          <p14:tracePt t="106885" x="8054975" y="5599113"/>
          <p14:tracePt t="106901" x="8062913" y="5589588"/>
          <p14:tracePt t="106918" x="8072438" y="5589588"/>
          <p14:tracePt t="107055" x="8072438" y="5572125"/>
          <p14:tracePt t="107080" x="8062913" y="5554663"/>
          <p14:tracePt t="107092" x="8054975" y="5545138"/>
          <p14:tracePt t="107103" x="8054975" y="5537200"/>
          <p14:tracePt t="107116" x="8045450" y="5537200"/>
          <p14:tracePt t="107128" x="8037513" y="5537200"/>
          <p14:tracePt t="107140" x="8037513" y="5527675"/>
          <p14:tracePt t="107152" x="8027988" y="5518150"/>
          <p14:tracePt t="107168" x="8010525" y="5500688"/>
          <p14:tracePt t="107185" x="7991475" y="5473700"/>
          <p14:tracePt t="107201" x="7956550" y="5429250"/>
          <p14:tracePt t="107218" x="7875588" y="5340350"/>
          <p14:tracePt t="107235" x="7840663" y="5313363"/>
          <p14:tracePt t="107251" x="7786688" y="5241925"/>
          <p14:tracePt t="107268" x="7751763" y="5197475"/>
          <p14:tracePt t="107285" x="7715250" y="5143500"/>
          <p14:tracePt t="107301" x="7661275" y="5072063"/>
          <p14:tracePt t="107318" x="7653338" y="5062538"/>
          <p14:tracePt t="107335" x="7626350" y="5027613"/>
          <p14:tracePt t="107351" x="7616825" y="5010150"/>
          <p14:tracePt t="107368" x="7599363" y="5000625"/>
          <p14:tracePt t="107385" x="7572375" y="4965700"/>
          <p14:tracePt t="107401" x="7554913" y="4946650"/>
          <p14:tracePt t="107418" x="7537450" y="4919663"/>
          <p14:tracePt t="107435" x="7491413" y="4857750"/>
          <p14:tracePt t="107451" x="7473950" y="4830763"/>
          <p14:tracePt t="107468" x="7446963" y="4786313"/>
          <p14:tracePt t="107485" x="7385050" y="4697413"/>
          <p14:tracePt t="107501" x="7358063" y="4660900"/>
          <p14:tracePt t="107518" x="7323138" y="4625975"/>
          <p14:tracePt t="107535" x="7277100" y="4554538"/>
          <p14:tracePt t="107551" x="7251700" y="4510088"/>
          <p14:tracePt t="107568" x="7205663" y="4446588"/>
          <p14:tracePt t="107585" x="7180263" y="4402138"/>
          <p14:tracePt t="107601" x="7161213" y="4375150"/>
          <p14:tracePt t="107618" x="7134225" y="4322763"/>
          <p14:tracePt t="107635" x="7126288" y="4303713"/>
          <p14:tracePt t="107653" x="7126288" y="4295775"/>
          <p14:tracePt t="107728" x="7126288" y="4313238"/>
          <p14:tracePt t="107741" x="7143750" y="4322763"/>
          <p14:tracePt t="107753" x="7161213" y="4348163"/>
          <p14:tracePt t="107765" x="7180263" y="4367213"/>
          <p14:tracePt t="107777" x="7197725" y="4394200"/>
          <p14:tracePt t="107793" x="7232650" y="4438650"/>
          <p14:tracePt t="107803" x="7269163" y="4491038"/>
          <p14:tracePt t="107818" x="7296150" y="4554538"/>
          <p14:tracePt t="107835" x="7340600" y="4608513"/>
          <p14:tracePt t="107851" x="7402513" y="4714875"/>
          <p14:tracePt t="107868" x="7429500" y="4776788"/>
          <p14:tracePt t="107885" x="7456488" y="4848225"/>
          <p14:tracePt t="107902" x="7510463" y="4973638"/>
          <p14:tracePt t="107918" x="7527925" y="5054600"/>
          <p14:tracePt t="107935" x="7545388" y="5116513"/>
          <p14:tracePt t="107951" x="7589838" y="5241925"/>
          <p14:tracePt t="107968" x="7599363" y="5286375"/>
          <p14:tracePt t="107985" x="7608888" y="5322888"/>
          <p14:tracePt t="108001" x="7616825" y="5411788"/>
          <p14:tracePt t="108018" x="7616825" y="5446713"/>
          <p14:tracePt t="108035" x="7616825" y="5510213"/>
          <p14:tracePt t="108051" x="7616825" y="5527675"/>
          <p14:tracePt t="108072" x="7616825" y="5537200"/>
          <p14:tracePt t="108095" x="7616825" y="5545138"/>
          <p14:tracePt t="108659" x="7608888" y="5545138"/>
          <p14:tracePt t="108683" x="7599363" y="5554663"/>
          <p14:tracePt t="108696" x="7581900" y="5554663"/>
          <p14:tracePt t="108708" x="7554913" y="5572125"/>
          <p14:tracePt t="108720" x="7527925" y="5581650"/>
          <p14:tracePt t="108735" x="7483475" y="5589588"/>
          <p14:tracePt t="108752" x="7446963" y="5599113"/>
          <p14:tracePt t="108768" x="7419975" y="5599113"/>
          <p14:tracePt t="108785" x="7375525" y="5599113"/>
          <p14:tracePt t="108802" x="7358063" y="5599113"/>
          <p14:tracePt t="108819" x="7323138" y="5599113"/>
          <p14:tracePt t="108835" x="7296150" y="5599113"/>
          <p14:tracePt t="108852" x="7277100" y="5581650"/>
          <p14:tracePt t="108868" x="7242175" y="5554663"/>
          <p14:tracePt t="108885" x="7215188" y="5518150"/>
          <p14:tracePt t="108902" x="7180263" y="5491163"/>
          <p14:tracePt t="108918" x="7116763" y="5419725"/>
          <p14:tracePt t="108935" x="7072313" y="5375275"/>
          <p14:tracePt t="108952" x="7037388" y="5330825"/>
          <p14:tracePt t="108969" x="6938963" y="5251450"/>
          <p14:tracePt t="108985" x="6894513" y="5214938"/>
          <p14:tracePt t="109002" x="6840538" y="5187950"/>
          <p14:tracePt t="109002" x="6796088" y="5160963"/>
          <p14:tracePt t="109018" x="6751638" y="5143500"/>
          <p14:tracePt t="109035" x="6705600" y="5116513"/>
          <p14:tracePt t="109052" x="6653213" y="5089525"/>
          <p14:tracePt t="109068" x="6626225" y="5072063"/>
          <p14:tracePt t="109085" x="6608763" y="5072063"/>
          <p14:tracePt t="109102" x="6599238" y="5054600"/>
          <p14:tracePt t="109118" x="6589713" y="5054600"/>
          <p14:tracePt t="109187" x="6589713" y="5045075"/>
          <p14:tracePt t="109333" x="6599238" y="5054600"/>
          <p14:tracePt t="109344" x="6608763" y="5072063"/>
          <p14:tracePt t="109358" x="6626225" y="5089525"/>
          <p14:tracePt t="109370" x="6653213" y="5116513"/>
          <p14:tracePt t="109385" x="6697663" y="5180013"/>
          <p14:tracePt t="109402" x="6759575" y="5224463"/>
          <p14:tracePt t="109419" x="6867525" y="5357813"/>
          <p14:tracePt t="109435" x="6919913" y="5429250"/>
          <p14:tracePt t="109452" x="6983413" y="5491163"/>
          <p14:tracePt t="109468" x="7062788" y="5608638"/>
          <p14:tracePt t="109485" x="7089775" y="5653088"/>
          <p14:tracePt t="109502" x="7108825" y="5680075"/>
          <p14:tracePt t="109518" x="7126288" y="5697538"/>
          <p14:tracePt t="109536" x="7134225" y="5705475"/>
          <p14:tracePt t="109614" x="7126288" y="5705475"/>
          <p14:tracePt t="109639" x="7116763" y="5697538"/>
          <p14:tracePt t="109652" x="7108825" y="5680075"/>
          <p14:tracePt t="109664" x="7099300" y="5661025"/>
          <p14:tracePt t="109676" x="7072313" y="5626100"/>
          <p14:tracePt t="109689" x="7045325" y="5581650"/>
          <p14:tracePt t="109702" x="7027863" y="5537200"/>
          <p14:tracePt t="109719" x="7010400" y="5500688"/>
          <p14:tracePt t="109735" x="6983413" y="5456238"/>
          <p14:tracePt t="109752" x="6911975" y="5367338"/>
          <p14:tracePt t="109769" x="6867525" y="5295900"/>
          <p14:tracePt t="109785" x="6813550" y="5232400"/>
          <p14:tracePt t="109802" x="6697663" y="5099050"/>
          <p14:tracePt t="109819" x="6653213" y="5027613"/>
          <p14:tracePt t="109835" x="6608763" y="4965700"/>
          <p14:tracePt t="109852" x="6562725" y="4894263"/>
          <p14:tracePt t="109869" x="6545263" y="4875213"/>
          <p14:tracePt t="109885" x="6537325" y="4867275"/>
          <p14:tracePt t="109971" x="6537325" y="4875213"/>
          <p14:tracePt t="109982" x="6537325" y="4902200"/>
          <p14:tracePt t="109996" x="6554788" y="4919663"/>
          <p14:tracePt t="110006" x="6581775" y="4946650"/>
          <p14:tracePt t="110019" x="6589713" y="4991100"/>
          <p14:tracePt t="110035" x="6616700" y="5037138"/>
          <p14:tracePt t="110052" x="6653213" y="5089525"/>
          <p14:tracePt t="110069" x="6724650" y="5205413"/>
          <p14:tracePt t="110085" x="6769100" y="5268913"/>
          <p14:tracePt t="110102" x="6804025" y="5340350"/>
          <p14:tracePt t="110119" x="6894513" y="5510213"/>
          <p14:tracePt t="110136" x="6929438" y="5562600"/>
          <p14:tracePt t="110152" x="6946900" y="5599113"/>
          <p14:tracePt t="110169" x="6965950" y="5626100"/>
          <p14:tracePt t="110186" x="6965950" y="5643563"/>
          <p14:tracePt t="110301" x="6965950" y="5634038"/>
          <p14:tracePt t="110325" x="6956425" y="5616575"/>
          <p14:tracePt t="110339" x="6956425" y="5581650"/>
          <p14:tracePt t="110350" x="6946900" y="5554663"/>
          <p14:tracePt t="110362" x="6938963" y="5527675"/>
          <p14:tracePt t="110374" x="6929438" y="5500688"/>
          <p14:tracePt t="110387" x="6919913" y="5473700"/>
          <p14:tracePt t="110402" x="6911975" y="5429250"/>
          <p14:tracePt t="110419" x="6911975" y="5394325"/>
          <p14:tracePt t="110436" x="6911975" y="5313363"/>
          <p14:tracePt t="110452" x="6902450" y="5286375"/>
          <p14:tracePt t="110469" x="6894513" y="5259388"/>
          <p14:tracePt t="110485" x="6884988" y="5197475"/>
          <p14:tracePt t="110502" x="6867525" y="5153025"/>
          <p14:tracePt t="110519" x="6858000" y="5126038"/>
          <p14:tracePt t="110536" x="6823075" y="5054600"/>
          <p14:tracePt t="110552" x="6796088" y="5018088"/>
          <p14:tracePt t="110569" x="6777038" y="4991100"/>
          <p14:tracePt t="110586" x="6724650" y="4938713"/>
          <p14:tracePt t="110602" x="6688138" y="4902200"/>
          <p14:tracePt t="110619" x="6634163" y="4857750"/>
          <p14:tracePt t="110636" x="6589713" y="4840288"/>
          <p14:tracePt t="110652" x="6562725" y="4813300"/>
          <p14:tracePt t="110669" x="6510338" y="4776788"/>
          <p14:tracePt t="110686" x="6483350" y="4768850"/>
          <p14:tracePt t="110702" x="6465888" y="4759325"/>
          <p14:tracePt t="110719" x="6402388" y="4741863"/>
          <p14:tracePt t="110736" x="6384925" y="4741863"/>
          <p14:tracePt t="110752" x="6357938" y="4741863"/>
          <p14:tracePt t="110769" x="6313488" y="4741863"/>
          <p14:tracePt t="110786" x="6286500" y="4741863"/>
          <p14:tracePt t="110802" x="6269038" y="4741863"/>
          <p14:tracePt t="110819" x="6215063" y="4759325"/>
          <p14:tracePt t="110836" x="6197600" y="4759325"/>
          <p14:tracePt t="110852" x="6153150" y="4786313"/>
          <p14:tracePt t="110869" x="6126163" y="4813300"/>
          <p14:tracePt t="110886" x="6108700" y="4830763"/>
          <p14:tracePt t="110902" x="6081713" y="4867275"/>
          <p14:tracePt t="110919" x="6072188" y="4884738"/>
          <p14:tracePt t="110936" x="6054725" y="4911725"/>
          <p14:tracePt t="110952" x="6037263" y="4946650"/>
          <p14:tracePt t="110969" x="6027738" y="4973638"/>
          <p14:tracePt t="110986" x="6027738" y="5000625"/>
          <p14:tracePt t="111002" x="6010275" y="5062538"/>
          <p14:tracePt t="111019" x="6000750" y="5116513"/>
          <p14:tracePt t="111036" x="6000750" y="5153025"/>
          <p14:tracePt t="111052" x="5991225" y="5232400"/>
          <p14:tracePt t="111069" x="5991225" y="5276850"/>
          <p14:tracePt t="111086" x="5991225" y="5384800"/>
          <p14:tracePt t="111103" x="6018213" y="5438775"/>
          <p14:tracePt t="111119" x="6054725" y="5491163"/>
          <p14:tracePt t="111136" x="6134100" y="5589588"/>
          <p14:tracePt t="111152" x="6161088" y="5616575"/>
          <p14:tracePt t="111169" x="6197600" y="5643563"/>
          <p14:tracePt t="111186" x="6269038" y="5688013"/>
          <p14:tracePt t="111202" x="6323013" y="5715000"/>
          <p14:tracePt t="111219" x="6384925" y="5732463"/>
          <p14:tracePt t="111236" x="6527800" y="5768975"/>
          <p14:tracePt t="111252" x="6599238" y="5776913"/>
          <p14:tracePt t="111269" x="6732588" y="5776913"/>
          <p14:tracePt t="111286" x="6813550" y="5776913"/>
          <p14:tracePt t="111302" x="6884988" y="5768975"/>
          <p14:tracePt t="111319" x="7045325" y="5680075"/>
          <p14:tracePt t="111336" x="7126288" y="5608638"/>
          <p14:tracePt t="111352" x="7197725" y="5545138"/>
          <p14:tracePt t="111369" x="7323138" y="5384800"/>
          <p14:tracePt t="111386" x="7348538" y="5322888"/>
          <p14:tracePt t="111403" x="7367588" y="5214938"/>
          <p14:tracePt t="111419" x="7367588" y="5153025"/>
          <p14:tracePt t="111436" x="7358063" y="5099050"/>
          <p14:tracePt t="111452" x="7296150" y="4991100"/>
          <p14:tracePt t="111469" x="7251700" y="4938713"/>
          <p14:tracePt t="111486" x="7197725" y="4884738"/>
          <p14:tracePt t="111503" x="7099300" y="4776788"/>
          <p14:tracePt t="111519" x="7045325" y="4751388"/>
          <p14:tracePt t="111536" x="6983413" y="4732338"/>
          <p14:tracePt t="111552" x="6875463" y="4714875"/>
          <p14:tracePt t="111569" x="6813550" y="4714875"/>
          <p14:tracePt t="111586" x="6777038" y="4714875"/>
          <p14:tracePt t="111602" x="6670675" y="4741863"/>
          <p14:tracePt t="111619" x="6616700" y="4768850"/>
          <p14:tracePt t="111636" x="6562725" y="4803775"/>
          <p14:tracePt t="111653" x="6456363" y="4875213"/>
          <p14:tracePt t="111669" x="6411913" y="4902200"/>
          <p14:tracePt t="111686" x="6330950" y="4973638"/>
          <p14:tracePt t="111703" x="6303963" y="5018088"/>
          <p14:tracePt t="111719" x="6269038" y="5054600"/>
          <p14:tracePt t="111736" x="6197600" y="5160963"/>
          <p14:tracePt t="111753" x="6161088" y="5224463"/>
          <p14:tracePt t="111769" x="6134100" y="5276850"/>
          <p14:tracePt t="111786" x="6108700" y="5375275"/>
          <p14:tracePt t="111803" x="6089650" y="5438775"/>
          <p14:tracePt t="111820" x="6089650" y="5483225"/>
          <p14:tracePt t="111836" x="6089650" y="5608638"/>
          <p14:tracePt t="111852" x="6099175" y="5661025"/>
          <p14:tracePt t="111869" x="6126163" y="5705475"/>
          <p14:tracePt t="111886" x="6161088" y="5768975"/>
          <p14:tracePt t="111902" x="6197600" y="5786438"/>
          <p14:tracePt t="111919" x="6269038" y="5848350"/>
          <p14:tracePt t="111936" x="6323013" y="5875338"/>
          <p14:tracePt t="111953" x="6375400" y="5894388"/>
          <p14:tracePt t="111969" x="6483350" y="5902325"/>
          <p14:tracePt t="111986" x="6510338" y="5902325"/>
          <p14:tracePt t="112003" x="6545263" y="5902325"/>
          <p14:tracePt t="112019" x="6589713" y="5884863"/>
          <p14:tracePt t="112036" x="6616700" y="5867400"/>
          <p14:tracePt t="112053" x="6680200" y="5795963"/>
          <p14:tracePt t="112069" x="6715125" y="5759450"/>
          <p14:tracePt t="112086" x="6742113" y="5705475"/>
          <p14:tracePt t="112103" x="6777038" y="5626100"/>
          <p14:tracePt t="112119" x="6786563" y="5608638"/>
          <p14:tracePt t="112136" x="6786563" y="5572125"/>
          <p14:tracePt t="112153" x="6786563" y="5518150"/>
          <p14:tracePt t="112169" x="6786563" y="5491163"/>
          <p14:tracePt t="112186" x="6786563" y="5456238"/>
          <p14:tracePt t="112203" x="6777038" y="5367338"/>
          <p14:tracePt t="112219" x="6751638" y="5322888"/>
          <p14:tracePt t="112236" x="6724650" y="5276850"/>
          <p14:tracePt t="112253" x="6670675" y="5205413"/>
          <p14:tracePt t="112269" x="6643688" y="5170488"/>
          <p14:tracePt t="112286" x="6572250" y="5133975"/>
          <p14:tracePt t="112303" x="6527800" y="5116513"/>
          <p14:tracePt t="112319" x="6491288" y="5108575"/>
          <p14:tracePt t="112336" x="6411913" y="5108575"/>
          <p14:tracePt t="112353" x="6384925" y="5108575"/>
          <p14:tracePt t="112369" x="6357938" y="5108575"/>
          <p14:tracePt t="112386" x="6323013" y="5116513"/>
          <p14:tracePt t="112403" x="6303963" y="5133975"/>
          <p14:tracePt t="112419" x="6303963" y="5143500"/>
          <p14:tracePt t="112436" x="6269038" y="5187950"/>
          <p14:tracePt t="112453" x="6251575" y="5214938"/>
          <p14:tracePt t="112470" x="6224588" y="5286375"/>
          <p14:tracePt t="112486" x="6215063" y="5330825"/>
          <p14:tracePt t="112503" x="6215063" y="5367338"/>
          <p14:tracePt t="112519" x="6215063" y="5456238"/>
          <p14:tracePt t="112536" x="6224588" y="5510213"/>
          <p14:tracePt t="112553" x="6251575" y="5562600"/>
          <p14:tracePt t="112569" x="6323013" y="5643563"/>
          <p14:tracePt t="112587" x="6384925" y="5697538"/>
          <p14:tracePt t="112603" x="6446838" y="5732463"/>
          <p14:tracePt t="112619" x="6599238" y="5786438"/>
          <p14:tracePt t="112636" x="6680200" y="5813425"/>
          <p14:tracePt t="112653" x="6759575" y="5813425"/>
          <p14:tracePt t="112670" x="6956425" y="5795963"/>
          <p14:tracePt t="112686" x="7054850" y="5759450"/>
          <p14:tracePt t="112703" x="7277100" y="5626100"/>
          <p14:tracePt t="112719" x="7367588" y="5537200"/>
          <p14:tracePt t="112736" x="7446963" y="5446713"/>
          <p14:tracePt t="112753" x="7510463" y="5375275"/>
        </p14:tracePtLst>
      </p14:laserTraceLst>
    </p:ext>
  </p:extLst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41</Words>
  <Application>Microsoft Office PowerPoint</Application>
  <PresentationFormat>On-screen Show (4:3)</PresentationFormat>
  <Paragraphs>12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نسق Office</vt:lpstr>
      <vt:lpstr>Female Reproductive System</vt:lpstr>
      <vt:lpstr>ADULT OVARY</vt:lpstr>
      <vt:lpstr>Ovarian Follicles</vt:lpstr>
      <vt:lpstr>1. Primordial Follicles</vt:lpstr>
      <vt:lpstr>2. Primary Follicles</vt:lpstr>
      <vt:lpstr>2. Primary Follicles</vt:lpstr>
      <vt:lpstr>3. Secondary (Antral) Follicles</vt:lpstr>
      <vt:lpstr>4. Mature (Graafian) Follicle</vt:lpstr>
      <vt:lpstr>Atretic Follicles</vt:lpstr>
      <vt:lpstr>Corpus Luteum</vt:lpstr>
      <vt:lpstr>Corpus Luteum</vt:lpstr>
      <vt:lpstr>Corpus Albicans</vt:lpstr>
    </vt:vector>
  </TitlesOfParts>
  <Company>HEAVEN KILLERS RELEASE GROUP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Female Reproductive System</dc:title>
  <dc:creator>Raeissa Elboraei</dc:creator>
  <cp:lastModifiedBy>ReemOoo4 ....</cp:lastModifiedBy>
  <cp:revision>3</cp:revision>
  <dcterms:created xsi:type="dcterms:W3CDTF">2020-03-29T13:40:35Z</dcterms:created>
  <dcterms:modified xsi:type="dcterms:W3CDTF">2020-03-29T23:08:03Z</dcterms:modified>
</cp:coreProperties>
</file>