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</p:sldIdLst>
  <p:sldSz cx="9144000" cy="6858000" type="screen4x3"/>
  <p:notesSz cx="6729413" cy="9926638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59" d="100"/>
          <a:sy n="59" d="100"/>
        </p:scale>
        <p:origin x="14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C3044-24F9-403B-819F-CFAA6256518C}" type="datetimeFigureOut">
              <a:rPr lang="ar-SA" smtClean="0"/>
              <a:t>07/08/1441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2339-AB13-43CC-B83A-C0A62DD26F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288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C3044-24F9-403B-819F-CFAA6256518C}" type="datetimeFigureOut">
              <a:rPr lang="ar-SA" smtClean="0"/>
              <a:t>07/08/1441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B2339-AB13-43CC-B83A-C0A62DD26F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125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Female Reproductive System</a:t>
            </a:r>
            <a:endParaRPr lang="en-US" dirty="0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62"/>
    </mc:Choice>
    <mc:Fallback xmlns="">
      <p:transition spd="slow" advTm="37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08" x="8562975" y="50546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Mammary Gland</a:t>
            </a: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0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23"/>
    </mc:Choice>
    <mc:Fallback xmlns="">
      <p:transition spd="slow" advTm="155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17" x="7402513" y="5000625"/>
          <p14:tracePt t="8730" x="7394575" y="4991100"/>
          <p14:tracePt t="8743" x="7385050" y="4973638"/>
          <p14:tracePt t="8754" x="7375525" y="4973638"/>
          <p14:tracePt t="8767" x="7348538" y="4965700"/>
          <p14:tracePt t="8779" x="7304088" y="4956175"/>
          <p14:tracePt t="8795" x="7224713" y="4938713"/>
          <p14:tracePt t="8812" x="7116763" y="4919663"/>
          <p14:tracePt t="8829" x="6616700" y="4741863"/>
          <p14:tracePt t="8845" x="6276975" y="4589463"/>
          <p14:tracePt t="8862" x="5965825" y="4411663"/>
          <p14:tracePt t="8879" x="5367338" y="3973513"/>
          <p14:tracePt t="8895" x="5126038" y="3732213"/>
          <p14:tracePt t="8912" x="4902200" y="3500438"/>
          <p14:tracePt t="8929" x="4572000" y="3062288"/>
          <p14:tracePt t="8945" x="4465638" y="2894013"/>
          <p14:tracePt t="8962" x="4348163" y="2679700"/>
          <p14:tracePt t="8979" x="4322763" y="2633663"/>
          <p14:tracePt t="8995" x="4313238" y="2608263"/>
          <p14:tracePt t="9366" x="4295775" y="2589213"/>
          <p14:tracePt t="9379" x="4276725" y="2562225"/>
          <p14:tracePt t="9392" x="4241800" y="2527300"/>
          <p14:tracePt t="9404" x="4187825" y="2473325"/>
          <p14:tracePt t="9415" x="4108450" y="2419350"/>
          <p14:tracePt t="9429" x="4000500" y="2347913"/>
          <p14:tracePt t="9445" x="3867150" y="2268538"/>
          <p14:tracePt t="9462" x="3741738" y="2179638"/>
          <p14:tracePt t="9479" x="3517900" y="2009775"/>
          <p14:tracePt t="9495" x="3438525" y="1965325"/>
          <p14:tracePt t="9512" x="3384550" y="1928813"/>
          <p14:tracePt t="9529" x="3322638" y="1893888"/>
          <p14:tracePt t="9545" x="3313113" y="1893888"/>
          <p14:tracePt t="9562" x="3303588" y="1893888"/>
          <p14:tracePt t="9579" x="3295650" y="1884363"/>
          <p14:tracePt t="9600" x="3286125" y="1874838"/>
          <p14:tracePt t="9612" x="3276600" y="1866900"/>
          <p14:tracePt t="9629" x="3259138" y="1857375"/>
          <p14:tracePt t="9645" x="3251200" y="1839913"/>
          <p14:tracePt t="9662" x="3251200" y="1830388"/>
          <p14:tracePt t="9679" x="3241675" y="1830388"/>
          <p14:tracePt t="9722" x="3232150" y="1830388"/>
          <p14:tracePt t="9747" x="3232150" y="1822450"/>
          <p14:tracePt t="9783" x="3232150" y="1812925"/>
          <p14:tracePt t="9795" x="3232150" y="1803400"/>
          <p14:tracePt t="9808" x="3268663" y="1795463"/>
          <p14:tracePt t="9821" x="3330575" y="1776413"/>
          <p14:tracePt t="9832" x="3419475" y="1741488"/>
          <p14:tracePt t="9845" x="3509963" y="1724025"/>
          <p14:tracePt t="9862" x="3608388" y="1714500"/>
          <p14:tracePt t="9879" x="3679825" y="1714500"/>
          <p14:tracePt t="9895" x="3822700" y="1704975"/>
          <p14:tracePt t="9912" x="3875088" y="1704975"/>
          <p14:tracePt t="9929" x="3911600" y="1704975"/>
          <p14:tracePt t="9946" x="3929063" y="1704975"/>
          <p14:tracePt t="9962" x="3938588" y="1704975"/>
          <p14:tracePt t="10653" x="3946525" y="1704975"/>
          <p14:tracePt t="10665" x="3965575" y="1704975"/>
          <p14:tracePt t="10678" x="3973513" y="1704975"/>
          <p14:tracePt t="10690" x="3990975" y="1704975"/>
          <p14:tracePt t="10701" x="4000500" y="1704975"/>
          <p14:tracePt t="10715" x="4010025" y="1704975"/>
          <p14:tracePt t="10729" x="4017963" y="1731963"/>
          <p14:tracePt t="10746" x="4027488" y="1751013"/>
          <p14:tracePt t="10762" x="4037013" y="1776413"/>
          <p14:tracePt t="10779" x="4044950" y="1857375"/>
          <p14:tracePt t="10796" x="4044950" y="1911350"/>
          <p14:tracePt t="10812" x="4044950" y="1990725"/>
          <p14:tracePt t="10829" x="4044950" y="2017713"/>
          <p14:tracePt t="10846" x="4044950" y="2036763"/>
          <p14:tracePt t="10863" x="4044950" y="2054225"/>
          <p14:tracePt t="11451" x="4044950" y="2044700"/>
          <p14:tracePt t="11597" x="4037013" y="2044700"/>
          <p14:tracePt t="11610" x="4037013" y="2054225"/>
          <p14:tracePt t="11633" x="4037013" y="2062163"/>
          <p14:tracePt t="11646" x="4037013" y="2071688"/>
          <p14:tracePt t="11657" x="4037013" y="2081213"/>
          <p14:tracePt t="11669" x="4037013" y="2089150"/>
          <p14:tracePt t="11682" x="4027488" y="2098675"/>
          <p14:tracePt t="11696" x="4027488" y="2108200"/>
          <p14:tracePt t="11731" x="4027488" y="2116138"/>
          <p14:tracePt t="12257" x="4037013" y="2116138"/>
          <p14:tracePt t="12270" x="4116388" y="2098675"/>
          <p14:tracePt t="12282" x="4268788" y="2081213"/>
          <p14:tracePt t="12295" x="4537075" y="2036763"/>
          <p14:tracePt t="12306" x="4848225" y="1982788"/>
          <p14:tracePt t="12318" x="5133975" y="1938338"/>
          <p14:tracePt t="12332" x="5367338" y="1911350"/>
          <p14:tracePt t="12346" x="5554663" y="1884363"/>
          <p14:tracePt t="12363" x="5670550" y="1884363"/>
          <p14:tracePt t="12380" x="5751513" y="1884363"/>
          <p14:tracePt t="12396" x="5830888" y="1884363"/>
          <p14:tracePt t="12413" x="5840413" y="1884363"/>
          <p14:tracePt t="12430" x="5848350" y="1884363"/>
          <p14:tracePt t="12453" x="5848350" y="1893888"/>
          <p14:tracePt t="12467" x="5857875" y="1893888"/>
          <p14:tracePt t="12480" x="5857875" y="1901825"/>
          <p14:tracePt t="12496" x="5867400" y="1901825"/>
          <p14:tracePt t="12513" x="5867400" y="1911350"/>
          <p14:tracePt t="12541" x="5867400" y="1919288"/>
          <p14:tracePt t="12576" x="5884863" y="1919288"/>
          <p14:tracePt t="12589" x="5894388" y="1928813"/>
          <p14:tracePt t="12600" x="5902325" y="1928813"/>
          <p14:tracePt t="12724" x="5894388" y="1928813"/>
          <p14:tracePt t="12748" x="5884863" y="1938338"/>
          <p14:tracePt t="12784" x="5875338" y="1938338"/>
          <p14:tracePt t="12797" x="5875338" y="1946275"/>
          <p14:tracePt t="12822" x="5867400" y="1946275"/>
          <p14:tracePt t="12835" x="5857875" y="1946275"/>
          <p14:tracePt t="12859" x="5848350" y="1946275"/>
          <p14:tracePt t="12882" x="5848350" y="1955800"/>
          <p14:tracePt t="13091" x="5848350" y="1965325"/>
          <p14:tracePt t="13177" x="5848350" y="1973263"/>
          <p14:tracePt t="13189" x="5848350" y="1982788"/>
          <p14:tracePt t="13202" x="5848350" y="1990725"/>
          <p14:tracePt t="13214" x="5848350" y="2000250"/>
          <p14:tracePt t="13251" x="5848350" y="2009775"/>
          <p14:tracePt t="13496" x="5857875" y="2009775"/>
          <p14:tracePt t="13607" x="5867400" y="2009775"/>
          <p14:tracePt t="13864" x="5884863" y="2009775"/>
          <p14:tracePt t="13875" x="5938838" y="2009775"/>
          <p14:tracePt t="13888" x="6018213" y="2027238"/>
          <p14:tracePt t="13899" x="6161088" y="2062163"/>
          <p14:tracePt t="13914" x="6394450" y="2133600"/>
          <p14:tracePt t="13930" x="6634163" y="2187575"/>
          <p14:tracePt t="13947" x="6884988" y="2276475"/>
          <p14:tracePt t="13963" x="7296150" y="2357438"/>
          <p14:tracePt t="13980" x="7456488" y="2366963"/>
          <p14:tracePt t="13997" x="7661275" y="2366963"/>
          <p14:tracePt t="14013" x="7724775" y="2366963"/>
          <p14:tracePt t="14031" x="7742238" y="2366963"/>
          <p14:tracePt t="14047" x="7751763" y="2366963"/>
          <p14:tracePt t="14108" x="7742238" y="2366963"/>
          <p14:tracePt t="14120" x="7724775" y="2366963"/>
          <p14:tracePt t="14146" x="7715250" y="2366963"/>
          <p14:tracePt t="14169" x="7705725" y="2366963"/>
          <p14:tracePt t="14646" x="7697788" y="2366963"/>
          <p14:tracePt t="14683" x="7688263" y="2366963"/>
          <p14:tracePt t="14795" x="7688263" y="2374900"/>
          <p14:tracePt t="14831" x="7688263" y="2384425"/>
          <p14:tracePt t="14941" x="7688263" y="2393950"/>
          <p14:tracePt t="14953" x="7680325" y="2393950"/>
          <p14:tracePt t="14965" x="7661275" y="2393950"/>
          <p14:tracePt t="14977" x="7626350" y="2411413"/>
          <p14:tracePt t="14990" x="7562850" y="2419350"/>
          <p14:tracePt t="15002" x="7473950" y="2438400"/>
          <p14:tracePt t="15014" x="7375525" y="2465388"/>
          <p14:tracePt t="15031" x="7242175" y="2473325"/>
          <p14:tracePt t="15047" x="7108825" y="2482850"/>
          <p14:tracePt t="15064" x="6848475" y="2490788"/>
          <p14:tracePt t="15080" x="6769100" y="2490788"/>
          <p14:tracePt t="15097" x="6697663" y="2490788"/>
          <p14:tracePt t="15114" x="6626225" y="2482850"/>
          <p14:tracePt t="15130" x="6608763" y="2473325"/>
          <p14:tracePt t="15147" x="6589713" y="2473325"/>
          <p14:tracePt t="15164" x="6562725" y="2465388"/>
          <p14:tracePt t="15181" x="6545263" y="2455863"/>
          <p14:tracePt t="15197" x="6527800" y="2455863"/>
          <p14:tracePt t="15214" x="6500813" y="2446338"/>
          <p14:tracePt t="15231" x="6491288" y="2438400"/>
          <p14:tracePt t="15247" x="6483350" y="2438400"/>
          <p14:tracePt t="15296" x="6473825" y="2438400"/>
          <p14:tracePt t="15393" x="6465888" y="2446338"/>
          <p14:tracePt t="15407" x="6456363" y="2446338"/>
          <p14:tracePt t="15418" x="6446838" y="2446338"/>
          <p14:tracePt t="15444" x="6429375" y="2446338"/>
          <p14:tracePt t="15468" x="6419850" y="2446338"/>
          <p14:tracePt t="15480" x="6411913" y="2438400"/>
          <p14:tracePt t="15492" x="6402388" y="2419350"/>
          <p14:tracePt t="15504" x="6394450" y="2384425"/>
          <p14:tracePt t="15517" x="6375400" y="2339975"/>
          <p14:tracePt t="15531" x="6367463" y="2312988"/>
          <p14:tracePt t="15547" x="6348413" y="2295525"/>
          <p14:tracePt t="15566" x="6348413" y="2286000"/>
          <p14:tracePt t="15591" x="6340475" y="2286000"/>
          <p14:tracePt t="15615" x="6340475" y="2276475"/>
          <p14:tracePt t="15627" x="6330950" y="2268538"/>
          <p14:tracePt t="15641" x="6323013" y="2259013"/>
          <p14:tracePt t="15677" x="6323013" y="2251075"/>
          <p14:tracePt t="15947" x="6330950" y="2251075"/>
          <p14:tracePt t="15969" x="6340475" y="2251075"/>
          <p14:tracePt t="15994" x="6348413" y="2259013"/>
          <p14:tracePt t="16007" x="6357938" y="2259013"/>
          <p14:tracePt t="16031" x="6367463" y="2259013"/>
          <p14:tracePt t="16046" x="6394450" y="2259013"/>
          <p14:tracePt t="16057" x="6429375" y="2268538"/>
          <p14:tracePt t="16067" x="6500813" y="2286000"/>
          <p14:tracePt t="16081" x="6616700" y="2312988"/>
          <p14:tracePt t="16097" x="6769100" y="2330450"/>
          <p14:tracePt t="16114" x="6983413" y="2357438"/>
          <p14:tracePt t="16131" x="7340600" y="2384425"/>
          <p14:tracePt t="16148" x="7483475" y="2401888"/>
          <p14:tracePt t="16164" x="7626350" y="2428875"/>
          <p14:tracePt t="16181" x="7831138" y="2455863"/>
          <p14:tracePt t="16198" x="7920038" y="2465388"/>
          <p14:tracePt t="16214" x="8027988" y="2500313"/>
          <p14:tracePt t="16231" x="8054975" y="2509838"/>
          <p14:tracePt t="16247" x="8062913" y="2517775"/>
          <p14:tracePt t="16265" x="8081963" y="2527300"/>
          <p14:tracePt t="16281" x="8081963" y="2536825"/>
          <p14:tracePt t="16297" x="8081963" y="2544763"/>
          <p14:tracePt t="16741" x="8081963" y="2536825"/>
          <p14:tracePt t="16755" x="8081963" y="2527300"/>
          <p14:tracePt t="16766" x="8089900" y="2500313"/>
          <p14:tracePt t="16779" x="8089900" y="2473325"/>
          <p14:tracePt t="16790" x="8108950" y="2428875"/>
          <p14:tracePt t="16803" x="8126413" y="2384425"/>
          <p14:tracePt t="16815" x="8143875" y="2357438"/>
          <p14:tracePt t="16831" x="8161338" y="2330450"/>
          <p14:tracePt t="16848" x="8170863" y="2303463"/>
          <p14:tracePt t="16864" x="8188325" y="2286000"/>
          <p14:tracePt t="16881" x="8205788" y="2286000"/>
          <p14:tracePt t="16898" x="8215313" y="2286000"/>
          <p14:tracePt t="16914" x="8224838" y="2276475"/>
          <p14:tracePt t="16931" x="8232775" y="2276475"/>
          <p14:tracePt t="16949" x="8242300" y="2276475"/>
          <p14:tracePt t="17135" x="8259763" y="2276475"/>
          <p14:tracePt t="17146" x="8277225" y="2259013"/>
          <p14:tracePt t="17158" x="8304213" y="2241550"/>
          <p14:tracePt t="17171" x="8313738" y="2224088"/>
          <p14:tracePt t="17194" x="8323263" y="2214563"/>
          <p14:tracePt t="17770" x="8323263" y="2232025"/>
          <p14:tracePt t="17782" x="8323263" y="2251075"/>
          <p14:tracePt t="17796" x="8323263" y="2268538"/>
          <p14:tracePt t="17808" x="8323263" y="2286000"/>
          <p14:tracePt t="17820" x="8323263" y="2295525"/>
          <p14:tracePt t="17844" x="8323263" y="2312988"/>
          <p14:tracePt t="17868" x="8323263" y="2330450"/>
          <p14:tracePt t="17881" x="8323263" y="2339975"/>
          <p14:tracePt t="17894" x="8323263" y="2347913"/>
          <p14:tracePt t="17906" x="8323263" y="2357438"/>
          <p14:tracePt t="17918" x="8323263" y="2366963"/>
          <p14:tracePt t="17931" x="8323263" y="2374900"/>
          <p14:tracePt t="18015" x="8331200" y="2374900"/>
          <p14:tracePt t="18027" x="8340725" y="2357438"/>
          <p14:tracePt t="18041" x="8348663" y="2339975"/>
          <p14:tracePt t="18054" x="8367713" y="2303463"/>
          <p14:tracePt t="18066" x="8367713" y="2276475"/>
          <p14:tracePt t="18081" x="8375650" y="2259013"/>
          <p14:tracePt t="18098" x="8385175" y="2251075"/>
          <p14:tracePt t="18115" x="8385175" y="2241550"/>
          <p14:tracePt t="18187" x="8385175" y="2259013"/>
          <p14:tracePt t="18211" x="8385175" y="2268538"/>
          <p14:tracePt t="18224" x="8375650" y="2268538"/>
          <p14:tracePt t="18420" x="8367713" y="2268538"/>
          <p14:tracePt t="18469" x="8358188" y="2268538"/>
          <p14:tracePt t="18495" x="8340725" y="2276475"/>
          <p14:tracePt t="18505" x="8313738" y="2286000"/>
          <p14:tracePt t="18518" x="8259763" y="2303463"/>
          <p14:tracePt t="18529" x="8170863" y="2347913"/>
          <p14:tracePt t="18543" x="8027988" y="2393950"/>
          <p14:tracePt t="18554" x="7751763" y="2482850"/>
          <p14:tracePt t="18568" x="7429500" y="2562225"/>
          <p14:tracePt t="18581" x="7116763" y="2608263"/>
          <p14:tracePt t="18598" x="6786563" y="2643188"/>
          <p14:tracePt t="18615" x="6510338" y="2652713"/>
          <p14:tracePt t="18632" x="6062663" y="2652713"/>
          <p14:tracePt t="18648" x="5894388" y="2625725"/>
          <p14:tracePt t="18665" x="5661025" y="2562225"/>
          <p14:tracePt t="18682" x="5599113" y="2527300"/>
          <p14:tracePt t="18698" x="5554663" y="2490788"/>
          <p14:tracePt t="18715" x="5518150" y="2428875"/>
          <p14:tracePt t="18732" x="5518150" y="2411413"/>
          <p14:tracePt t="18748" x="5518150" y="2393950"/>
          <p14:tracePt t="18765" x="5510213" y="2374900"/>
          <p14:tracePt t="18946" x="5518150" y="2374900"/>
          <p14:tracePt t="19191" x="5527675" y="2374900"/>
          <p14:tracePt t="19228" x="5537200" y="2374900"/>
          <p14:tracePt t="19240" x="5554663" y="2374900"/>
          <p14:tracePt t="19253" x="5581650" y="2374900"/>
          <p14:tracePt t="19265" x="5643563" y="2374900"/>
          <p14:tracePt t="19278" x="5741988" y="2374900"/>
          <p14:tracePt t="19291" x="5894388" y="2393950"/>
          <p14:tracePt t="19302" x="6143625" y="2393950"/>
          <p14:tracePt t="19315" x="6438900" y="2393950"/>
          <p14:tracePt t="19332" x="6724650" y="2419350"/>
          <p14:tracePt t="19348" x="6973888" y="2438400"/>
          <p14:tracePt t="19365" x="7358063" y="2446338"/>
          <p14:tracePt t="19382" x="7466013" y="2455863"/>
          <p14:tracePt t="19399" x="7545388" y="2465388"/>
          <p14:tracePt t="19415" x="7634288" y="2473325"/>
          <p14:tracePt t="19432" x="7643813" y="2482850"/>
          <p14:tracePt t="19449" x="7653338" y="2482850"/>
          <p14:tracePt t="19465" x="7653338" y="2490788"/>
          <p14:tracePt t="19559" x="7653338" y="2500313"/>
          <p14:tracePt t="19575" x="7634288" y="2500313"/>
          <p14:tracePt t="19584" x="7616825" y="2500313"/>
          <p14:tracePt t="19596" x="7589838" y="2500313"/>
          <p14:tracePt t="19609" x="7527925" y="2500313"/>
          <p14:tracePt t="19621" x="7439025" y="2482850"/>
          <p14:tracePt t="19633" x="7323138" y="2465388"/>
          <p14:tracePt t="19649" x="7180263" y="2428875"/>
          <p14:tracePt t="19665" x="6991350" y="2411413"/>
          <p14:tracePt t="19682" x="6705600" y="2366963"/>
          <p14:tracePt t="19699" x="6608763" y="2347913"/>
          <p14:tracePt t="19715" x="6527800" y="2322513"/>
          <p14:tracePt t="19732" x="6438900" y="2312988"/>
          <p14:tracePt t="19748" x="6419850" y="2303463"/>
          <p14:tracePt t="19765" x="6411913" y="2303463"/>
          <p14:tracePt t="19782" x="6402388" y="2303463"/>
          <p14:tracePt t="19799" x="6402388" y="2295525"/>
          <p14:tracePt t="19841" x="6411913" y="2295525"/>
          <p14:tracePt t="19852" x="6438900" y="2295525"/>
          <p14:tracePt t="19866" x="6473825" y="2295525"/>
          <p14:tracePt t="19878" x="6527800" y="2295525"/>
          <p14:tracePt t="19890" x="6608763" y="2303463"/>
          <p14:tracePt t="19903" x="6724650" y="2330450"/>
          <p14:tracePt t="19915" x="6848475" y="2357438"/>
          <p14:tracePt t="19932" x="7000875" y="2393950"/>
          <p14:tracePt t="19949" x="7205663" y="2446338"/>
          <p14:tracePt t="19965" x="7653338" y="2500313"/>
          <p14:tracePt t="19982" x="7831138" y="2509838"/>
          <p14:tracePt t="19999" x="7983538" y="2509838"/>
          <p14:tracePt t="20015" x="8188325" y="2509838"/>
          <p14:tracePt t="20032" x="8242300" y="2509838"/>
          <p14:tracePt t="20049" x="8286750" y="2509838"/>
          <p14:tracePt t="20123" x="8277225" y="2509838"/>
          <p14:tracePt t="20146" x="8269288" y="2509838"/>
          <p14:tracePt t="20170" x="8259763" y="2509838"/>
          <p14:tracePt t="20956" x="8259763" y="2500313"/>
          <p14:tracePt t="20981" x="8259763" y="2490788"/>
          <p14:tracePt t="21004" x="8259763" y="2482850"/>
          <p14:tracePt t="21017" x="8259763" y="2465388"/>
          <p14:tracePt t="21030" x="8259763" y="2446338"/>
          <p14:tracePt t="21042" x="8259763" y="2438400"/>
          <p14:tracePt t="21053" x="8259763" y="2419350"/>
          <p14:tracePt t="21067" x="8259763" y="2401888"/>
          <p14:tracePt t="21082" x="8259763" y="2393950"/>
          <p14:tracePt t="21099" x="8269288" y="2374900"/>
          <p14:tracePt t="21116" x="8277225" y="2339975"/>
          <p14:tracePt t="21133" x="8286750" y="2322513"/>
          <p14:tracePt t="21149" x="8286750" y="2295525"/>
          <p14:tracePt t="21166" x="8296275" y="2259013"/>
          <p14:tracePt t="21183" x="8304213" y="2251075"/>
          <p14:tracePt t="21199" x="8304213" y="2241550"/>
          <p14:tracePt t="21216" x="8304213" y="2232025"/>
          <p14:tracePt t="21583" x="8323263" y="2232025"/>
          <p14:tracePt t="21594" x="8331200" y="2241550"/>
          <p14:tracePt t="21605" x="8348663" y="2251075"/>
          <p14:tracePt t="21618" x="8375650" y="2268538"/>
          <p14:tracePt t="21632" x="8402638" y="2295525"/>
          <p14:tracePt t="21649" x="8420100" y="2312988"/>
          <p14:tracePt t="21666" x="8456613" y="2357438"/>
          <p14:tracePt t="21682" x="8466138" y="2384425"/>
          <p14:tracePt t="21699" x="8483600" y="2401888"/>
          <p14:tracePt t="21716" x="8518525" y="2446338"/>
          <p14:tracePt t="21733" x="8528050" y="2465388"/>
          <p14:tracePt t="21749" x="8545513" y="2482850"/>
          <p14:tracePt t="21766" x="8582025" y="2527300"/>
          <p14:tracePt t="21783" x="8599488" y="2544763"/>
          <p14:tracePt t="21799" x="8609013" y="2554288"/>
          <p14:tracePt t="21816" x="8626475" y="2571750"/>
          <p14:tracePt t="21833" x="8643938" y="2589213"/>
          <p14:tracePt t="21851" x="8661400" y="2608263"/>
          <p14:tracePt t="21866" x="8670925" y="2608263"/>
          <p14:tracePt t="21883" x="8680450" y="2616200"/>
          <p14:tracePt t="21899" x="8688388" y="2625725"/>
          <p14:tracePt t="21916" x="8697913" y="2633663"/>
          <p14:tracePt t="22009" x="8705850" y="2643188"/>
          <p14:tracePt t="22020" x="8715375" y="2643188"/>
          <p14:tracePt t="22034" x="8724900" y="2652713"/>
          <p14:tracePt t="22045" x="8724900" y="2660650"/>
          <p14:tracePt t="22057" x="8724900" y="2670175"/>
          <p14:tracePt t="22069" x="8732838" y="2679700"/>
          <p14:tracePt t="22083" x="8732838" y="2687638"/>
          <p14:tracePt t="22099" x="8742363" y="2687638"/>
          <p14:tracePt t="22116" x="8751888" y="2697163"/>
          <p14:tracePt t="22133" x="8751888" y="2714625"/>
          <p14:tracePt t="22149" x="8759825" y="2714625"/>
          <p14:tracePt t="22166" x="8759825" y="2724150"/>
          <p14:tracePt t="22183" x="8769350" y="2741613"/>
          <p14:tracePt t="22205" x="8777288" y="2759075"/>
          <p14:tracePt t="22548" x="8777288" y="2768600"/>
          <p14:tracePt t="22561" x="8786813" y="2776538"/>
          <p14:tracePt t="22573" x="8796338" y="2795588"/>
          <p14:tracePt t="22584" x="8796338" y="2813050"/>
          <p14:tracePt t="22599" x="8804275" y="2822575"/>
          <p14:tracePt t="22616" x="8813800" y="2847975"/>
          <p14:tracePt t="22633" x="8823325" y="2857500"/>
          <p14:tracePt t="22649" x="8831263" y="2901950"/>
          <p14:tracePt t="22666" x="8840788" y="2911475"/>
          <p14:tracePt t="22683" x="8848725" y="2955925"/>
          <p14:tracePt t="22699" x="8848725" y="2982913"/>
          <p14:tracePt t="22716" x="8858250" y="3000375"/>
          <p14:tracePt t="22733" x="8867775" y="3017838"/>
          <p14:tracePt t="22749" x="8867775" y="3027363"/>
          <p14:tracePt t="22766" x="8867775" y="3036888"/>
          <p14:tracePt t="22783" x="8875713" y="3054350"/>
          <p14:tracePt t="22799" x="8875713" y="3062288"/>
          <p14:tracePt t="22842" x="8875713" y="3071813"/>
          <p14:tracePt t="22867" x="8875713" y="3081338"/>
          <p14:tracePt t="23234" x="8875713" y="3089275"/>
          <p14:tracePt t="23258" x="8875713" y="3108325"/>
          <p14:tracePt t="23272" x="8875713" y="3125788"/>
          <p14:tracePt t="23283" x="8875713" y="3143250"/>
          <p14:tracePt t="23295" x="8875713" y="3160713"/>
          <p14:tracePt t="23306" x="8875713" y="3187700"/>
          <p14:tracePt t="23319" x="8875713" y="3224213"/>
          <p14:tracePt t="23333" x="8875713" y="3251200"/>
          <p14:tracePt t="23350" x="8875713" y="3286125"/>
          <p14:tracePt t="23366" x="8867775" y="3313113"/>
          <p14:tracePt t="23383" x="8858250" y="3357563"/>
          <p14:tracePt t="23400" x="8848725" y="3375025"/>
          <p14:tracePt t="23416" x="8848725" y="3384550"/>
          <p14:tracePt t="23433" x="8840788" y="3402013"/>
          <p14:tracePt t="23450" x="8831263" y="3402013"/>
          <p14:tracePt t="23492" x="8823325" y="3411538"/>
          <p14:tracePt t="23516" x="8813800" y="3411538"/>
          <p14:tracePt t="23528" x="8804275" y="3411538"/>
          <p14:tracePt t="23552" x="8796338" y="3411538"/>
          <p14:tracePt t="23565" x="8777288" y="3411538"/>
          <p14:tracePt t="23577" x="8769350" y="3402013"/>
          <p14:tracePt t="23590" x="8751888" y="3394075"/>
          <p14:tracePt t="23604" x="8742363" y="3384550"/>
          <p14:tracePt t="23616" x="8732838" y="3375025"/>
          <p14:tracePt t="23633" x="8715375" y="3367088"/>
          <p14:tracePt t="23650" x="8705850" y="3357563"/>
          <p14:tracePt t="23666" x="8688388" y="3330575"/>
          <p14:tracePt t="23683" x="8670925" y="3322638"/>
          <p14:tracePt t="23700" x="8653463" y="3286125"/>
          <p14:tracePt t="23717" x="8643938" y="3268663"/>
          <p14:tracePt t="23733" x="8634413" y="3259138"/>
          <p14:tracePt t="23750" x="8626475" y="3241675"/>
          <p14:tracePt t="23772" x="8616950" y="3224213"/>
          <p14:tracePt t="23784" x="8609013" y="3205163"/>
          <p14:tracePt t="23800" x="8609013" y="3197225"/>
          <p14:tracePt t="23817" x="8599488" y="3179763"/>
          <p14:tracePt t="23833" x="8589963" y="3179763"/>
          <p14:tracePt t="23850" x="8589963" y="3170238"/>
          <p14:tracePt t="23866" x="8589963" y="3160713"/>
          <p14:tracePt t="23883" x="8589963" y="3152775"/>
          <p14:tracePt t="23900" x="8589963" y="3143250"/>
          <p14:tracePt t="23917" x="8589963" y="3125788"/>
          <p14:tracePt t="23934" x="8589963" y="3108325"/>
          <p14:tracePt t="23950" x="8582025" y="3089275"/>
          <p14:tracePt t="23967" x="8582025" y="3081338"/>
          <p14:tracePt t="23983" x="8562975" y="3036888"/>
          <p14:tracePt t="24000" x="8562975" y="3009900"/>
          <p14:tracePt t="24017" x="8562975" y="2973388"/>
          <p14:tracePt t="24033" x="8545513" y="2857500"/>
          <p14:tracePt t="24050" x="8537575" y="2822575"/>
          <p14:tracePt t="24067" x="8501063" y="2714625"/>
          <p14:tracePt t="24083" x="8491538" y="2687638"/>
          <p14:tracePt t="24100" x="8483600" y="2643188"/>
          <p14:tracePt t="24117" x="8474075" y="2581275"/>
          <p14:tracePt t="24133" x="8466138" y="2536825"/>
          <p14:tracePt t="24150" x="8456613" y="2517775"/>
          <p14:tracePt t="24167" x="8439150" y="2473325"/>
          <p14:tracePt t="24183" x="8439150" y="2455863"/>
          <p14:tracePt t="24200" x="8439150" y="2446338"/>
          <p14:tracePt t="24217" x="8429625" y="2438400"/>
          <p14:tracePt t="24233" x="8429625" y="2428875"/>
          <p14:tracePt t="24250" x="8420100" y="2428875"/>
          <p14:tracePt t="24373" x="8420100" y="2438400"/>
          <p14:tracePt t="24386" x="8420100" y="2446338"/>
          <p14:tracePt t="24421" x="8420100" y="2455863"/>
          <p14:tracePt t="24434" x="8420100" y="2473325"/>
          <p14:tracePt t="24446" x="8420100" y="2482850"/>
          <p14:tracePt t="24459" x="8420100" y="2500313"/>
          <p14:tracePt t="24471" x="8429625" y="2527300"/>
          <p14:tracePt t="24483" x="8439150" y="2554288"/>
          <p14:tracePt t="24500" x="8447088" y="2589213"/>
          <p14:tracePt t="24517" x="8447088" y="2625725"/>
          <p14:tracePt t="24533" x="8466138" y="2732088"/>
          <p14:tracePt t="24550" x="8474075" y="2795588"/>
          <p14:tracePt t="24567" x="8483600" y="2857500"/>
          <p14:tracePt t="24584" x="8483600" y="2911475"/>
          <p14:tracePt t="24600" x="8483600" y="2928938"/>
          <p14:tracePt t="24617" x="8483600" y="2946400"/>
          <p14:tracePt t="24633" x="8483600" y="2955925"/>
          <p14:tracePt t="24925" x="8491538" y="2955925"/>
          <p14:tracePt t="25207" x="8483600" y="2965450"/>
          <p14:tracePt t="25219" x="8466138" y="2965450"/>
          <p14:tracePt t="25231" x="8447088" y="2965450"/>
          <p14:tracePt t="25241" x="8420100" y="2973388"/>
          <p14:tracePt t="25256" x="8402638" y="2973388"/>
          <p14:tracePt t="25268" x="8385175" y="2973388"/>
          <p14:tracePt t="25284" x="8375650" y="2973388"/>
          <p14:tracePt t="25301" x="8375650" y="2982913"/>
          <p14:tracePt t="25317" x="8358188" y="3017838"/>
          <p14:tracePt t="25334" x="8348663" y="3044825"/>
          <p14:tracePt t="25350" x="8340725" y="3081338"/>
          <p14:tracePt t="25367" x="8331200" y="3143250"/>
          <p14:tracePt t="25384" x="8323263" y="3187700"/>
          <p14:tracePt t="25400" x="8313738" y="3241675"/>
          <p14:tracePt t="25417" x="8296275" y="3340100"/>
          <p14:tracePt t="25434" x="8296275" y="3375025"/>
          <p14:tracePt t="25450" x="8269288" y="3438525"/>
          <p14:tracePt t="25467" x="8259763" y="3465513"/>
          <p14:tracePt t="25484" x="8259763" y="3482975"/>
          <p14:tracePt t="25586" x="8277225" y="3482975"/>
          <p14:tracePt t="25599" x="8286750" y="3490913"/>
          <p14:tracePt t="25613" x="8304213" y="3490913"/>
          <p14:tracePt t="25623" x="8313738" y="3490913"/>
          <p14:tracePt t="25635" x="8323263" y="3490913"/>
          <p14:tracePt t="25650" x="8340725" y="3490913"/>
          <p14:tracePt t="25667" x="8358188" y="3490913"/>
          <p14:tracePt t="25684" x="8394700" y="3473450"/>
          <p14:tracePt t="25701" x="8412163" y="3446463"/>
          <p14:tracePt t="25717" x="8412163" y="3438525"/>
          <p14:tracePt t="25734" x="8429625" y="3402013"/>
          <p14:tracePt t="25750" x="8439150" y="3367088"/>
          <p14:tracePt t="25767" x="8447088" y="3330575"/>
          <p14:tracePt t="25784" x="8456613" y="3241675"/>
          <p14:tracePt t="25800" x="8456613" y="3205163"/>
          <p14:tracePt t="25817" x="8456613" y="3170238"/>
          <p14:tracePt t="25843" x="8456613" y="3160713"/>
          <p14:tracePt t="25855" x="8447088" y="3160713"/>
          <p14:tracePt t="25880" x="8439150" y="3160713"/>
          <p14:tracePt t="25892" x="8429625" y="3160713"/>
          <p14:tracePt t="25916" x="8420100" y="3160713"/>
          <p14:tracePt t="25978" x="8412163" y="3160713"/>
          <p14:tracePt t="26002" x="8402638" y="3160713"/>
          <p14:tracePt t="26014" x="8394700" y="3160713"/>
          <p14:tracePt t="26026" x="8385175" y="3152775"/>
          <p14:tracePt t="26039" x="8375650" y="3152775"/>
          <p14:tracePt t="26052" x="8367713" y="3125788"/>
          <p14:tracePt t="26067" x="8348663" y="3108325"/>
          <p14:tracePt t="26084" x="8348663" y="3089275"/>
          <p14:tracePt t="26101" x="8331200" y="2990850"/>
          <p14:tracePt t="26117" x="8331200" y="2911475"/>
          <p14:tracePt t="26134" x="8331200" y="2830513"/>
          <p14:tracePt t="26151" x="8331200" y="2705100"/>
          <p14:tracePt t="26167" x="8331200" y="2679700"/>
          <p14:tracePt t="26184" x="8331200" y="2660650"/>
          <p14:tracePt t="26201" x="8331200" y="2625725"/>
          <p14:tracePt t="26235" x="8323263" y="2608263"/>
          <p14:tracePt t="26248" x="8304213" y="2608263"/>
          <p14:tracePt t="26260" x="8296275" y="2581275"/>
          <p14:tracePt t="26272" x="8269288" y="2571750"/>
          <p14:tracePt t="26284" x="8251825" y="2554288"/>
          <p14:tracePt t="26300" x="8224838" y="2536825"/>
          <p14:tracePt t="26317" x="8197850" y="2517775"/>
          <p14:tracePt t="26334" x="8153400" y="2500313"/>
          <p14:tracePt t="26351" x="8134350" y="2490788"/>
          <p14:tracePt t="26367" x="8099425" y="2482850"/>
          <p14:tracePt t="26384" x="8072438" y="2473325"/>
          <p14:tracePt t="26401" x="8054975" y="2473325"/>
          <p14:tracePt t="26518" x="8062913" y="2473325"/>
          <p14:tracePt t="26528" x="8072438" y="2455863"/>
          <p14:tracePt t="26542" x="8099425" y="2438400"/>
          <p14:tracePt t="26554" x="8108950" y="2401888"/>
          <p14:tracePt t="26567" x="8126413" y="2393950"/>
          <p14:tracePt t="26584" x="8126413" y="2384425"/>
          <p14:tracePt t="26602" x="8126413" y="2374900"/>
          <p14:tracePt t="26617" x="8116888" y="2374900"/>
          <p14:tracePt t="26640" x="8108950" y="2374900"/>
          <p14:tracePt t="26652" x="8089900" y="2374900"/>
          <p14:tracePt t="26677" x="8072438" y="2374900"/>
          <p14:tracePt t="26688" x="8062913" y="2374900"/>
          <p14:tracePt t="26702" x="8054975" y="2374900"/>
          <p14:tracePt t="26717" x="8037513" y="2384425"/>
          <p14:tracePt t="26734" x="8018463" y="2384425"/>
          <p14:tracePt t="26751" x="7983538" y="2401888"/>
          <p14:tracePt t="26767" x="7966075" y="2401888"/>
          <p14:tracePt t="26784" x="7956550" y="2401888"/>
          <p14:tracePt t="26801" x="7929563" y="2401888"/>
          <p14:tracePt t="26817" x="7920038" y="2401888"/>
          <p14:tracePt t="26834" x="7912100" y="2401888"/>
          <p14:tracePt t="26851" x="7902575" y="2401888"/>
          <p14:tracePt t="26873" x="7902575" y="2393950"/>
          <p14:tracePt t="26945" x="7894638" y="2401888"/>
          <p14:tracePt t="26957" x="7875588" y="2419350"/>
          <p14:tracePt t="26970" x="7867650" y="2455863"/>
          <p14:tracePt t="26982" x="7848600" y="2482850"/>
          <p14:tracePt t="26994" x="7823200" y="2527300"/>
          <p14:tracePt t="27008" x="7813675" y="2581275"/>
          <p14:tracePt t="27019" x="7804150" y="2643188"/>
          <p14:tracePt t="27034" x="7804150" y="2705100"/>
          <p14:tracePt t="27051" x="7804150" y="2786063"/>
          <p14:tracePt t="27067" x="7831138" y="2867025"/>
          <p14:tracePt t="27068" x="7867650" y="2965450"/>
          <p14:tracePt t="27084" x="7902575" y="3044825"/>
          <p14:tracePt t="27101" x="7939088" y="3098800"/>
          <p14:tracePt t="27118" x="8010525" y="3187700"/>
          <p14:tracePt t="27134" x="8045450" y="3205163"/>
          <p14:tracePt t="27151" x="8089900" y="3232150"/>
          <p14:tracePt t="27168" x="8161338" y="3276600"/>
          <p14:tracePt t="27184" x="8215313" y="3295650"/>
          <p14:tracePt t="27201" x="8242300" y="3303588"/>
          <p14:tracePt t="27217" x="8277225" y="3303588"/>
          <p14:tracePt t="27234" x="8286750" y="3313113"/>
          <p14:tracePt t="27251" x="8296275" y="3313113"/>
          <p14:tracePt t="27268" x="8304213" y="3322638"/>
          <p14:tracePt t="27288" x="8323263" y="3330575"/>
          <p14:tracePt t="27301" x="8331200" y="3340100"/>
          <p14:tracePt t="27318" x="8348663" y="3348038"/>
          <p14:tracePt t="27334" x="8367713" y="3348038"/>
          <p14:tracePt t="27351" x="8439150" y="3259138"/>
          <p14:tracePt t="27368" x="8491538" y="3160713"/>
          <p14:tracePt t="27384" x="8545513" y="3009900"/>
          <p14:tracePt t="27401" x="8609013" y="2732088"/>
          <p14:tracePt t="27418" x="8609013" y="2616200"/>
          <p14:tracePt t="27434" x="8589963" y="2490788"/>
          <p14:tracePt t="27451" x="8555038" y="2330450"/>
          <p14:tracePt t="27468" x="8537575" y="2268538"/>
          <p14:tracePt t="27484" x="8518525" y="2179638"/>
          <p14:tracePt t="27501" x="8510588" y="2143125"/>
          <p14:tracePt t="27518" x="8510588" y="2116138"/>
          <p14:tracePt t="27535" x="8510588" y="2081213"/>
          <p14:tracePt t="27551" x="8510588" y="2062163"/>
          <p14:tracePt t="27568" x="8528050" y="2027238"/>
          <p14:tracePt t="27584" x="8589963" y="1946275"/>
          <p14:tracePt t="27601" x="8609013" y="1911350"/>
          <p14:tracePt t="27618" x="8626475" y="1901825"/>
          <p14:tracePt t="27634" x="8626475" y="1893888"/>
          <p14:tracePt t="27655" x="8634413" y="1893888"/>
          <p14:tracePt t="27706" x="8643938" y="1911350"/>
          <p14:tracePt t="27731" x="8653463" y="1928813"/>
          <p14:tracePt t="27742" x="8661400" y="1946275"/>
          <p14:tracePt t="27754" x="8661400" y="1965325"/>
          <p14:tracePt t="27766" x="8670925" y="1982788"/>
          <p14:tracePt t="27779" x="8680450" y="2017713"/>
          <p14:tracePt t="27791" x="8688388" y="2044700"/>
          <p14:tracePt t="27803" x="8697913" y="2062163"/>
          <p14:tracePt t="27818" x="8697913" y="2081213"/>
          <p14:tracePt t="27834" x="8697913" y="2098675"/>
          <p14:tracePt t="27851" x="8697913" y="2116138"/>
          <p14:tracePt t="27868" x="8705850" y="2125663"/>
          <p14:tracePt t="27914" x="8715375" y="2125663"/>
          <p14:tracePt t="27926" x="8724900" y="2125663"/>
          <p14:tracePt t="27951" x="8732838" y="2125663"/>
          <p14:tracePt t="27987" x="8732838" y="2116138"/>
          <p14:tracePt t="27999" x="8742363" y="2108200"/>
          <p14:tracePt t="28023" x="8742363" y="2098675"/>
          <p14:tracePt t="28037" x="8751888" y="2081213"/>
          <p14:tracePt t="28048" x="8759825" y="2071688"/>
          <p14:tracePt t="28060" x="8777288" y="2054225"/>
          <p14:tracePt t="28085" x="8786813" y="2044700"/>
          <p14:tracePt t="28137" x="8796338" y="2044700"/>
          <p14:tracePt t="28146" x="8796338" y="2036763"/>
          <p14:tracePt t="28208" x="8796338" y="2027238"/>
          <p14:tracePt t="28293" x="8786813" y="2036763"/>
          <p14:tracePt t="28317" x="8777288" y="2044700"/>
          <p14:tracePt t="28331" x="8777288" y="2062163"/>
          <p14:tracePt t="28342" x="8769350" y="2071688"/>
          <p14:tracePt t="28354" x="8759825" y="2098675"/>
          <p14:tracePt t="28368" x="8751888" y="2143125"/>
          <p14:tracePt t="28385" x="8732838" y="2205038"/>
          <p14:tracePt t="28401" x="8705850" y="2268538"/>
          <p14:tracePt t="28418" x="8661400" y="2419350"/>
          <p14:tracePt t="28435" x="8634413" y="2500313"/>
          <p14:tracePt t="28451" x="8599488" y="2608263"/>
          <p14:tracePt t="28468" x="8589963" y="2633663"/>
          <p14:tracePt t="28485" x="8589963" y="2643188"/>
          <p14:tracePt t="28501" x="8589963" y="2652713"/>
          <p14:tracePt t="28518" x="8582025" y="2652713"/>
          <p14:tracePt t="28551" x="8572500" y="2652713"/>
          <p14:tracePt t="28564" x="8572500" y="2633663"/>
          <p14:tracePt t="28575" x="8562975" y="2616200"/>
          <p14:tracePt t="28587" x="8545513" y="2598738"/>
          <p14:tracePt t="28601" x="8545513" y="2571750"/>
          <p14:tracePt t="28618" x="8528050" y="2544763"/>
          <p14:tracePt t="28634" x="8510588" y="2527300"/>
          <p14:tracePt t="28651" x="8491538" y="2500313"/>
          <p14:tracePt t="28668" x="8483600" y="2500313"/>
          <p14:tracePt t="28685" x="8474075" y="2490788"/>
          <p14:tracePt t="28701" x="8466138" y="2482850"/>
          <p14:tracePt t="28723" x="8466138" y="2473325"/>
          <p14:tracePt t="28747" x="8466138" y="2465388"/>
          <p14:tracePt t="28770" x="8466138" y="2455863"/>
          <p14:tracePt t="28807" x="8474075" y="2455863"/>
          <p14:tracePt t="28819" x="8483600" y="2455863"/>
          <p14:tracePt t="28831" x="8501063" y="2465388"/>
          <p14:tracePt t="28844" x="8510588" y="2465388"/>
          <p14:tracePt t="28857" x="8528050" y="2482850"/>
          <p14:tracePt t="28869" x="8555038" y="2490788"/>
          <p14:tracePt t="28885" x="8572500" y="2517775"/>
          <p14:tracePt t="28902" x="8599488" y="2536825"/>
          <p14:tracePt t="28918" x="8653463" y="2589213"/>
          <p14:tracePt t="28935" x="8680450" y="2616200"/>
          <p14:tracePt t="28952" x="8697913" y="2643188"/>
          <p14:tracePt t="28968" x="8724900" y="2660650"/>
          <p14:tracePt t="28985" x="8724900" y="2679700"/>
          <p14:tracePt t="29003" x="8732838" y="2687638"/>
          <p14:tracePt t="29029" x="8732838" y="2697163"/>
          <p14:tracePt t="29421" x="8732838" y="2705100"/>
          <p14:tracePt t="29444" x="8732838" y="2714625"/>
          <p14:tracePt t="29469" x="8732838" y="2724150"/>
          <p14:tracePt t="29482" x="8732838" y="2732088"/>
          <p14:tracePt t="29531" x="8732838" y="2741613"/>
          <p14:tracePt t="29568" x="8732838" y="2751138"/>
          <p14:tracePt t="29898" x="8732838" y="2759075"/>
          <p14:tracePt t="29911" x="8732838" y="2768600"/>
          <p14:tracePt t="29935" x="8732838" y="2776538"/>
          <p14:tracePt t="29996" x="8732838" y="2786063"/>
          <p14:tracePt t="30056" x="8732838" y="2795588"/>
          <p14:tracePt t="30081" x="8732838" y="2803525"/>
          <p14:tracePt t="30106" x="8732838" y="2813050"/>
          <p14:tracePt t="30119" x="8732838" y="2822575"/>
          <p14:tracePt t="30131" x="8732838" y="2830513"/>
          <p14:tracePt t="30146" x="8732838" y="2840038"/>
          <p14:tracePt t="30157" x="8732838" y="2847975"/>
          <p14:tracePt t="30168" x="8732838" y="2867025"/>
          <p14:tracePt t="30185" x="8732838" y="2874963"/>
          <p14:tracePt t="30202" x="8732838" y="2894013"/>
          <p14:tracePt t="30218" x="8732838" y="2919413"/>
          <p14:tracePt t="30235" x="8732838" y="2938463"/>
          <p14:tracePt t="30252" x="8732838" y="2955925"/>
          <p14:tracePt t="30269" x="8732838" y="2990850"/>
          <p14:tracePt t="30285" x="8724900" y="3000375"/>
          <p14:tracePt t="30302" x="8715375" y="3017838"/>
          <p14:tracePt t="30319" x="8715375" y="3027363"/>
          <p14:tracePt t="30335" x="8705850" y="3027363"/>
          <p14:tracePt t="30352" x="8705850" y="3036888"/>
          <p14:tracePt t="30460" x="8688388" y="3044825"/>
          <p14:tracePt t="30473" x="8680450" y="3054350"/>
          <p14:tracePt t="30485" x="8670925" y="3062288"/>
          <p14:tracePt t="30497" x="8661400" y="3071813"/>
          <p14:tracePt t="30510" x="8653463" y="3081338"/>
          <p14:tracePt t="30522" x="8643938" y="3089275"/>
          <p14:tracePt t="30914" x="8634413" y="3089275"/>
          <p14:tracePt t="30940" x="8616950" y="3089275"/>
          <p14:tracePt t="30951" x="8599488" y="3081338"/>
          <p14:tracePt t="30963" x="8582025" y="3071813"/>
          <p14:tracePt t="30975" x="8562975" y="3054350"/>
          <p14:tracePt t="30988" x="8555038" y="3027363"/>
          <p14:tracePt t="31002" x="8537575" y="3000375"/>
          <p14:tracePt t="31019" x="8528050" y="2955925"/>
          <p14:tracePt t="31035" x="8518525" y="2919413"/>
          <p14:tracePt t="31052" x="8518525" y="2822575"/>
          <p14:tracePt t="31069" x="8518525" y="2751138"/>
          <p14:tracePt t="31086" x="8518525" y="2643188"/>
          <p14:tracePt t="31102" x="8528050" y="2625725"/>
          <p14:tracePt t="31119" x="8528050" y="2616200"/>
          <p14:tracePt t="31135" x="8528050" y="2608263"/>
          <p14:tracePt t="31271" x="8537575" y="2616200"/>
          <p14:tracePt t="31331" x="8545513" y="2625725"/>
          <p14:tracePt t="31343" x="8545513" y="2633663"/>
          <p14:tracePt t="31356" x="8555038" y="2643188"/>
          <p14:tracePt t="31368" x="8562975" y="2660650"/>
          <p14:tracePt t="31379" x="8582025" y="2687638"/>
          <p14:tracePt t="31393" x="8609013" y="2714625"/>
          <p14:tracePt t="31405" x="8616950" y="2741613"/>
          <p14:tracePt t="31419" x="8643938" y="2786063"/>
          <p14:tracePt t="31435" x="8670925" y="2840038"/>
          <p14:tracePt t="31452" x="8688388" y="2874963"/>
          <p14:tracePt t="31469" x="8697913" y="2919413"/>
          <p14:tracePt t="31485" x="8705850" y="2928938"/>
          <p14:tracePt t="31502" x="8715375" y="2946400"/>
          <p14:tracePt t="31519" x="8715375" y="2965450"/>
          <p14:tracePt t="31551" x="8715375" y="2973388"/>
          <p14:tracePt t="34834" x="8705850" y="2973388"/>
          <p14:tracePt t="34859" x="8697913" y="2973388"/>
          <p14:tracePt t="34883" x="8688388" y="2973388"/>
          <p14:tracePt t="34907" x="8670925" y="2973388"/>
          <p14:tracePt t="34921" x="8653463" y="2973388"/>
          <p14:tracePt t="34932" x="8643938" y="2973388"/>
          <p14:tracePt t="34944" x="8626475" y="2973388"/>
          <p14:tracePt t="34957" x="8599488" y="2973388"/>
          <p14:tracePt t="34970" x="8582025" y="2973388"/>
          <p14:tracePt t="34987" x="8537575" y="2973388"/>
          <p14:tracePt t="35003" x="8510588" y="2982913"/>
          <p14:tracePt t="35020" x="8456613" y="2990850"/>
          <p14:tracePt t="35037" x="8429625" y="3000375"/>
          <p14:tracePt t="35053" x="8412163" y="3009900"/>
          <p14:tracePt t="35070" x="8375650" y="3009900"/>
          <p14:tracePt t="35087" x="8367713" y="3017838"/>
          <p14:tracePt t="35103" x="8348663" y="3027363"/>
          <p14:tracePt t="35128" x="8340725" y="3027363"/>
          <p14:tracePt t="35141" x="8331200" y="3027363"/>
          <p14:tracePt t="35166" x="8331200" y="3036888"/>
          <p14:tracePt t="35178" x="8313738" y="3044825"/>
          <p14:tracePt t="35190" x="8286750" y="3071813"/>
          <p14:tracePt t="35203" x="8269288" y="3098800"/>
          <p14:tracePt t="35220" x="8232775" y="3125788"/>
          <p14:tracePt t="35237" x="8215313" y="3133725"/>
          <p14:tracePt t="35253" x="8170863" y="3160713"/>
          <p14:tracePt t="35270" x="8161338" y="3160713"/>
          <p14:tracePt t="35287" x="8134350" y="3160713"/>
          <p14:tracePt t="35303" x="8126413" y="3160713"/>
          <p14:tracePt t="35320" x="8116888" y="3160713"/>
          <p14:tracePt t="35337" x="8089900" y="3125788"/>
          <p14:tracePt t="35353" x="8089900" y="3108325"/>
          <p14:tracePt t="35370" x="8089900" y="3089275"/>
          <p14:tracePt t="35387" x="8089900" y="3071813"/>
          <p14:tracePt t="35403" x="8089900" y="3062288"/>
          <p14:tracePt t="35423" x="8089900" y="3054350"/>
          <p14:tracePt t="35437" x="8089900" y="3044825"/>
          <p14:tracePt t="35458" x="8089900" y="3036888"/>
          <p14:tracePt t="35483" x="8089900" y="3027363"/>
          <p14:tracePt t="35494" x="8089900" y="3017838"/>
          <p14:tracePt t="35520" x="8081963" y="3017838"/>
          <p14:tracePt t="35532" x="8081963" y="3009900"/>
          <p14:tracePt t="35545" x="8072438" y="3000375"/>
          <p14:tracePt t="35557" x="8072438" y="2990850"/>
          <p14:tracePt t="35570" x="8062913" y="2982913"/>
          <p14:tracePt t="35592" x="8054975" y="2973388"/>
          <p14:tracePt t="35606" x="8045450" y="2965450"/>
          <p14:tracePt t="35620" x="8045450" y="2955925"/>
          <p14:tracePt t="35643" x="8045450" y="2938463"/>
          <p14:tracePt t="35667" x="8045450" y="2928938"/>
          <p14:tracePt t="35693" x="8054975" y="2928938"/>
          <p14:tracePt t="35704" x="8062913" y="2928938"/>
          <p14:tracePt t="35753" x="8072438" y="2919413"/>
          <p14:tracePt t="35765" x="8072438" y="2911475"/>
          <p14:tracePt t="35790" x="8072438" y="2901950"/>
          <p14:tracePt t="35814" x="8072438" y="2884488"/>
          <p14:tracePt t="35827" x="8072438" y="2874963"/>
          <p14:tracePt t="35838" x="8072438" y="2857500"/>
          <p14:tracePt t="35851" x="8072438" y="2840038"/>
          <p14:tracePt t="35863" x="8072438" y="2822575"/>
          <p14:tracePt t="35876" x="8081963" y="2803525"/>
          <p14:tracePt t="35899" x="8081963" y="2795588"/>
          <p14:tracePt t="35912" x="8089900" y="2786063"/>
          <p14:tracePt t="35925" x="8099425" y="2786063"/>
          <p14:tracePt t="35937" x="8116888" y="2776538"/>
          <p14:tracePt t="35953" x="8134350" y="2768600"/>
          <p14:tracePt t="35970" x="8161338" y="2768600"/>
          <p14:tracePt t="35987" x="8215313" y="2768600"/>
          <p14:tracePt t="36004" x="8232775" y="2768600"/>
          <p14:tracePt t="36020" x="8259763" y="2768600"/>
          <p14:tracePt t="36038" x="8277225" y="2776538"/>
          <p14:tracePt t="36054" x="8296275" y="2803525"/>
          <p14:tracePt t="36070" x="8304213" y="2830513"/>
          <p14:tracePt t="36087" x="8304213" y="2847975"/>
          <p14:tracePt t="36104" x="8304213" y="2874963"/>
          <p14:tracePt t="36121" x="8304213" y="2901950"/>
          <p14:tracePt t="36137" x="8304213" y="2919413"/>
          <p14:tracePt t="36154" x="8304213" y="2946400"/>
          <p14:tracePt t="36170" x="8304213" y="2982913"/>
          <p14:tracePt t="36187" x="8304213" y="3000375"/>
          <p14:tracePt t="36204" x="8304213" y="3009900"/>
          <p14:tracePt t="36220" x="8304213" y="3044825"/>
          <p14:tracePt t="36237" x="8304213" y="3062288"/>
          <p14:tracePt t="36254" x="8304213" y="3081338"/>
          <p14:tracePt t="36270" x="8286750" y="3098800"/>
          <p14:tracePt t="36287" x="8286750" y="3125788"/>
          <p14:tracePt t="36304" x="8269288" y="3143250"/>
          <p14:tracePt t="36320" x="8269288" y="3160713"/>
          <p14:tracePt t="36365" x="8259763" y="3160713"/>
          <p14:tracePt t="36401" x="8251825" y="3160713"/>
          <p14:tracePt t="36463" x="8251825" y="3143250"/>
          <p14:tracePt t="36486" x="8251825" y="3133725"/>
          <p14:tracePt t="36513" x="8251825" y="3125788"/>
          <p14:tracePt t="36537" x="8251825" y="3116263"/>
          <p14:tracePt t="36550" x="8251825" y="3108325"/>
          <p14:tracePt t="36561" x="8251825" y="3098800"/>
          <p14:tracePt t="36573" x="8251825" y="3089275"/>
          <p14:tracePt t="36593" x="8251825" y="3081338"/>
          <p14:tracePt t="36604" x="8251825" y="3062288"/>
          <p14:tracePt t="36620" x="8251825" y="3054350"/>
          <p14:tracePt t="36637" x="8251825" y="3009900"/>
          <p14:tracePt t="36654" x="8251825" y="2982913"/>
          <p14:tracePt t="36670" x="8251825" y="2955925"/>
          <p14:tracePt t="36687" x="8251825" y="2919413"/>
          <p14:tracePt t="36704" x="8251825" y="2911475"/>
          <p14:tracePt t="36721" x="8242300" y="2901950"/>
          <p14:tracePt t="36892" x="8242300" y="2911475"/>
          <p14:tracePt t="37026" x="8242300" y="2919413"/>
          <p14:tracePt t="37211" x="8242300" y="2928938"/>
          <p14:tracePt t="37676" x="8242300" y="2919413"/>
          <p14:tracePt t="37688" x="8242300" y="2911475"/>
          <p14:tracePt t="37702" x="8242300" y="2901950"/>
          <p14:tracePt t="37715" x="8242300" y="2884488"/>
          <p14:tracePt t="37724" x="8242300" y="2874963"/>
          <p14:tracePt t="37738" x="8232775" y="2857500"/>
          <p14:tracePt t="37754" x="8224838" y="2840038"/>
          <p14:tracePt t="37771" x="8215313" y="2822575"/>
          <p14:tracePt t="37787" x="8188325" y="2786063"/>
          <p14:tracePt t="37804" x="8180388" y="2776538"/>
          <p14:tracePt t="37821" x="8161338" y="2751138"/>
          <p14:tracePt t="37838" x="8143875" y="2724150"/>
          <p14:tracePt t="37854" x="8134350" y="2714625"/>
          <p14:tracePt t="37871" x="8126413" y="2705100"/>
          <p14:tracePt t="37887" x="8108950" y="2687638"/>
          <p14:tracePt t="37904" x="8099425" y="2679700"/>
          <p14:tracePt t="37934" x="8089900" y="2679700"/>
          <p14:tracePt t="37995" x="8089900" y="2687638"/>
          <p14:tracePt t="38019" x="8089900" y="2697163"/>
          <p14:tracePt t="38032" x="8089900" y="2705100"/>
          <p14:tracePt t="38043" x="8089900" y="2714625"/>
          <p14:tracePt t="38067" x="8089900" y="2732088"/>
          <p14:tracePt t="38081" x="8089900" y="2741613"/>
          <p14:tracePt t="38093" x="8089900" y="2751138"/>
          <p14:tracePt t="38104" x="8089900" y="2768600"/>
          <p14:tracePt t="38121" x="8089900" y="2813050"/>
          <p14:tracePt t="38137" x="8089900" y="2840038"/>
          <p14:tracePt t="38154" x="8089900" y="2894013"/>
          <p14:tracePt t="38171" x="8089900" y="2911475"/>
          <p14:tracePt t="38188" x="8089900" y="2938463"/>
          <p14:tracePt t="38204" x="8089900" y="2955925"/>
          <p14:tracePt t="38221" x="8089900" y="3000375"/>
          <p14:tracePt t="38238" x="8089900" y="3017838"/>
          <p14:tracePt t="38254" x="8108950" y="3054350"/>
          <p14:tracePt t="38271" x="8116888" y="3071813"/>
          <p14:tracePt t="38288" x="8134350" y="3089275"/>
          <p14:tracePt t="38304" x="8143875" y="3098800"/>
          <p14:tracePt t="38321" x="8143875" y="3108325"/>
          <p14:tracePt t="38338" x="8161338" y="3108325"/>
          <p14:tracePt t="38354" x="8170863" y="3108325"/>
          <p14:tracePt t="38371" x="8188325" y="3108325"/>
          <p14:tracePt t="38387" x="8232775" y="3116263"/>
          <p14:tracePt t="38405" x="8259763" y="3116263"/>
          <p14:tracePt t="38421" x="8296275" y="3116263"/>
          <p14:tracePt t="38438" x="8375650" y="3116263"/>
          <p14:tracePt t="38454" x="8402638" y="3108325"/>
          <p14:tracePt t="38471" x="8429625" y="3098800"/>
          <p14:tracePt t="38488" x="8466138" y="3081338"/>
          <p14:tracePt t="38504" x="8483600" y="3071813"/>
          <p14:tracePt t="38522" x="8491538" y="3054350"/>
          <p14:tracePt t="38538" x="8501063" y="3054350"/>
          <p14:tracePt t="38554" x="8501063" y="3044825"/>
          <p14:tracePt t="38595" x="8501063" y="3036888"/>
          <p14:tracePt t="38607" x="8491538" y="3027363"/>
          <p14:tracePt t="38619" x="8483600" y="3027363"/>
          <p14:tracePt t="38631" x="8474075" y="3017838"/>
          <p14:tracePt t="38644" x="8456613" y="3009900"/>
          <p14:tracePt t="38656" x="8447088" y="3000375"/>
          <p14:tracePt t="38671" x="8429625" y="2990850"/>
          <p14:tracePt t="38688" x="8412163" y="2982913"/>
          <p14:tracePt t="38704" x="8402638" y="2973388"/>
          <p14:tracePt t="38721" x="8385175" y="2955925"/>
          <p14:tracePt t="38738" x="8367713" y="2946400"/>
          <p14:tracePt t="38754" x="8340725" y="2928938"/>
          <p14:tracePt t="38771" x="8323263" y="2919413"/>
          <p14:tracePt t="38788" x="8313738" y="2901950"/>
          <p14:tracePt t="38805" x="8277225" y="2884488"/>
          <p14:tracePt t="38821" x="8269288" y="2867025"/>
          <p14:tracePt t="38838" x="8251825" y="2857500"/>
          <p14:tracePt t="38855" x="8205788" y="2813050"/>
          <p14:tracePt t="38871" x="8188325" y="2803525"/>
          <p14:tracePt t="38888" x="8161338" y="2786063"/>
          <p14:tracePt t="38904" x="8108950" y="2759075"/>
          <p14:tracePt t="38921" x="8089900" y="2759075"/>
          <p14:tracePt t="38938" x="8072438" y="2751138"/>
          <p14:tracePt t="38954" x="8045450" y="2751138"/>
          <p14:tracePt t="38971" x="8037513" y="2751138"/>
          <p14:tracePt t="38988" x="8027988" y="2751138"/>
          <p14:tracePt t="39004" x="8018463" y="2751138"/>
          <p14:tracePt t="39036" x="8018463" y="2759075"/>
          <p14:tracePt t="39048" x="8018463" y="2768600"/>
          <p14:tracePt t="39061" x="8018463" y="2776538"/>
          <p14:tracePt t="39073" x="8018463" y="2803525"/>
          <p14:tracePt t="39088" x="8018463" y="2822575"/>
          <p14:tracePt t="39104" x="8010525" y="2840038"/>
          <p14:tracePt t="39122" x="8010525" y="2884488"/>
          <p14:tracePt t="39138" x="8010525" y="2919413"/>
          <p14:tracePt t="39155" x="8010525" y="2946400"/>
          <p14:tracePt t="39171" x="8018463" y="3009900"/>
          <p14:tracePt t="39188" x="8027988" y="3027363"/>
          <p14:tracePt t="39205" x="8045450" y="3054350"/>
          <p14:tracePt t="39221" x="8081963" y="3116263"/>
          <p14:tracePt t="39238" x="8108950" y="3152775"/>
          <p14:tracePt t="39255" x="8134350" y="3179763"/>
          <p14:tracePt t="39271" x="8197850" y="3232150"/>
          <p14:tracePt t="39288" x="8224838" y="3251200"/>
          <p14:tracePt t="39305" x="8269288" y="3268663"/>
          <p14:tracePt t="39321" x="8323263" y="3295650"/>
          <p14:tracePt t="39338" x="8340725" y="3303588"/>
          <p14:tracePt t="39355" x="8367713" y="3303588"/>
          <p14:tracePt t="39371" x="8375650" y="3303588"/>
          <p14:tracePt t="39502" x="8375650" y="3313113"/>
          <p14:tracePt t="39526" x="8367713" y="3330575"/>
          <p14:tracePt t="39538" x="8358188" y="3357563"/>
          <p14:tracePt t="39550" x="8358188" y="3367088"/>
          <p14:tracePt t="39562" x="8348663" y="3375025"/>
          <p14:tracePt t="39832" x="8348663" y="3419475"/>
          <p14:tracePt t="39843" x="8348663" y="3465513"/>
          <p14:tracePt t="39855" x="8348663" y="3500438"/>
          <p14:tracePt t="39869" x="8348663" y="3544888"/>
          <p14:tracePt t="39882" x="8348663" y="3562350"/>
          <p14:tracePt t="39893" x="8348663" y="3581400"/>
          <p14:tracePt t="39905" x="8348663" y="3589338"/>
          <p14:tracePt t="40433" x="8340725" y="3589338"/>
          <p14:tracePt t="40482" x="8340725" y="3581400"/>
          <p14:tracePt t="40493" x="8331200" y="3581400"/>
          <p14:tracePt t="40519" x="8323263" y="3581400"/>
          <p14:tracePt t="40531" x="8313738" y="3571875"/>
          <p14:tracePt t="40554" x="8296275" y="3571875"/>
          <p14:tracePt t="40567" x="8286750" y="3554413"/>
          <p14:tracePt t="40579" x="8269288" y="3544888"/>
          <p14:tracePt t="40592" x="8251825" y="3544888"/>
          <p14:tracePt t="40605" x="8215313" y="3527425"/>
          <p14:tracePt t="40622" x="8161338" y="3509963"/>
          <p14:tracePt t="40638" x="8081963" y="3490913"/>
          <p14:tracePt t="40655" x="7858125" y="3455988"/>
          <p14:tracePt t="40672" x="7688263" y="3446463"/>
          <p14:tracePt t="40688" x="7545388" y="3429000"/>
          <p14:tracePt t="40705" x="7304088" y="3419475"/>
          <p14:tracePt t="40722" x="7197725" y="3419475"/>
          <p14:tracePt t="40738" x="7099300" y="3419475"/>
          <p14:tracePt t="40755" x="6946900" y="3419475"/>
          <p14:tracePt t="40772" x="6875463" y="3429000"/>
          <p14:tracePt t="40788" x="6769100" y="3446463"/>
          <p14:tracePt t="40805" x="6742113" y="3446463"/>
          <p14:tracePt t="40822" x="6715125" y="3446463"/>
          <p14:tracePt t="40839" x="6705600" y="3446463"/>
          <p14:tracePt t="41168" x="6670675" y="3446463"/>
          <p14:tracePt t="41180" x="6589713" y="3419475"/>
          <p14:tracePt t="41192" x="6473825" y="3375025"/>
          <p14:tracePt t="41204" x="6330950" y="3313113"/>
          <p14:tracePt t="41217" x="6081713" y="3224213"/>
          <p14:tracePt t="41232" x="5803900" y="3170238"/>
          <p14:tracePt t="41241" x="5438775" y="3081338"/>
          <p14:tracePt t="41255" x="5099050" y="3017838"/>
          <p14:tracePt t="41272" x="4741863" y="2955925"/>
          <p14:tracePt t="41289" x="4375150" y="2867025"/>
          <p14:tracePt t="41305" x="3786188" y="2751138"/>
          <p14:tracePt t="41322" x="3589338" y="2697163"/>
          <p14:tracePt t="41339" x="3330575" y="2589213"/>
          <p14:tracePt t="41355" x="3232150" y="2554288"/>
          <p14:tracePt t="41372" x="3143250" y="2527300"/>
          <p14:tracePt t="41388" x="3027363" y="2490788"/>
          <p14:tracePt t="41405" x="3000375" y="2490788"/>
          <p14:tracePt t="41422" x="2982913" y="2482850"/>
          <p14:tracePt t="41682" x="2955925" y="2482850"/>
          <p14:tracePt t="41694" x="2919413" y="2482850"/>
          <p14:tracePt t="41706" x="2830513" y="2490788"/>
          <p14:tracePt t="41719" x="2724150" y="2490788"/>
          <p14:tracePt t="41734" x="2598738" y="2490788"/>
          <p14:tracePt t="41744" x="2446338" y="2482850"/>
          <p14:tracePt t="41756" x="2295525" y="2438400"/>
          <p14:tracePt t="41772" x="2160588" y="2393950"/>
          <p14:tracePt t="41789" x="2054225" y="2339975"/>
          <p14:tracePt t="41805" x="1893888" y="2241550"/>
          <p14:tracePt t="41822" x="1839913" y="2197100"/>
          <p14:tracePt t="41839" x="1795463" y="2160588"/>
          <p14:tracePt t="41856" x="1731963" y="2108200"/>
          <p14:tracePt t="41872" x="1704975" y="2089150"/>
          <p14:tracePt t="41889" x="1687513" y="2071688"/>
          <p14:tracePt t="41905" x="1660525" y="2044700"/>
          <p14:tracePt t="41922" x="1652588" y="2044700"/>
          <p14:tracePt t="41939" x="1652588" y="2036763"/>
          <p14:tracePt t="41976" x="1643063" y="2036763"/>
          <p14:tracePt t="42111" x="1652588" y="2036763"/>
          <p14:tracePt t="42147" x="1660525" y="2036763"/>
          <p14:tracePt t="42172" x="1670050" y="2036763"/>
          <p14:tracePt t="42209" x="1679575" y="2036763"/>
          <p14:tracePt t="42235" x="1687513" y="2036763"/>
          <p14:tracePt t="42258" x="1697038" y="2036763"/>
          <p14:tracePt t="42625" x="1704975" y="2036763"/>
          <p14:tracePt t="42673" x="1714500" y="2044700"/>
          <p14:tracePt t="42698" x="1731963" y="2044700"/>
          <p14:tracePt t="42725" x="1741488" y="2044700"/>
          <p14:tracePt t="42750" x="1758950" y="2054225"/>
          <p14:tracePt t="42797" x="1768475" y="2054225"/>
          <p14:tracePt t="44243" x="1768475" y="2062163"/>
          <p14:tracePt t="44511" x="1768475" y="2071688"/>
          <p14:tracePt t="44536" x="1758950" y="2071688"/>
          <p14:tracePt t="44561" x="1741488" y="2071688"/>
          <p14:tracePt t="44585" x="1731963" y="2071688"/>
          <p14:tracePt t="44598" x="1704975" y="2071688"/>
          <p14:tracePt t="44610" x="1687513" y="2071688"/>
          <p14:tracePt t="44621" x="1660525" y="2071688"/>
          <p14:tracePt t="44634" x="1633538" y="2071688"/>
          <p14:tracePt t="44647" x="1608138" y="2071688"/>
          <p14:tracePt t="44660" x="1581150" y="2071688"/>
          <p14:tracePt t="44673" x="1554163" y="2071688"/>
          <p14:tracePt t="44690" x="1527175" y="2071688"/>
          <p14:tracePt t="44706" x="1500188" y="2071688"/>
          <p14:tracePt t="44723" x="1446213" y="2071688"/>
          <p14:tracePt t="44740" x="1428750" y="2071688"/>
          <p14:tracePt t="44756" x="1419225" y="2062163"/>
          <p14:tracePt t="44773" x="1393825" y="2054225"/>
          <p14:tracePt t="44790" x="1384300" y="2044700"/>
          <p14:tracePt t="44806" x="1366838" y="2044700"/>
          <p14:tracePt t="44823" x="1366838" y="2036763"/>
          <p14:tracePt t="44940" x="1366838" y="2027238"/>
          <p14:tracePt t="45776" x="1366838" y="2017713"/>
          <p14:tracePt t="45811" x="1366838" y="2009775"/>
          <p14:tracePt t="45848" x="1374775" y="2009775"/>
          <p14:tracePt t="45860" x="1401763" y="2009775"/>
          <p14:tracePt t="45872" x="1428750" y="2009775"/>
          <p14:tracePt t="45884" x="1482725" y="2009775"/>
          <p14:tracePt t="45895" x="1554163" y="2009775"/>
          <p14:tracePt t="45908" x="1633538" y="2000250"/>
          <p14:tracePt t="45923" x="1751013" y="2000250"/>
          <p14:tracePt t="45940" x="1866900" y="2000250"/>
          <p14:tracePt t="45956" x="2133600" y="2000250"/>
          <p14:tracePt t="45973" x="2268538" y="2000250"/>
          <p14:tracePt t="45990" x="2401888" y="2000250"/>
          <p14:tracePt t="46007" x="2652713" y="2000250"/>
          <p14:tracePt t="46023" x="2759075" y="2000250"/>
          <p14:tracePt t="46041" x="2847975" y="2000250"/>
          <p14:tracePt t="46057" x="2982913" y="2009775"/>
          <p14:tracePt t="46073" x="3036888" y="2017713"/>
          <p14:tracePt t="46090" x="3089275" y="2027238"/>
          <p14:tracePt t="46107" x="3125788" y="2036763"/>
          <p14:tracePt t="46123" x="3152775" y="2036763"/>
          <p14:tracePt t="46140" x="3160713" y="2044700"/>
          <p14:tracePt t="46157" x="3187700" y="2054225"/>
          <p14:tracePt t="46173" x="3205163" y="2054225"/>
          <p14:tracePt t="46190" x="3224213" y="2054225"/>
          <p14:tracePt t="46207" x="3276600" y="2081213"/>
          <p14:tracePt t="46223" x="3303588" y="2081213"/>
          <p14:tracePt t="46240" x="3384550" y="2098675"/>
          <p14:tracePt t="46257" x="3429000" y="2108200"/>
          <p14:tracePt t="46273" x="3482975" y="2108200"/>
          <p14:tracePt t="46290" x="3554413" y="2108200"/>
          <p14:tracePt t="46307" x="3581400" y="2108200"/>
          <p14:tracePt t="46323" x="3633788" y="2098675"/>
          <p14:tracePt t="46340" x="3732213" y="2081213"/>
          <p14:tracePt t="46357" x="3776663" y="2081213"/>
          <p14:tracePt t="46373" x="3822700" y="2071688"/>
          <p14:tracePt t="46390" x="3830638" y="2071688"/>
          <p14:tracePt t="46803" x="3840163" y="2071688"/>
          <p14:tracePt t="46816" x="3857625" y="2071688"/>
          <p14:tracePt t="46827" x="3875088" y="2071688"/>
          <p14:tracePt t="46840" x="3911600" y="2071688"/>
          <p14:tracePt t="46852" x="3946525" y="2071688"/>
          <p14:tracePt t="46865" x="3973513" y="2071688"/>
          <p14:tracePt t="46877" x="4000500" y="2071688"/>
          <p14:tracePt t="46890" x="4027488" y="2081213"/>
          <p14:tracePt t="46907" x="4037013" y="2098675"/>
          <p14:tracePt t="46924" x="4044950" y="2098675"/>
          <p14:tracePt t="46940" x="4044950" y="2108200"/>
          <p14:tracePt t="46974" x="4044950" y="2116138"/>
          <p14:tracePt t="47061" x="4037013" y="2116138"/>
          <p14:tracePt t="47122" x="4027488" y="2116138"/>
          <p14:tracePt t="47270" x="4017963" y="2125663"/>
          <p14:tracePt t="47281" x="4000500" y="2125663"/>
          <p14:tracePt t="47294" x="3983038" y="2143125"/>
          <p14:tracePt t="47305" x="3956050" y="2143125"/>
          <p14:tracePt t="47317" x="3894138" y="2179638"/>
          <p14:tracePt t="47330" x="3803650" y="2197100"/>
          <p14:tracePt t="47343" x="3687763" y="2224088"/>
          <p14:tracePt t="47357" x="3562350" y="2259013"/>
          <p14:tracePt t="47374" x="3455988" y="2276475"/>
          <p14:tracePt t="47390" x="3348038" y="2295525"/>
          <p14:tracePt t="47407" x="3152775" y="2312988"/>
          <p14:tracePt t="47424" x="3062288" y="2322513"/>
          <p14:tracePt t="47440" x="2911475" y="2339975"/>
          <p14:tracePt t="47457" x="2867025" y="2339975"/>
          <p14:tracePt t="47474" x="2822575" y="2339975"/>
          <p14:tracePt t="47490" x="2759075" y="2339975"/>
          <p14:tracePt t="47507" x="2741613" y="2339975"/>
          <p14:tracePt t="47524" x="2714625" y="2339975"/>
          <p14:tracePt t="47540" x="2660650" y="2339975"/>
          <p14:tracePt t="47557" x="2633663" y="2339975"/>
          <p14:tracePt t="47574" x="2562225" y="2330450"/>
          <p14:tracePt t="47590" x="2536825" y="2322513"/>
          <p14:tracePt t="47607" x="2509838" y="2322513"/>
          <p14:tracePt t="47624" x="2465388" y="2322513"/>
          <p14:tracePt t="47640" x="2438400" y="2322513"/>
          <p14:tracePt t="47657" x="2393950" y="2322513"/>
          <p14:tracePt t="47674" x="2322513" y="2312988"/>
          <p14:tracePt t="47690" x="2286000" y="2312988"/>
          <p14:tracePt t="47707" x="2259013" y="2303463"/>
          <p14:tracePt t="47724" x="2232025" y="2295525"/>
          <p14:tracePt t="47740" x="2224088" y="2295525"/>
          <p14:tracePt t="48041" x="2232025" y="2295525"/>
          <p14:tracePt t="48077" x="2241550" y="2295525"/>
          <p14:tracePt t="48101" x="2251075" y="2295525"/>
          <p14:tracePt t="48114" x="2259013" y="2295525"/>
          <p14:tracePt t="48125" x="2268538" y="2295525"/>
          <p14:tracePt t="48138" x="2276475" y="2295525"/>
          <p14:tracePt t="48152" x="2295525" y="2295525"/>
          <p14:tracePt t="48163" x="2303463" y="2295525"/>
          <p14:tracePt t="48176" x="2322513" y="2295525"/>
          <p14:tracePt t="48191" x="2339975" y="2295525"/>
          <p14:tracePt t="48207" x="2374900" y="2295525"/>
          <p14:tracePt t="48224" x="2401888" y="2295525"/>
          <p14:tracePt t="48241" x="2465388" y="2295525"/>
          <p14:tracePt t="48257" x="2490788" y="2295525"/>
          <p14:tracePt t="48274" x="2562225" y="2295525"/>
          <p14:tracePt t="48291" x="2589213" y="2295525"/>
          <p14:tracePt t="48307" x="2616200" y="2295525"/>
          <p14:tracePt t="48324" x="2643188" y="2295525"/>
          <p14:tracePt t="48341" x="2652713" y="2295525"/>
          <p14:tracePt t="48358" x="2660650" y="2295525"/>
          <p14:tracePt t="48603" x="2679700" y="2295525"/>
          <p14:tracePt t="48615" x="2697163" y="2295525"/>
          <p14:tracePt t="48628" x="2724150" y="2295525"/>
          <p14:tracePt t="48640" x="2759075" y="2295525"/>
          <p14:tracePt t="48653" x="2795588" y="2295525"/>
          <p14:tracePt t="48666" x="2847975" y="2286000"/>
          <p14:tracePt t="48678" x="2901950" y="2286000"/>
          <p14:tracePt t="48691" x="2946400" y="2276475"/>
          <p14:tracePt t="48707" x="3000375" y="2259013"/>
          <p14:tracePt t="48724" x="3044825" y="2251075"/>
          <p14:tracePt t="48741" x="3089275" y="2241550"/>
          <p14:tracePt t="48757" x="3098800" y="2232025"/>
          <p14:tracePt t="48774" x="3108325" y="2232025"/>
          <p14:tracePt t="48791" x="3116263" y="2232025"/>
          <p14:tracePt t="48923" x="3108325" y="2232025"/>
          <p14:tracePt t="48958" x="3098800" y="2232025"/>
          <p14:tracePt t="49008" x="3089275" y="2241550"/>
          <p14:tracePt t="49032" x="3081338" y="2241550"/>
          <p14:tracePt t="49278" x="3081338" y="2251075"/>
          <p14:tracePt t="49584" x="3071813" y="2251075"/>
          <p14:tracePt t="49621" x="3062288" y="2251075"/>
          <p14:tracePt t="49633" x="3054350" y="2251075"/>
          <p14:tracePt t="49645" x="3036888" y="2259013"/>
          <p14:tracePt t="49658" x="2982913" y="2286000"/>
          <p14:tracePt t="49669" x="2901950" y="2322513"/>
          <p14:tracePt t="49682" x="2786063" y="2374900"/>
          <p14:tracePt t="49695" x="2616200" y="2473325"/>
          <p14:tracePt t="49708" x="2455863" y="2536825"/>
          <p14:tracePt t="49724" x="2322513" y="2608263"/>
          <p14:tracePt t="49741" x="2232025" y="2643188"/>
          <p14:tracePt t="49758" x="2062163" y="2705100"/>
          <p14:tracePt t="49774" x="2000250" y="2732088"/>
          <p14:tracePt t="49791" x="1938338" y="2759075"/>
          <p14:tracePt t="49808" x="1830388" y="2786063"/>
          <p14:tracePt t="49825" x="1803400" y="2803525"/>
          <p14:tracePt t="49842" x="1758950" y="2803525"/>
          <p14:tracePt t="49858" x="1751013" y="2803525"/>
          <p14:tracePt t="49875" x="1741488" y="2803525"/>
          <p14:tracePt t="49891" x="1731963" y="2803525"/>
          <p14:tracePt t="49908" x="1724025" y="2813050"/>
          <p14:tracePt t="49925" x="1704975" y="2822575"/>
          <p14:tracePt t="49941" x="1660525" y="2830513"/>
          <p14:tracePt t="49958" x="1652588" y="2830513"/>
          <p14:tracePt t="49975" x="1616075" y="2840038"/>
          <p14:tracePt t="49991" x="1608138" y="2840038"/>
          <p14:tracePt t="50008" x="1598613" y="2840038"/>
          <p14:tracePt t="50024" x="1581150" y="2840038"/>
          <p14:tracePt t="50041" x="1571625" y="2840038"/>
          <p14:tracePt t="50063" x="1571625" y="2830513"/>
          <p14:tracePt t="50123" x="1571625" y="2822575"/>
          <p14:tracePt t="50234" x="1571625" y="2813050"/>
          <p14:tracePt t="50257" x="1581150" y="2813050"/>
          <p14:tracePt t="50282" x="1589088" y="2813050"/>
          <p14:tracePt t="50297" x="1598613" y="2813050"/>
          <p14:tracePt t="50307" x="1616075" y="2813050"/>
          <p14:tracePt t="50318" x="1633538" y="2813050"/>
          <p14:tracePt t="50331" x="1652588" y="2813050"/>
          <p14:tracePt t="50343" x="1679575" y="2813050"/>
          <p14:tracePt t="50358" x="1704975" y="2813050"/>
          <p14:tracePt t="50375" x="1741488" y="2813050"/>
          <p14:tracePt t="50391" x="1803400" y="2813050"/>
          <p14:tracePt t="50408" x="1911350" y="2813050"/>
          <p14:tracePt t="50425" x="1990725" y="2813050"/>
          <p14:tracePt t="50442" x="2143125" y="2813050"/>
          <p14:tracePt t="50458" x="2224088" y="2813050"/>
          <p14:tracePt t="50475" x="2322513" y="2813050"/>
          <p14:tracePt t="50491" x="2490788" y="2813050"/>
          <p14:tracePt t="50508" x="2562225" y="2830513"/>
          <p14:tracePt t="50525" x="2625725" y="2840038"/>
          <p14:tracePt t="50541" x="2741613" y="2840038"/>
          <p14:tracePt t="50558" x="2776538" y="2840038"/>
          <p14:tracePt t="50575" x="2803525" y="2840038"/>
          <p14:tracePt t="50591" x="2840038" y="2847975"/>
          <p14:tracePt t="50608" x="2847975" y="2847975"/>
          <p14:tracePt t="50625" x="2857500" y="2847975"/>
          <p14:tracePt t="50710" x="2874963" y="2847975"/>
          <p14:tracePt t="50723" x="2894013" y="2847975"/>
          <p14:tracePt t="50734" x="2919413" y="2847975"/>
          <p14:tracePt t="50747" x="2955925" y="2847975"/>
          <p14:tracePt t="50759" x="2990850" y="2840038"/>
          <p14:tracePt t="50775" x="3044825" y="2822575"/>
          <p14:tracePt t="50791" x="3089275" y="2822575"/>
          <p14:tracePt t="50809" x="3125788" y="2822575"/>
          <p14:tracePt t="50825" x="3160713" y="2813050"/>
          <p14:tracePt t="50842" x="3170238" y="2803525"/>
          <p14:tracePt t="50858" x="3179763" y="2803525"/>
          <p14:tracePt t="52476" x="3179763" y="2795588"/>
          <p14:tracePt t="52486" x="3187700" y="2786063"/>
          <p14:tracePt t="52499" x="3197225" y="2786063"/>
          <p14:tracePt t="52511" x="3205163" y="2786063"/>
          <p14:tracePt t="52525" x="3232150" y="2776538"/>
          <p14:tracePt t="52542" x="3251200" y="2776538"/>
          <p14:tracePt t="52559" x="3276600" y="2768600"/>
          <p14:tracePt t="52575" x="3348038" y="2759075"/>
          <p14:tracePt t="52592" x="3384550" y="2751138"/>
          <p14:tracePt t="52609" x="3419475" y="2741613"/>
          <p14:tracePt t="52625" x="3517900" y="2724150"/>
          <p14:tracePt t="52642" x="3544888" y="2714625"/>
          <p14:tracePt t="52659" x="3589338" y="2705100"/>
          <p14:tracePt t="52675" x="3616325" y="2687638"/>
          <p14:tracePt t="52692" x="3625850" y="2679700"/>
          <p14:tracePt t="52709" x="3643313" y="2679700"/>
          <p14:tracePt t="52855" x="3643313" y="2670175"/>
          <p14:tracePt t="53014" x="3625850" y="2670175"/>
          <p14:tracePt t="53026" x="3581400" y="2679700"/>
          <p14:tracePt t="53038" x="3465513" y="2705100"/>
          <p14:tracePt t="53050" x="3330575" y="2741613"/>
          <p14:tracePt t="53063" x="3125788" y="2813050"/>
          <p14:tracePt t="53076" x="2874963" y="2867025"/>
          <p14:tracePt t="53092" x="2687638" y="2901950"/>
          <p14:tracePt t="53109" x="2490788" y="2955925"/>
          <p14:tracePt t="53126" x="2179638" y="3017838"/>
          <p14:tracePt t="53142" x="2036763" y="3054350"/>
          <p14:tracePt t="53159" x="1795463" y="3098800"/>
          <p14:tracePt t="53176" x="1697038" y="3116263"/>
          <p14:tracePt t="53192" x="1616075" y="3133725"/>
          <p14:tracePt t="53209" x="1536700" y="3133725"/>
          <p14:tracePt t="53226" x="1401763" y="3133725"/>
          <p14:tracePt t="53242" x="1347788" y="3125788"/>
          <p14:tracePt t="53259" x="1285875" y="3098800"/>
          <p14:tracePt t="53276" x="1250950" y="3081338"/>
          <p14:tracePt t="53292" x="1231900" y="3071813"/>
          <p14:tracePt t="53309" x="1204913" y="3044825"/>
          <p14:tracePt t="53326" x="1187450" y="3027363"/>
          <p14:tracePt t="53342" x="1187450" y="3009900"/>
          <p14:tracePt t="53359" x="1169988" y="2990850"/>
          <p14:tracePt t="53382" x="1160463" y="2982913"/>
          <p14:tracePt t="53394" x="1160463" y="2973388"/>
          <p14:tracePt t="53409" x="1160463" y="2965450"/>
          <p14:tracePt t="53425" x="1152525" y="2955925"/>
          <p14:tracePt t="53442" x="1143000" y="2946400"/>
          <p14:tracePt t="53459" x="1143000" y="2938463"/>
          <p14:tracePt t="53476" x="1143000" y="2928938"/>
          <p14:tracePt t="78593" x="1143000" y="2946400"/>
          <p14:tracePt t="78605" x="1133475" y="2990850"/>
          <p14:tracePt t="78616" x="1108075" y="3054350"/>
          <p14:tracePt t="78630" x="1089025" y="3143250"/>
          <p14:tracePt t="78642" x="1071563" y="3214688"/>
          <p14:tracePt t="78654" x="1044575" y="3303588"/>
          <p14:tracePt t="78667" x="1044575" y="3384550"/>
          <p14:tracePt t="78683" x="1044575" y="3446463"/>
          <p14:tracePt t="78700" x="1062038" y="3527425"/>
          <p14:tracePt t="78717" x="1098550" y="3633788"/>
          <p14:tracePt t="78733" x="1133475" y="3687763"/>
          <p14:tracePt t="78750" x="1160463" y="3732213"/>
          <p14:tracePt t="78767" x="1196975" y="3776663"/>
          <p14:tracePt t="78783" x="1204913" y="3776663"/>
          <p14:tracePt t="78800" x="1214438" y="3786188"/>
          <p14:tracePt t="78825" x="1223963" y="3786188"/>
          <p14:tracePt t="78849" x="1250950" y="3786188"/>
          <p14:tracePt t="78862" x="1268413" y="3768725"/>
          <p14:tracePt t="78875" x="1285875" y="3759200"/>
          <p14:tracePt t="78886" x="1303338" y="3751263"/>
          <p14:tracePt t="78900" x="1322388" y="3732213"/>
          <p14:tracePt t="78917" x="1330325" y="3714750"/>
          <p14:tracePt t="78933" x="1339850" y="3687763"/>
          <p14:tracePt t="78950" x="1357313" y="3660775"/>
          <p14:tracePt t="78967" x="1366838" y="3633788"/>
          <p14:tracePt t="78984" x="1384300" y="3625850"/>
          <p14:tracePt t="79000" x="1401763" y="3608388"/>
          <p14:tracePt t="79017" x="1419225" y="3598863"/>
          <p14:tracePt t="79033" x="1438275" y="3598863"/>
          <p14:tracePt t="79050" x="1465263" y="3598863"/>
          <p14:tracePt t="79071" x="1473200" y="3598863"/>
          <p14:tracePt t="79475" x="1473200" y="3589338"/>
          <p14:tracePt t="79487" x="1482725" y="3581400"/>
          <p14:tracePt t="79500" x="1482725" y="3571875"/>
          <p14:tracePt t="79514" x="1490663" y="3562350"/>
          <p14:tracePt t="79523" x="1536700" y="3536950"/>
          <p14:tracePt t="79536" x="1598613" y="3509963"/>
          <p14:tracePt t="79550" x="1687513" y="3482975"/>
          <p14:tracePt t="79567" x="1803400" y="3446463"/>
          <p14:tracePt t="79584" x="1919288" y="3438525"/>
          <p14:tracePt t="79600" x="2160588" y="3438525"/>
          <p14:tracePt t="79617" x="2286000" y="3455988"/>
          <p14:tracePt t="79634" x="2473325" y="3482975"/>
          <p14:tracePt t="79650" x="2562225" y="3500438"/>
          <p14:tracePt t="79667" x="2625725" y="3509963"/>
          <p14:tracePt t="79684" x="2705100" y="3527425"/>
          <p14:tracePt t="79700" x="2741613" y="3527425"/>
          <p14:tracePt t="79717" x="2776538" y="3527425"/>
          <p14:tracePt t="79734" x="2840038" y="3527425"/>
          <p14:tracePt t="79750" x="2857500" y="3527425"/>
          <p14:tracePt t="79767" x="2884488" y="3527425"/>
          <p14:tracePt t="79784" x="2901950" y="3527425"/>
          <p14:tracePt t="79800" x="2919413" y="3527425"/>
          <p14:tracePt t="79817" x="2938463" y="3517900"/>
          <p14:tracePt t="79834" x="2965450" y="3500438"/>
          <p14:tracePt t="79851" x="2982913" y="3490913"/>
          <p14:tracePt t="79867" x="3027363" y="3490913"/>
          <p14:tracePt t="79884" x="3044825" y="3482975"/>
          <p14:tracePt t="79901" x="3062288" y="3482975"/>
          <p14:tracePt t="79917" x="3089275" y="3473450"/>
          <p14:tracePt t="79934" x="3098800" y="3473450"/>
          <p14:tracePt t="79950" x="3108325" y="3473450"/>
          <p14:tracePt t="81080" x="3116263" y="3465513"/>
          <p14:tracePt t="81105" x="3179763" y="3429000"/>
          <p14:tracePt t="81115" x="3268663" y="3394075"/>
          <p14:tracePt t="81128" x="3367088" y="3348038"/>
          <p14:tracePt t="81141" x="3490913" y="3322638"/>
          <p14:tracePt t="81154" x="3616325" y="3295650"/>
          <p14:tracePt t="81167" x="3724275" y="3295650"/>
          <p14:tracePt t="81184" x="3813175" y="3295650"/>
          <p14:tracePt t="81201" x="3894138" y="3295650"/>
          <p14:tracePt t="81217" x="4017963" y="3322638"/>
          <p14:tracePt t="81234" x="4089400" y="3340100"/>
          <p14:tracePt t="81251" x="4160838" y="3340100"/>
          <p14:tracePt t="81267" x="4187825" y="3348038"/>
          <p14:tracePt t="81284" x="4214813" y="3348038"/>
          <p14:tracePt t="81301" x="4276725" y="3348038"/>
          <p14:tracePt t="81317" x="4303713" y="3348038"/>
          <p14:tracePt t="81334" x="4322763" y="3348038"/>
          <p14:tracePt t="81351" x="4384675" y="3348038"/>
          <p14:tracePt t="81368" x="4411663" y="3348038"/>
          <p14:tracePt t="81384" x="4429125" y="3348038"/>
          <p14:tracePt t="81401" x="4446588" y="3348038"/>
          <p14:tracePt t="81418" x="4456113" y="3348038"/>
          <p14:tracePt t="81435" x="4456113" y="3340100"/>
          <p14:tracePt t="81451" x="4465638" y="3340100"/>
          <p14:tracePt t="81468" x="4473575" y="3340100"/>
          <p14:tracePt t="81484" x="4483100" y="3340100"/>
          <p14:tracePt t="81508" x="4491038" y="3340100"/>
          <p14:tracePt t="81533" x="4500563" y="3340100"/>
          <p14:tracePt t="81851" x="4500563" y="3330575"/>
          <p14:tracePt t="81875" x="4527550" y="3313113"/>
          <p14:tracePt t="81888" x="4616450" y="3259138"/>
          <p14:tracePt t="81901" x="4840288" y="3187700"/>
          <p14:tracePt t="81912" x="5232400" y="3062288"/>
          <p14:tracePt t="81925" x="5653088" y="2955925"/>
          <p14:tracePt t="81938" x="6089650" y="2884488"/>
          <p14:tracePt t="81951" x="6465888" y="2874963"/>
          <p14:tracePt t="81968" x="6786563" y="2874963"/>
          <p14:tracePt t="81984" x="7089775" y="2894013"/>
          <p14:tracePt t="82001" x="7491413" y="2928938"/>
          <p14:tracePt t="82018" x="7626350" y="2938463"/>
          <p14:tracePt t="82034" x="7732713" y="2938463"/>
          <p14:tracePt t="82051" x="7894638" y="2946400"/>
          <p14:tracePt t="82068" x="7939088" y="2946400"/>
          <p14:tracePt t="82084" x="8027988" y="2946400"/>
          <p14:tracePt t="82101" x="8054975" y="2946400"/>
          <p14:tracePt t="82118" x="8081963" y="2946400"/>
          <p14:tracePt t="82134" x="8126413" y="2946400"/>
          <p14:tracePt t="82151" x="8153400" y="2946400"/>
          <p14:tracePt t="82168" x="8161338" y="2946400"/>
          <p14:tracePt t="82185" x="8180388" y="2938463"/>
          <p14:tracePt t="82201" x="8197850" y="2928938"/>
          <p14:tracePt t="82218" x="8224838" y="2911475"/>
          <p14:tracePt t="82234" x="8277225" y="2901950"/>
          <p14:tracePt t="82251" x="8313738" y="2901950"/>
          <p14:tracePt t="82268" x="8394700" y="2894013"/>
          <p14:tracePt t="82284" x="8420100" y="2894013"/>
          <p14:tracePt t="82301" x="8447088" y="2894013"/>
          <p14:tracePt t="82318" x="8474075" y="2894013"/>
          <p14:tracePt t="82334" x="8501063" y="2894013"/>
          <p14:tracePt t="82351" x="8510588" y="2894013"/>
          <p14:tracePt t="82368" x="8518525" y="2894013"/>
          <p14:tracePt t="82403" x="8518525" y="2901950"/>
          <p14:tracePt t="82427" x="8501063" y="2911475"/>
          <p14:tracePt t="82439" x="8466138" y="2919413"/>
          <p14:tracePt t="82451" x="8429625" y="2928938"/>
          <p14:tracePt t="82464" x="8412163" y="2928938"/>
          <p14:tracePt t="82476" x="8394700" y="2928938"/>
          <p14:tracePt t="82489" x="8367713" y="2928938"/>
          <p14:tracePt t="82501" x="8358188" y="2928938"/>
          <p14:tracePt t="82518" x="8348663" y="2928938"/>
          <p14:tracePt t="82539" x="8340725" y="2928938"/>
          <p14:tracePt t="82574" x="8331200" y="2928938"/>
          <p14:tracePt t="82624" x="8323263" y="2928938"/>
          <p14:tracePt t="82636" x="8313738" y="2928938"/>
          <p14:tracePt t="82648" x="8313738" y="2919413"/>
          <p14:tracePt t="82660" x="8296275" y="2911475"/>
          <p14:tracePt t="82672" x="8296275" y="2901950"/>
          <p14:tracePt t="82685" x="8286750" y="2884488"/>
          <p14:tracePt t="82701" x="8277225" y="2874963"/>
          <p14:tracePt t="82718" x="8277225" y="2867025"/>
          <p14:tracePt t="82734" x="8269288" y="2857500"/>
          <p14:tracePt t="82751" x="8259763" y="2857500"/>
          <p14:tracePt t="82782" x="8251825" y="2857500"/>
          <p14:tracePt t="82806" x="8232775" y="2884488"/>
          <p14:tracePt t="82818" x="8205788" y="2928938"/>
          <p14:tracePt t="82831" x="8180388" y="2965450"/>
          <p14:tracePt t="82843" x="8161338" y="3000375"/>
          <p14:tracePt t="82856" x="8143875" y="3044825"/>
          <p14:tracePt t="82868" x="8134350" y="3071813"/>
          <p14:tracePt t="82885" x="8126413" y="3098800"/>
          <p14:tracePt t="82901" x="8126413" y="3108325"/>
          <p14:tracePt t="82918" x="8126413" y="3116263"/>
          <p14:tracePt t="83014" x="8126413" y="3108325"/>
          <p14:tracePt t="83027" x="8134350" y="3108325"/>
          <p14:tracePt t="83043" x="8143875" y="3098800"/>
          <p14:tracePt t="83053" x="8170863" y="3089275"/>
          <p14:tracePt t="83064" x="8180388" y="3081338"/>
          <p14:tracePt t="83078" x="8188325" y="3071813"/>
          <p14:tracePt t="83088" x="8205788" y="3062288"/>
          <p14:tracePt t="83112" x="8215313" y="3054350"/>
          <p14:tracePt t="83125" x="8215313" y="3044825"/>
          <p14:tracePt t="83138" x="8215313" y="3036888"/>
          <p14:tracePt t="83161" x="8215313" y="3027363"/>
          <p14:tracePt t="83175" x="8215313" y="3017838"/>
          <p14:tracePt t="83186" x="8215313" y="3009900"/>
          <p14:tracePt t="83201" x="8215313" y="2990850"/>
          <p14:tracePt t="83218" x="8205788" y="2982913"/>
          <p14:tracePt t="83235" x="8197850" y="2965450"/>
          <p14:tracePt t="83251" x="8197850" y="2946400"/>
          <p14:tracePt t="83268" x="8188325" y="2938463"/>
          <p14:tracePt t="83285" x="8180388" y="2919413"/>
          <p14:tracePt t="83309" x="8161338" y="2919413"/>
          <p14:tracePt t="83321" x="8153400" y="2919413"/>
          <p14:tracePt t="83335" x="8143875" y="2911475"/>
          <p14:tracePt t="83351" x="8126413" y="2911475"/>
          <p14:tracePt t="83368" x="8116888" y="2911475"/>
          <p14:tracePt t="83385" x="8108950" y="2901950"/>
          <p14:tracePt t="83402" x="8099425" y="2901950"/>
          <p14:tracePt t="83468" x="8099425" y="2911475"/>
          <p14:tracePt t="83506" x="8099425" y="2919413"/>
          <p14:tracePt t="83545" x="8099425" y="2928938"/>
          <p14:tracePt t="83565" x="8108950" y="2938463"/>
          <p14:tracePt t="83578" x="8108950" y="2946400"/>
          <p14:tracePt t="83592" x="8116888" y="2955925"/>
          <p14:tracePt t="83616" x="8134350" y="2965450"/>
          <p14:tracePt t="83628" x="8134350" y="2973388"/>
          <p14:tracePt t="83641" x="8143875" y="2973388"/>
          <p14:tracePt t="83652" x="8153400" y="2982913"/>
          <p14:tracePt t="83664" x="8161338" y="2982913"/>
          <p14:tracePt t="83676" x="8170863" y="2982913"/>
          <p14:tracePt t="83689" x="8170863" y="2990850"/>
          <p14:tracePt t="83702" x="8180388" y="2990850"/>
          <p14:tracePt t="83718" x="8188325" y="2990850"/>
          <p14:tracePt t="83835" x="8188325" y="2982913"/>
          <p14:tracePt t="83849" x="8188325" y="2965450"/>
          <p14:tracePt t="83861" x="8188325" y="2955925"/>
          <p14:tracePt t="83872" x="8188325" y="2946400"/>
          <p14:tracePt t="83886" x="8188325" y="2928938"/>
          <p14:tracePt t="83902" x="8188325" y="2911475"/>
          <p14:tracePt t="83919" x="8188325" y="2894013"/>
          <p14:tracePt t="83935" x="8188325" y="2857500"/>
          <p14:tracePt t="83952" x="8188325" y="2830513"/>
          <p14:tracePt t="83968" x="8180388" y="2813050"/>
          <p14:tracePt t="83985" x="8161338" y="2776538"/>
          <p14:tracePt t="84002" x="8153400" y="2759075"/>
          <p14:tracePt t="84018" x="8134350" y="2741613"/>
          <p14:tracePt t="84035" x="8116888" y="2724150"/>
          <p14:tracePt t="84052" x="8108950" y="2724150"/>
          <p14:tracePt t="84070" x="8099425" y="2724150"/>
          <p14:tracePt t="84094" x="8089900" y="2724150"/>
          <p14:tracePt t="84104" x="8081963" y="2732088"/>
          <p14:tracePt t="84119" x="8072438" y="2759075"/>
          <p14:tracePt t="84135" x="8062913" y="2776538"/>
          <p14:tracePt t="84152" x="8062913" y="2803525"/>
          <p14:tracePt t="84169" x="8062913" y="2847975"/>
          <p14:tracePt t="84185" x="8072438" y="2884488"/>
          <p14:tracePt t="84202" x="8081963" y="2911475"/>
          <p14:tracePt t="84219" x="8108950" y="2955925"/>
          <p14:tracePt t="84235" x="8126413" y="2982913"/>
          <p14:tracePt t="84252" x="8153400" y="3017838"/>
          <p14:tracePt t="84268" x="8161338" y="3036888"/>
          <p14:tracePt t="84285" x="8180388" y="3036888"/>
          <p14:tracePt t="84302" x="8188325" y="3044825"/>
          <p14:tracePt t="84318" x="8205788" y="3054350"/>
          <p14:tracePt t="84335" x="8215313" y="3054350"/>
          <p14:tracePt t="84352" x="8242300" y="3054350"/>
          <p14:tracePt t="84368" x="8251825" y="3054350"/>
          <p14:tracePt t="84385" x="8259763" y="3054350"/>
          <p14:tracePt t="84402" x="8286750" y="3017838"/>
          <p14:tracePt t="84419" x="8296275" y="3000375"/>
          <p14:tracePt t="84435" x="8304213" y="2982913"/>
          <p14:tracePt t="84452" x="8313738" y="2938463"/>
          <p14:tracePt t="84468" x="8313738" y="2919413"/>
          <p14:tracePt t="84485" x="8313738" y="2894013"/>
          <p14:tracePt t="84502" x="8313738" y="2867025"/>
          <p14:tracePt t="84519" x="8296275" y="2847975"/>
          <p14:tracePt t="84535" x="8269288" y="2813050"/>
          <p14:tracePt t="84552" x="8259763" y="2803525"/>
          <p14:tracePt t="84569" x="8251825" y="2795588"/>
          <p14:tracePt t="84585" x="8224838" y="2768600"/>
          <p14:tracePt t="84602" x="8205788" y="2768600"/>
          <p14:tracePt t="84619" x="8188325" y="2768600"/>
          <p14:tracePt t="84635" x="8170863" y="2768600"/>
          <p14:tracePt t="84656" x="8161338" y="2768600"/>
          <p14:tracePt t="84694" x="8153400" y="2768600"/>
          <p14:tracePt t="84705" x="8153400" y="2776538"/>
          <p14:tracePt t="84718" x="8143875" y="2786063"/>
          <p14:tracePt t="84742" x="8143875" y="2803525"/>
          <p14:tracePt t="84755" x="8143875" y="2813050"/>
          <p14:tracePt t="84767" x="8143875" y="2822575"/>
          <p14:tracePt t="84780" x="8143875" y="2840038"/>
          <p14:tracePt t="84792" x="8143875" y="2857500"/>
          <p14:tracePt t="84804" x="8143875" y="2867025"/>
          <p14:tracePt t="84819" x="8143875" y="2874963"/>
          <p14:tracePt t="84835" x="8143875" y="2894013"/>
          <p14:tracePt t="84853" x="8143875" y="2911475"/>
          <p14:tracePt t="84869" x="8153400" y="2919413"/>
          <p14:tracePt t="84885" x="8161338" y="2928938"/>
          <p14:tracePt t="84902" x="8170863" y="2946400"/>
          <p14:tracePt t="84919" x="8180388" y="2955925"/>
          <p14:tracePt t="84935" x="8188325" y="2965450"/>
          <p14:tracePt t="84952" x="8205788" y="2965450"/>
          <p14:tracePt t="84969" x="8215313" y="2965450"/>
          <p14:tracePt t="84985" x="8224838" y="2965450"/>
          <p14:tracePt t="85002" x="8232775" y="2965450"/>
          <p14:tracePt t="85024" x="8242300" y="2965450"/>
          <p14:tracePt t="85084" x="8242300" y="2946400"/>
          <p14:tracePt t="85109" x="8242300" y="2928938"/>
          <p14:tracePt t="85123" x="8242300" y="2919413"/>
          <p14:tracePt t="85135" x="8242300" y="2911475"/>
          <p14:tracePt t="85147" x="8242300" y="2894013"/>
          <p14:tracePt t="85158" x="8232775" y="2867025"/>
          <p14:tracePt t="85172" x="8224838" y="2847975"/>
          <p14:tracePt t="85186" x="8197850" y="2830513"/>
          <p14:tracePt t="85202" x="8188325" y="2803525"/>
          <p14:tracePt t="85219" x="8180388" y="2795588"/>
          <p14:tracePt t="85235" x="8161338" y="2786063"/>
          <p14:tracePt t="85252" x="8153400" y="2786063"/>
          <p14:tracePt t="85269" x="8143875" y="2786063"/>
          <p14:tracePt t="85285" x="8134350" y="2786063"/>
          <p14:tracePt t="85318" x="8126413" y="2795588"/>
          <p14:tracePt t="85330" x="8116888" y="2803525"/>
          <p14:tracePt t="85343" x="8116888" y="2813050"/>
          <p14:tracePt t="85355" x="8116888" y="2822575"/>
          <p14:tracePt t="85369" x="8116888" y="2840038"/>
          <p14:tracePt t="85386" x="8116888" y="2857500"/>
          <p14:tracePt t="85402" x="8116888" y="2874963"/>
          <p14:tracePt t="85419" x="8116888" y="2911475"/>
          <p14:tracePt t="85436" x="8116888" y="2928938"/>
          <p14:tracePt t="85452" x="8116888" y="2973388"/>
          <p14:tracePt t="85469" x="8126413" y="2990850"/>
          <p14:tracePt t="85485" x="8134350" y="3000375"/>
          <p14:tracePt t="85502" x="8153400" y="3017838"/>
          <p14:tracePt t="85519" x="8161338" y="3017838"/>
          <p14:tracePt t="85535" x="8170863" y="3027363"/>
          <p14:tracePt t="85552" x="8180388" y="3027363"/>
          <p14:tracePt t="85569" x="8188325" y="3027363"/>
          <p14:tracePt t="85585" x="8197850" y="3027363"/>
          <p14:tracePt t="85637" x="8205788" y="3027363"/>
          <p14:tracePt t="85662" x="8205788" y="3017838"/>
          <p14:tracePt t="85674" x="8205788" y="2990850"/>
          <p14:tracePt t="85687" x="8205788" y="2973388"/>
          <p14:tracePt t="85699" x="8205788" y="2955925"/>
          <p14:tracePt t="85709" x="8205788" y="2938463"/>
          <p14:tracePt t="85722" x="8205788" y="2919413"/>
          <p14:tracePt t="85735" x="8205788" y="2901950"/>
          <p14:tracePt t="85752" x="8205788" y="2894013"/>
          <p14:tracePt t="85769" x="8205788" y="2884488"/>
          <p14:tracePt t="85785" x="8197850" y="2874963"/>
          <p14:tracePt t="85802" x="8188325" y="2867025"/>
          <p14:tracePt t="85833" x="8180388" y="2867025"/>
          <p14:tracePt t="86127" x="8180388" y="2874963"/>
          <p14:tracePt t="86286" x="8170863" y="2874963"/>
          <p14:tracePt t="86299" x="8161338" y="2874963"/>
          <p14:tracePt t="86310" x="8161338" y="2884488"/>
          <p14:tracePt t="86324" x="8143875" y="2884488"/>
          <p14:tracePt t="86336" x="8134350" y="2901950"/>
          <p14:tracePt t="86352" x="8108950" y="2911475"/>
          <p14:tracePt t="86369" x="8054975" y="2938463"/>
          <p14:tracePt t="86386" x="7858125" y="3036888"/>
          <p14:tracePt t="86402" x="7680325" y="3089275"/>
          <p14:tracePt t="86419" x="7446963" y="3179763"/>
          <p14:tracePt t="86436" x="6946900" y="3322638"/>
          <p14:tracePt t="86452" x="6670675" y="3419475"/>
          <p14:tracePt t="86469" x="6394450" y="3509963"/>
          <p14:tracePt t="86486" x="5973763" y="3616325"/>
          <p14:tracePt t="86502" x="5803900" y="3652838"/>
          <p14:tracePt t="86519" x="5688013" y="3679825"/>
          <p14:tracePt t="86536" x="5491163" y="3705225"/>
          <p14:tracePt t="86552" x="5411788" y="3705225"/>
          <p14:tracePt t="86569" x="5348288" y="3714750"/>
          <p14:tracePt t="86586" x="5259388" y="3714750"/>
          <p14:tracePt t="86602" x="5232400" y="3714750"/>
          <p14:tracePt t="86620" x="5197475" y="3714750"/>
          <p14:tracePt t="86636" x="5187950" y="3714750"/>
          <p14:tracePt t="86652" x="5180013" y="3714750"/>
          <p14:tracePt t="86997" x="5170488" y="3714750"/>
          <p14:tracePt t="87020" x="5160963" y="3714750"/>
          <p14:tracePt t="87034" x="5133975" y="3714750"/>
          <p14:tracePt t="87046" x="5116513" y="3714750"/>
          <p14:tracePt t="87057" x="5089525" y="3714750"/>
          <p14:tracePt t="87073" x="5045075" y="3714750"/>
          <p14:tracePt t="87086" x="4991100" y="3714750"/>
          <p14:tracePt t="87103" x="4938713" y="3714750"/>
          <p14:tracePt t="87119" x="4741863" y="3714750"/>
          <p14:tracePt t="87136" x="4616450" y="3714750"/>
          <p14:tracePt t="87153" x="4483100" y="3714750"/>
          <p14:tracePt t="87169" x="4170363" y="3714750"/>
          <p14:tracePt t="87186" x="3990975" y="3714750"/>
          <p14:tracePt t="87203" x="3822700" y="3714750"/>
          <p14:tracePt t="87219" x="3473450" y="3751263"/>
          <p14:tracePt t="87236" x="3313113" y="3776663"/>
          <p14:tracePt t="87253" x="3170238" y="3795713"/>
          <p14:tracePt t="87270" x="2911475" y="3822700"/>
          <p14:tracePt t="87286" x="2813050" y="3822700"/>
          <p14:tracePt t="87303" x="2660650" y="3822700"/>
          <p14:tracePt t="87319" x="2581275" y="3822700"/>
          <p14:tracePt t="87336" x="2517775" y="3822700"/>
          <p14:tracePt t="87353" x="2384425" y="3822700"/>
          <p14:tracePt t="87369" x="2322513" y="3822700"/>
          <p14:tracePt t="87386" x="2251075" y="3822700"/>
          <p14:tracePt t="87403" x="2125663" y="3822700"/>
          <p14:tracePt t="87419" x="2071688" y="3803650"/>
          <p14:tracePt t="87436" x="2036763" y="3795713"/>
          <p14:tracePt t="87453" x="1990725" y="3759200"/>
          <p14:tracePt t="87469" x="1982788" y="3759200"/>
          <p14:tracePt t="87609" x="1982788" y="3751263"/>
          <p14:tracePt t="88063" x="1965325" y="3751263"/>
          <p14:tracePt t="88079" x="1938338" y="3751263"/>
          <p14:tracePt t="88089" x="1901825" y="3751263"/>
          <p14:tracePt t="88099" x="1830388" y="3751263"/>
          <p14:tracePt t="88112" x="1758950" y="3751263"/>
          <p14:tracePt t="88123" x="1660525" y="3751263"/>
          <p14:tracePt t="88137" x="1562100" y="3751263"/>
          <p14:tracePt t="88153" x="1482725" y="3732213"/>
          <p14:tracePt t="88170" x="1411288" y="3724275"/>
          <p14:tracePt t="88186" x="1347788" y="3697288"/>
          <p14:tracePt t="88203" x="1339850" y="3687763"/>
          <p14:tracePt t="88220" x="1330325" y="3687763"/>
          <p14:tracePt t="88236" x="1322388" y="3679825"/>
          <p14:tracePt t="88307" x="1330325" y="3679825"/>
          <p14:tracePt t="88381" x="1339850" y="3679825"/>
          <p14:tracePt t="88466" x="1347788" y="3679825"/>
          <p14:tracePt t="88491" x="1357313" y="3679825"/>
          <p14:tracePt t="88504" x="1366838" y="3679825"/>
          <p14:tracePt t="88517" x="1384300" y="3679825"/>
          <p14:tracePt t="88528" x="1411288" y="3679825"/>
          <p14:tracePt t="88539" x="1438275" y="3679825"/>
          <p14:tracePt t="88553" x="1482725" y="3679825"/>
          <p14:tracePt t="88570" x="1554163" y="3679825"/>
          <p14:tracePt t="88587" x="1652588" y="3687763"/>
          <p14:tracePt t="88603" x="1884363" y="3687763"/>
          <p14:tracePt t="88620" x="2000250" y="3687763"/>
          <p14:tracePt t="88636" x="2116138" y="3687763"/>
          <p14:tracePt t="88653" x="2286000" y="3687763"/>
          <p14:tracePt t="88670" x="2330450" y="3697288"/>
          <p14:tracePt t="88686" x="2366963" y="3697288"/>
          <p14:tracePt t="88711" x="2374900" y="3697288"/>
          <p14:tracePt t="89081" x="2374900" y="3705225"/>
          <p14:tracePt t="89093" x="2384425" y="3705225"/>
          <p14:tracePt t="89116" x="2401888" y="3714750"/>
          <p14:tracePt t="89128" x="2411413" y="3714750"/>
          <p14:tracePt t="89153" x="2419350" y="3714750"/>
          <p14:tracePt t="89165" x="2428875" y="3714750"/>
          <p14:tracePt t="89263" x="2428875" y="3724275"/>
          <p14:tracePt t="90317" x="2438400" y="3724275"/>
          <p14:tracePt t="90328" x="2455863" y="3714750"/>
          <p14:tracePt t="90341" x="2490788" y="3697288"/>
          <p14:tracePt t="90353" x="2554288" y="3679825"/>
          <p14:tracePt t="90366" x="2670175" y="3660775"/>
          <p14:tracePt t="90378" x="2786063" y="3660775"/>
          <p14:tracePt t="90390" x="2919413" y="3660775"/>
          <p14:tracePt t="90404" x="3044825" y="3660775"/>
          <p14:tracePt t="90420" x="3152775" y="3670300"/>
          <p14:tracePt t="90437" x="3241675" y="3687763"/>
          <p14:tracePt t="90454" x="3384550" y="3724275"/>
          <p14:tracePt t="90471" x="3446463" y="3732213"/>
          <p14:tracePt t="90487" x="3473450" y="3741738"/>
          <p14:tracePt t="90504" x="3500438" y="3751263"/>
          <p14:tracePt t="90520" x="3509963" y="3751263"/>
          <p14:tracePt t="90537" x="3509963" y="3759200"/>
          <p14:tracePt t="90806" x="3517900" y="3759200"/>
          <p14:tracePt t="90819" x="3527425" y="3759200"/>
          <p14:tracePt t="90844" x="3544888" y="3759200"/>
          <p14:tracePt t="90856" x="3562350" y="3759200"/>
          <p14:tracePt t="90868" x="3581400" y="3759200"/>
          <p14:tracePt t="90881" x="3616325" y="3759200"/>
          <p14:tracePt t="90892" x="3643313" y="3759200"/>
          <p14:tracePt t="90905" x="3670300" y="3759200"/>
          <p14:tracePt t="90921" x="3697288" y="3759200"/>
          <p14:tracePt t="90937" x="3714750" y="3759200"/>
          <p14:tracePt t="90954" x="3732213" y="3759200"/>
          <p14:tracePt t="90970" x="3741738" y="3759200"/>
          <p14:tracePt t="91444" x="3732213" y="3759200"/>
          <p14:tracePt t="91468" x="3724275" y="3768725"/>
          <p14:tracePt t="91480" x="3714750" y="3768725"/>
          <p14:tracePt t="91494" x="3687763" y="3795713"/>
          <p14:tracePt t="91505" x="3643313" y="3822700"/>
          <p14:tracePt t="91521" x="3589338" y="3848100"/>
          <p14:tracePt t="91537" x="3517900" y="3884613"/>
          <p14:tracePt t="91554" x="3402013" y="3946525"/>
          <p14:tracePt t="91571" x="3340100" y="3990975"/>
          <p14:tracePt t="91587" x="3268663" y="4010025"/>
          <p14:tracePt t="91604" x="3214688" y="4027488"/>
          <p14:tracePt t="91621" x="3143250" y="4054475"/>
          <p14:tracePt t="91637" x="3125788" y="4071938"/>
          <p14:tracePt t="91654" x="3062288" y="4098925"/>
          <p14:tracePt t="91671" x="3054350" y="4108450"/>
          <p14:tracePt t="91687" x="3036888" y="4108450"/>
          <p14:tracePt t="91704" x="2990850" y="4116388"/>
          <p14:tracePt t="91721" x="2973388" y="4125913"/>
          <p14:tracePt t="91737" x="2955925" y="4125913"/>
          <p14:tracePt t="91754" x="2919413" y="4133850"/>
          <p14:tracePt t="91771" x="2901950" y="4133850"/>
          <p14:tracePt t="91788" x="2867025" y="4133850"/>
          <p14:tracePt t="91804" x="2840038" y="4133850"/>
          <p14:tracePt t="91821" x="2803525" y="4133850"/>
          <p14:tracePt t="91837" x="2732088" y="4133850"/>
          <p14:tracePt t="91854" x="2697163" y="4133850"/>
          <p14:tracePt t="91871" x="2670175" y="4133850"/>
          <p14:tracePt t="91887" x="2625725" y="4133850"/>
          <p14:tracePt t="91904" x="2608263" y="4133850"/>
          <p14:tracePt t="91921" x="2554288" y="4133850"/>
          <p14:tracePt t="91938" x="2527300" y="4133850"/>
          <p14:tracePt t="91954" x="2500313" y="4133850"/>
          <p14:tracePt t="91971" x="2465388" y="4133850"/>
          <p14:tracePt t="91987" x="2455863" y="4133850"/>
          <p14:tracePt t="92004" x="2446338" y="4133850"/>
          <p14:tracePt t="92179" x="2446338" y="4125913"/>
          <p14:tracePt t="92301" x="2455863" y="4125913"/>
          <p14:tracePt t="92314" x="2465388" y="4125913"/>
          <p14:tracePt t="92326" x="2473325" y="4125913"/>
          <p14:tracePt t="92351" x="2482850" y="4125913"/>
          <p14:tracePt t="92363" x="2490788" y="4125913"/>
          <p14:tracePt t="92375" x="2500313" y="4125913"/>
          <p14:tracePt t="92398" x="2517775" y="4125913"/>
          <p14:tracePt t="92411" x="2536825" y="4125913"/>
          <p14:tracePt t="92424" x="2544763" y="4125913"/>
          <p14:tracePt t="92437" x="2571750" y="4125913"/>
          <p14:tracePt t="92448" x="2589213" y="4125913"/>
          <p14:tracePt t="92461" x="2616200" y="4125913"/>
          <p14:tracePt t="92473" x="2643188" y="4125913"/>
          <p14:tracePt t="92488" x="2670175" y="4125913"/>
          <p14:tracePt t="92505" x="2687638" y="4125913"/>
          <p14:tracePt t="92521" x="2714625" y="4125913"/>
          <p14:tracePt t="92538" x="2776538" y="4125913"/>
          <p14:tracePt t="92554" x="2822575" y="4125913"/>
          <p14:tracePt t="92571" x="2894013" y="4125913"/>
          <p14:tracePt t="92588" x="2928938" y="4133850"/>
          <p14:tracePt t="92604" x="2965450" y="4133850"/>
          <p14:tracePt t="92621" x="3054350" y="4133850"/>
          <p14:tracePt t="92638" x="3089275" y="4133850"/>
          <p14:tracePt t="92654" x="3143250" y="4133850"/>
          <p14:tracePt t="92671" x="3232150" y="4133850"/>
          <p14:tracePt t="92688" x="3276600" y="4133850"/>
          <p14:tracePt t="92704" x="3330575" y="4133850"/>
          <p14:tracePt t="92721" x="3411538" y="4125913"/>
          <p14:tracePt t="92738" x="3438525" y="4125913"/>
          <p14:tracePt t="92755" x="3490913" y="4116388"/>
          <p14:tracePt t="92771" x="3509963" y="4108450"/>
          <p14:tracePt t="92788" x="3527425" y="4098925"/>
          <p14:tracePt t="92804" x="3571875" y="4098925"/>
          <p14:tracePt t="92821" x="3589338" y="4089400"/>
          <p14:tracePt t="92838" x="3608388" y="4089400"/>
          <p14:tracePt t="92855" x="3643313" y="4089400"/>
          <p14:tracePt t="92871" x="3652838" y="4089400"/>
          <p14:tracePt t="92888" x="3660775" y="4089400"/>
          <p14:tracePt t="92904" x="3697288" y="4089400"/>
          <p14:tracePt t="92921" x="3705225" y="4089400"/>
          <p14:tracePt t="92938" x="3724275" y="4089400"/>
          <p14:tracePt t="92955" x="3741738" y="4089400"/>
          <p14:tracePt t="92971" x="3759200" y="4089400"/>
          <p14:tracePt t="92988" x="3768725" y="4089400"/>
          <p14:tracePt t="93004" x="3776663" y="4089400"/>
          <p14:tracePt t="93022" x="3786188" y="4089400"/>
          <p14:tracePt t="93038" x="3795713" y="4089400"/>
          <p14:tracePt t="93060" x="3803650" y="4089400"/>
          <p14:tracePt t="93233" x="3795713" y="4089400"/>
          <p14:tracePt t="93257" x="3776663" y="4089400"/>
          <p14:tracePt t="93282" x="3768725" y="4081463"/>
          <p14:tracePt t="93294" x="3759200" y="4081463"/>
          <p14:tracePt t="93306" x="3751263" y="4081463"/>
          <p14:tracePt t="93318" x="3741738" y="4081463"/>
          <p14:tracePt t="93331" x="3732213" y="4081463"/>
          <p14:tracePt t="93342" x="3724275" y="4081463"/>
          <p14:tracePt t="93367" x="3705225" y="4081463"/>
          <p14:tracePt t="93392" x="3697288" y="4081463"/>
          <p14:tracePt t="93403" x="3679825" y="4081463"/>
          <p14:tracePt t="93416" x="3660775" y="4081463"/>
          <p14:tracePt t="93429" x="3643313" y="4081463"/>
          <p14:tracePt t="93441" x="3616325" y="4081463"/>
          <p14:tracePt t="93455" x="3589338" y="4081463"/>
          <p14:tracePt t="93471" x="3544888" y="4081463"/>
          <p14:tracePt t="93488" x="3482975" y="4081463"/>
          <p14:tracePt t="93505" x="3367088" y="4081463"/>
          <p14:tracePt t="93521" x="3303588" y="4089400"/>
          <p14:tracePt t="93538" x="3251200" y="4098925"/>
          <p14:tracePt t="93555" x="3160713" y="4108450"/>
          <p14:tracePt t="93571" x="3133725" y="4116388"/>
          <p14:tracePt t="93588" x="3098800" y="4125913"/>
          <p14:tracePt t="93605" x="3071813" y="4125913"/>
          <p14:tracePt t="93621" x="3054350" y="4125913"/>
          <p14:tracePt t="93638" x="3009900" y="4133850"/>
          <p14:tracePt t="93655" x="2973388" y="4133850"/>
          <p14:tracePt t="93671" x="2946400" y="4133850"/>
          <p14:tracePt t="93688" x="2867025" y="4133850"/>
          <p14:tracePt t="93704" x="2840038" y="4133850"/>
          <p14:tracePt t="93722" x="2803525" y="4133850"/>
          <p14:tracePt t="93738" x="2732088" y="4133850"/>
          <p14:tracePt t="93755" x="2705100" y="4133850"/>
          <p14:tracePt t="93771" x="2633663" y="4133850"/>
          <p14:tracePt t="93788" x="2608263" y="4133850"/>
          <p14:tracePt t="93805" x="2598738" y="4133850"/>
          <p14:tracePt t="93821" x="2571750" y="4125913"/>
          <p14:tracePt t="93844" x="2562225" y="4125913"/>
          <p14:tracePt t="94029" x="2571750" y="4125913"/>
          <p14:tracePt t="94053" x="2581275" y="4116388"/>
          <p14:tracePt t="94066" x="2589213" y="4116388"/>
          <p14:tracePt t="94091" x="2598738" y="4116388"/>
          <p14:tracePt t="94116" x="2608263" y="4116388"/>
          <p14:tracePt t="94128" x="2616200" y="4116388"/>
          <p14:tracePt t="94139" x="2633663" y="4116388"/>
          <p14:tracePt t="94151" x="2652713" y="4116388"/>
          <p14:tracePt t="94175" x="2660650" y="4116388"/>
          <p14:tracePt t="94200" x="2679700" y="4116388"/>
          <p14:tracePt t="94225" x="2687638" y="4116388"/>
          <p14:tracePt t="94237" x="2697163" y="4116388"/>
          <p14:tracePt t="94249" x="2705100" y="4116388"/>
          <p14:tracePt t="94262" x="2714625" y="4116388"/>
          <p14:tracePt t="94275" x="2724150" y="4108450"/>
          <p14:tracePt t="94288" x="2732088" y="4108450"/>
          <p14:tracePt t="94311" x="2732088" y="4098925"/>
          <p14:tracePt t="94383" x="2732088" y="4089400"/>
          <p14:tracePt t="94409" x="2724150" y="4081463"/>
          <p14:tracePt t="94421" x="2714625" y="4081463"/>
          <p14:tracePt t="94432" x="2697163" y="4071938"/>
          <p14:tracePt t="94444" x="2679700" y="4054475"/>
          <p14:tracePt t="94456" x="2660650" y="4044950"/>
          <p14:tracePt t="94471" x="2625725" y="4010025"/>
          <p14:tracePt t="94488" x="2598738" y="3990975"/>
          <p14:tracePt t="94505" x="2562225" y="3956050"/>
          <p14:tracePt t="94522" x="2490788" y="3894138"/>
          <p14:tracePt t="94538" x="2473325" y="3848100"/>
          <p14:tracePt t="94555" x="2419350" y="3759200"/>
          <p14:tracePt t="94572" x="2393950" y="3724275"/>
          <p14:tracePt t="94588" x="2366963" y="3687763"/>
          <p14:tracePt t="94605" x="2330450" y="3643313"/>
          <p14:tracePt t="94622" x="2312988" y="3625850"/>
          <p14:tracePt t="94638" x="2295525" y="3608388"/>
          <p14:tracePt t="94655" x="2241550" y="3581400"/>
          <p14:tracePt t="94671" x="2224088" y="3581400"/>
          <p14:tracePt t="94688" x="2205038" y="3571875"/>
          <p14:tracePt t="94705" x="2170113" y="3571875"/>
          <p14:tracePt t="94722" x="2152650" y="3571875"/>
          <p14:tracePt t="94738" x="2143125" y="3571875"/>
          <p14:tracePt t="94755" x="2108200" y="3571875"/>
          <p14:tracePt t="94772" x="2098675" y="3571875"/>
          <p14:tracePt t="94788" x="2089150" y="3571875"/>
          <p14:tracePt t="95769" x="2089150" y="3581400"/>
          <p14:tracePt t="95780" x="2098675" y="3581400"/>
          <p14:tracePt t="95793" x="2108200" y="3581400"/>
          <p14:tracePt t="95817" x="2116138" y="3589338"/>
          <p14:tracePt t="95831" x="2125663" y="3589338"/>
          <p14:tracePt t="95841" x="2143125" y="3608388"/>
          <p14:tracePt t="95855" x="2170113" y="3616325"/>
          <p14:tracePt t="95872" x="2197100" y="3633788"/>
          <p14:tracePt t="95889" x="2224088" y="3660775"/>
          <p14:tracePt t="95905" x="2374900" y="3732213"/>
          <p14:tracePt t="95922" x="2473325" y="3786188"/>
          <p14:tracePt t="95938" x="2562225" y="3840163"/>
          <p14:tracePt t="95956" x="2768600" y="3946525"/>
          <p14:tracePt t="95972" x="2857500" y="3990975"/>
          <p14:tracePt t="95989" x="3000375" y="4062413"/>
          <p14:tracePt t="96005" x="3062288" y="4089400"/>
          <p14:tracePt t="96022" x="3108325" y="4108450"/>
          <p14:tracePt t="96039" x="3224213" y="4143375"/>
          <p14:tracePt t="96056" x="3276600" y="4152900"/>
          <p14:tracePt t="96072" x="3322638" y="4160838"/>
          <p14:tracePt t="96089" x="3402013" y="4160838"/>
          <p14:tracePt t="96105" x="3429000" y="4160838"/>
          <p14:tracePt t="96122" x="3455988" y="4160838"/>
          <p14:tracePt t="96139" x="3473450" y="4170363"/>
          <p14:tracePt t="96155" x="3509963" y="4170363"/>
          <p14:tracePt t="96172" x="3527425" y="4170363"/>
          <p14:tracePt t="96189" x="3554413" y="4170363"/>
          <p14:tracePt t="96205" x="3562350" y="4170363"/>
          <p14:tracePt t="96222" x="3589338" y="4170363"/>
          <p14:tracePt t="96239" x="3598863" y="4170363"/>
          <p14:tracePt t="96255" x="3608388" y="4170363"/>
          <p14:tracePt t="96272" x="3652838" y="4152900"/>
          <p14:tracePt t="96289" x="3679825" y="4143375"/>
          <p14:tracePt t="96305" x="3697288" y="4143375"/>
          <p14:tracePt t="96322" x="3751263" y="4125913"/>
          <p14:tracePt t="96339" x="3768725" y="4125913"/>
          <p14:tracePt t="96355" x="3786188" y="4116388"/>
          <p14:tracePt t="96372" x="3813175" y="4108450"/>
          <p14:tracePt t="96392" x="3822700" y="4108450"/>
          <p14:tracePt t="96418" x="3830638" y="4098925"/>
          <p14:tracePt t="97129" x="3830638" y="4089400"/>
          <p14:tracePt t="97143" x="3813175" y="4081463"/>
          <p14:tracePt t="97153" x="3803650" y="4054475"/>
          <p14:tracePt t="97166" x="3795713" y="4044950"/>
          <p14:tracePt t="97178" x="3786188" y="4027488"/>
          <p14:tracePt t="97189" x="3786188" y="4000500"/>
          <p14:tracePt t="97206" x="3786188" y="3990975"/>
          <p14:tracePt t="97222" x="3776663" y="3983038"/>
          <p14:tracePt t="97239" x="3768725" y="3956050"/>
          <p14:tracePt t="97256" x="3759200" y="3938588"/>
          <p14:tracePt t="97273" x="3759200" y="3911600"/>
          <p14:tracePt t="97289" x="3724275" y="3857625"/>
          <p14:tracePt t="97306" x="3697288" y="3830638"/>
          <p14:tracePt t="97322" x="3660775" y="3803650"/>
          <p14:tracePt t="97339" x="3598863" y="3776663"/>
          <p14:tracePt t="97356" x="3571875" y="3759200"/>
          <p14:tracePt t="97372" x="3527425" y="3751263"/>
          <p14:tracePt t="97389" x="3465513" y="3732213"/>
          <p14:tracePt t="97406" x="3438525" y="3732213"/>
          <p14:tracePt t="97422" x="3394075" y="3714750"/>
          <p14:tracePt t="97439" x="3384550" y="3714750"/>
          <p14:tracePt t="97456" x="3375025" y="3714750"/>
          <p14:tracePt t="97569" x="3375025" y="3705225"/>
          <p14:tracePt t="97631" x="3384550" y="3705225"/>
          <p14:tracePt t="97644" x="3394075" y="3705225"/>
          <p14:tracePt t="97656" x="3411538" y="3705225"/>
          <p14:tracePt t="97667" x="3438525" y="3697288"/>
          <p14:tracePt t="97679" x="3455988" y="3697288"/>
          <p14:tracePt t="97692" x="3490913" y="3687763"/>
          <p14:tracePt t="97706" x="3527425" y="3687763"/>
          <p14:tracePt t="97723" x="3581400" y="3679825"/>
          <p14:tracePt t="97739" x="3625850" y="3670300"/>
          <p14:tracePt t="97756" x="3697288" y="3652838"/>
          <p14:tracePt t="97773" x="3724275" y="3652838"/>
          <p14:tracePt t="97789" x="3751263" y="3652838"/>
          <p14:tracePt t="97806" x="3759200" y="3652838"/>
          <p14:tracePt t="97827" x="3768725" y="3652838"/>
          <p14:tracePt t="97877" x="3768725" y="3660775"/>
          <p14:tracePt t="97962" x="3786188" y="3660775"/>
          <p14:tracePt t="97973" x="3803650" y="3660775"/>
          <p14:tracePt t="97986" x="3830638" y="3670300"/>
          <p14:tracePt t="97998" x="3875088" y="3687763"/>
          <p14:tracePt t="98010" x="3938588" y="3697288"/>
          <p14:tracePt t="98023" x="3990975" y="3705225"/>
          <p14:tracePt t="98039" x="4037013" y="3714750"/>
          <p14:tracePt t="98056" x="4081463" y="3724275"/>
          <p14:tracePt t="98073" x="4143375" y="3732213"/>
          <p14:tracePt t="98089" x="4160838" y="3732213"/>
          <p14:tracePt t="98106" x="4160838" y="3741738"/>
          <p14:tracePt t="98123" x="4170363" y="3741738"/>
          <p14:tracePt t="98856" x="4170363" y="3751263"/>
          <p14:tracePt t="99309" x="4170363" y="3741738"/>
          <p14:tracePt t="99321" x="4170363" y="3732213"/>
          <p14:tracePt t="99333" x="4170363" y="3714750"/>
          <p14:tracePt t="99346" x="4214813" y="3679825"/>
          <p14:tracePt t="99358" x="4322763" y="3581400"/>
          <p14:tracePt t="99373" x="4562475" y="3429000"/>
          <p14:tracePt t="99390" x="4884738" y="3224213"/>
          <p14:tracePt t="99406" x="5197475" y="3071813"/>
          <p14:tracePt t="99423" x="5938838" y="2874963"/>
          <p14:tracePt t="99440" x="6348413" y="2822575"/>
          <p14:tracePt t="99456" x="7099300" y="2776538"/>
          <p14:tracePt t="99473" x="7402513" y="2759075"/>
          <p14:tracePt t="99490" x="7626350" y="2759075"/>
          <p14:tracePt t="99506" x="7902575" y="2759075"/>
          <p14:tracePt t="99523" x="7983538" y="2759075"/>
          <p14:tracePt t="99540" x="8072438" y="2759075"/>
          <p14:tracePt t="99556" x="8143875" y="2759075"/>
          <p14:tracePt t="99573" x="8188325" y="2759075"/>
          <p14:tracePt t="99590" x="8215313" y="2759075"/>
          <p14:tracePt t="99607" x="8259763" y="2759075"/>
          <p14:tracePt t="99623" x="8296275" y="2759075"/>
          <p14:tracePt t="99640" x="8358188" y="2759075"/>
          <p14:tracePt t="99657" x="8385175" y="2759075"/>
          <p14:tracePt t="99673" x="8402638" y="2759075"/>
          <p14:tracePt t="99690" x="8420100" y="2759075"/>
          <p14:tracePt t="99983" x="8429625" y="2759075"/>
          <p14:tracePt t="100008" x="8439150" y="2759075"/>
          <p14:tracePt t="100020" x="8447088" y="2759075"/>
          <p14:tracePt t="100045" x="8456613" y="2759075"/>
          <p14:tracePt t="100057" x="8456613" y="2768600"/>
          <p14:tracePt t="100070" x="8456613" y="2776538"/>
          <p14:tracePt t="100094" x="8466138" y="2786063"/>
          <p14:tracePt t="100105" x="8474075" y="2803525"/>
          <p14:tracePt t="100129" x="8474075" y="2822575"/>
          <p14:tracePt t="100142" x="8491538" y="2830513"/>
          <p14:tracePt t="100154" x="8501063" y="2847975"/>
          <p14:tracePt t="100169" x="8510588" y="2857500"/>
          <p14:tracePt t="100180" x="8528050" y="2874963"/>
          <p14:tracePt t="100191" x="8528050" y="2894013"/>
          <p14:tracePt t="100207" x="8545513" y="2911475"/>
          <p14:tracePt t="100223" x="8555038" y="2919413"/>
          <p14:tracePt t="100240" x="8562975" y="2938463"/>
          <p14:tracePt t="100257" x="8572500" y="2955925"/>
          <p14:tracePt t="100289" x="8572500" y="2965450"/>
          <p14:tracePt t="100313" x="8582025" y="2973388"/>
          <p14:tracePt t="100326" x="8582025" y="2982913"/>
          <p14:tracePt t="100351" x="8589963" y="2990850"/>
          <p14:tracePt t="100362" x="8599488" y="2990850"/>
          <p14:tracePt t="100560" x="8599488" y="2982913"/>
          <p14:tracePt t="100570" x="8599488" y="2973388"/>
          <p14:tracePt t="100583" x="8599488" y="2955925"/>
          <p14:tracePt t="100595" x="8599488" y="2928938"/>
          <p14:tracePt t="100607" x="8599488" y="2901950"/>
          <p14:tracePt t="100623" x="8599488" y="2884488"/>
          <p14:tracePt t="100640" x="8589963" y="2867025"/>
          <p14:tracePt t="100657" x="8582025" y="2840038"/>
          <p14:tracePt t="100673" x="8582025" y="2830513"/>
          <p14:tracePt t="100690" x="8582025" y="2813050"/>
          <p14:tracePt t="100707" x="8572500" y="2795588"/>
          <p14:tracePt t="100723" x="8572500" y="2776538"/>
          <p14:tracePt t="100740" x="8572500" y="2759075"/>
          <p14:tracePt t="100757" x="8562975" y="2741613"/>
          <p14:tracePt t="100773" x="8562975" y="2732088"/>
          <p14:tracePt t="100790" x="8555038" y="2714625"/>
          <p14:tracePt t="100807" x="8555038" y="2705100"/>
          <p14:tracePt t="100829" x="8555038" y="2687638"/>
          <p14:tracePt t="100841" x="8555038" y="2679700"/>
          <p14:tracePt t="100865" x="8555038" y="2670175"/>
          <p14:tracePt t="100878" x="8555038" y="2660650"/>
          <p14:tracePt t="101012" x="8555038" y="2670175"/>
          <p14:tracePt t="101024" x="8555038" y="2679700"/>
          <p14:tracePt t="101036" x="8555038" y="2687638"/>
          <p14:tracePt t="101048" x="8555038" y="2697163"/>
          <p14:tracePt t="101060" x="8555038" y="2714625"/>
          <p14:tracePt t="101074" x="8555038" y="2724150"/>
          <p14:tracePt t="101090" x="8555038" y="2732088"/>
          <p14:tracePt t="101107" x="8555038" y="2759075"/>
          <p14:tracePt t="101124" x="8555038" y="2795588"/>
          <p14:tracePt t="101140" x="8555038" y="2813050"/>
          <p14:tracePt t="101157" x="8555038" y="2830513"/>
          <p14:tracePt t="101174" x="8555038" y="2857500"/>
          <p14:tracePt t="101190" x="8555038" y="2911475"/>
          <p14:tracePt t="101207" x="8562975" y="2928938"/>
          <p14:tracePt t="101224" x="8562975" y="2955925"/>
          <p14:tracePt t="101245" x="8572500" y="2965450"/>
          <p14:tracePt t="101269" x="8582025" y="2973388"/>
          <p14:tracePt t="101294" x="8582025" y="2982913"/>
          <p14:tracePt t="101307" x="8582025" y="2990850"/>
          <p14:tracePt t="101319" x="8589963" y="2990850"/>
          <p14:tracePt t="101367" x="8589963" y="3000375"/>
          <p14:tracePt t="101540" x="8582025" y="3000375"/>
          <p14:tracePt t="101576" x="8572500" y="3000375"/>
          <p14:tracePt t="101600" x="8562975" y="3000375"/>
          <p14:tracePt t="101625" x="8555038" y="2990850"/>
          <p14:tracePt t="101637" x="8545513" y="2990850"/>
          <p14:tracePt t="101649" x="8537575" y="2990850"/>
          <p14:tracePt t="101662" x="8537575" y="2982913"/>
          <p14:tracePt t="101677" x="8528050" y="2982913"/>
          <p14:tracePt t="101690" x="8518525" y="2982913"/>
          <p14:tracePt t="101707" x="8510588" y="2982913"/>
          <p14:tracePt t="101724" x="8466138" y="2982913"/>
          <p14:tracePt t="101740" x="8447088" y="2982913"/>
          <p14:tracePt t="101757" x="8420100" y="2982913"/>
          <p14:tracePt t="101774" x="8367713" y="2982913"/>
          <p14:tracePt t="101790" x="8340725" y="2982913"/>
          <p14:tracePt t="101807" x="8313738" y="2973388"/>
          <p14:tracePt t="101824" x="8259763" y="2955925"/>
          <p14:tracePt t="101840" x="8232775" y="2955925"/>
          <p14:tracePt t="101858" x="8197850" y="2928938"/>
          <p14:tracePt t="101874" x="8188325" y="2919413"/>
          <p14:tracePt t="101891" x="8180388" y="2911475"/>
          <p14:tracePt t="101907" x="8180388" y="2894013"/>
          <p14:tracePt t="101924" x="8170863" y="2894013"/>
          <p14:tracePt t="101940" x="8170863" y="2884488"/>
          <p14:tracePt t="101957" x="8170863" y="2874963"/>
          <p14:tracePt t="101993" x="8170863" y="2867025"/>
          <p14:tracePt t="102005" x="8170863" y="2857500"/>
          <p14:tracePt t="102066" x="8170863" y="2847975"/>
          <p14:tracePt t="102164" x="8170863" y="2857500"/>
          <p14:tracePt t="102178" x="8170863" y="2867025"/>
          <p14:tracePt t="102201" x="8170863" y="2874963"/>
          <p14:tracePt t="102213" x="8170863" y="2894013"/>
          <p14:tracePt t="102225" x="8180388" y="2911475"/>
          <p14:tracePt t="102237" x="8188325" y="2928938"/>
          <p14:tracePt t="102250" x="8197850" y="2955925"/>
          <p14:tracePt t="102261" x="8205788" y="2973388"/>
          <p14:tracePt t="102274" x="8224838" y="2990850"/>
          <p14:tracePt t="102291" x="8224838" y="3000375"/>
          <p14:tracePt t="102307" x="8224838" y="3017838"/>
          <p14:tracePt t="102324" x="8232775" y="3027363"/>
          <p14:tracePt t="102360" x="8242300" y="3027363"/>
          <p14:tracePt t="102483" x="8242300" y="3017838"/>
          <p14:tracePt t="102641" x="8232775" y="3017838"/>
          <p14:tracePt t="102665" x="8232775" y="3009900"/>
          <p14:tracePt t="102728" x="8224838" y="3000375"/>
          <p14:tracePt t="102777" x="8224838" y="2990850"/>
          <p14:tracePt t="102800" x="8215313" y="2990850"/>
          <p14:tracePt t="102825" x="8215313" y="2982913"/>
          <p14:tracePt t="102861" x="8205788" y="2982913"/>
          <p14:tracePt t="102874" x="8205788" y="2973388"/>
          <p14:tracePt t="102886" x="8197850" y="2965450"/>
          <p14:tracePt t="102911" x="8188325" y="2955925"/>
          <p14:tracePt t="102923" x="8188325" y="2946400"/>
          <p14:tracePt t="102937" x="8188325" y="2938463"/>
          <p14:tracePt t="102948" x="8180388" y="2938463"/>
          <p14:tracePt t="102960" x="8170863" y="2928938"/>
          <p14:tracePt t="102974" x="8170863" y="2919413"/>
          <p14:tracePt t="102991" x="8161338" y="2911475"/>
          <p14:tracePt t="103008" x="8153400" y="2911475"/>
          <p14:tracePt t="103024" x="8143875" y="2901950"/>
          <p14:tracePt t="103041" x="8134350" y="2894013"/>
          <p14:tracePt t="103057" x="8126413" y="2894013"/>
          <p14:tracePt t="103074" x="8116888" y="2884488"/>
          <p14:tracePt t="103091" x="8108950" y="2884488"/>
          <p14:tracePt t="103107" x="8099425" y="2884488"/>
          <p14:tracePt t="103124" x="8099425" y="2874963"/>
          <p14:tracePt t="103141" x="8089900" y="2874963"/>
          <p14:tracePt t="103427" x="8089900" y="2884488"/>
          <p14:tracePt t="103549" x="8099425" y="2884488"/>
          <p14:tracePt t="105277" x="8099425" y="2894013"/>
          <p14:tracePt t="105287" x="8099425" y="2901950"/>
          <p14:tracePt t="105301" x="8099425" y="2919413"/>
          <p14:tracePt t="105312" x="8099425" y="2928938"/>
          <p14:tracePt t="105325" x="8099425" y="2946400"/>
          <p14:tracePt t="105342" x="8099425" y="2955925"/>
          <p14:tracePt t="105358" x="8099425" y="2965450"/>
          <p14:tracePt t="105375" x="8099425" y="2973388"/>
          <p14:tracePt t="105398" x="8108950" y="2982913"/>
          <p14:tracePt t="113128" x="8089900" y="2982913"/>
          <p14:tracePt t="113140" x="8081963" y="2982913"/>
          <p14:tracePt t="113154" x="8062913" y="2982913"/>
          <p14:tracePt t="113166" x="8027988" y="2982913"/>
          <p14:tracePt t="113177" x="7956550" y="3000375"/>
          <p14:tracePt t="113194" x="7875588" y="3009900"/>
          <p14:tracePt t="113211" x="7777163" y="3017838"/>
          <p14:tracePt t="113227" x="7527925" y="3062288"/>
          <p14:tracePt t="113244" x="7429500" y="3071813"/>
          <p14:tracePt t="113261" x="7358063" y="3081338"/>
          <p14:tracePt t="113278" x="7242175" y="3116263"/>
          <p14:tracePt t="113294" x="7188200" y="3133725"/>
          <p14:tracePt t="113311" x="7161213" y="3143250"/>
          <p14:tracePt t="113327" x="7126288" y="3152775"/>
          <p14:tracePt t="113344" x="7126288" y="3160713"/>
          <p14:tracePt t="113459" x="7116763" y="3160713"/>
          <p14:tracePt t="113545" x="7108825" y="3160713"/>
          <p14:tracePt t="113558" x="7108825" y="3170238"/>
          <p14:tracePt t="113569" x="7089775" y="3179763"/>
          <p14:tracePt t="113581" x="7054850" y="3179763"/>
          <p14:tracePt t="113594" x="7000875" y="3205163"/>
          <p14:tracePt t="113611" x="6902450" y="3232150"/>
          <p14:tracePt t="113627" x="6786563" y="3259138"/>
          <p14:tracePt t="113644" x="6510338" y="3313113"/>
          <p14:tracePt t="113661" x="6384925" y="3330575"/>
          <p14:tracePt t="113678" x="6286500" y="3340100"/>
          <p14:tracePt t="113694" x="6126163" y="3340100"/>
          <p14:tracePt t="113711" x="6081713" y="3340100"/>
          <p14:tracePt t="113728" x="6054725" y="3340100"/>
          <p14:tracePt t="113744" x="6045200" y="3340100"/>
          <p14:tracePt t="114023" x="6037263" y="3340100"/>
          <p14:tracePt t="114035" x="6000750" y="3340100"/>
          <p14:tracePt t="114047" x="5902325" y="3348038"/>
          <p14:tracePt t="114060" x="5751513" y="3367088"/>
          <p14:tracePt t="114071" x="5491163" y="3402013"/>
          <p14:tracePt t="114084" x="5180013" y="3446463"/>
          <p14:tracePt t="114096" x="4894263" y="3490913"/>
          <p14:tracePt t="114111" x="4598988" y="3536950"/>
          <p14:tracePt t="114128" x="4340225" y="3581400"/>
          <p14:tracePt t="114144" x="4098925" y="3625850"/>
          <p14:tracePt t="114161" x="3768725" y="3670300"/>
          <p14:tracePt t="114178" x="3679825" y="3687763"/>
          <p14:tracePt t="114194" x="3562350" y="3724275"/>
          <p14:tracePt t="114211" x="3536950" y="3732213"/>
          <p14:tracePt t="114228" x="3517900" y="3741738"/>
          <p14:tracePt t="114244" x="3490913" y="3768725"/>
          <p14:tracePt t="114261" x="3473450" y="3795713"/>
          <p14:tracePt t="114278" x="3465513" y="3803650"/>
          <p14:tracePt t="114294" x="3419475" y="3840163"/>
          <p14:tracePt t="114311" x="3394075" y="3857625"/>
          <p14:tracePt t="114328" x="3357563" y="3875088"/>
          <p14:tracePt t="114344" x="3286125" y="3911600"/>
          <p14:tracePt t="114361" x="3251200" y="3919538"/>
          <p14:tracePt t="114378" x="3224213" y="3929063"/>
          <p14:tracePt t="114394" x="3179763" y="3929063"/>
          <p14:tracePt t="114411" x="3160713" y="3929063"/>
          <p14:tracePt t="114428" x="3143250" y="3929063"/>
          <p14:tracePt t="114444" x="3133725" y="3929063"/>
          <p14:tracePt t="114461" x="3125788" y="3929063"/>
          <p14:tracePt t="114478" x="3089275" y="3929063"/>
          <p14:tracePt t="114494" x="3081338" y="3929063"/>
          <p14:tracePt t="114511" x="3062288" y="3929063"/>
          <p14:tracePt t="114528" x="3027363" y="3929063"/>
          <p14:tracePt t="114544" x="3009900" y="3938588"/>
          <p14:tracePt t="114561" x="3000375" y="3946525"/>
          <p14:tracePt t="114578" x="2965450" y="3956050"/>
          <p14:tracePt t="114594" x="2955925" y="3956050"/>
          <p14:tracePt t="114697" x="2973388" y="3956050"/>
          <p14:tracePt t="114708" x="2990850" y="3965575"/>
          <p14:tracePt t="114722" x="3027363" y="3965575"/>
          <p14:tracePt t="114733" x="3054350" y="3965575"/>
          <p14:tracePt t="114746" x="3081338" y="3973513"/>
          <p14:tracePt t="114761" x="3125788" y="3983038"/>
          <p14:tracePt t="114778" x="3179763" y="3983038"/>
          <p14:tracePt t="114795" x="3241675" y="3983038"/>
          <p14:tracePt t="114811" x="3340100" y="3990975"/>
          <p14:tracePt t="114828" x="3375025" y="3990975"/>
          <p14:tracePt t="114844" x="3438525" y="3990975"/>
          <p14:tracePt t="114861" x="3465513" y="3990975"/>
          <p14:tracePt t="114878" x="3509963" y="4000500"/>
          <p14:tracePt t="114895" x="3589338" y="4017963"/>
          <p14:tracePt t="114911" x="3633788" y="4027488"/>
          <p14:tracePt t="114928" x="3670300" y="4027488"/>
          <p14:tracePt t="114944" x="3751263" y="4044950"/>
          <p14:tracePt t="114961" x="3803650" y="4054475"/>
          <p14:tracePt t="114978" x="3840163" y="4062413"/>
          <p14:tracePt t="114995" x="3902075" y="4062413"/>
          <p14:tracePt t="115016" x="3965575" y="4062413"/>
          <p14:tracePt t="115028" x="3990975" y="4062413"/>
          <p14:tracePt t="115045" x="4010025" y="4062413"/>
          <p14:tracePt t="115061" x="4017963" y="4062413"/>
          <p14:tracePt t="115078" x="4062413" y="4062413"/>
          <p14:tracePt t="115095" x="4089400" y="4062413"/>
          <p14:tracePt t="115111" x="4116388" y="4062413"/>
          <p14:tracePt t="115128" x="4160838" y="4054475"/>
          <p14:tracePt t="115144" x="4179888" y="4054475"/>
          <p14:tracePt t="115161" x="4224338" y="4044950"/>
          <p14:tracePt t="115178" x="4241800" y="4044950"/>
          <p14:tracePt t="115195" x="4259263" y="4044950"/>
          <p14:tracePt t="115211" x="4330700" y="4027488"/>
          <p14:tracePt t="115228" x="4357688" y="4017963"/>
          <p14:tracePt t="115245" x="4375150" y="4017963"/>
          <p14:tracePt t="115261" x="4394200" y="4010025"/>
          <p14:tracePt t="115278" x="4411663" y="4010025"/>
          <p14:tracePt t="115298" x="4419600" y="4010025"/>
          <p14:tracePt t="115407" x="4419600" y="4000500"/>
          <p14:tracePt t="115811" x="4456113" y="3973513"/>
          <p14:tracePt t="115825" x="4545013" y="3911600"/>
          <p14:tracePt t="115835" x="4714875" y="3813175"/>
          <p14:tracePt t="115848" x="5027613" y="3687763"/>
          <p14:tracePt t="115861" x="5357813" y="3554413"/>
          <p14:tracePt t="115878" x="5705475" y="3419475"/>
          <p14:tracePt t="115895" x="6054725" y="3322638"/>
          <p14:tracePt t="115911" x="6599238" y="3187700"/>
          <p14:tracePt t="115928" x="6813550" y="3125788"/>
          <p14:tracePt t="115945" x="6956425" y="3108325"/>
          <p14:tracePt t="115963" x="7170738" y="3071813"/>
          <p14:tracePt t="115978" x="7242175" y="3054350"/>
          <p14:tracePt t="115995" x="7296150" y="3044825"/>
          <p14:tracePt t="116012" x="7358063" y="3044825"/>
          <p14:tracePt t="116028" x="7375525" y="3036888"/>
          <p14:tracePt t="116045" x="7412038" y="3036888"/>
          <p14:tracePt t="116061" x="7419975" y="3027363"/>
          <p14:tracePt t="116078" x="7439025" y="3027363"/>
          <p14:tracePt t="116095" x="7446963" y="3027363"/>
          <p14:tracePt t="116118" x="7466013" y="3017838"/>
          <p14:tracePt t="116130" x="7473950" y="3017838"/>
          <p14:tracePt t="116145" x="7491413" y="3017838"/>
          <p14:tracePt t="116162" x="7500938" y="3017838"/>
          <p14:tracePt t="116178" x="7518400" y="3009900"/>
          <p14:tracePt t="116195" x="7527925" y="3009900"/>
          <p14:tracePt t="116212" x="7537450" y="3000375"/>
          <p14:tracePt t="116228" x="7545388" y="3000375"/>
          <p14:tracePt t="116245" x="7554913" y="3000375"/>
          <p14:tracePt t="116261" x="7562850" y="3000375"/>
          <p14:tracePt t="116278" x="7599363" y="3000375"/>
          <p14:tracePt t="116295" x="7626350" y="3000375"/>
          <p14:tracePt t="116312" x="7653338" y="3000375"/>
          <p14:tracePt t="116328" x="7705725" y="2990850"/>
          <p14:tracePt t="116345" x="7724775" y="2982913"/>
          <p14:tracePt t="116361" x="7759700" y="2982913"/>
          <p14:tracePt t="116378" x="7796213" y="2982913"/>
          <p14:tracePt t="116395" x="7813675" y="2982913"/>
          <p14:tracePt t="116412" x="7848600" y="2982913"/>
          <p14:tracePt t="116428" x="7867650" y="2982913"/>
          <p14:tracePt t="116445" x="7885113" y="2982913"/>
          <p14:tracePt t="116462" x="7902575" y="2982913"/>
          <p14:tracePt t="116485" x="7902575" y="2990850"/>
          <p14:tracePt t="116498" x="7912100" y="2990850"/>
          <p14:tracePt t="116755" x="7920038" y="2990850"/>
          <p14:tracePt t="116767" x="7920038" y="2965450"/>
          <p14:tracePt t="116778" x="7929563" y="2946400"/>
          <p14:tracePt t="116828" x="7939088" y="2946400"/>
          <p14:tracePt t="116865" x="7939088" y="2955925"/>
          <p14:tracePt t="116877" x="7939088" y="2982913"/>
          <p14:tracePt t="116889" x="7939088" y="3000375"/>
          <p14:tracePt t="116901" x="7947025" y="3009900"/>
          <p14:tracePt t="116913" x="7947025" y="3027363"/>
          <p14:tracePt t="116929" x="7956550" y="3044825"/>
          <p14:tracePt t="116945" x="7966075" y="3054350"/>
          <p14:tracePt t="116962" x="7966075" y="3071813"/>
          <p14:tracePt t="116978" x="7983538" y="3098800"/>
          <p14:tracePt t="116996" x="7991475" y="3116263"/>
          <p14:tracePt t="117012" x="7991475" y="3125788"/>
          <p14:tracePt t="117036" x="8001000" y="3125788"/>
          <p14:tracePt t="117048" x="8001000" y="3133725"/>
          <p14:tracePt t="117062" x="8001000" y="3143250"/>
          <p14:tracePt t="117079" x="8001000" y="3152775"/>
          <p14:tracePt t="117095" x="8010525" y="3152775"/>
          <p14:tracePt t="117112" x="8018463" y="3170238"/>
          <p14:tracePt t="117128" x="8018463" y="3179763"/>
          <p14:tracePt t="117145" x="8018463" y="3187700"/>
          <p14:tracePt t="117162" x="8018463" y="3205163"/>
          <p14:tracePt t="117183" x="8018463" y="3224213"/>
          <p14:tracePt t="117195" x="8018463" y="3232150"/>
          <p14:tracePt t="117212" x="8001000" y="3251200"/>
          <p14:tracePt t="117229" x="7991475" y="3251200"/>
          <p14:tracePt t="117245" x="7974013" y="3259138"/>
          <p14:tracePt t="117262" x="7974013" y="3268663"/>
          <p14:tracePt t="117454" x="8001000" y="3268663"/>
          <p14:tracePt t="117465" x="8010525" y="3268663"/>
          <p14:tracePt t="117477" x="8045450" y="3268663"/>
          <p14:tracePt t="117490" x="8072438" y="3268663"/>
          <p14:tracePt t="117506" x="8116888" y="3268663"/>
          <p14:tracePt t="117514" x="8161338" y="3259138"/>
          <p14:tracePt t="117529" x="8197850" y="3241675"/>
          <p14:tracePt t="117545" x="8224838" y="3232150"/>
          <p14:tracePt t="117562" x="8251825" y="3224213"/>
          <p14:tracePt t="117579" x="8277225" y="3197225"/>
          <p14:tracePt t="117595" x="8286750" y="3197225"/>
          <p14:tracePt t="117612" x="8296275" y="3187700"/>
          <p14:tracePt t="117746" x="8304213" y="3179763"/>
          <p14:tracePt t="117759" x="8304213" y="3170238"/>
          <p14:tracePt t="117784" x="8304213" y="3160713"/>
          <p14:tracePt t="117820" x="8313738" y="3160713"/>
          <p14:tracePt t="117833" x="8323263" y="3152775"/>
          <p14:tracePt t="117845" x="8323263" y="3143250"/>
          <p14:tracePt t="117858" x="8331200" y="3143250"/>
          <p14:tracePt t="117870" x="8331200" y="3133725"/>
          <p14:tracePt t="117882" x="8340725" y="3125788"/>
          <p14:tracePt t="117895" x="8340725" y="3116263"/>
          <p14:tracePt t="117919" x="8340725" y="3108325"/>
          <p14:tracePt t="117930" x="8340725" y="3098800"/>
          <p14:tracePt t="117945" x="8340725" y="3089275"/>
          <p14:tracePt t="117962" x="8340725" y="3062288"/>
          <p14:tracePt t="117979" x="8340725" y="3044825"/>
          <p14:tracePt t="117995" x="8340725" y="2990850"/>
          <p14:tracePt t="118012" x="8340725" y="2965450"/>
          <p14:tracePt t="118029" x="8331200" y="2901950"/>
          <p14:tracePt t="118046" x="8323263" y="2874963"/>
          <p14:tracePt t="118062" x="8304213" y="2822575"/>
          <p14:tracePt t="118079" x="8259763" y="2741613"/>
          <p14:tracePt t="118095" x="8242300" y="2714625"/>
          <p14:tracePt t="118112" x="8224838" y="2679700"/>
          <p14:tracePt t="118129" x="8197850" y="2652713"/>
          <p14:tracePt t="118145" x="8188325" y="2652713"/>
          <p14:tracePt t="118238" x="8197850" y="2652713"/>
          <p14:tracePt t="118249" x="8205788" y="2660650"/>
          <p14:tracePt t="118262" x="8224838" y="2670175"/>
          <p14:tracePt t="118273" x="8232775" y="2679700"/>
          <p14:tracePt t="118287" x="8242300" y="2687638"/>
          <p14:tracePt t="118301" x="8251825" y="2687638"/>
          <p14:tracePt t="118312" x="8269288" y="2705100"/>
          <p14:tracePt t="118329" x="8286750" y="2714625"/>
          <p14:tracePt t="118346" x="8296275" y="2732088"/>
          <p14:tracePt t="118362" x="8323263" y="2759075"/>
          <p14:tracePt t="118379" x="8340725" y="2768600"/>
          <p14:tracePt t="118396" x="8358188" y="2803525"/>
          <p14:tracePt t="118412" x="8367713" y="2822575"/>
          <p14:tracePt t="118429" x="8375650" y="2840038"/>
          <p14:tracePt t="118446" x="8394700" y="2894013"/>
          <p14:tracePt t="118462" x="8402638" y="2911475"/>
          <p14:tracePt t="118479" x="8412163" y="2928938"/>
          <p14:tracePt t="118496" x="8412163" y="2982913"/>
          <p14:tracePt t="118512" x="8412163" y="3000375"/>
          <p14:tracePt t="118529" x="8412163" y="3009900"/>
          <p14:tracePt t="118546" x="8412163" y="3044825"/>
          <p14:tracePt t="118562" x="8412163" y="3054350"/>
          <p14:tracePt t="118579" x="8394700" y="3071813"/>
          <p14:tracePt t="118596" x="8367713" y="3098800"/>
          <p14:tracePt t="118612" x="8358188" y="3116263"/>
          <p14:tracePt t="118629" x="8348663" y="3125788"/>
          <p14:tracePt t="118646" x="8323263" y="3143250"/>
          <p14:tracePt t="118662" x="8313738" y="3160713"/>
          <p14:tracePt t="118679" x="8277225" y="3187700"/>
          <p14:tracePt t="118696" x="8259763" y="3197225"/>
          <p14:tracePt t="118712" x="8251825" y="3214688"/>
          <p14:tracePt t="118729" x="8232775" y="3232150"/>
          <p14:tracePt t="118746" x="8224838" y="3232150"/>
          <p14:tracePt t="118763" x="8205788" y="3241675"/>
          <p14:tracePt t="118779" x="8197850" y="3251200"/>
          <p14:tracePt t="118796" x="8188325" y="3268663"/>
          <p14:tracePt t="118812" x="8161338" y="3268663"/>
          <p14:tracePt t="118829" x="8143875" y="3276600"/>
          <p14:tracePt t="118846" x="8116888" y="3286125"/>
          <p14:tracePt t="118862" x="8099425" y="3286125"/>
          <p14:tracePt t="118879" x="8089900" y="3286125"/>
          <p14:tracePt t="118896" x="8081963" y="3286125"/>
          <p14:tracePt t="118912" x="8072438" y="3286125"/>
          <p14:tracePt t="118929" x="8062913" y="3286125"/>
          <p14:tracePt t="118948" x="8062913" y="3276600"/>
          <p14:tracePt t="118963" x="8054975" y="3268663"/>
          <p14:tracePt t="118979" x="8045450" y="3251200"/>
          <p14:tracePt t="118996" x="8045450" y="3241675"/>
          <p14:tracePt t="119013" x="8045450" y="3214688"/>
          <p14:tracePt t="119029" x="8037513" y="3205163"/>
          <p14:tracePt t="119046" x="8037513" y="3179763"/>
          <p14:tracePt t="119062" x="8037513" y="3170238"/>
          <p14:tracePt t="119079" x="8037513" y="3160713"/>
          <p14:tracePt t="119096" x="8037513" y="3125788"/>
          <p14:tracePt t="119112" x="8037513" y="3108325"/>
          <p14:tracePt t="119129" x="8037513" y="3098800"/>
          <p14:tracePt t="119146" x="8037513" y="3054350"/>
          <p14:tracePt t="119162" x="8037513" y="3044825"/>
          <p14:tracePt t="119179" x="8037513" y="3027363"/>
          <p14:tracePt t="119196" x="8037513" y="2990850"/>
          <p14:tracePt t="119212" x="8037513" y="2982913"/>
          <p14:tracePt t="119229" x="8037513" y="2946400"/>
          <p14:tracePt t="119246" x="8027988" y="2928938"/>
          <p14:tracePt t="119262" x="8027988" y="2911475"/>
          <p14:tracePt t="119279" x="8027988" y="2884488"/>
          <p14:tracePt t="119296" x="8027988" y="2874963"/>
          <p14:tracePt t="119401" x="8027988" y="2884488"/>
          <p14:tracePt t="119413" x="8027988" y="2894013"/>
          <p14:tracePt t="119425" x="8027988" y="2901950"/>
          <p14:tracePt t="119438" x="8027988" y="2919413"/>
          <p14:tracePt t="119450" x="8027988" y="2946400"/>
          <p14:tracePt t="119462" x="8027988" y="2973388"/>
          <p14:tracePt t="119479" x="8027988" y="3000375"/>
          <p14:tracePt t="119496" x="8027988" y="3027363"/>
          <p14:tracePt t="119513" x="8037513" y="3089275"/>
          <p14:tracePt t="119529" x="8037513" y="3133725"/>
          <p14:tracePt t="119546" x="8037513" y="3160713"/>
          <p14:tracePt t="119562" x="8037513" y="3197225"/>
          <p14:tracePt t="119579" x="8045450" y="3214688"/>
          <p14:tracePt t="119596" x="8054975" y="3232150"/>
          <p14:tracePt t="119613" x="8054975" y="3251200"/>
          <p14:tracePt t="119633" x="8054975" y="3259138"/>
          <p14:tracePt t="119707" x="8054975" y="3268663"/>
          <p14:tracePt t="119806" x="8045450" y="3268663"/>
          <p14:tracePt t="119855" x="8037513" y="3268663"/>
          <p14:tracePt t="119867" x="8027988" y="3268663"/>
          <p14:tracePt t="119878" x="8010525" y="3276600"/>
          <p14:tracePt t="119890" x="7991475" y="3295650"/>
          <p14:tracePt t="119901" x="7956550" y="3303588"/>
          <p14:tracePt t="119914" x="7875588" y="3348038"/>
          <p14:tracePt t="119929" x="7742238" y="3402013"/>
          <p14:tracePt t="119946" x="7510463" y="3517900"/>
          <p14:tracePt t="119963" x="6884988" y="3795713"/>
          <p14:tracePt t="119979" x="6581775" y="3929063"/>
          <p14:tracePt t="119996" x="6276975" y="4037013"/>
          <p14:tracePt t="120013" x="5715000" y="4259263"/>
          <p14:tracePt t="120030" x="5456238" y="4367213"/>
          <p14:tracePt t="120046" x="5251450" y="4446588"/>
          <p14:tracePt t="120063" x="5099050" y="4491038"/>
          <p14:tracePt t="120080" x="4938713" y="4545013"/>
          <p14:tracePt t="120096" x="4894263" y="4545013"/>
          <p14:tracePt t="120113" x="4875213" y="4554538"/>
          <p14:tracePt t="120430" x="4867275" y="4554538"/>
          <p14:tracePt t="120442" x="4848225" y="4562475"/>
          <p14:tracePt t="120454" x="4830763" y="4562475"/>
          <p14:tracePt t="120466" x="4776788" y="4572000"/>
          <p14:tracePt t="120479" x="4732338" y="4572000"/>
          <p14:tracePt t="120496" x="4652963" y="4581525"/>
          <p14:tracePt t="120513" x="4554538" y="4581525"/>
          <p14:tracePt t="120530" x="4241800" y="4598988"/>
          <p14:tracePt t="120546" x="3983038" y="4616450"/>
          <p14:tracePt t="120563" x="3679825" y="4633913"/>
          <p14:tracePt t="120579" x="3108325" y="4633913"/>
          <p14:tracePt t="120596" x="2857500" y="4633913"/>
          <p14:tracePt t="120613" x="2633663" y="4633913"/>
          <p14:tracePt t="120630" x="2276475" y="4625975"/>
          <p14:tracePt t="120646" x="2143125" y="4616450"/>
          <p14:tracePt t="120663" x="1938338" y="4589463"/>
          <p14:tracePt t="120680" x="1857375" y="4581525"/>
          <p14:tracePt t="120696" x="1803400" y="4572000"/>
          <p14:tracePt t="120713" x="1724025" y="4545013"/>
          <p14:tracePt t="120730" x="1697038" y="4537075"/>
          <p14:tracePt t="120746" x="1679575" y="4527550"/>
          <p14:tracePt t="120763" x="1633538" y="4518025"/>
          <p14:tracePt t="120779" x="1616075" y="4510088"/>
          <p14:tracePt t="120796" x="1608138" y="4510088"/>
          <p14:tracePt t="120813" x="1589088" y="4500563"/>
          <p14:tracePt t="120830" x="1581150" y="4500563"/>
          <p14:tracePt t="120846" x="1562100" y="4500563"/>
          <p14:tracePt t="120864" x="1544638" y="4491038"/>
          <p14:tracePt t="120880" x="1527175" y="4491038"/>
          <p14:tracePt t="120896" x="1509713" y="4483100"/>
          <p14:tracePt t="120913" x="1482725" y="4483100"/>
          <p14:tracePt t="120931" x="1465263" y="4473575"/>
          <p14:tracePt t="120947" x="1465263" y="4465638"/>
          <p14:tracePt t="121214" x="1473200" y="4465638"/>
          <p14:tracePt t="121238" x="1482725" y="4465638"/>
          <p14:tracePt t="121251" x="1509713" y="4465638"/>
          <p14:tracePt t="121263" x="1536700" y="4465638"/>
          <p14:tracePt t="121275" x="1581150" y="4465638"/>
          <p14:tracePt t="121287" x="1670050" y="4465638"/>
          <p14:tracePt t="121300" x="1776413" y="4465638"/>
          <p14:tracePt t="121313" x="1911350" y="4465638"/>
          <p14:tracePt t="121330" x="2054225" y="4465638"/>
          <p14:tracePt t="121346" x="2241550" y="4465638"/>
          <p14:tracePt t="121363" x="2509838" y="4473575"/>
          <p14:tracePt t="121380" x="2598738" y="4473575"/>
          <p14:tracePt t="121397" x="2687638" y="4473575"/>
          <p14:tracePt t="121413" x="2786063" y="4473575"/>
          <p14:tracePt t="121430" x="2813050" y="4473575"/>
          <p14:tracePt t="121446" x="2847975" y="4473575"/>
          <p14:tracePt t="121471" x="2857500" y="4473575"/>
          <p14:tracePt t="121544" x="2857500" y="4483100"/>
          <p14:tracePt t="121802" x="2867025" y="4483100"/>
          <p14:tracePt t="121851" x="2874963" y="4483100"/>
          <p14:tracePt t="121864" x="2901950" y="4483100"/>
          <p14:tracePt t="121875" x="2928938" y="4483100"/>
          <p14:tracePt t="121888" x="2955925" y="4483100"/>
          <p14:tracePt t="121899" x="2990850" y="4483100"/>
          <p14:tracePt t="121914" x="3036888" y="4483100"/>
          <p14:tracePt t="121930" x="3089275" y="4483100"/>
          <p14:tracePt t="121947" x="3160713" y="4483100"/>
          <p14:tracePt t="121963" x="3276600" y="4473575"/>
          <p14:tracePt t="121980" x="3303588" y="4473575"/>
          <p14:tracePt t="121997" x="3330575" y="4473575"/>
          <p14:tracePt t="122013" x="3357563" y="4473575"/>
          <p14:tracePt t="122030" x="3367088" y="4473575"/>
          <p14:tracePt t="122414" x="3367088" y="4465638"/>
          <p14:tracePt t="122439" x="3429000" y="4429125"/>
          <p14:tracePt t="122450" x="3633788" y="4313238"/>
          <p14:tracePt t="122464" x="4044950" y="4133850"/>
          <p14:tracePt t="122475" x="4491038" y="3973513"/>
          <p14:tracePt t="122488" x="5018088" y="3822700"/>
          <p14:tracePt t="122499" x="5527675" y="3732213"/>
          <p14:tracePt t="122513" x="5938838" y="3670300"/>
          <p14:tracePt t="122530" x="6269038" y="3616325"/>
          <p14:tracePt t="122547" x="6554788" y="3608388"/>
          <p14:tracePt t="122563" x="6965950" y="3562350"/>
          <p14:tracePt t="122580" x="7126288" y="3554413"/>
          <p14:tracePt t="122597" x="7232650" y="3544888"/>
          <p14:tracePt t="122614" x="7385050" y="3527425"/>
          <p14:tracePt t="122630" x="7446963" y="3517900"/>
          <p14:tracePt t="122647" x="7518400" y="3500438"/>
          <p14:tracePt t="122663" x="7545388" y="3490913"/>
          <p14:tracePt t="122680" x="7554913" y="3482975"/>
          <p14:tracePt t="122697" x="7589838" y="3473450"/>
          <p14:tracePt t="122714" x="7608888" y="3465513"/>
          <p14:tracePt t="122730" x="7626350" y="3465513"/>
          <p14:tracePt t="122747" x="7653338" y="3446463"/>
          <p14:tracePt t="122764" x="7680325" y="3438525"/>
          <p14:tracePt t="122780" x="7715250" y="3429000"/>
          <p14:tracePt t="122797" x="7742238" y="3402013"/>
          <p14:tracePt t="122814" x="7751763" y="3394075"/>
          <p14:tracePt t="122834" x="7751763" y="3375025"/>
          <p14:tracePt t="122847" x="7759700" y="3367088"/>
          <p14:tracePt t="122865" x="7759700" y="3357563"/>
          <p14:tracePt t="122881" x="7769225" y="3313113"/>
          <p14:tracePt t="122897" x="7777163" y="3303588"/>
          <p14:tracePt t="122914" x="7786688" y="3276600"/>
          <p14:tracePt t="122930" x="7813675" y="3251200"/>
          <p14:tracePt t="122947" x="7823200" y="3224213"/>
          <p14:tracePt t="122964" x="7848600" y="3205163"/>
          <p14:tracePt t="122980" x="7902575" y="3152775"/>
          <p14:tracePt t="122997" x="7929563" y="3125788"/>
          <p14:tracePt t="123014" x="7966075" y="3081338"/>
          <p14:tracePt t="123030" x="7991475" y="3062288"/>
          <p14:tracePt t="123047" x="8001000" y="3054350"/>
          <p14:tracePt t="123064" x="8037513" y="3027363"/>
          <p14:tracePt t="123081" x="8037513" y="3017838"/>
          <p14:tracePt t="123097" x="8037513" y="3009900"/>
          <p14:tracePt t="123161" x="8062913" y="3009900"/>
          <p14:tracePt t="123357" x="8072438" y="2990850"/>
          <p14:tracePt t="123382" x="8089900" y="2955925"/>
          <p14:tracePt t="123394" x="8126413" y="2911475"/>
          <p14:tracePt t="123406" x="8161338" y="2867025"/>
          <p14:tracePt t="123418" x="8197850" y="2822575"/>
          <p14:tracePt t="123431" x="8215313" y="2803525"/>
          <p14:tracePt t="123447" x="8224838" y="2795588"/>
          <p14:tracePt t="123464" x="8224838" y="2776538"/>
          <p14:tracePt t="123517" x="8224838" y="2768600"/>
          <p14:tracePt t="123614" x="8224838" y="2786063"/>
          <p14:tracePt t="123628" x="8232775" y="2786063"/>
          <p14:tracePt t="123639" x="8232775" y="2803525"/>
          <p14:tracePt t="123650" x="8242300" y="2813050"/>
          <p14:tracePt t="123665" x="8242300" y="2830513"/>
          <p14:tracePt t="123680" x="8242300" y="2840038"/>
          <p14:tracePt t="123697" x="8242300" y="2857500"/>
          <p14:tracePt t="123714" x="8251825" y="2884488"/>
          <p14:tracePt t="123731" x="8251825" y="2901950"/>
          <p14:tracePt t="123747" x="8251825" y="2911475"/>
          <p14:tracePt t="123764" x="8251825" y="2938463"/>
          <p14:tracePt t="123780" x="8251825" y="2965450"/>
          <p14:tracePt t="123797" x="8251825" y="2982913"/>
          <p14:tracePt t="123814" x="8251825" y="3017838"/>
          <p14:tracePt t="123831" x="8251825" y="3036888"/>
          <p14:tracePt t="123847" x="8251825" y="3054350"/>
          <p14:tracePt t="123866" x="8251825" y="3071813"/>
          <p14:tracePt t="123885" x="8251825" y="3081338"/>
          <p14:tracePt t="123945" x="8251825" y="3089275"/>
          <p14:tracePt t="123982" x="8242300" y="3089275"/>
          <p14:tracePt t="123994" x="8242300" y="3098800"/>
          <p14:tracePt t="124019" x="8232775" y="3108325"/>
          <p14:tracePt t="124093" x="8224838" y="3108325"/>
          <p14:tracePt t="124117" x="8215313" y="3108325"/>
          <p14:tracePt t="124141" x="8205788" y="3108325"/>
          <p14:tracePt t="124153" x="8197850" y="3108325"/>
          <p14:tracePt t="124165" x="8197850" y="3098800"/>
          <p14:tracePt t="124178" x="8197850" y="3089275"/>
          <p14:tracePt t="124190" x="8188325" y="3071813"/>
          <p14:tracePt t="124203" x="8188325" y="3054350"/>
          <p14:tracePt t="124215" x="8188325" y="3027363"/>
          <p14:tracePt t="124231" x="8188325" y="3009900"/>
          <p14:tracePt t="124247" x="8188325" y="2990850"/>
          <p14:tracePt t="124264" x="8188325" y="2973388"/>
          <p14:tracePt t="124288" x="8197850" y="2973388"/>
          <p14:tracePt t="124472" x="8188325" y="2973388"/>
          <p14:tracePt t="124497" x="8170863" y="2990850"/>
          <p14:tracePt t="124509" x="8126413" y="3009900"/>
          <p14:tracePt t="124521" x="8027988" y="3071813"/>
          <p14:tracePt t="124533" x="7823200" y="3179763"/>
          <p14:tracePt t="124547" x="7500938" y="3357563"/>
          <p14:tracePt t="124564" x="7143750" y="3554413"/>
          <p14:tracePt t="124581" x="6732588" y="3751263"/>
          <p14:tracePt t="124597" x="5956300" y="4152900"/>
          <p14:tracePt t="124614" x="5572125" y="4340225"/>
          <p14:tracePt t="124631" x="4902200" y="4625975"/>
          <p14:tracePt t="124648" x="4616450" y="4751388"/>
          <p14:tracePt t="124664" x="4394200" y="4840288"/>
          <p14:tracePt t="124681" x="4116388" y="4902200"/>
          <p14:tracePt t="124698" x="4037013" y="4902200"/>
          <p14:tracePt t="124714" x="3983038" y="4902200"/>
          <p14:tracePt t="124731" x="3929063" y="4902200"/>
          <p14:tracePt t="124748" x="3919538" y="4902200"/>
          <p14:tracePt t="124999" x="3902075" y="4902200"/>
          <p14:tracePt t="125011" x="3857625" y="4902200"/>
          <p14:tracePt t="125023" x="3786188" y="4902200"/>
          <p14:tracePt t="125036" x="3660775" y="4911725"/>
          <p14:tracePt t="125048" x="3473450" y="4919663"/>
          <p14:tracePt t="125064" x="3170238" y="4946650"/>
          <p14:tracePt t="125081" x="2867025" y="4965700"/>
          <p14:tracePt t="125098" x="2393950" y="4965700"/>
          <p14:tracePt t="125114" x="2251075" y="4956175"/>
          <p14:tracePt t="125131" x="2143125" y="4911725"/>
          <p14:tracePt t="125148" x="1982788" y="4813300"/>
          <p14:tracePt t="125165" x="1946275" y="4768850"/>
          <p14:tracePt t="125181" x="1919288" y="4741863"/>
          <p14:tracePt t="125198" x="1919288" y="4705350"/>
          <p14:tracePt t="125232" x="1919288" y="4697413"/>
          <p14:tracePt t="125256" x="1928813" y="4697413"/>
          <p14:tracePt t="125269" x="1946275" y="4697413"/>
          <p14:tracePt t="125281" x="1973263" y="4697413"/>
          <p14:tracePt t="125293" x="1982788" y="4697413"/>
          <p14:tracePt t="125318" x="1990725" y="4697413"/>
          <p14:tracePt t="125330" x="2000250" y="4697413"/>
          <p14:tracePt t="125367" x="2009775" y="4705350"/>
          <p14:tracePt t="125378" x="2017713" y="4705350"/>
          <p14:tracePt t="125390" x="2036763" y="4714875"/>
          <p14:tracePt t="125403" x="2062163" y="4732338"/>
          <p14:tracePt t="125416" x="2098675" y="4741863"/>
          <p14:tracePt t="125431" x="2152650" y="4751388"/>
          <p14:tracePt t="125448" x="2241550" y="4776788"/>
          <p14:tracePt t="125464" x="2571750" y="4786313"/>
          <p14:tracePt t="125481" x="2919413" y="4786313"/>
          <p14:tracePt t="125498" x="3330575" y="4741863"/>
          <p14:tracePt t="125515" x="4179888" y="4608513"/>
          <p14:tracePt t="125531" x="4572000" y="4500563"/>
          <p14:tracePt t="125548" x="4911725" y="4419600"/>
          <p14:tracePt t="125564" x="5465763" y="4251325"/>
          <p14:tracePt t="125581" x="5670550" y="4170363"/>
          <p14:tracePt t="125598" x="5830888" y="4108450"/>
          <p14:tracePt t="125614" x="6062663" y="4010025"/>
          <p14:tracePt t="125631" x="6153150" y="3973513"/>
          <p14:tracePt t="125648" x="6251575" y="3929063"/>
          <p14:tracePt t="125664" x="6286500" y="3919538"/>
          <p14:tracePt t="125681" x="6303963" y="3911600"/>
          <p14:tracePt t="125698" x="6323013" y="3911600"/>
          <p14:tracePt t="125892" x="6323013" y="3884613"/>
          <p14:tracePt t="125905" x="6323013" y="3875088"/>
          <p14:tracePt t="125917" x="6340475" y="3848100"/>
          <p14:tracePt t="125928" x="6419850" y="3786188"/>
          <p14:tracePt t="125941" x="6634163" y="3652838"/>
          <p14:tracePt t="125954" x="7027863" y="3419475"/>
          <p14:tracePt t="125966" x="7412038" y="3214688"/>
          <p14:tracePt t="125981" x="7813675" y="3054350"/>
          <p14:tracePt t="125998" x="8099425" y="2946400"/>
          <p14:tracePt t="126015" x="8277225" y="2884488"/>
          <p14:tracePt t="126031" x="8491538" y="2822575"/>
          <p14:tracePt t="126048" x="8555038" y="2803525"/>
          <p14:tracePt t="126065" x="8616950" y="2786063"/>
          <p14:tracePt t="126088" x="8626475" y="2786063"/>
          <p14:tracePt t="126334" x="8599488" y="2776538"/>
          <p14:tracePt t="126347" x="8582025" y="2768600"/>
          <p14:tracePt t="126361" x="8555038" y="2768600"/>
          <p14:tracePt t="126371" x="8528050" y="2768600"/>
          <p14:tracePt t="126383" x="8501063" y="2759075"/>
          <p14:tracePt t="126398" x="8474075" y="2751138"/>
          <p14:tracePt t="126415" x="8447088" y="2751138"/>
          <p14:tracePt t="126431" x="8429625" y="2751138"/>
          <p14:tracePt t="126448" x="8385175" y="2751138"/>
          <p14:tracePt t="126465" x="8367713" y="2751138"/>
          <p14:tracePt t="126481" x="8340725" y="2759075"/>
          <p14:tracePt t="126498" x="8331200" y="2759075"/>
          <p14:tracePt t="126515" x="8313738" y="2759075"/>
          <p14:tracePt t="126531" x="8286750" y="2776538"/>
          <p14:tracePt t="126548" x="8269288" y="2786063"/>
          <p14:tracePt t="126565" x="8251825" y="2803525"/>
          <p14:tracePt t="126581" x="8224838" y="2813050"/>
          <p14:tracePt t="126598" x="8215313" y="2822575"/>
          <p14:tracePt t="126615" x="8205788" y="2822575"/>
          <p14:tracePt t="126652" x="8197850" y="2822575"/>
          <p14:tracePt t="126690" x="8188325" y="2822575"/>
          <p14:tracePt t="126701" x="8180388" y="2822575"/>
          <p14:tracePt t="126727" x="8180388" y="2813050"/>
          <p14:tracePt t="126738" x="8180388" y="2803525"/>
          <p14:tracePt t="126765" x="8180388" y="2795588"/>
          <p14:tracePt t="126810" x="8180388" y="2786063"/>
          <p14:tracePt t="126847" x="8188325" y="2786063"/>
          <p14:tracePt t="126862" x="8205788" y="2786063"/>
          <p14:tracePt t="126873" x="8232775" y="2786063"/>
          <p14:tracePt t="126884" x="8259763" y="2795588"/>
          <p14:tracePt t="126898" x="8286750" y="2795588"/>
          <p14:tracePt t="126915" x="8304213" y="2813050"/>
          <p14:tracePt t="126931" x="8331200" y="2822575"/>
          <p14:tracePt t="126948" x="8358188" y="2847975"/>
          <p14:tracePt t="126965" x="8367713" y="2874963"/>
          <p14:tracePt t="126981" x="8367713" y="2884488"/>
          <p14:tracePt t="126998" x="8375650" y="2901950"/>
          <p14:tracePt t="127015" x="8375650" y="2911475"/>
          <p14:tracePt t="127032" x="8375650" y="2955925"/>
          <p14:tracePt t="127048" x="8375650" y="2965450"/>
          <p14:tracePt t="127065" x="8375650" y="2973388"/>
          <p14:tracePt t="127082" x="8375650" y="2990850"/>
          <p14:tracePt t="127099" x="8375650" y="3000375"/>
          <p14:tracePt t="127115" x="8375650" y="3009900"/>
          <p14:tracePt t="127131" x="8375650" y="3027363"/>
          <p14:tracePt t="127154" x="8375650" y="3044825"/>
          <p14:tracePt t="127165" x="8367713" y="3054350"/>
          <p14:tracePt t="127182" x="8367713" y="3062288"/>
          <p14:tracePt t="127199" x="8358188" y="3071813"/>
          <p14:tracePt t="127215" x="8348663" y="3098800"/>
          <p14:tracePt t="127232" x="8331200" y="3108325"/>
          <p14:tracePt t="127248" x="8323263" y="3125788"/>
          <p14:tracePt t="127265" x="8296275" y="3143250"/>
          <p14:tracePt t="127281" x="8277225" y="3152775"/>
          <p14:tracePt t="127298" x="8259763" y="3152775"/>
          <p14:tracePt t="127315" x="8242300" y="3160713"/>
          <p14:tracePt t="127332" x="8232775" y="3160713"/>
          <p14:tracePt t="127351" x="8215313" y="3160713"/>
          <p14:tracePt t="127366" x="8197850" y="3160713"/>
          <p14:tracePt t="127382" x="8180388" y="3160713"/>
          <p14:tracePt t="127398" x="8170863" y="3160713"/>
          <p14:tracePt t="127415" x="8143875" y="3160713"/>
          <p14:tracePt t="127433" x="8134350" y="3160713"/>
          <p14:tracePt t="127449" x="8116888" y="3152775"/>
          <p14:tracePt t="127465" x="8108950" y="3143250"/>
          <p14:tracePt t="127484" x="8099425" y="3133725"/>
          <p14:tracePt t="127509" x="8099425" y="3125788"/>
          <p14:tracePt t="127559" x="8089900" y="3116263"/>
          <p14:tracePt t="127595" x="8089900" y="3108325"/>
          <p14:tracePt t="127620" x="8089900" y="3098800"/>
          <p14:tracePt t="127632" x="8089900" y="3089275"/>
          <p14:tracePt t="127644" x="8089900" y="3081338"/>
          <p14:tracePt t="127657" x="8099425" y="3071813"/>
          <p14:tracePt t="127669" x="8108950" y="3071813"/>
          <p14:tracePt t="127694" x="8108950" y="3062288"/>
          <p14:tracePt t="127705" x="8116888" y="3062288"/>
          <p14:tracePt t="127730" x="8126413" y="3044825"/>
          <p14:tracePt t="127743" x="8134350" y="3044825"/>
          <p14:tracePt t="127754" x="8153400" y="3017838"/>
          <p14:tracePt t="127766" x="8161338" y="3009900"/>
          <p14:tracePt t="127782" x="8180388" y="2990850"/>
          <p14:tracePt t="127799" x="8188325" y="2965450"/>
          <p14:tracePt t="127815" x="8197850" y="2955925"/>
          <p14:tracePt t="127832" x="8205788" y="2938463"/>
          <p14:tracePt t="127849" x="8215313" y="2928938"/>
          <p14:tracePt t="127878" x="8215313" y="2919413"/>
          <p14:tracePt t="127914" x="8215313" y="2911475"/>
          <p14:tracePt t="127939" x="8215313" y="2901950"/>
          <p14:tracePt t="127975" x="8215313" y="2894013"/>
          <p14:tracePt t="128012" x="8215313" y="2884488"/>
          <p14:tracePt t="128037" x="8215313" y="2874963"/>
          <p14:tracePt t="128050" x="8215313" y="2867025"/>
          <p14:tracePt t="128060" x="8215313" y="2857500"/>
          <p14:tracePt t="128073" x="8215313" y="2847975"/>
          <p14:tracePt t="128086" x="8215313" y="2840038"/>
          <p14:tracePt t="128099" x="8215313" y="2830513"/>
          <p14:tracePt t="128115" x="8215313" y="2822575"/>
          <p14:tracePt t="128132" x="8215313" y="2813050"/>
          <p14:tracePt t="128149" x="8197850" y="2803525"/>
          <p14:tracePt t="128165" x="8197850" y="2795588"/>
          <p14:tracePt t="128208" x="8197850" y="2786063"/>
          <p14:tracePt t="128319" x="8205788" y="2786063"/>
          <p14:tracePt t="128342" x="8205788" y="2803525"/>
          <p14:tracePt t="128368" x="8215313" y="2813050"/>
          <p14:tracePt t="128381" x="8215313" y="2830513"/>
          <p14:tracePt t="128392" x="8215313" y="2847975"/>
          <p14:tracePt t="128404" x="8224838" y="2867025"/>
          <p14:tracePt t="128417" x="8224838" y="2884488"/>
          <p14:tracePt t="128432" x="8224838" y="2928938"/>
          <p14:tracePt t="128449" x="8232775" y="2955925"/>
          <p14:tracePt t="128465" x="8242300" y="3017838"/>
          <p14:tracePt t="128482" x="8251825" y="3062288"/>
          <p14:tracePt t="128499" x="8251825" y="3081338"/>
          <p14:tracePt t="128515" x="8251825" y="3098800"/>
          <p14:tracePt t="128532" x="8251825" y="3116263"/>
          <p14:tracePt t="128600" x="8251825" y="3125788"/>
          <p14:tracePt t="131185" x="8232775" y="3125788"/>
          <p14:tracePt t="131197" x="8205788" y="3125788"/>
          <p14:tracePt t="131209" x="8099425" y="3152775"/>
          <p14:tracePt t="131221" x="7742238" y="3286125"/>
          <p14:tracePt t="131234" x="7269163" y="3465513"/>
          <p14:tracePt t="131250" x="6759575" y="3714750"/>
          <p14:tracePt t="131266" x="6259513" y="3919538"/>
          <p14:tracePt t="131283" x="5322888" y="4322763"/>
          <p14:tracePt t="131299" x="4894263" y="4500563"/>
          <p14:tracePt t="131316" x="4491038" y="4616450"/>
          <p14:tracePt t="131333" x="3929063" y="4776788"/>
          <p14:tracePt t="131349" x="3759200" y="4813300"/>
          <p14:tracePt t="131366" x="3581400" y="4857750"/>
          <p14:tracePt t="131383" x="3357563" y="4956175"/>
          <p14:tracePt t="131399" x="3268663" y="4983163"/>
          <p14:tracePt t="131416" x="3197225" y="5018088"/>
          <p14:tracePt t="131433" x="3160713" y="5045075"/>
          <p14:tracePt t="131450" x="3152775" y="5045075"/>
          <p14:tracePt t="131466" x="3143250" y="5045075"/>
          <p14:tracePt t="131516" x="3160713" y="5037138"/>
          <p14:tracePt t="131724" x="3160713" y="5027613"/>
          <p14:tracePt t="131736" x="3170238" y="5018088"/>
          <p14:tracePt t="131749" x="3197225" y="5000625"/>
          <p14:tracePt t="131759" x="3268663" y="4956175"/>
          <p14:tracePt t="131773" x="3375025" y="4902200"/>
          <p14:tracePt t="131785" x="3509963" y="4848225"/>
          <p14:tracePt t="131800" x="3616325" y="4803775"/>
          <p14:tracePt t="131816" x="3705225" y="4786313"/>
          <p14:tracePt t="131833" x="3803650" y="4759325"/>
          <p14:tracePt t="131850" x="3813175" y="4759325"/>
          <p14:tracePt t="131871" x="3813175" y="4751388"/>
          <p14:tracePt t="132411" x="3822700" y="4751388"/>
          <p14:tracePt t="132422" x="3830638" y="4741863"/>
          <p14:tracePt t="132434" x="3857625" y="4741863"/>
          <p14:tracePt t="132445" x="3902075" y="4732338"/>
          <p14:tracePt t="132459" x="3956050" y="4732338"/>
          <p14:tracePt t="132470" x="4044950" y="4724400"/>
          <p14:tracePt t="132483" x="4116388" y="4724400"/>
          <p14:tracePt t="132500" x="4187825" y="4724400"/>
          <p14:tracePt t="132516" x="4251325" y="4714875"/>
          <p14:tracePt t="132534" x="4367213" y="4714875"/>
          <p14:tracePt t="132550" x="4411663" y="4714875"/>
          <p14:tracePt t="132567" x="4446588" y="4714875"/>
          <p14:tracePt t="132583" x="4500563" y="4714875"/>
          <p14:tracePt t="132605" x="4510088" y="4714875"/>
          <p14:tracePt t="132619" x="4510088" y="4724400"/>
          <p14:tracePt t="135448" x="4545013" y="4687888"/>
          <p14:tracePt t="135460" x="4625975" y="4625975"/>
          <p14:tracePt t="135472" x="4840288" y="4465638"/>
          <p14:tracePt t="135485" x="5160963" y="4241800"/>
          <p14:tracePt t="135501" x="5500688" y="4037013"/>
          <p14:tracePt t="135518" x="5840413" y="3848100"/>
          <p14:tracePt t="135534" x="6340475" y="3608388"/>
          <p14:tracePt t="135551" x="6510338" y="3527425"/>
          <p14:tracePt t="135568" x="6608763" y="3482975"/>
          <p14:tracePt t="135584" x="6759575" y="3411538"/>
          <p14:tracePt t="135601" x="6813550" y="3394075"/>
          <p14:tracePt t="135617" x="6840538" y="3375025"/>
          <p14:tracePt t="135634" x="6875463" y="3367088"/>
          <p14:tracePt t="135651" x="6884988" y="3367088"/>
          <p14:tracePt t="135667" x="6884988" y="3357563"/>
          <p14:tracePt t="135705" x="6902450" y="3348038"/>
          <p14:tracePt t="135719" x="6929438" y="3322638"/>
          <p14:tracePt t="135729" x="6983413" y="3286125"/>
          <p14:tracePt t="135741" x="7062788" y="3251200"/>
          <p14:tracePt t="135754" x="7180263" y="3197225"/>
          <p14:tracePt t="135767" x="7304088" y="3143250"/>
          <p14:tracePt t="135784" x="7419975" y="3108325"/>
          <p14:tracePt t="135801" x="7518400" y="3071813"/>
          <p14:tracePt t="135818" x="7670800" y="3036888"/>
          <p14:tracePt t="135834" x="7759700" y="3017838"/>
          <p14:tracePt t="135851" x="7831138" y="3009900"/>
          <p14:tracePt t="135868" x="7956550" y="2990850"/>
          <p14:tracePt t="135884" x="7991475" y="2990850"/>
          <p14:tracePt t="135901" x="8018463" y="2990850"/>
          <p14:tracePt t="135919" x="8054975" y="2990850"/>
          <p14:tracePt t="135934" x="8062913" y="2990850"/>
          <p14:tracePt t="135951" x="8072438" y="2990850"/>
          <p14:tracePt t="135968" x="8081963" y="2990850"/>
          <p14:tracePt t="136379" x="8126413" y="2990850"/>
          <p14:tracePt t="136392" x="8170863" y="2982913"/>
          <p14:tracePt t="136404" x="8224838" y="2973388"/>
          <p14:tracePt t="136415" x="8251825" y="2973388"/>
          <p14:tracePt t="136431" x="8269288" y="2973388"/>
          <p14:tracePt t="136441" x="8286750" y="2973388"/>
          <p14:tracePt t="136686" x="8269288" y="2982913"/>
          <p14:tracePt t="136697" x="8259763" y="2982913"/>
          <p14:tracePt t="136710" x="8251825" y="2982913"/>
          <p14:tracePt t="136722" x="8224838" y="2982913"/>
          <p14:tracePt t="136735" x="8215313" y="2982913"/>
          <p14:tracePt t="136751" x="8205788" y="2982913"/>
          <p14:tracePt t="136768" x="8188325" y="2982913"/>
          <p14:tracePt t="136785" x="8170863" y="2982913"/>
          <p14:tracePt t="136802" x="8153400" y="2982913"/>
          <p14:tracePt t="136818" x="8153400" y="2973388"/>
          <p14:tracePt t="136835" x="8153400" y="2965450"/>
          <p14:tracePt t="136857" x="8153400" y="2955925"/>
          <p14:tracePt t="136932" x="8161338" y="2955925"/>
          <p14:tracePt t="136955" x="8170863" y="2955925"/>
          <p14:tracePt t="136967" x="8180388" y="2955925"/>
          <p14:tracePt t="136980" x="8188325" y="2955925"/>
          <p14:tracePt t="137005" x="8197850" y="2955925"/>
          <p14:tracePt t="137028" x="8205788" y="2955925"/>
          <p14:tracePt t="137053" x="8215313" y="2955925"/>
          <p14:tracePt t="137849" x="8224838" y="2965450"/>
          <p14:tracePt t="137860" x="8224838" y="2973388"/>
          <p14:tracePt t="137886" x="8224838" y="2982913"/>
          <p14:tracePt t="137898" x="8224838" y="2990850"/>
          <p14:tracePt t="137911" x="8224838" y="3000375"/>
          <p14:tracePt t="137923" x="8224838" y="3017838"/>
          <p14:tracePt t="137935" x="8224838" y="3027363"/>
          <p14:tracePt t="137951" x="8224838" y="3036888"/>
          <p14:tracePt t="137968" x="8224838" y="3044825"/>
          <p14:tracePt t="138069" x="8224838" y="3054350"/>
          <p14:tracePt t="138340" x="8215313" y="3054350"/>
          <p14:tracePt t="138351" x="8205788" y="3062288"/>
          <p14:tracePt t="138365" x="8205788" y="3071813"/>
          <p14:tracePt t="138376" x="8188325" y="3071813"/>
          <p14:tracePt t="138388" x="8180388" y="3081338"/>
          <p14:tracePt t="138402" x="8180388" y="3089275"/>
          <p14:tracePt t="138418" x="8170863" y="3089275"/>
          <p14:tracePt t="138621" x="8170863" y="3081338"/>
          <p14:tracePt t="139443" x="8170863" y="3071813"/>
          <p14:tracePt t="139528" x="8170863" y="3062288"/>
          <p14:tracePt t="139577" x="8180388" y="3062288"/>
          <p14:tracePt t="139601" x="8180388" y="3054350"/>
          <p14:tracePt t="139626" x="8180388" y="3044825"/>
          <p14:tracePt t="139663" x="8180388" y="3036888"/>
          <p14:tracePt t="139699" x="8180388" y="3027363"/>
          <p14:tracePt t="139724" x="8180388" y="3017838"/>
          <p14:tracePt t="139797" x="8188325" y="3017838"/>
          <p14:tracePt t="139834" x="8188325" y="3009900"/>
          <p14:tracePt t="139871" x="8197850" y="3009900"/>
          <p14:tracePt t="139894" x="8205788" y="3009900"/>
          <p14:tracePt t="139908" x="8215313" y="3000375"/>
          <p14:tracePt t="139919" x="8224838" y="3000375"/>
          <p14:tracePt t="139932" x="8232775" y="3000375"/>
          <p14:tracePt t="139943" x="8242300" y="3000375"/>
          <p14:tracePt t="139959" x="8251825" y="2990850"/>
          <p14:tracePt t="139969" x="8259763" y="2990850"/>
          <p14:tracePt t="140545" x="8251825" y="2990850"/>
          <p14:tracePt t="140643" x="8242300" y="2990850"/>
          <p14:tracePt t="140668" x="8232775" y="2990850"/>
          <p14:tracePt t="140692" x="8224838" y="2990850"/>
          <p14:tracePt t="140716" x="8215313" y="2990850"/>
          <p14:tracePt t="140740" x="8205788" y="2990850"/>
          <p14:tracePt t="140752" x="8197850" y="3000375"/>
          <p14:tracePt t="140765" x="8188325" y="3000375"/>
          <p14:tracePt t="140802" x="8180388" y="3009900"/>
          <p14:tracePt t="140851" x="8180388" y="3017838"/>
          <p14:tracePt t="140863" x="8180388" y="3027363"/>
          <p14:tracePt t="140900" x="8170863" y="3027363"/>
          <p14:tracePt t="142333" x="8170863" y="3017838"/>
          <p14:tracePt t="142482" x="8170863" y="3009900"/>
          <p14:tracePt t="142517" x="8170863" y="3000375"/>
          <p14:tracePt t="142565" x="8180388" y="2990850"/>
          <p14:tracePt t="142591" x="8180388" y="2982913"/>
          <p14:tracePt t="142628" x="8180388" y="2973388"/>
          <p14:tracePt t="142665" x="8188325" y="2965450"/>
          <p14:tracePt t="142677" x="8188325" y="2955925"/>
          <p14:tracePt t="142714" x="8188325" y="2946400"/>
          <p14:tracePt t="142799" x="8188325" y="2938463"/>
          <p14:tracePt t="142921" x="8188325" y="2928938"/>
          <p14:tracePt t="142970" x="8188325" y="2919413"/>
          <p14:tracePt t="143154" x="8188325" y="2911475"/>
          <p14:tracePt t="143167" x="8188325" y="2901950"/>
          <p14:tracePt t="143179" x="8188325" y="2894013"/>
          <p14:tracePt t="143203" x="8188325" y="2884488"/>
          <p14:tracePt t="143215" x="8188325" y="2867025"/>
          <p14:tracePt t="143228" x="8188325" y="2847975"/>
          <p14:tracePt t="143239" x="8188325" y="2840038"/>
          <p14:tracePt t="143253" x="8188325" y="2822575"/>
          <p14:tracePt t="143270" x="8188325" y="2795588"/>
          <p14:tracePt t="143287" x="8188325" y="2786063"/>
          <p14:tracePt t="143303" x="8188325" y="2768600"/>
          <p14:tracePt t="143320" x="8188325" y="2759075"/>
          <p14:tracePt t="143336" x="8170863" y="2751138"/>
          <p14:tracePt t="143353" x="8153400" y="2724150"/>
          <p14:tracePt t="143370" x="8153400" y="2714625"/>
          <p14:tracePt t="143387" x="8143875" y="2705100"/>
          <p14:tracePt t="143403" x="8134350" y="2697163"/>
          <p14:tracePt t="143420" x="8126413" y="2687638"/>
          <p14:tracePt t="143437" x="8116888" y="2687638"/>
          <p14:tracePt t="143460" x="8108950" y="2687638"/>
          <p14:tracePt t="143489" x="8099425" y="2687638"/>
          <p14:tracePt t="143706" x="8108950" y="2687638"/>
          <p14:tracePt t="143742" x="8116888" y="2687638"/>
          <p14:tracePt t="143766" x="8116888" y="2697163"/>
          <p14:tracePt t="143779" x="8126413" y="2697163"/>
          <p14:tracePt t="143804" x="8134350" y="2705100"/>
          <p14:tracePt t="143815" x="8143875" y="2714625"/>
          <p14:tracePt t="143839" x="8153400" y="2714625"/>
          <p14:tracePt t="143854" x="8153400" y="2724150"/>
          <p14:tracePt t="143864" x="8170863" y="2724150"/>
          <p14:tracePt t="143877" x="8170863" y="2741613"/>
          <p14:tracePt t="143890" x="8180388" y="2741613"/>
          <p14:tracePt t="143903" x="8188325" y="2751138"/>
          <p14:tracePt t="143920" x="8188325" y="2759075"/>
          <p14:tracePt t="143937" x="8197850" y="2776538"/>
          <p14:tracePt t="143954" x="8215313" y="2803525"/>
          <p14:tracePt t="143970" x="8224838" y="2822575"/>
          <p14:tracePt t="143987" x="8224838" y="2830513"/>
          <p14:tracePt t="144003" x="8251825" y="2867025"/>
          <p14:tracePt t="144020" x="8259763" y="2874963"/>
          <p14:tracePt t="144037" x="8269288" y="2884488"/>
          <p14:tracePt t="144054" x="8286750" y="2884488"/>
          <p14:tracePt t="144072" x="8296275" y="2894013"/>
          <p14:tracePt t="144087" x="8323263" y="2901950"/>
          <p14:tracePt t="144104" x="8331200" y="2901950"/>
          <p14:tracePt t="144120" x="8340725" y="2901950"/>
          <p14:tracePt t="144137" x="8340725" y="2911475"/>
          <p14:tracePt t="144153" x="8340725" y="2919413"/>
          <p14:tracePt t="144170" x="8340725" y="2928938"/>
          <p14:tracePt t="144187" x="8340725" y="2938463"/>
          <p14:tracePt t="144204" x="8340725" y="2955925"/>
          <p14:tracePt t="144220" x="8331200" y="2973388"/>
          <p14:tracePt t="144221" x="8313738" y="2990850"/>
          <p14:tracePt t="144237" x="8304213" y="3017838"/>
          <p14:tracePt t="144254" x="8296275" y="3027363"/>
          <p14:tracePt t="144270" x="8277225" y="3071813"/>
          <p14:tracePt t="144287" x="8269288" y="3089275"/>
          <p14:tracePt t="144304" x="8269288" y="3108325"/>
          <p14:tracePt t="144320" x="8259763" y="3152775"/>
          <p14:tracePt t="144337" x="8251825" y="3179763"/>
          <p14:tracePt t="144354" x="8242300" y="3197225"/>
          <p14:tracePt t="144370" x="8232775" y="3214688"/>
          <p14:tracePt t="144387" x="8232775" y="3224213"/>
          <p14:tracePt t="144404" x="8224838" y="3232150"/>
          <p14:tracePt t="144420" x="8224838" y="3241675"/>
          <p14:tracePt t="144437" x="8215313" y="3251200"/>
          <p14:tracePt t="144454" x="8197850" y="3251200"/>
          <p14:tracePt t="144470" x="8197850" y="3259138"/>
          <p14:tracePt t="144487" x="8180388" y="3259138"/>
          <p14:tracePt t="144504" x="8161338" y="3259138"/>
          <p14:tracePt t="144520" x="8153400" y="3259138"/>
          <p14:tracePt t="144537" x="8143875" y="3259138"/>
          <p14:tracePt t="144554" x="8108950" y="3259138"/>
          <p14:tracePt t="144570" x="8099425" y="3241675"/>
          <p14:tracePt t="144587" x="8072438" y="3214688"/>
          <p14:tracePt t="144604" x="8054975" y="3179763"/>
          <p14:tracePt t="144620" x="8045450" y="3152775"/>
          <p14:tracePt t="144637" x="8037513" y="3081338"/>
          <p14:tracePt t="144654" x="8037513" y="3027363"/>
          <p14:tracePt t="144670" x="8037513" y="2965450"/>
          <p14:tracePt t="144687" x="8089900" y="2822575"/>
          <p14:tracePt t="144704" x="8108950" y="2768600"/>
          <p14:tracePt t="144720" x="8126413" y="2732088"/>
          <p14:tracePt t="144737" x="8134350" y="2705100"/>
          <p14:tracePt t="144754" x="8134350" y="2697163"/>
          <p14:tracePt t="144770" x="8134350" y="2687638"/>
          <p14:tracePt t="144787" x="8153400" y="2679700"/>
          <p14:tracePt t="144804" x="8161338" y="2679700"/>
          <p14:tracePt t="144821" x="8161338" y="2670175"/>
          <p14:tracePt t="144870" x="8170863" y="2670175"/>
          <p14:tracePt t="144881" x="8170863" y="2660650"/>
          <p14:tracePt t="144894" x="8170863" y="2652713"/>
          <p14:tracePt t="144918" x="8170863" y="2643188"/>
          <p14:tracePt t="144930" x="8170863" y="2633663"/>
          <p14:tracePt t="144955" x="8170863" y="2616200"/>
          <p14:tracePt t="144967" x="8161338" y="2608263"/>
          <p14:tracePt t="144979" x="8153400" y="2589213"/>
          <p14:tracePt t="144994" x="8126413" y="2589213"/>
          <p14:tracePt t="145004" x="8116888" y="2571750"/>
          <p14:tracePt t="145020" x="8108950" y="2562225"/>
          <p14:tracePt t="145037" x="8099425" y="2544763"/>
          <p14:tracePt t="145054" x="8089900" y="2536825"/>
          <p14:tracePt t="145128" x="8089900" y="2527300"/>
          <p14:tracePt t="145139" x="8089900" y="2517775"/>
          <p14:tracePt t="145176" x="8099425" y="2517775"/>
          <p14:tracePt t="145189" x="8108950" y="2517775"/>
          <p14:tracePt t="145201" x="8108950" y="2527300"/>
          <p14:tracePt t="145213" x="8116888" y="2527300"/>
          <p14:tracePt t="145225" x="8116888" y="2536825"/>
          <p14:tracePt t="145237" x="8134350" y="2544763"/>
          <p14:tracePt t="145254" x="8143875" y="2562225"/>
          <p14:tracePt t="145270" x="8161338" y="2571750"/>
          <p14:tracePt t="145288" x="8197850" y="2616200"/>
          <p14:tracePt t="145304" x="8205788" y="2633663"/>
          <p14:tracePt t="145321" x="8224838" y="2660650"/>
          <p14:tracePt t="145337" x="8242300" y="2732088"/>
          <p14:tracePt t="145354" x="8251825" y="2751138"/>
          <p14:tracePt t="145371" x="8269288" y="2786063"/>
          <p14:tracePt t="145387" x="8269288" y="2830513"/>
          <p14:tracePt t="145404" x="8277225" y="2840038"/>
          <p14:tracePt t="145421" x="8286750" y="2874963"/>
          <p14:tracePt t="145437" x="8296275" y="2884488"/>
          <p14:tracePt t="145454" x="8296275" y="2894013"/>
          <p14:tracePt t="145471" x="8296275" y="2901950"/>
          <p14:tracePt t="145487" x="8304213" y="2901950"/>
          <p14:tracePt t="145507" x="8313738" y="2901950"/>
          <p14:tracePt t="145520" x="8313738" y="2911475"/>
          <p14:tracePt t="145537" x="8323263" y="2911475"/>
          <p14:tracePt t="145554" x="8331200" y="2911475"/>
          <p14:tracePt t="145571" x="8348663" y="2911475"/>
          <p14:tracePt t="145587" x="8358188" y="2911475"/>
          <p14:tracePt t="145605" x="8358188" y="2919413"/>
          <p14:tracePt t="145654" x="8358188" y="2928938"/>
          <p14:tracePt t="145666" x="8358188" y="2938463"/>
          <p14:tracePt t="145690" x="8358188" y="2946400"/>
          <p14:tracePt t="145703" x="8358188" y="2965450"/>
          <p14:tracePt t="145716" x="8358188" y="2982913"/>
          <p14:tracePt t="145727" x="8348663" y="2990850"/>
          <p14:tracePt t="145738" x="8340725" y="3027363"/>
          <p14:tracePt t="145754" x="8331200" y="3044825"/>
          <p14:tracePt t="145771" x="8313738" y="3054350"/>
          <p14:tracePt t="145788" x="8269288" y="3089275"/>
          <p14:tracePt t="145804" x="8251825" y="3108325"/>
          <p14:tracePt t="145821" x="8242300" y="3108325"/>
          <p14:tracePt t="145837" x="8205788" y="3125788"/>
          <p14:tracePt t="145854" x="8197850" y="3133725"/>
          <p14:tracePt t="145871" x="8170863" y="3133725"/>
          <p14:tracePt t="145887" x="8126413" y="3152775"/>
          <p14:tracePt t="145904" x="8099425" y="3152775"/>
          <p14:tracePt t="145921" x="8081963" y="3152775"/>
          <p14:tracePt t="145937" x="8062913" y="3152775"/>
          <p14:tracePt t="145959" x="8054975" y="3143250"/>
          <p14:tracePt t="145973" x="8045450" y="3133725"/>
          <p14:tracePt t="145987" x="8045450" y="3116263"/>
          <p14:tracePt t="146004" x="8045450" y="3108325"/>
          <p14:tracePt t="146021" x="8045450" y="3098800"/>
          <p14:tracePt t="146037" x="8045450" y="3089275"/>
          <p14:tracePt t="146054" x="8045450" y="3062288"/>
          <p14:tracePt t="146071" x="8072438" y="3017838"/>
          <p14:tracePt t="146087" x="8108950" y="2982913"/>
          <p14:tracePt t="146104" x="8143875" y="2938463"/>
          <p14:tracePt t="146121" x="8215313" y="2840038"/>
          <p14:tracePt t="146137" x="8242300" y="2786063"/>
          <p14:tracePt t="146154" x="8251825" y="2759075"/>
          <p14:tracePt t="146171" x="8259763" y="2705100"/>
          <p14:tracePt t="146187" x="8259763" y="2687638"/>
          <p14:tracePt t="146204" x="8242300" y="2660650"/>
          <p14:tracePt t="146221" x="8224838" y="2643188"/>
          <p14:tracePt t="146237" x="8205788" y="2633663"/>
          <p14:tracePt t="146254" x="8170863" y="2633663"/>
          <p14:tracePt t="146271" x="8153400" y="2625725"/>
          <p14:tracePt t="146287" x="8143875" y="2625725"/>
          <p14:tracePt t="146304" x="8116888" y="2616200"/>
          <p14:tracePt t="146321" x="8108950" y="2616200"/>
          <p14:tracePt t="146338" x="8099425" y="2616200"/>
          <p14:tracePt t="146365" x="8089900" y="2616200"/>
          <p14:tracePt t="146755" x="8099425" y="2616200"/>
          <p14:tracePt t="146805" x="8108950" y="2616200"/>
          <p14:tracePt t="146817" x="8108950" y="2633663"/>
          <p14:tracePt t="146829" x="8116888" y="2652713"/>
          <p14:tracePt t="146842" x="8116888" y="2670175"/>
          <p14:tracePt t="146855" x="8134350" y="2687638"/>
          <p14:tracePt t="146871" x="8143875" y="2714625"/>
          <p14:tracePt t="146888" x="8161338" y="2741613"/>
          <p14:tracePt t="146904" x="8188325" y="2786063"/>
          <p14:tracePt t="146921" x="8205788" y="2822575"/>
          <p14:tracePt t="146938" x="8232775" y="2847975"/>
          <p14:tracePt t="146954" x="8259763" y="2911475"/>
          <p14:tracePt t="146971" x="8277225" y="2955925"/>
          <p14:tracePt t="146988" x="8296275" y="2982913"/>
          <p14:tracePt t="147005" x="8304213" y="3036888"/>
          <p14:tracePt t="147021" x="8313738" y="3054350"/>
          <p14:tracePt t="147038" x="8313738" y="30718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Mammary Gland</a:t>
            </a: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87"/>
    </mc:Choice>
    <mc:Fallback xmlns="">
      <p:transition spd="slow" advTm="100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21" x="8304213" y="3071813"/>
          <p14:tracePt t="3235" x="8277225" y="3071813"/>
          <p14:tracePt t="3247" x="8232775" y="3071813"/>
          <p14:tracePt t="3259" x="8126413" y="3089275"/>
          <p14:tracePt t="3270" x="7974013" y="3108325"/>
          <p14:tracePt t="3285" x="7759700" y="3133725"/>
          <p14:tracePt t="3302" x="7500938" y="3179763"/>
          <p14:tracePt t="3318" x="7242175" y="3197225"/>
          <p14:tracePt t="3335" x="6804025" y="3232150"/>
          <p14:tracePt t="3352" x="6643688" y="3251200"/>
          <p14:tracePt t="3369" x="6491288" y="3259138"/>
          <p14:tracePt t="3385" x="6269038" y="3286125"/>
          <p14:tracePt t="3402" x="6180138" y="3313113"/>
          <p14:tracePt t="3418" x="6037263" y="3375025"/>
          <p14:tracePt t="3435" x="6010275" y="3394075"/>
          <p14:tracePt t="3452" x="5991225" y="3402013"/>
          <p14:tracePt t="3468" x="5983288" y="3411538"/>
          <p14:tracePt t="3485" x="5983288" y="3419475"/>
          <p14:tracePt t="3502" x="5983288" y="3429000"/>
          <p14:tracePt t="3518" x="5983288" y="3438525"/>
          <p14:tracePt t="3535" x="5983288" y="3446463"/>
          <p14:tracePt t="3552" x="5983288" y="3465513"/>
          <p14:tracePt t="3569" x="5983288" y="3473450"/>
          <p14:tracePt t="3834" x="5973763" y="3473450"/>
          <p14:tracePt t="3847" x="5946775" y="3482975"/>
          <p14:tracePt t="3859" x="5911850" y="3509963"/>
          <p14:tracePt t="3870" x="5830888" y="3554413"/>
          <p14:tracePt t="3887" x="5715000" y="3608388"/>
          <p14:tracePt t="3902" x="5562600" y="3687763"/>
          <p14:tracePt t="3919" x="5375275" y="3768725"/>
          <p14:tracePt t="3935" x="5010150" y="4000500"/>
          <p14:tracePt t="3952" x="4830763" y="4125913"/>
          <p14:tracePt t="3969" x="4660900" y="4241800"/>
          <p14:tracePt t="3985" x="4411663" y="4456113"/>
          <p14:tracePt t="4002" x="4330700" y="4545013"/>
          <p14:tracePt t="4019" x="4214813" y="4697413"/>
          <p14:tracePt t="4035" x="4160838" y="4759325"/>
          <p14:tracePt t="4052" x="4125913" y="4830763"/>
          <p14:tracePt t="4069" x="4054475" y="4946650"/>
          <p14:tracePt t="4085" x="4017963" y="4991100"/>
          <p14:tracePt t="4102" x="3990975" y="5037138"/>
          <p14:tracePt t="4119" x="3946525" y="5108575"/>
          <p14:tracePt t="4135" x="3938588" y="5143500"/>
          <p14:tracePt t="4152" x="3938588" y="5153025"/>
          <p14:tracePt t="4169" x="3938588" y="5160963"/>
          <p14:tracePt t="7240" x="3938588" y="5153025"/>
          <p14:tracePt t="7252" x="3938588" y="5126038"/>
          <p14:tracePt t="7265" x="3938588" y="5089525"/>
          <p14:tracePt t="7277" x="3938588" y="5027613"/>
          <p14:tracePt t="7290" x="3946525" y="4938713"/>
          <p14:tracePt t="7303" x="3956050" y="4813300"/>
          <p14:tracePt t="7320" x="3965575" y="4697413"/>
          <p14:tracePt t="7336" x="3983038" y="4554538"/>
          <p14:tracePt t="7353" x="4027488" y="4187825"/>
          <p14:tracePt t="7370" x="4054475" y="3973513"/>
          <p14:tracePt t="7387" x="4116388" y="3598863"/>
          <p14:tracePt t="7403" x="4160838" y="3419475"/>
          <p14:tracePt t="7420" x="4205288" y="3295650"/>
          <p14:tracePt t="7436" x="4241800" y="3098800"/>
          <p14:tracePt t="7453" x="4251325" y="3027363"/>
          <p14:tracePt t="7470" x="4251325" y="2990850"/>
          <p14:tracePt t="7486" x="4251325" y="2965450"/>
          <p14:tracePt t="7877" x="4251325" y="2946400"/>
          <p14:tracePt t="7889" x="4251325" y="2911475"/>
          <p14:tracePt t="7901" x="4251325" y="2867025"/>
          <p14:tracePt t="7918" x="4251325" y="2813050"/>
          <p14:tracePt t="7928" x="4251325" y="2768600"/>
          <p14:tracePt t="7938" x="4251325" y="2714625"/>
          <p14:tracePt t="7953" x="4251325" y="2670175"/>
          <p14:tracePt t="7970" x="4251325" y="2616200"/>
          <p14:tracePt t="7986" x="4224338" y="2500313"/>
          <p14:tracePt t="8003" x="4214813" y="2446338"/>
          <p14:tracePt t="8020" x="4187825" y="2384425"/>
          <p14:tracePt t="8037" x="4170363" y="2295525"/>
          <p14:tracePt t="8053" x="4170363" y="2268538"/>
          <p14:tracePt t="8070" x="4170363" y="2251075"/>
          <p14:tracePt t="8087" x="4160838" y="2241550"/>
          <p14:tracePt t="8354" x="4160838" y="2224088"/>
          <p14:tracePt t="8379" x="4179888" y="2205038"/>
          <p14:tracePt t="8392" x="4197350" y="2179638"/>
          <p14:tracePt t="8403" x="4232275" y="2160588"/>
          <p14:tracePt t="8418" x="4251325" y="2133600"/>
          <p14:tracePt t="8428" x="4268788" y="2125663"/>
          <p14:tracePt t="8440" x="4295775" y="2108200"/>
          <p14:tracePt t="8453" x="4313238" y="2108200"/>
          <p14:tracePt t="8470" x="4330700" y="2098675"/>
          <p14:tracePt t="8487" x="4340225" y="2098675"/>
          <p14:tracePt t="8503" x="4384675" y="2098675"/>
          <p14:tracePt t="8520" x="4411663" y="2098675"/>
          <p14:tracePt t="8537" x="4438650" y="2098675"/>
          <p14:tracePt t="8553" x="4483100" y="2098675"/>
          <p14:tracePt t="8570" x="4500563" y="2098675"/>
          <p14:tracePt t="8587" x="4510088" y="2098675"/>
          <p14:tracePt t="8603" x="4518025" y="2098675"/>
          <p14:tracePt t="8620" x="4518025" y="2108200"/>
          <p14:tracePt t="8748" x="4510088" y="2108200"/>
          <p14:tracePt t="8906" x="4510088" y="2116138"/>
          <p14:tracePt t="10942" x="4500563" y="2125663"/>
          <p14:tracePt t="10952" x="4473575" y="2143125"/>
          <p14:tracePt t="10965" x="4438650" y="2170113"/>
          <p14:tracePt t="10977" x="4394200" y="2224088"/>
          <p14:tracePt t="10989" x="4322763" y="2286000"/>
          <p14:tracePt t="11004" x="4259263" y="2357438"/>
          <p14:tracePt t="11021" x="4205288" y="2419350"/>
          <p14:tracePt t="11037" x="4116388" y="2500313"/>
          <p14:tracePt t="11054" x="4098925" y="2517775"/>
          <p14:tracePt t="11071" x="4081463" y="2517775"/>
          <p14:tracePt t="11088" x="4071938" y="2517775"/>
          <p14:tracePt t="11110" x="4062413" y="2517775"/>
          <p14:tracePt t="11123" x="4054475" y="2517775"/>
          <p14:tracePt t="11148" x="4044950" y="2517775"/>
          <p14:tracePt t="11161" x="4037013" y="2500313"/>
          <p14:tracePt t="11174" x="4037013" y="2490788"/>
          <p14:tracePt t="11187" x="4037013" y="2482850"/>
          <p14:tracePt t="11204" x="4037013" y="2465388"/>
          <p14:tracePt t="11222" x="4037013" y="2446338"/>
          <p14:tracePt t="11237" x="4037013" y="2438400"/>
          <p14:tracePt t="11254" x="4037013" y="2428875"/>
          <p14:tracePt t="11271" x="4037013" y="2401888"/>
          <p14:tracePt t="11288" x="4037013" y="2393950"/>
          <p14:tracePt t="11304" x="4037013" y="2374900"/>
          <p14:tracePt t="11321" x="4037013" y="2339975"/>
          <p14:tracePt t="11338" x="4037013" y="2330450"/>
          <p14:tracePt t="11354" x="4037013" y="2322513"/>
          <p14:tracePt t="11371" x="4037013" y="2295525"/>
          <p14:tracePt t="11388" x="4037013" y="2286000"/>
          <p14:tracePt t="11405" x="4037013" y="2276475"/>
          <p14:tracePt t="11896" x="4027488" y="2276475"/>
          <p14:tracePt t="11907" x="4017963" y="2276475"/>
          <p14:tracePt t="11932" x="4010025" y="2268538"/>
          <p14:tracePt t="11948" x="3983038" y="2268538"/>
          <p14:tracePt t="11958" x="3965575" y="2268538"/>
          <p14:tracePt t="11969" x="3929063" y="2259013"/>
          <p14:tracePt t="11981" x="3875088" y="2259013"/>
          <p14:tracePt t="11993" x="3822700" y="2259013"/>
          <p14:tracePt t="12007" x="3759200" y="2251075"/>
          <p14:tracePt t="12021" x="3687763" y="2241550"/>
          <p14:tracePt t="12038" x="3625850" y="2232025"/>
          <p14:tracePt t="12054" x="3527425" y="2205038"/>
          <p14:tracePt t="12071" x="3482975" y="2187575"/>
          <p14:tracePt t="12088" x="3446463" y="2170113"/>
          <p14:tracePt t="12104" x="3375025" y="2152650"/>
          <p14:tracePt t="12121" x="3348038" y="2133600"/>
          <p14:tracePt t="12138" x="3340100" y="2133600"/>
          <p14:tracePt t="12154" x="3303588" y="2116138"/>
          <p14:tracePt t="12171" x="3295650" y="2108200"/>
          <p14:tracePt t="12188" x="3286125" y="2108200"/>
          <p14:tracePt t="12204" x="3268663" y="2098675"/>
          <p14:tracePt t="12221" x="3251200" y="2089150"/>
          <p14:tracePt t="12238" x="3224213" y="2089150"/>
          <p14:tracePt t="12254" x="3197225" y="2081213"/>
          <p14:tracePt t="12271" x="3179763" y="2071688"/>
          <p14:tracePt t="12288" x="3143250" y="2054225"/>
          <p14:tracePt t="12305" x="3125788" y="2044700"/>
          <p14:tracePt t="12321" x="3116263" y="2044700"/>
          <p14:tracePt t="12338" x="3098800" y="2036763"/>
          <p14:tracePt t="12361" x="3098800" y="2027238"/>
          <p14:tracePt t="12450" x="3108325" y="2027238"/>
          <p14:tracePt t="12460" x="3116263" y="2027238"/>
          <p14:tracePt t="12472" x="3125788" y="2036763"/>
          <p14:tracePt t="12483" x="3133725" y="2036763"/>
          <p14:tracePt t="12496" x="3143250" y="2044700"/>
          <p14:tracePt t="12508" x="3160713" y="2054225"/>
          <p14:tracePt t="12532" x="3179763" y="2062163"/>
          <p14:tracePt t="12544" x="3187700" y="2071688"/>
          <p14:tracePt t="12556" x="3205163" y="2071688"/>
          <p14:tracePt t="12572" x="3232150" y="2081213"/>
          <p14:tracePt t="12588" x="3241675" y="2089150"/>
          <p14:tracePt t="12605" x="3259138" y="2098675"/>
          <p14:tracePt t="12621" x="3295650" y="2108200"/>
          <p14:tracePt t="12638" x="3303588" y="2116138"/>
          <p14:tracePt t="12655" x="3340100" y="2125663"/>
          <p14:tracePt t="12671" x="3348038" y="2133600"/>
          <p14:tracePt t="12688" x="3375025" y="2143125"/>
          <p14:tracePt t="12705" x="3402013" y="2152650"/>
          <p14:tracePt t="12721" x="3419475" y="2160588"/>
          <p14:tracePt t="12738" x="3446463" y="2170113"/>
          <p14:tracePt t="12754" x="3482975" y="2179638"/>
          <p14:tracePt t="12771" x="3500438" y="2187575"/>
          <p14:tracePt t="12788" x="3527425" y="2197100"/>
          <p14:tracePt t="12805" x="3554413" y="2197100"/>
          <p14:tracePt t="12821" x="3581400" y="2197100"/>
          <p14:tracePt t="12838" x="3589338" y="2197100"/>
          <p14:tracePt t="12855" x="3633788" y="2197100"/>
          <p14:tracePt t="12871" x="3660775" y="2197100"/>
          <p14:tracePt t="12888" x="3705225" y="2197100"/>
          <p14:tracePt t="12905" x="3732213" y="2197100"/>
          <p14:tracePt t="12921" x="3759200" y="2197100"/>
          <p14:tracePt t="12938" x="3795713" y="2197100"/>
          <p14:tracePt t="12955" x="3813175" y="2197100"/>
          <p14:tracePt t="12971" x="3857625" y="2197100"/>
          <p14:tracePt t="12988" x="3875088" y="2197100"/>
          <p14:tracePt t="13005" x="3894138" y="2197100"/>
          <p14:tracePt t="13021" x="3911600" y="2197100"/>
          <p14:tracePt t="13038" x="3946525" y="2197100"/>
          <p14:tracePt t="13055" x="3956050" y="2197100"/>
          <p14:tracePt t="13071" x="3965575" y="2197100"/>
          <p14:tracePt t="13088" x="3983038" y="2197100"/>
          <p14:tracePt t="13105" x="3990975" y="2197100"/>
          <p14:tracePt t="13121" x="4010025" y="2197100"/>
          <p14:tracePt t="13138" x="4027488" y="2197100"/>
          <p14:tracePt t="13156" x="4037013" y="2197100"/>
          <p14:tracePt t="13172" x="4044950" y="2197100"/>
          <p14:tracePt t="13194" x="4054475" y="2197100"/>
          <p14:tracePt t="13218" x="4062413" y="2197100"/>
          <p14:tracePt t="13256" x="4071938" y="2197100"/>
          <p14:tracePt t="13304" x="4081463" y="2197100"/>
          <p14:tracePt t="13328" x="4089400" y="2197100"/>
          <p14:tracePt t="13598" x="4081463" y="2197100"/>
          <p14:tracePt t="13635" x="4071938" y="2197100"/>
          <p14:tracePt t="13659" x="4062413" y="2197100"/>
          <p14:tracePt t="13684" x="4054475" y="2197100"/>
          <p14:tracePt t="13695" x="4044950" y="2197100"/>
          <p14:tracePt t="13745" x="4037013" y="2205038"/>
          <p14:tracePt t="13807" x="4027488" y="2205038"/>
          <p14:tracePt t="13867" x="4017963" y="2205038"/>
          <p14:tracePt t="13917" x="4010025" y="2214563"/>
          <p14:tracePt t="13967" x="4000500" y="2214563"/>
          <p14:tracePt t="14014" x="3990975" y="2214563"/>
          <p14:tracePt t="14040" x="3983038" y="2224088"/>
          <p14:tracePt t="14064" x="3973513" y="2224088"/>
          <p14:tracePt t="14088" x="3965575" y="2224088"/>
          <p14:tracePt t="14100" x="3956050" y="2232025"/>
          <p14:tracePt t="14125" x="3946525" y="2232025"/>
          <p14:tracePt t="14151" x="3938588" y="2232025"/>
          <p14:tracePt t="14185" x="3929063" y="2232025"/>
          <p14:tracePt t="14859" x="3938588" y="2232025"/>
          <p14:tracePt t="14873" x="3956050" y="2232025"/>
          <p14:tracePt t="14884" x="3973513" y="2232025"/>
          <p14:tracePt t="14897" x="4000500" y="2232025"/>
          <p14:tracePt t="14908" x="4037013" y="2232025"/>
          <p14:tracePt t="14922" x="4062413" y="2232025"/>
          <p14:tracePt t="14939" x="4089400" y="2232025"/>
          <p14:tracePt t="14955" x="4116388" y="2232025"/>
          <p14:tracePt t="14973" x="4170363" y="2232025"/>
          <p14:tracePt t="14989" x="4197350" y="2232025"/>
          <p14:tracePt t="15005" x="4224338" y="2232025"/>
          <p14:tracePt t="15022" x="4268788" y="2232025"/>
          <p14:tracePt t="15039" x="4286250" y="2232025"/>
          <p14:tracePt t="15055" x="4303713" y="2232025"/>
          <p14:tracePt t="15116" x="4303713" y="2241550"/>
          <p14:tracePt t="15129" x="4295775" y="2241550"/>
          <p14:tracePt t="15142" x="4268788" y="2241550"/>
          <p14:tracePt t="15154" x="4224338" y="2241550"/>
          <p14:tracePt t="15166" x="4160838" y="2241550"/>
          <p14:tracePt t="15178" x="4081463" y="2232025"/>
          <p14:tracePt t="15190" x="3956050" y="2224088"/>
          <p14:tracePt t="15205" x="3822700" y="2214563"/>
          <p14:tracePt t="15222" x="3670300" y="2205038"/>
          <p14:tracePt t="15239" x="3509963" y="2197100"/>
          <p14:tracePt t="15255" x="3276600" y="2160588"/>
          <p14:tracePt t="15272" x="3179763" y="2152650"/>
          <p14:tracePt t="15289" x="3017838" y="2133600"/>
          <p14:tracePt t="15305" x="2955925" y="2125663"/>
          <p14:tracePt t="15322" x="2884488" y="2116138"/>
          <p14:tracePt t="15339" x="2803525" y="2116138"/>
          <p14:tracePt t="15356" x="2776538" y="2108200"/>
          <p14:tracePt t="15372" x="2768600" y="2108200"/>
          <p14:tracePt t="15389" x="2759075" y="2098675"/>
          <p14:tracePt t="15406" x="2751138" y="2098675"/>
          <p14:tracePt t="15422" x="2751138" y="2089150"/>
          <p14:tracePt t="15460" x="2741613" y="2089150"/>
          <p14:tracePt t="15608" x="2732088" y="2089150"/>
          <p14:tracePt t="15644" x="2724150" y="2089150"/>
          <p14:tracePt t="15657" x="2714625" y="2081213"/>
          <p14:tracePt t="15669" x="2705100" y="2081213"/>
          <p14:tracePt t="15693" x="2697163" y="2081213"/>
          <p14:tracePt t="15853" x="2705100" y="2081213"/>
          <p14:tracePt t="15877" x="2732088" y="2089150"/>
          <p14:tracePt t="15888" x="2741613" y="2089150"/>
          <p14:tracePt t="15902" x="2768600" y="2108200"/>
          <p14:tracePt t="15914" x="2786063" y="2116138"/>
          <p14:tracePt t="15926" x="2813050" y="2133600"/>
          <p14:tracePt t="15939" x="2840038" y="2152650"/>
          <p14:tracePt t="15956" x="2857500" y="2152650"/>
          <p14:tracePt t="15972" x="2884488" y="2160588"/>
          <p14:tracePt t="15989" x="2894013" y="2170113"/>
          <p14:tracePt t="16006" x="2901950" y="2170113"/>
          <p14:tracePt t="16220" x="2894013" y="2170113"/>
          <p14:tracePt t="16233" x="2884488" y="2170113"/>
          <p14:tracePt t="16244" x="2874963" y="2170113"/>
          <p14:tracePt t="16255" x="2857500" y="2170113"/>
          <p14:tracePt t="16268" x="2840038" y="2170113"/>
          <p14:tracePt t="16282" x="2813050" y="2170113"/>
          <p14:tracePt t="16293" x="2795588" y="2160588"/>
          <p14:tracePt t="16306" x="2776538" y="2152650"/>
          <p14:tracePt t="16322" x="2751138" y="2143125"/>
          <p14:tracePt t="16339" x="2732088" y="2133600"/>
          <p14:tracePt t="16356" x="2697163" y="2125663"/>
          <p14:tracePt t="16373" x="2670175" y="2116138"/>
          <p14:tracePt t="16389" x="2660650" y="2116138"/>
          <p14:tracePt t="16406" x="2625725" y="2108200"/>
          <p14:tracePt t="16423" x="2616200" y="2098675"/>
          <p14:tracePt t="16439" x="2608263" y="2098675"/>
          <p14:tracePt t="16456" x="2589213" y="2089150"/>
          <p14:tracePt t="16472" x="2571750" y="2089150"/>
          <p14:tracePt t="16489" x="2554288" y="2081213"/>
          <p14:tracePt t="16506" x="2536825" y="2081213"/>
          <p14:tracePt t="16522" x="2527300" y="2071688"/>
          <p14:tracePt t="16539" x="2490788" y="2062163"/>
          <p14:tracePt t="16556" x="2473325" y="2054225"/>
          <p14:tracePt t="16573" x="2465388" y="2054225"/>
          <p14:tracePt t="16589" x="2438400" y="2054225"/>
          <p14:tracePt t="16606" x="2419350" y="2054225"/>
          <p14:tracePt t="16623" x="2411413" y="2044700"/>
          <p14:tracePt t="16639" x="2366963" y="2044700"/>
          <p14:tracePt t="16656" x="2347913" y="2044700"/>
          <p14:tracePt t="16673" x="2312988" y="2044700"/>
          <p14:tracePt t="16689" x="2303463" y="2044700"/>
          <p14:tracePt t="16706" x="2295525" y="2044700"/>
          <p14:tracePt t="16722" x="2286000" y="2044700"/>
          <p14:tracePt t="16739" x="2286000" y="2054225"/>
          <p14:tracePt t="16756" x="2276475" y="2062163"/>
          <p14:tracePt t="16772" x="2268538" y="2081213"/>
          <p14:tracePt t="16789" x="2259013" y="2089150"/>
          <p14:tracePt t="16806" x="2259013" y="2108200"/>
          <p14:tracePt t="16823" x="2259013" y="2116138"/>
          <p14:tracePt t="16839" x="2259013" y="2133600"/>
          <p14:tracePt t="16856" x="2259013" y="2152650"/>
          <p14:tracePt t="16881" x="2259013" y="2160588"/>
          <p14:tracePt t="16894" x="2259013" y="2179638"/>
          <p14:tracePt t="16906" x="2259013" y="2187575"/>
          <p14:tracePt t="16923" x="2259013" y="2197100"/>
          <p14:tracePt t="16939" x="2259013" y="2205038"/>
          <p14:tracePt t="16956" x="2276475" y="2224088"/>
          <p14:tracePt t="16973" x="2286000" y="2224088"/>
          <p14:tracePt t="16994" x="2303463" y="2224088"/>
          <p14:tracePt t="17015" x="2312988" y="2224088"/>
          <p14:tracePt t="17040" x="2322513" y="2224088"/>
          <p14:tracePt t="17115" x="2322513" y="2214563"/>
          <p14:tracePt t="17126" x="2322513" y="2205038"/>
          <p14:tracePt t="17139" x="2322513" y="2197100"/>
          <p14:tracePt t="17151" x="2322513" y="2187575"/>
          <p14:tracePt t="17164" x="2322513" y="2179638"/>
          <p14:tracePt t="17174" x="2322513" y="2170113"/>
          <p14:tracePt t="17190" x="2322513" y="2160588"/>
          <p14:tracePt t="17206" x="2312988" y="2152650"/>
          <p14:tracePt t="17223" x="2303463" y="2143125"/>
          <p14:tracePt t="17239" x="2295525" y="2143125"/>
          <p14:tracePt t="17256" x="2286000" y="2143125"/>
          <p14:tracePt t="17273" x="2276475" y="2143125"/>
          <p14:tracePt t="17289" x="2268538" y="2143125"/>
          <p14:tracePt t="17306" x="2259013" y="2143125"/>
          <p14:tracePt t="17323" x="2251075" y="2152650"/>
          <p14:tracePt t="17346" x="2251075" y="2160588"/>
          <p14:tracePt t="17372" x="2241550" y="2170113"/>
          <p14:tracePt t="17383" x="2241550" y="2179638"/>
          <p14:tracePt t="17421" x="2241550" y="2187575"/>
          <p14:tracePt t="17531" x="2251075" y="2187575"/>
          <p14:tracePt t="17544" x="2259013" y="2187575"/>
          <p14:tracePt t="17580" x="2268538" y="2187575"/>
          <p14:tracePt t="17593" x="2276475" y="2187575"/>
          <p14:tracePt t="17605" x="2295525" y="2187575"/>
          <p14:tracePt t="17616" x="2312988" y="2187575"/>
          <p14:tracePt t="17629" x="2339975" y="2187575"/>
          <p14:tracePt t="17641" x="2384425" y="2187575"/>
          <p14:tracePt t="17656" x="2438400" y="2187575"/>
          <p14:tracePt t="17673" x="2500313" y="2187575"/>
          <p14:tracePt t="17689" x="2571750" y="2187575"/>
          <p14:tracePt t="17706" x="2732088" y="2187575"/>
          <p14:tracePt t="17723" x="2795588" y="2187575"/>
          <p14:tracePt t="17739" x="2901950" y="2187575"/>
          <p14:tracePt t="17756" x="2965450" y="2197100"/>
          <p14:tracePt t="17773" x="3000375" y="2197100"/>
          <p14:tracePt t="17790" x="3081338" y="2205038"/>
          <p14:tracePt t="17806" x="3108325" y="2205038"/>
          <p14:tracePt t="17823" x="3133725" y="2205038"/>
          <p14:tracePt t="17840" x="3187700" y="2205038"/>
          <p14:tracePt t="17856" x="3214688" y="2205038"/>
          <p14:tracePt t="17873" x="3241675" y="2205038"/>
          <p14:tracePt t="17890" x="3322638" y="2214563"/>
          <p14:tracePt t="17906" x="3357563" y="2214563"/>
          <p14:tracePt t="17923" x="3429000" y="2224088"/>
          <p14:tracePt t="17940" x="3455988" y="2224088"/>
          <p14:tracePt t="17956" x="3473450" y="2224088"/>
          <p14:tracePt t="17973" x="3500438" y="2224088"/>
          <p14:tracePt t="17990" x="3509963" y="2224088"/>
          <p14:tracePt t="18006" x="3517900" y="2224088"/>
          <p14:tracePt t="18023" x="3527425" y="2214563"/>
          <p14:tracePt t="18040" x="3536950" y="2214563"/>
          <p14:tracePt t="18056" x="3554413" y="2197100"/>
          <p14:tracePt t="18073" x="3571875" y="2187575"/>
          <p14:tracePt t="18090" x="3571875" y="2179638"/>
          <p14:tracePt t="18106" x="3581400" y="2179638"/>
          <p14:tracePt t="18131" x="3581400" y="2170113"/>
          <p14:tracePt t="18155" x="3589338" y="2160588"/>
          <p14:tracePt t="18167" x="3589338" y="2152650"/>
          <p14:tracePt t="18180" x="3589338" y="2133600"/>
          <p14:tracePt t="18194" x="3589338" y="2125663"/>
          <p14:tracePt t="18206" x="3589338" y="2116138"/>
          <p14:tracePt t="18223" x="3589338" y="2108200"/>
          <p14:tracePt t="18240" x="3589338" y="2089150"/>
          <p14:tracePt t="18256" x="3598863" y="2054225"/>
          <p14:tracePt t="18273" x="3608388" y="2036763"/>
          <p14:tracePt t="18290" x="3608388" y="2000250"/>
          <p14:tracePt t="18306" x="3633788" y="1955800"/>
          <p14:tracePt t="18323" x="3633788" y="1938338"/>
          <p14:tracePt t="18340" x="3643313" y="1911350"/>
          <p14:tracePt t="18356" x="3652838" y="1901825"/>
          <p14:tracePt t="18376" x="3652838" y="1893888"/>
          <p14:tracePt t="18426" x="3660775" y="1884363"/>
          <p14:tracePt t="18437" x="3660775" y="1874838"/>
          <p14:tracePt t="18462" x="3670300" y="1874838"/>
          <p14:tracePt t="18976" x="3679825" y="1874838"/>
          <p14:tracePt t="18989" x="3679825" y="1866900"/>
          <p14:tracePt t="19025" x="3687763" y="1866900"/>
          <p14:tracePt t="19062" x="3697288" y="1866900"/>
          <p14:tracePt t="19087" x="3705225" y="1866900"/>
          <p14:tracePt t="19099" x="3714750" y="1866900"/>
          <p14:tracePt t="19124" x="3732213" y="1866900"/>
          <p14:tracePt t="19136" x="3751263" y="1866900"/>
          <p14:tracePt t="19147" x="3759200" y="1866900"/>
          <p14:tracePt t="19161" x="3786188" y="1874838"/>
          <p14:tracePt t="19173" x="3813175" y="1884363"/>
          <p14:tracePt t="19190" x="3840163" y="1893888"/>
          <p14:tracePt t="19207" x="3884613" y="1919288"/>
          <p14:tracePt t="19223" x="3973513" y="1965325"/>
          <p14:tracePt t="19240" x="4044950" y="2000250"/>
          <p14:tracePt t="19257" x="4108450" y="2027238"/>
          <p14:tracePt t="19273" x="4251325" y="2125663"/>
          <p14:tracePt t="19290" x="4322763" y="2187575"/>
          <p14:tracePt t="19307" x="4456113" y="2268538"/>
          <p14:tracePt t="19323" x="4518025" y="2312988"/>
          <p14:tracePt t="19340" x="4589463" y="2339975"/>
          <p14:tracePt t="19357" x="4697413" y="2401888"/>
          <p14:tracePt t="19374" x="4741863" y="2428875"/>
          <p14:tracePt t="19390" x="4768850" y="2446338"/>
          <p14:tracePt t="19407" x="4813300" y="2482850"/>
          <p14:tracePt t="19424" x="4813300" y="2490788"/>
          <p14:tracePt t="19440" x="4830763" y="2500313"/>
          <p14:tracePt t="19457" x="4840288" y="2509838"/>
          <p14:tracePt t="19479" x="4840288" y="2517775"/>
          <p14:tracePt t="19504" x="4848225" y="2517775"/>
          <p14:tracePt t="19614" x="4857750" y="2517775"/>
          <p14:tracePt t="19687" x="4867275" y="2517775"/>
          <p14:tracePt t="21014" x="4875213" y="2517775"/>
          <p14:tracePt t="22983" x="4867275" y="2517775"/>
          <p14:tracePt t="23056" x="4857750" y="2517775"/>
          <p14:tracePt t="23129" x="4848225" y="2517775"/>
          <p14:tracePt t="23178" x="4840288" y="2517775"/>
          <p14:tracePt t="23191" x="4830763" y="2517775"/>
          <p14:tracePt t="23203" x="4822825" y="2517775"/>
          <p14:tracePt t="23228" x="4813300" y="2517775"/>
          <p14:tracePt t="23239" x="4803775" y="2517775"/>
          <p14:tracePt t="23265" x="4795838" y="2517775"/>
          <p14:tracePt t="23277" x="4795838" y="2509838"/>
          <p14:tracePt t="23288" x="4786313" y="2509838"/>
          <p14:tracePt t="23302" x="4776788" y="2509838"/>
          <p14:tracePt t="23325" x="4768850" y="2509838"/>
          <p14:tracePt t="23349" x="4768850" y="2500313"/>
          <p14:tracePt t="23362" x="4759325" y="2500313"/>
          <p14:tracePt t="23387" x="4751388" y="2500313"/>
          <p14:tracePt t="23400" x="4741863" y="2490788"/>
          <p14:tracePt t="23423" x="4741863" y="2482850"/>
          <p14:tracePt t="23436" x="4732338" y="2482850"/>
          <p14:tracePt t="23498" x="4724400" y="2473325"/>
          <p14:tracePt t="23523" x="4714875" y="2473325"/>
          <p14:tracePt t="23535" x="4714875" y="2465388"/>
          <p14:tracePt t="23570" x="4714875" y="2455863"/>
          <p14:tracePt t="23582" x="4705350" y="2446338"/>
          <p14:tracePt t="23607" x="4705350" y="2438400"/>
          <p14:tracePt t="23620" x="4697413" y="2438400"/>
          <p14:tracePt t="23631" x="4697413" y="2419350"/>
          <p14:tracePt t="23655" x="4687888" y="2411413"/>
          <p14:tracePt t="23681" x="4679950" y="2401888"/>
          <p14:tracePt t="23718" x="4679950" y="2393950"/>
          <p14:tracePt t="23729" x="4679950" y="2384425"/>
          <p14:tracePt t="23742" x="4670425" y="2384425"/>
          <p14:tracePt t="23767" x="4670425" y="2374900"/>
          <p14:tracePt t="23791" x="4670425" y="2366963"/>
          <p14:tracePt t="23803" x="4670425" y="2357438"/>
          <p14:tracePt t="23826" x="4670425" y="2347913"/>
          <p14:tracePt t="23876" x="4670425" y="2339975"/>
          <p14:tracePt t="23975" x="4679950" y="2339975"/>
          <p14:tracePt t="23987" x="4679950" y="2330450"/>
          <p14:tracePt t="24023" x="4679950" y="2322513"/>
          <p14:tracePt t="24464" x="4670425" y="2322513"/>
          <p14:tracePt t="24490" x="4660900" y="2322513"/>
          <p14:tracePt t="24501" x="4652963" y="2322513"/>
          <p14:tracePt t="24525" x="4643438" y="2322513"/>
          <p14:tracePt t="24551" x="4633913" y="2322513"/>
          <p14:tracePt t="24563" x="4625975" y="2322513"/>
          <p14:tracePt t="24600" x="4616450" y="2322513"/>
          <p14:tracePt t="24625" x="4616450" y="2312988"/>
          <p14:tracePt t="24648" x="4616450" y="2295525"/>
          <p14:tracePt t="24673" x="4616450" y="2286000"/>
          <p14:tracePt t="24689" x="4625975" y="2286000"/>
          <p14:tracePt t="24697" x="4633913" y="2286000"/>
          <p14:tracePt t="24709" x="4643438" y="2276475"/>
          <p14:tracePt t="24725" x="4652963" y="2276475"/>
          <p14:tracePt t="24742" x="4670425" y="2276475"/>
          <p14:tracePt t="24758" x="4697413" y="2268538"/>
          <p14:tracePt t="24775" x="4714875" y="2268538"/>
          <p14:tracePt t="24796" x="4724400" y="2268538"/>
          <p14:tracePt t="24819" x="4741863" y="2268538"/>
          <p14:tracePt t="24845" x="4751388" y="2268538"/>
          <p14:tracePt t="24858" x="4759325" y="2268538"/>
          <p14:tracePt t="24870" x="4768850" y="2268538"/>
          <p14:tracePt t="24894" x="4776788" y="2268538"/>
          <p14:tracePt t="25028" x="4759325" y="2268538"/>
          <p14:tracePt t="25043" x="4751388" y="2268538"/>
          <p14:tracePt t="25052" x="4741863" y="2268538"/>
          <p14:tracePt t="25078" x="4732338" y="2268538"/>
          <p14:tracePt t="25089" x="4714875" y="2268538"/>
          <p14:tracePt t="25101" x="4697413" y="2268538"/>
          <p14:tracePt t="25114" x="4679950" y="2276475"/>
          <p14:tracePt t="25126" x="4660900" y="2276475"/>
          <p14:tracePt t="25142" x="4633913" y="2286000"/>
          <p14:tracePt t="25158" x="4616450" y="2286000"/>
          <p14:tracePt t="25176" x="4608513" y="2295525"/>
          <p14:tracePt t="25192" x="4598988" y="2303463"/>
          <p14:tracePt t="25209" x="4589463" y="2303463"/>
          <p14:tracePt t="25225" x="4572000" y="2312988"/>
          <p14:tracePt t="25249" x="4572000" y="2322513"/>
          <p14:tracePt t="25261" x="4562475" y="2322513"/>
          <p14:tracePt t="25275" x="4554538" y="2330450"/>
          <p14:tracePt t="25311" x="4545013" y="2330450"/>
          <p14:tracePt t="25322" x="4537075" y="2330450"/>
          <p14:tracePt t="25334" x="4527550" y="2330450"/>
          <p14:tracePt t="25347" x="4510088" y="2330450"/>
          <p14:tracePt t="25358" x="4500563" y="2330450"/>
          <p14:tracePt t="25375" x="4483100" y="2330450"/>
          <p14:tracePt t="25392" x="4465638" y="2330450"/>
          <p14:tracePt t="25408" x="4446588" y="2312988"/>
          <p14:tracePt t="25425" x="4429125" y="2312988"/>
          <p14:tracePt t="25442" x="4419600" y="2295525"/>
          <p14:tracePt t="25458" x="4394200" y="2286000"/>
          <p14:tracePt t="25476" x="4384675" y="2276475"/>
          <p14:tracePt t="25492" x="4367213" y="2268538"/>
          <p14:tracePt t="25508" x="4348163" y="2259013"/>
          <p14:tracePt t="25525" x="4330700" y="2241550"/>
          <p14:tracePt t="25542" x="4322763" y="2224088"/>
          <p14:tracePt t="25559" x="4295775" y="2197100"/>
          <p14:tracePt t="25575" x="4276725" y="2179638"/>
          <p14:tracePt t="25592" x="4268788" y="2152650"/>
          <p14:tracePt t="25608" x="4268788" y="2133600"/>
          <p14:tracePt t="25625" x="4259263" y="2125663"/>
          <p14:tracePt t="25642" x="4259263" y="2098675"/>
          <p14:tracePt t="25659" x="4259263" y="2071688"/>
          <p14:tracePt t="25675" x="4259263" y="2062163"/>
          <p14:tracePt t="25692" x="4259263" y="2044700"/>
          <p14:tracePt t="25726" x="4268788" y="2044700"/>
          <p14:tracePt t="25738" x="4268788" y="2036763"/>
          <p14:tracePt t="25752" x="4276725" y="2036763"/>
          <p14:tracePt t="25763" x="4286250" y="2027238"/>
          <p14:tracePt t="25800" x="4295775" y="2027238"/>
          <p14:tracePt t="25812" x="4313238" y="2027238"/>
          <p14:tracePt t="25825" x="4330700" y="2027238"/>
          <p14:tracePt t="25837" x="4340225" y="2017713"/>
          <p14:tracePt t="25850" x="4357688" y="2017713"/>
          <p14:tracePt t="25860" x="4367213" y="2009775"/>
          <p14:tracePt t="25875" x="4375150" y="2009775"/>
          <p14:tracePt t="25897" x="4384675" y="2009775"/>
          <p14:tracePt t="26058" x="4375150" y="2017713"/>
          <p14:tracePt t="26069" x="4367213" y="2017713"/>
          <p14:tracePt t="26082" x="4357688" y="2027238"/>
          <p14:tracePt t="26094" x="4348163" y="2036763"/>
          <p14:tracePt t="26109" x="4340225" y="2036763"/>
          <p14:tracePt t="26125" x="4340225" y="2054225"/>
          <p14:tracePt t="26142" x="4322763" y="2054225"/>
          <p14:tracePt t="26159" x="4286250" y="2081213"/>
          <p14:tracePt t="26176" x="4276725" y="2098675"/>
          <p14:tracePt t="26192" x="4241800" y="2116138"/>
          <p14:tracePt t="26209" x="4224338" y="2133600"/>
          <p14:tracePt t="26226" x="4205288" y="2143125"/>
          <p14:tracePt t="26242" x="4143375" y="2187575"/>
          <p14:tracePt t="26259" x="4098925" y="2224088"/>
          <p14:tracePt t="26275" x="4044950" y="2251075"/>
          <p14:tracePt t="26292" x="3973513" y="2312988"/>
          <p14:tracePt t="26309" x="3965575" y="2322513"/>
          <p14:tracePt t="26325" x="3956050" y="2330450"/>
          <p14:tracePt t="26342" x="3946525" y="2339975"/>
          <p14:tracePt t="26376" x="3946525" y="2347913"/>
          <p14:tracePt t="26388" x="3946525" y="2357438"/>
          <p14:tracePt t="26400" x="3946525" y="2366963"/>
          <p14:tracePt t="26412" x="3946525" y="2374900"/>
          <p14:tracePt t="26425" x="3946525" y="2384425"/>
          <p14:tracePt t="26442" x="3946525" y="2411413"/>
          <p14:tracePt t="26459" x="3946525" y="2419350"/>
          <p14:tracePt t="26475" x="3956050" y="2446338"/>
          <p14:tracePt t="26492" x="3965575" y="2446338"/>
          <p14:tracePt t="26509" x="3983038" y="2465388"/>
          <p14:tracePt t="26525" x="4027488" y="2482850"/>
          <p14:tracePt t="26542" x="4044950" y="2490788"/>
          <p14:tracePt t="26559" x="4071938" y="2500313"/>
          <p14:tracePt t="26575" x="4125913" y="2517775"/>
          <p14:tracePt t="26592" x="4143375" y="2527300"/>
          <p14:tracePt t="26609" x="4179888" y="2527300"/>
          <p14:tracePt t="26625" x="4197350" y="2536825"/>
          <p14:tracePt t="26643" x="4214813" y="2536825"/>
          <p14:tracePt t="26659" x="4251325" y="2544763"/>
          <p14:tracePt t="26676" x="4268788" y="2554288"/>
          <p14:tracePt t="26692" x="4276725" y="2554288"/>
          <p14:tracePt t="26709" x="4322763" y="2571750"/>
          <p14:tracePt t="26726" x="4348163" y="2589213"/>
          <p14:tracePt t="26743" x="4394200" y="2608263"/>
          <p14:tracePt t="26759" x="4402138" y="2616200"/>
          <p14:tracePt t="26776" x="4419600" y="2625725"/>
          <p14:tracePt t="26792" x="4456113" y="2652713"/>
          <p14:tracePt t="26809" x="4465638" y="2660650"/>
          <p14:tracePt t="26826" x="4473575" y="2670175"/>
          <p14:tracePt t="26842" x="4483100" y="2687638"/>
          <p14:tracePt t="26859" x="4483100" y="2697163"/>
          <p14:tracePt t="26890" x="4483100" y="2705100"/>
          <p14:tracePt t="26939" x="4483100" y="2714625"/>
          <p14:tracePt t="26975" x="4473575" y="2714625"/>
          <p14:tracePt t="26988" x="4465638" y="2714625"/>
          <p14:tracePt t="27001" x="4456113" y="2714625"/>
          <p14:tracePt t="27014" x="4446588" y="2714625"/>
          <p14:tracePt t="27026" x="4429125" y="2714625"/>
          <p14:tracePt t="27042" x="4411663" y="2705100"/>
          <p14:tracePt t="27059" x="4394200" y="2697163"/>
          <p14:tracePt t="27076" x="4340225" y="2660650"/>
          <p14:tracePt t="27092" x="4322763" y="2643188"/>
          <p14:tracePt t="27109" x="4303713" y="2616200"/>
          <p14:tracePt t="27126" x="4268788" y="2589213"/>
          <p14:tracePt t="27142" x="4251325" y="2571750"/>
          <p14:tracePt t="27160" x="4241800" y="2554288"/>
          <p14:tracePt t="27176" x="4197350" y="2527300"/>
          <p14:tracePt t="27192" x="4187825" y="2509838"/>
          <p14:tracePt t="27209" x="4143375" y="2490788"/>
          <p14:tracePt t="27226" x="4116388" y="2473325"/>
          <p14:tracePt t="27242" x="4089400" y="2465388"/>
          <p14:tracePt t="27259" x="4044950" y="2455863"/>
          <p14:tracePt t="27276" x="4017963" y="2446338"/>
          <p14:tracePt t="27292" x="4010025" y="2446338"/>
          <p14:tracePt t="27309" x="3983038" y="2446338"/>
          <p14:tracePt t="27332" x="3973513" y="2446338"/>
          <p14:tracePt t="27380" x="3973513" y="2455863"/>
          <p14:tracePt t="27392" x="3973513" y="2465388"/>
          <p14:tracePt t="27405" x="3965575" y="2482850"/>
          <p14:tracePt t="27417" x="3956050" y="2517775"/>
          <p14:tracePt t="27428" x="3946525" y="2536825"/>
          <p14:tracePt t="27443" x="3938588" y="2554288"/>
          <p14:tracePt t="27459" x="3919538" y="2581275"/>
          <p14:tracePt t="27476" x="3911600" y="2625725"/>
          <p14:tracePt t="27492" x="3894138" y="2679700"/>
          <p14:tracePt t="27509" x="3875088" y="2714625"/>
          <p14:tracePt t="27526" x="3867150" y="2741613"/>
          <p14:tracePt t="27542" x="3857625" y="2776538"/>
          <p14:tracePt t="27559" x="3857625" y="2786063"/>
          <p14:tracePt t="27722" x="3857625" y="2768600"/>
          <p14:tracePt t="27736" x="3857625" y="2759075"/>
          <p14:tracePt t="27747" x="3857625" y="2741613"/>
          <p14:tracePt t="27759" x="3867150" y="2724150"/>
          <p14:tracePt t="27771" x="3875088" y="2705100"/>
          <p14:tracePt t="27784" x="3884613" y="2679700"/>
          <p14:tracePt t="27796" x="3884613" y="2660650"/>
          <p14:tracePt t="27810" x="3884613" y="2643188"/>
          <p14:tracePt t="27826" x="3894138" y="2616200"/>
          <p14:tracePt t="27843" x="3902075" y="2608263"/>
          <p14:tracePt t="27859" x="3902075" y="2581275"/>
          <p14:tracePt t="27876" x="3911600" y="2571750"/>
          <p14:tracePt t="27892" x="3911600" y="2562225"/>
          <p14:tracePt t="27909" x="3919538" y="2544763"/>
          <p14:tracePt t="27926" x="3919538" y="2536825"/>
          <p14:tracePt t="27942" x="3929063" y="2527300"/>
          <p14:tracePt t="27959" x="3938588" y="2527300"/>
          <p14:tracePt t="27976" x="3938588" y="2517775"/>
          <p14:tracePt t="30701" x="3929063" y="2509838"/>
          <p14:tracePt t="30712" x="3911600" y="2500313"/>
          <p14:tracePt t="30725" x="3867150" y="2490788"/>
          <p14:tracePt t="30737" x="3786188" y="2482850"/>
          <p14:tracePt t="30750" x="3714750" y="2465388"/>
          <p14:tracePt t="30762" x="3633788" y="2455863"/>
          <p14:tracePt t="30777" x="3589338" y="2446338"/>
          <p14:tracePt t="30793" x="3544888" y="2428875"/>
          <p14:tracePt t="30810" x="3473450" y="2419350"/>
          <p14:tracePt t="30827" x="3455988" y="2419350"/>
          <p14:tracePt t="30844" x="3429000" y="2419350"/>
          <p14:tracePt t="30860" x="3384550" y="2419350"/>
          <p14:tracePt t="30877" x="3357563" y="2438400"/>
          <p14:tracePt t="30894" x="3330575" y="2446338"/>
          <p14:tracePt t="30910" x="3303588" y="2465388"/>
          <p14:tracePt t="30927" x="3303588" y="2473325"/>
          <p14:tracePt t="30944" x="3295650" y="2473325"/>
          <p14:tracePt t="30960" x="3295650" y="2482850"/>
          <p14:tracePt t="30977" x="3276600" y="2490788"/>
          <p14:tracePt t="30993" x="3268663" y="2527300"/>
          <p14:tracePt t="31010" x="3259138" y="2527300"/>
          <p14:tracePt t="31027" x="3259138" y="2536825"/>
          <p14:tracePt t="31044" x="3259138" y="2544763"/>
          <p14:tracePt t="31060" x="3259138" y="2554288"/>
          <p14:tracePt t="31077" x="3268663" y="2562225"/>
          <p14:tracePt t="31094" x="3286125" y="2571750"/>
          <p14:tracePt t="31110" x="3322638" y="2571750"/>
          <p14:tracePt t="31127" x="3340100" y="2571750"/>
          <p14:tracePt t="31144" x="3394075" y="2544763"/>
          <p14:tracePt t="31161" x="3419475" y="2509838"/>
          <p14:tracePt t="31177" x="3473450" y="2446338"/>
          <p14:tracePt t="31194" x="3482975" y="2419350"/>
          <p14:tracePt t="31210" x="3490913" y="2401888"/>
          <p14:tracePt t="31227" x="3490913" y="2384425"/>
          <p14:tracePt t="31244" x="3490913" y="2357438"/>
          <p14:tracePt t="31260" x="3490913" y="2330450"/>
          <p14:tracePt t="31277" x="3490913" y="2276475"/>
          <p14:tracePt t="31294" x="3490913" y="2251075"/>
          <p14:tracePt t="31310" x="3490913" y="2224088"/>
          <p14:tracePt t="31327" x="3517900" y="2160588"/>
          <p14:tracePt t="31344" x="3554413" y="2143125"/>
          <p14:tracePt t="31360" x="3598863" y="2108200"/>
          <p14:tracePt t="31377" x="3687763" y="2062163"/>
          <p14:tracePt t="31394" x="3751263" y="2036763"/>
          <p14:tracePt t="31410" x="3857625" y="1965325"/>
          <p14:tracePt t="31427" x="3884613" y="1938338"/>
          <p14:tracePt t="31444" x="3919538" y="1911350"/>
          <p14:tracePt t="31461" x="3946525" y="1874838"/>
          <p14:tracePt t="31477" x="3956050" y="1857375"/>
          <p14:tracePt t="31494" x="3973513" y="1830388"/>
          <p14:tracePt t="31510" x="4044950" y="1751013"/>
          <p14:tracePt t="31527" x="4089400" y="1697038"/>
          <p14:tracePt t="31544" x="4133850" y="1652588"/>
          <p14:tracePt t="31561" x="4187825" y="1616075"/>
          <p14:tracePt t="31577" x="4197350" y="1608138"/>
          <p14:tracePt t="31594" x="4214813" y="1608138"/>
          <p14:tracePt t="31610" x="4259263" y="1608138"/>
          <p14:tracePt t="31627" x="4286250" y="1608138"/>
          <p14:tracePt t="31644" x="4348163" y="1608138"/>
          <p14:tracePt t="31660" x="4367213" y="1608138"/>
          <p14:tracePt t="31677" x="4384675" y="1608138"/>
          <p14:tracePt t="31694" x="4394200" y="1598613"/>
          <p14:tracePt t="31711" x="4402138" y="1589088"/>
          <p14:tracePt t="31791" x="4419600" y="1581150"/>
          <p14:tracePt t="31803" x="4429125" y="1581150"/>
          <p14:tracePt t="31815" x="4456113" y="1581150"/>
          <p14:tracePt t="31828" x="4473575" y="1581150"/>
          <p14:tracePt t="31840" x="4491038" y="1581150"/>
          <p14:tracePt t="31851" x="4518025" y="1581150"/>
          <p14:tracePt t="31864" x="4554538" y="1608138"/>
          <p14:tracePt t="31877" x="4616450" y="1643063"/>
          <p14:tracePt t="31894" x="4679950" y="1679575"/>
          <p14:tracePt t="31910" x="4776788" y="1731963"/>
          <p14:tracePt t="31927" x="4894263" y="1803400"/>
          <p14:tracePt t="31944" x="4938713" y="1830388"/>
          <p14:tracePt t="31961" x="4983163" y="1866900"/>
          <p14:tracePt t="31977" x="5037138" y="1911350"/>
          <p14:tracePt t="31994" x="5054600" y="1938338"/>
          <p14:tracePt t="32011" x="5089525" y="1965325"/>
          <p14:tracePt t="32011" x="5108575" y="1982788"/>
          <p14:tracePt t="32027" x="5133975" y="2000250"/>
          <p14:tracePt t="32044" x="5143500" y="2017713"/>
          <p14:tracePt t="32060" x="5160963" y="2036763"/>
          <p14:tracePt t="32077" x="5180013" y="2054225"/>
          <p14:tracePt t="32094" x="5187950" y="2062163"/>
          <p14:tracePt t="32111" x="5205413" y="2098675"/>
          <p14:tracePt t="32127" x="5224463" y="2108200"/>
          <p14:tracePt t="32144" x="5224463" y="2133600"/>
          <p14:tracePt t="32161" x="5251450" y="2187575"/>
          <p14:tracePt t="32177" x="5259388" y="2205038"/>
          <p14:tracePt t="32194" x="5259388" y="2251075"/>
          <p14:tracePt t="32211" x="5259388" y="2276475"/>
          <p14:tracePt t="32227" x="5259388" y="2303463"/>
          <p14:tracePt t="32244" x="5259388" y="2339975"/>
          <p14:tracePt t="32261" x="5241925" y="2366963"/>
          <p14:tracePt t="32277" x="5224463" y="2393950"/>
          <p14:tracePt t="32294" x="5180013" y="2446338"/>
          <p14:tracePt t="32311" x="5153025" y="2455863"/>
          <p14:tracePt t="32327" x="5143500" y="2473325"/>
          <p14:tracePt t="32344" x="5126038" y="2482850"/>
          <p14:tracePt t="32366" x="5126038" y="2490788"/>
          <p14:tracePt t="32378" x="5116513" y="2490788"/>
          <p14:tracePt t="32415" x="5116513" y="2500313"/>
          <p14:tracePt t="32440" x="5108575" y="2509838"/>
          <p14:tracePt t="32452" x="5108575" y="2517775"/>
          <p14:tracePt t="32489" x="5108575" y="2527300"/>
          <p14:tracePt t="32501" x="5089525" y="2527300"/>
          <p14:tracePt t="32513" x="5081588" y="2554288"/>
          <p14:tracePt t="32526" x="5072063" y="2562225"/>
          <p14:tracePt t="32537" x="5062538" y="2581275"/>
          <p14:tracePt t="32550" x="5045075" y="2608263"/>
          <p14:tracePt t="32561" x="5027613" y="2608263"/>
          <p14:tracePt t="32577" x="5018088" y="2625725"/>
          <p14:tracePt t="32594" x="5000625" y="2643188"/>
          <p14:tracePt t="32611" x="4973638" y="2660650"/>
          <p14:tracePt t="32627" x="4946650" y="2687638"/>
          <p14:tracePt t="32644" x="4929188" y="2697163"/>
          <p14:tracePt t="32661" x="4875213" y="2751138"/>
          <p14:tracePt t="32678" x="4857750" y="2768600"/>
          <p14:tracePt t="32694" x="4848225" y="2786063"/>
          <p14:tracePt t="32711" x="4830763" y="2786063"/>
          <p14:tracePt t="32733" x="4813300" y="2786063"/>
          <p14:tracePt t="32990" x="4803775" y="2786063"/>
          <p14:tracePt t="33015" x="4795838" y="2786063"/>
          <p14:tracePt t="33028" x="4776788" y="2795588"/>
          <p14:tracePt t="33040" x="4741863" y="2803525"/>
          <p14:tracePt t="33051" x="4705350" y="2813050"/>
          <p14:tracePt t="33065" x="4652963" y="2830513"/>
          <p14:tracePt t="33078" x="4616450" y="2840038"/>
          <p14:tracePt t="33094" x="4572000" y="2847975"/>
          <p14:tracePt t="33111" x="4518025" y="2857500"/>
          <p14:tracePt t="33128" x="4419600" y="2867025"/>
          <p14:tracePt t="33144" x="4357688" y="2867025"/>
          <p14:tracePt t="33161" x="4232275" y="2857500"/>
          <p14:tracePt t="33178" x="4179888" y="2847975"/>
          <p14:tracePt t="33194" x="4116388" y="2830513"/>
          <p14:tracePt t="33211" x="4071938" y="2822575"/>
          <p14:tracePt t="33228" x="3965575" y="2786063"/>
          <p14:tracePt t="33244" x="3894138" y="2759075"/>
          <p14:tracePt t="33261" x="3795713" y="2697163"/>
          <p14:tracePt t="33278" x="3741738" y="2670175"/>
          <p14:tracePt t="33294" x="3714750" y="2633663"/>
          <p14:tracePt t="33311" x="3660775" y="2589213"/>
          <p14:tracePt t="33328" x="3625850" y="2562225"/>
          <p14:tracePt t="33344" x="3608388" y="2544763"/>
          <p14:tracePt t="33361" x="3554413" y="2509838"/>
          <p14:tracePt t="33378" x="3509963" y="2482850"/>
          <p14:tracePt t="33395" x="3438525" y="2438400"/>
          <p14:tracePt t="33411" x="3402013" y="2428875"/>
          <p14:tracePt t="33428" x="3367088" y="2419350"/>
          <p14:tracePt t="33444" x="3303588" y="2419350"/>
          <p14:tracePt t="33461" x="3276600" y="2419350"/>
          <p14:tracePt t="33478" x="3251200" y="2419350"/>
          <p14:tracePt t="33494" x="3214688" y="2419350"/>
          <p14:tracePt t="33511" x="3205163" y="2419350"/>
          <p14:tracePt t="33528" x="3197225" y="2419350"/>
          <p14:tracePt t="33544" x="3187700" y="2419350"/>
          <p14:tracePt t="33579" x="3187700" y="2438400"/>
          <p14:tracePt t="33607" x="3179763" y="2446338"/>
          <p14:tracePt t="33640" x="3179763" y="2455863"/>
          <p14:tracePt t="33726" x="3187700" y="2455863"/>
          <p14:tracePt t="33739" x="3205163" y="2455863"/>
          <p14:tracePt t="33751" x="3232150" y="2455863"/>
          <p14:tracePt t="33762" x="3259138" y="2455863"/>
          <p14:tracePt t="33778" x="3286125" y="2465388"/>
          <p14:tracePt t="33794" x="3330575" y="2473325"/>
          <p14:tracePt t="33811" x="3348038" y="2473325"/>
          <p14:tracePt t="33828" x="3394075" y="2473325"/>
          <p14:tracePt t="33844" x="3411538" y="2473325"/>
          <p14:tracePt t="33861" x="3465513" y="2473325"/>
          <p14:tracePt t="33878" x="3482975" y="2473325"/>
          <p14:tracePt t="33894" x="3500438" y="2473325"/>
          <p14:tracePt t="33911" x="3509963" y="2465388"/>
          <p14:tracePt t="33983" x="3509963" y="2446338"/>
          <p14:tracePt t="33995" x="3509963" y="2419350"/>
          <p14:tracePt t="34008" x="3509963" y="2393950"/>
          <p14:tracePt t="34020" x="3517900" y="2357438"/>
          <p14:tracePt t="34032" x="3527425" y="2312988"/>
          <p14:tracePt t="34045" x="3536950" y="2276475"/>
          <p14:tracePt t="34061" x="3544888" y="2232025"/>
          <p14:tracePt t="34078" x="3554413" y="2197100"/>
          <p14:tracePt t="34095" x="3571875" y="2143125"/>
          <p14:tracePt t="34111" x="3589338" y="2116138"/>
          <p14:tracePt t="34128" x="3616325" y="2089150"/>
          <p14:tracePt t="34145" x="3732213" y="2017713"/>
          <p14:tracePt t="34161" x="3795713" y="1982788"/>
          <p14:tracePt t="34178" x="3875088" y="1946275"/>
          <p14:tracePt t="34195" x="3973513" y="1893888"/>
          <p14:tracePt t="34211" x="4017963" y="1874838"/>
          <p14:tracePt t="34228" x="4108450" y="1839913"/>
          <p14:tracePt t="34245" x="4143375" y="1830388"/>
          <p14:tracePt t="34261" x="4170363" y="1822450"/>
          <p14:tracePt t="34279" x="4232275" y="1822450"/>
          <p14:tracePt t="34295" x="4268788" y="1812925"/>
          <p14:tracePt t="34311" x="4295775" y="1803400"/>
          <p14:tracePt t="34328" x="4367213" y="1785938"/>
          <p14:tracePt t="34345" x="4411663" y="1776413"/>
          <p14:tracePt t="34361" x="4446588" y="1776413"/>
          <p14:tracePt t="34378" x="4527550" y="1758950"/>
          <p14:tracePt t="34395" x="4572000" y="1758950"/>
          <p14:tracePt t="34411" x="4633913" y="1758950"/>
          <p14:tracePt t="34428" x="4660900" y="1758950"/>
          <p14:tracePt t="34445" x="4687888" y="1758950"/>
          <p14:tracePt t="34462" x="4751388" y="1758950"/>
          <p14:tracePt t="34478" x="4795838" y="1758950"/>
          <p14:tracePt t="34495" x="4822825" y="1768475"/>
          <p14:tracePt t="34511" x="4875213" y="1812925"/>
          <p14:tracePt t="34528" x="4902200" y="1839913"/>
          <p14:tracePt t="34545" x="4919663" y="1866900"/>
          <p14:tracePt t="34561" x="4956175" y="1919288"/>
          <p14:tracePt t="34578" x="4983163" y="1955800"/>
          <p14:tracePt t="34595" x="5000625" y="1990725"/>
          <p14:tracePt t="34612" x="5054600" y="2089150"/>
          <p14:tracePt t="34628" x="5081588" y="2143125"/>
          <p14:tracePt t="34645" x="5108575" y="2241550"/>
          <p14:tracePt t="34661" x="5108575" y="2295525"/>
          <p14:tracePt t="34678" x="5108575" y="2357438"/>
          <p14:tracePt t="34695" x="5108575" y="2465388"/>
          <p14:tracePt t="34711" x="5108575" y="2517775"/>
          <p14:tracePt t="34728" x="5108575" y="2571750"/>
          <p14:tracePt t="34745" x="5089525" y="2670175"/>
          <p14:tracePt t="34761" x="5072063" y="2741613"/>
          <p14:tracePt t="34778" x="5045075" y="2795588"/>
          <p14:tracePt t="34795" x="5010150" y="2857500"/>
          <p14:tracePt t="34811" x="4991100" y="2894013"/>
          <p14:tracePt t="34828" x="4956175" y="2955925"/>
          <p14:tracePt t="34845" x="4938713" y="2982913"/>
          <p14:tracePt t="34861" x="4919663" y="3017838"/>
          <p14:tracePt t="34878" x="4884738" y="3062288"/>
          <p14:tracePt t="34895" x="4867275" y="3081338"/>
          <p14:tracePt t="34911" x="4857750" y="3089275"/>
          <p14:tracePt t="34929" x="4830763" y="3089275"/>
          <p14:tracePt t="34945" x="4795838" y="3089275"/>
          <p14:tracePt t="34961" x="4759325" y="3089275"/>
          <p14:tracePt t="34978" x="4652963" y="3089275"/>
          <p14:tracePt t="34995" x="4608513" y="3081338"/>
          <p14:tracePt t="35012" x="4500563" y="3054350"/>
          <p14:tracePt t="35028" x="4446588" y="3044825"/>
          <p14:tracePt t="35045" x="4384675" y="3017838"/>
          <p14:tracePt t="35061" x="4268788" y="2965450"/>
          <p14:tracePt t="35078" x="4197350" y="2938463"/>
          <p14:tracePt t="35095" x="4143375" y="2919413"/>
          <p14:tracePt t="35112" x="4081463" y="2894013"/>
          <p14:tracePt t="35128" x="3990975" y="2857500"/>
          <p14:tracePt t="35145" x="3946525" y="2840038"/>
          <p14:tracePt t="35161" x="3830638" y="2795588"/>
          <p14:tracePt t="35179" x="3759200" y="2768600"/>
          <p14:tracePt t="35195" x="3598863" y="2714625"/>
          <p14:tracePt t="35212" x="3517900" y="2679700"/>
          <p14:tracePt t="35228" x="3446463" y="2643188"/>
          <p14:tracePt t="35245" x="3322638" y="2598738"/>
          <p14:tracePt t="35262" x="3268663" y="2581275"/>
          <p14:tracePt t="35278" x="3232150" y="2562225"/>
          <p14:tracePt t="35295" x="3143250" y="2554288"/>
          <p14:tracePt t="35311" x="3116263" y="2554288"/>
          <p14:tracePt t="35328" x="3089275" y="2544763"/>
          <p14:tracePt t="35345" x="3071813" y="2544763"/>
          <p14:tracePt t="35361" x="3062288" y="2544763"/>
          <p14:tracePt t="35379" x="3054350" y="2544763"/>
          <p14:tracePt t="35395" x="3017838" y="2562225"/>
          <p14:tracePt t="35412" x="3009900" y="2571750"/>
          <p14:tracePt t="35428" x="2990850" y="2581275"/>
          <p14:tracePt t="35515" x="2990850" y="2571750"/>
          <p14:tracePt t="35527" x="2990850" y="2562225"/>
          <p14:tracePt t="35538" x="2990850" y="2544763"/>
          <p14:tracePt t="35551" x="2990850" y="2536825"/>
          <p14:tracePt t="35564" x="3009900" y="2527300"/>
          <p14:tracePt t="35579" x="3027363" y="2500313"/>
          <p14:tracePt t="35595" x="3071813" y="2465388"/>
          <p14:tracePt t="35612" x="3125788" y="2419350"/>
          <p14:tracePt t="35629" x="3303588" y="2322513"/>
          <p14:tracePt t="35645" x="3411538" y="2268538"/>
          <p14:tracePt t="35662" x="3633788" y="2152650"/>
          <p14:tracePt t="35678" x="3741738" y="2108200"/>
          <p14:tracePt t="35695" x="3813175" y="2062163"/>
          <p14:tracePt t="35712" x="3938588" y="1990725"/>
          <p14:tracePt t="35729" x="3983038" y="1965325"/>
          <p14:tracePt t="35745" x="4027488" y="1938338"/>
          <p14:tracePt t="35762" x="4089400" y="1893888"/>
          <p14:tracePt t="35778" x="4108450" y="1866900"/>
          <p14:tracePt t="35795" x="4125913" y="1830388"/>
          <p14:tracePt t="35812" x="4143375" y="1812925"/>
          <p14:tracePt t="35828" x="4152900" y="1795463"/>
          <p14:tracePt t="35845" x="4179888" y="1751013"/>
          <p14:tracePt t="35862" x="4187825" y="1724025"/>
          <p14:tracePt t="35878" x="4205288" y="1697038"/>
          <p14:tracePt t="35895" x="4232275" y="1643063"/>
          <p14:tracePt t="35912" x="4241800" y="1625600"/>
          <p14:tracePt t="35928" x="4251325" y="1625600"/>
          <p14:tracePt t="35945" x="4251325" y="1608138"/>
          <p14:tracePt t="35962" x="4259263" y="1608138"/>
          <p14:tracePt t="35980" x="4276725" y="1598613"/>
          <p14:tracePt t="35995" x="4303713" y="1589088"/>
          <p14:tracePt t="36012" x="4340225" y="1589088"/>
          <p14:tracePt t="36029" x="4402138" y="1589088"/>
          <p14:tracePt t="36046" x="4429125" y="1589088"/>
          <p14:tracePt t="36062" x="4456113" y="1598613"/>
          <p14:tracePt t="36079" x="4518025" y="1616075"/>
          <p14:tracePt t="36095" x="4545013" y="1616075"/>
          <p14:tracePt t="36112" x="4572000" y="1625600"/>
          <p14:tracePt t="36129" x="4625975" y="1652588"/>
          <p14:tracePt t="36145" x="4652963" y="1670050"/>
          <p14:tracePt t="36162" x="4679950" y="1704975"/>
          <p14:tracePt t="36179" x="4751388" y="1768475"/>
          <p14:tracePt t="36195" x="4776788" y="1812925"/>
          <p14:tracePt t="36212" x="4840288" y="1866900"/>
          <p14:tracePt t="36229" x="4875213" y="1893888"/>
          <p14:tracePt t="36245" x="4894263" y="1919288"/>
          <p14:tracePt t="36262" x="4946650" y="2000250"/>
          <p14:tracePt t="36279" x="4973638" y="2044700"/>
          <p14:tracePt t="36295" x="4983163" y="2071688"/>
          <p14:tracePt t="36312" x="5010150" y="2116138"/>
          <p14:tracePt t="36329" x="5010150" y="2152650"/>
          <p14:tracePt t="36345" x="5018088" y="2170113"/>
          <p14:tracePt t="36362" x="5037138" y="2224088"/>
          <p14:tracePt t="36379" x="5045075" y="2251075"/>
          <p14:tracePt t="36395" x="5045075" y="2330450"/>
          <p14:tracePt t="36412" x="5045075" y="2366963"/>
          <p14:tracePt t="36429" x="5045075" y="2401888"/>
          <p14:tracePt t="36445" x="5045075" y="2473325"/>
          <p14:tracePt t="36462" x="5045075" y="2517775"/>
          <p14:tracePt t="36478" x="5045075" y="2571750"/>
          <p14:tracePt t="36496" x="5027613" y="2652713"/>
          <p14:tracePt t="36512" x="5010150" y="2679700"/>
          <p14:tracePt t="36529" x="5000625" y="2705100"/>
          <p14:tracePt t="36545" x="4983163" y="2741613"/>
          <p14:tracePt t="36562" x="4973638" y="2759075"/>
          <p14:tracePt t="36580" x="4973638" y="2768600"/>
          <p14:tracePt t="36595" x="4965700" y="2768600"/>
          <p14:tracePt t="36612" x="4965700" y="2776538"/>
          <p14:tracePt t="37144" x="4956175" y="2776538"/>
          <p14:tracePt t="37548" x="4956175" y="2768600"/>
          <p14:tracePt t="37904" x="4956175" y="2759075"/>
          <p14:tracePt t="38062" x="4956175" y="2751138"/>
          <p14:tracePt t="43244" x="4938713" y="2759075"/>
          <p14:tracePt t="43256" x="4929188" y="2759075"/>
          <p14:tracePt t="43269" x="4894263" y="2786063"/>
          <p14:tracePt t="43281" x="4875213" y="2795588"/>
          <p14:tracePt t="43294" x="4840288" y="2830513"/>
          <p14:tracePt t="43305" x="4795838" y="2874963"/>
          <p14:tracePt t="43317" x="4751388" y="2928938"/>
          <p14:tracePt t="43331" x="4697413" y="2990850"/>
          <p14:tracePt t="43347" x="4625975" y="3081338"/>
          <p14:tracePt t="43364" x="4545013" y="3170238"/>
          <p14:tracePt t="43382" x="4438650" y="3322638"/>
          <p14:tracePt t="43398" x="4402138" y="3375025"/>
          <p14:tracePt t="43414" x="4375150" y="3429000"/>
          <p14:tracePt t="43431" x="4330700" y="3509963"/>
          <p14:tracePt t="43447" x="4303713" y="3544888"/>
          <p14:tracePt t="43464" x="4295775" y="3562350"/>
          <p14:tracePt t="43481" x="4286250" y="3571875"/>
          <p14:tracePt t="44274" x="4276725" y="3571875"/>
          <p14:tracePt t="44298" x="4268788" y="3571875"/>
          <p14:tracePt t="44311" x="4251325" y="3581400"/>
          <p14:tracePt t="44322" x="4241800" y="3581400"/>
          <p14:tracePt t="44334" x="4214813" y="3581400"/>
          <p14:tracePt t="44348" x="4187825" y="3581400"/>
          <p14:tracePt t="44364" x="4170363" y="3581400"/>
          <p14:tracePt t="44381" x="4152900" y="3571875"/>
          <p14:tracePt t="44398" x="4089400" y="3536950"/>
          <p14:tracePt t="44414" x="4071938" y="3517900"/>
          <p14:tracePt t="44431" x="4044950" y="3482975"/>
          <p14:tracePt t="44448" x="4017963" y="3419475"/>
          <p14:tracePt t="44464" x="4000500" y="3394075"/>
          <p14:tracePt t="44481" x="4000500" y="3375025"/>
          <p14:tracePt t="44498" x="3990975" y="3348038"/>
          <p14:tracePt t="44514" x="3990975" y="3340100"/>
          <p14:tracePt t="44531" x="3990975" y="3330575"/>
          <p14:tracePt t="50656" x="3983038" y="3330575"/>
          <p14:tracePt t="50668" x="3973513" y="3330575"/>
          <p14:tracePt t="50680" x="3956050" y="3340100"/>
          <p14:tracePt t="50694" x="3938588" y="3367088"/>
          <p14:tracePt t="50705" x="3919538" y="3384550"/>
          <p14:tracePt t="50718" x="3894138" y="3402013"/>
          <p14:tracePt t="50733" x="3875088" y="3419475"/>
          <p14:tracePt t="50750" x="3857625" y="3438525"/>
          <p14:tracePt t="50766" x="3813175" y="3482975"/>
          <p14:tracePt t="50783" x="3786188" y="3500438"/>
          <p14:tracePt t="50800" x="3751263" y="3544888"/>
          <p14:tracePt t="50816" x="3697288" y="3616325"/>
          <p14:tracePt t="50833" x="3679825" y="3633788"/>
          <p14:tracePt t="50850" x="3652838" y="3643313"/>
          <p14:tracePt t="50866" x="3643313" y="3660775"/>
          <p14:tracePt t="50962" x="3643313" y="3652838"/>
          <p14:tracePt t="50975" x="3643313" y="3643313"/>
          <p14:tracePt t="50987" x="3643313" y="3633788"/>
          <p14:tracePt t="50999" x="3643313" y="3616325"/>
          <p14:tracePt t="51012" x="3660775" y="3589338"/>
          <p14:tracePt t="51024" x="3670300" y="3571875"/>
          <p14:tracePt t="51037" x="3679825" y="3554413"/>
          <p14:tracePt t="51050" x="3687763" y="3544888"/>
          <p14:tracePt t="51066" x="3687763" y="3536950"/>
          <p14:tracePt t="51083" x="3697288" y="3527425"/>
          <p14:tracePt t="51100" x="3714750" y="3527425"/>
          <p14:tracePt t="51116" x="3724275" y="3517900"/>
          <p14:tracePt t="51133" x="3768725" y="3509963"/>
          <p14:tracePt t="51150" x="3786188" y="3500438"/>
          <p14:tracePt t="51166" x="3813175" y="3500438"/>
          <p14:tracePt t="51183" x="3848100" y="3490913"/>
          <p14:tracePt t="51257" x="3848100" y="3482975"/>
          <p14:tracePt t="51698" x="3840163" y="3482975"/>
          <p14:tracePt t="51722" x="3830638" y="3482975"/>
          <p14:tracePt t="51758" x="3830638" y="3490913"/>
          <p14:tracePt t="51772" x="3822700" y="3500438"/>
          <p14:tracePt t="51808" x="3822700" y="3509963"/>
          <p14:tracePt t="51833" x="3822700" y="3517900"/>
          <p14:tracePt t="51869" x="3822700" y="3527425"/>
          <p14:tracePt t="51895" x="3830638" y="3527425"/>
          <p14:tracePt t="51918" x="3840163" y="3527425"/>
          <p14:tracePt t="51931" x="3848100" y="3527425"/>
          <p14:tracePt t="51944" x="3857625" y="3527425"/>
          <p14:tracePt t="51955" x="3867150" y="3527425"/>
          <p14:tracePt t="51968" x="3875088" y="3527425"/>
          <p14:tracePt t="51983" x="3884613" y="3527425"/>
          <p14:tracePt t="52004" x="3894138" y="3527425"/>
          <p14:tracePt t="52017" x="3902075" y="3527425"/>
          <p14:tracePt t="52041" x="3911600" y="3527425"/>
          <p14:tracePt t="52054" x="3919538" y="3517900"/>
          <p14:tracePt t="52067" x="3919538" y="3509963"/>
          <p14:tracePt t="52083" x="3929063" y="3500438"/>
          <p14:tracePt t="52103" x="3929063" y="3482975"/>
          <p14:tracePt t="52126" x="3929063" y="3473450"/>
          <p14:tracePt t="52138" x="3929063" y="3465513"/>
          <p14:tracePt t="52151" x="3919538" y="3455988"/>
          <p14:tracePt t="52175" x="3911600" y="3446463"/>
          <p14:tracePt t="52188" x="3902075" y="3446463"/>
          <p14:tracePt t="52211" x="3894138" y="3446463"/>
          <p14:tracePt t="52579" x="3894138" y="3429000"/>
          <p14:tracePt t="52593" x="3894138" y="3419475"/>
          <p14:tracePt t="52605" x="3894138" y="3402013"/>
          <p14:tracePt t="52617" x="3894138" y="3384550"/>
          <p14:tracePt t="52641" x="3902075" y="3375025"/>
          <p14:tracePt t="52702" x="3902075" y="3357563"/>
          <p14:tracePt t="52715" x="3894138" y="3340100"/>
          <p14:tracePt t="52727" x="3884613" y="3322638"/>
          <p14:tracePt t="52741" x="3884613" y="3303588"/>
          <p14:tracePt t="52752" x="3884613" y="3286125"/>
          <p14:tracePt t="52767" x="3875088" y="3259138"/>
          <p14:tracePt t="52783" x="3875088" y="3251200"/>
          <p14:tracePt t="52800" x="3875088" y="3232150"/>
          <p14:tracePt t="52826" x="3875088" y="3224213"/>
          <p14:tracePt t="52837" x="3867150" y="3224213"/>
          <p14:tracePt t="52875" x="3857625" y="3224213"/>
          <p14:tracePt t="52887" x="3848100" y="3214688"/>
          <p14:tracePt t="52898" x="3840163" y="3205163"/>
          <p14:tracePt t="52911" x="3840163" y="3197225"/>
          <p14:tracePt t="52922" x="3830638" y="3197225"/>
          <p14:tracePt t="52935" x="3822700" y="3187700"/>
          <p14:tracePt t="52950" x="3813175" y="3179763"/>
          <p14:tracePt t="52967" x="3803650" y="3179763"/>
          <p14:tracePt t="52984" x="3795713" y="3179763"/>
          <p14:tracePt t="53000" x="3776663" y="3179763"/>
          <p14:tracePt t="53021" x="3759200" y="3179763"/>
          <p14:tracePt t="53034" x="3751263" y="3179763"/>
          <p14:tracePt t="53050" x="3732213" y="3179763"/>
          <p14:tracePt t="53067" x="3724275" y="3187700"/>
          <p14:tracePt t="53084" x="3697288" y="3205163"/>
          <p14:tracePt t="53100" x="3679825" y="3224213"/>
          <p14:tracePt t="53117" x="3670300" y="3241675"/>
          <p14:tracePt t="53134" x="3660775" y="3259138"/>
          <p14:tracePt t="53150" x="3660775" y="3268663"/>
          <p14:tracePt t="53180" x="3660775" y="3276600"/>
          <p14:tracePt t="53205" x="3660775" y="3286125"/>
          <p14:tracePt t="53229" x="3670300" y="3295650"/>
          <p14:tracePt t="53240" x="3679825" y="3303588"/>
          <p14:tracePt t="53255" x="3697288" y="3303588"/>
          <p14:tracePt t="53266" x="3714750" y="3303588"/>
          <p14:tracePt t="53278" x="3724275" y="3303588"/>
          <p14:tracePt t="53290" x="3751263" y="3303588"/>
          <p14:tracePt t="53304" x="3759200" y="3303588"/>
          <p14:tracePt t="53340" x="3768725" y="3303588"/>
          <p14:tracePt t="53400" x="3768725" y="3286125"/>
          <p14:tracePt t="53412" x="3759200" y="3276600"/>
          <p14:tracePt t="53425" x="3751263" y="3268663"/>
          <p14:tracePt t="53437" x="3732213" y="3259138"/>
          <p14:tracePt t="53451" x="3724275" y="3241675"/>
          <p14:tracePt t="53467" x="3705225" y="3241675"/>
          <p14:tracePt t="53484" x="3697288" y="3232150"/>
          <p14:tracePt t="53501" x="3670300" y="3224213"/>
          <p14:tracePt t="53517" x="3652838" y="3214688"/>
          <p14:tracePt t="53534" x="3633788" y="3197225"/>
          <p14:tracePt t="53550" x="3616325" y="3179763"/>
          <p14:tracePt t="53567" x="3598863" y="3179763"/>
          <p14:tracePt t="53584" x="3589338" y="3170238"/>
          <p14:tracePt t="53600" x="3581400" y="3160713"/>
          <p14:tracePt t="53617" x="3571875" y="3160713"/>
          <p14:tracePt t="53634" x="3562350" y="3160713"/>
          <p14:tracePt t="53651" x="3562350" y="3152775"/>
          <p14:tracePt t="53671" x="3554413" y="3152775"/>
          <p14:tracePt t="53684" x="3554413" y="3143250"/>
          <p14:tracePt t="53743" x="3554413" y="3133725"/>
          <p14:tracePt t="53757" x="3554413" y="3125788"/>
          <p14:tracePt t="53780" x="3554413" y="3116263"/>
          <p14:tracePt t="53793" x="3554413" y="3108325"/>
          <p14:tracePt t="53817" x="3554413" y="3098800"/>
          <p14:tracePt t="53866" x="3554413" y="3089275"/>
          <p14:tracePt t="53879" x="3571875" y="3081338"/>
          <p14:tracePt t="53903" x="3589338" y="3081338"/>
          <p14:tracePt t="53915" x="3598863" y="3071813"/>
          <p14:tracePt t="53927" x="3608388" y="3071813"/>
          <p14:tracePt t="53940" x="3625850" y="3071813"/>
          <p14:tracePt t="53964" x="3633788" y="3071813"/>
          <p14:tracePt t="53977" x="3643313" y="3071813"/>
          <p14:tracePt t="54002" x="3652838" y="3071813"/>
          <p14:tracePt t="54013" x="3652838" y="3081338"/>
          <p14:tracePt t="54025" x="3660775" y="3089275"/>
          <p14:tracePt t="54050" x="3670300" y="3089275"/>
          <p14:tracePt t="54061" x="3670300" y="3098800"/>
          <p14:tracePt t="54085" x="3679825" y="3108325"/>
          <p14:tracePt t="54099" x="3679825" y="3116263"/>
          <p14:tracePt t="54123" x="3679825" y="3125788"/>
          <p14:tracePt t="54148" x="3679825" y="3133725"/>
          <p14:tracePt t="54172" x="3679825" y="3152775"/>
          <p14:tracePt t="54196" x="3679825" y="3160713"/>
          <p14:tracePt t="54221" x="3679825" y="3179763"/>
          <p14:tracePt t="54246" x="3670300" y="3187700"/>
          <p14:tracePt t="54261" x="3660775" y="3197225"/>
          <p14:tracePt t="54282" x="3652838" y="3197225"/>
          <p14:tracePt t="54295" x="3643313" y="3205163"/>
          <p14:tracePt t="54307" x="3633788" y="3205163"/>
          <p14:tracePt t="54320" x="3625850" y="3205163"/>
          <p14:tracePt t="54333" x="3608388" y="3205163"/>
          <p14:tracePt t="54344" x="3598863" y="3205163"/>
          <p14:tracePt t="54356" x="3581400" y="3205163"/>
          <p14:tracePt t="54368" x="3571875" y="3205163"/>
          <p14:tracePt t="54384" x="3554413" y="3205163"/>
          <p14:tracePt t="54401" x="3544888" y="3205163"/>
          <p14:tracePt t="54417" x="3517900" y="3197225"/>
          <p14:tracePt t="54434" x="3509963" y="3197225"/>
          <p14:tracePt t="54451" x="3490913" y="3197225"/>
          <p14:tracePt t="54467" x="3473450" y="3187700"/>
          <p14:tracePt t="54484" x="3473450" y="3179763"/>
          <p14:tracePt t="54501" x="3465513" y="3179763"/>
          <p14:tracePt t="54517" x="3455988" y="3179763"/>
          <p14:tracePt t="54534" x="3446463" y="3170238"/>
          <p14:tracePt t="54551" x="3438525" y="3170238"/>
          <p14:tracePt t="54567" x="3429000" y="3152775"/>
          <p14:tracePt t="54589" x="3429000" y="3143250"/>
          <p14:tracePt t="54602" x="3419475" y="3143250"/>
          <p14:tracePt t="54618" x="3411538" y="3133725"/>
          <p14:tracePt t="54634" x="3411538" y="3125788"/>
          <p14:tracePt t="54651" x="3402013" y="3116263"/>
          <p14:tracePt t="54667" x="3384550" y="3116263"/>
          <p14:tracePt t="54685" x="3375025" y="3116263"/>
          <p14:tracePt t="54701" x="3357563" y="3108325"/>
          <p14:tracePt t="54724" x="3340100" y="3108325"/>
          <p14:tracePt t="54749" x="3330575" y="3108325"/>
          <p14:tracePt t="54764" x="3303588" y="3125788"/>
          <p14:tracePt t="54774" x="3286125" y="3143250"/>
          <p14:tracePt t="54786" x="3251200" y="3187700"/>
          <p14:tracePt t="54801" x="3214688" y="3224213"/>
          <p14:tracePt t="54817" x="3187700" y="3268663"/>
          <p14:tracePt t="54834" x="3152775" y="3313113"/>
          <p14:tracePt t="54851" x="3152775" y="3340100"/>
          <p14:tracePt t="54867" x="3152775" y="3348038"/>
          <p14:tracePt t="54884" x="3143250" y="3357563"/>
          <p14:tracePt t="54901" x="3143250" y="3367088"/>
          <p14:tracePt t="54918" x="3143250" y="3375025"/>
          <p14:tracePt t="54934" x="3143250" y="3402013"/>
          <p14:tracePt t="54951" x="3152775" y="3411538"/>
          <p14:tracePt t="54968" x="3160713" y="3419475"/>
          <p14:tracePt t="54984" x="3179763" y="3429000"/>
          <p14:tracePt t="55001" x="3205163" y="3429000"/>
          <p14:tracePt t="55018" x="3241675" y="3429000"/>
          <p14:tracePt t="55034" x="3251200" y="3429000"/>
          <p14:tracePt t="55051" x="3268663" y="3429000"/>
          <p14:tracePt t="55068" x="3295650" y="3419475"/>
          <p14:tracePt t="55084" x="3313113" y="3419475"/>
          <p14:tracePt t="55101" x="3322638" y="3411538"/>
          <p14:tracePt t="55118" x="3340100" y="3384550"/>
          <p14:tracePt t="55134" x="3357563" y="3384550"/>
          <p14:tracePt t="55151" x="3367088" y="3375025"/>
          <p14:tracePt t="55168" x="3394075" y="3357563"/>
          <p14:tracePt t="55184" x="3402013" y="3357563"/>
          <p14:tracePt t="55201" x="3419475" y="3348038"/>
          <p14:tracePt t="55218" x="3429000" y="3348038"/>
          <p14:tracePt t="55234" x="3429000" y="3340100"/>
          <p14:tracePt t="55251" x="3438525" y="3340100"/>
          <p14:tracePt t="55268" x="3446463" y="3340100"/>
          <p14:tracePt t="55336" x="3446463" y="3330575"/>
          <p14:tracePt t="55385" x="3446463" y="3322638"/>
          <p14:tracePt t="55459" x="3438525" y="3322638"/>
          <p14:tracePt t="55531" x="3438525" y="3330575"/>
          <p14:tracePt t="55545" x="3438525" y="3340100"/>
          <p14:tracePt t="55556" x="3438525" y="3348038"/>
          <p14:tracePt t="55569" x="3438525" y="3357563"/>
          <p14:tracePt t="55582" x="3438525" y="3367088"/>
          <p14:tracePt t="55594" x="3438525" y="3384550"/>
          <p14:tracePt t="55605" x="3438525" y="3394075"/>
          <p14:tracePt t="55631" x="3438525" y="3402013"/>
          <p14:tracePt t="55642" x="3438525" y="3411538"/>
          <p14:tracePt t="55655" x="3446463" y="3411538"/>
          <p14:tracePt t="55668" x="3455988" y="3411538"/>
          <p14:tracePt t="55684" x="3473450" y="3411538"/>
          <p14:tracePt t="55701" x="3482975" y="3411538"/>
          <p14:tracePt t="55718" x="3509963" y="3411538"/>
          <p14:tracePt t="55742" x="3527425" y="3402013"/>
          <p14:tracePt t="55768" x="3536950" y="3394075"/>
          <p14:tracePt t="55789" x="3536950" y="3384550"/>
          <p14:tracePt t="55802" x="3544888" y="3375025"/>
          <p14:tracePt t="55839" x="3544888" y="3367088"/>
          <p14:tracePt t="55851" x="3554413" y="3357563"/>
          <p14:tracePt t="55864" x="3562350" y="3348038"/>
          <p14:tracePt t="55889" x="3562350" y="3340100"/>
          <p14:tracePt t="55900" x="3571875" y="3330575"/>
          <p14:tracePt t="55913" x="3571875" y="3322638"/>
          <p14:tracePt t="55924" x="3581400" y="3313113"/>
          <p14:tracePt t="55937" x="3581400" y="3303588"/>
          <p14:tracePt t="55951" x="3589338" y="3295650"/>
          <p14:tracePt t="55968" x="3589338" y="3286125"/>
          <p14:tracePt t="55985" x="3589338" y="3276600"/>
          <p14:tracePt t="56001" x="3589338" y="3259138"/>
          <p14:tracePt t="56018" x="3589338" y="3251200"/>
          <p14:tracePt t="56035" x="3598863" y="3241675"/>
          <p14:tracePt t="56051" x="3616325" y="3214688"/>
          <p14:tracePt t="56068" x="3633788" y="3197225"/>
          <p14:tracePt t="56085" x="3679825" y="3179763"/>
          <p14:tracePt t="56101" x="3687763" y="3170238"/>
          <p14:tracePt t="56118" x="3705225" y="3170238"/>
          <p14:tracePt t="56135" x="3714750" y="3160713"/>
          <p14:tracePt t="56195" x="3714750" y="3170238"/>
          <p14:tracePt t="56218" x="3714750" y="3179763"/>
          <p14:tracePt t="56242" x="3714750" y="3187700"/>
          <p14:tracePt t="56254" x="3714750" y="3197225"/>
          <p14:tracePt t="56280" x="3714750" y="3205163"/>
          <p14:tracePt t="56292" x="3714750" y="3214688"/>
          <p14:tracePt t="56305" x="3714750" y="3224213"/>
          <p14:tracePt t="56317" x="3714750" y="3241675"/>
          <p14:tracePt t="56342" x="3714750" y="3251200"/>
          <p14:tracePt t="56378" x="3705225" y="3259138"/>
          <p14:tracePt t="56402" x="3705225" y="3268663"/>
          <p14:tracePt t="56452" x="3697288" y="3268663"/>
          <p14:tracePt t="56500" x="3687763" y="3268663"/>
          <p14:tracePt t="56512" x="3679825" y="3268663"/>
          <p14:tracePt t="56549" x="3670300" y="3259138"/>
          <p14:tracePt t="56574" x="3670300" y="3251200"/>
          <p14:tracePt t="56586" x="3670300" y="3241675"/>
          <p14:tracePt t="56598" x="3670300" y="3232150"/>
          <p14:tracePt t="56623" x="3670300" y="3224213"/>
          <p14:tracePt t="56635" x="3660775" y="3205163"/>
          <p14:tracePt t="56660" x="3660775" y="3187700"/>
          <p14:tracePt t="56671" x="3652838" y="3179763"/>
          <p14:tracePt t="56684" x="3652838" y="3170238"/>
          <p14:tracePt t="56696" x="3643313" y="3152775"/>
          <p14:tracePt t="56709" x="3643313" y="3133725"/>
          <p14:tracePt t="56722" x="3633788" y="3125788"/>
          <p14:tracePt t="56735" x="3625850" y="3098800"/>
          <p14:tracePt t="56751" x="3625850" y="3089275"/>
          <p14:tracePt t="56768" x="3625850" y="3081338"/>
          <p14:tracePt t="56785" x="3616325" y="3062288"/>
          <p14:tracePt t="56801" x="3608388" y="3054350"/>
          <p14:tracePt t="56818" x="3598863" y="3054350"/>
          <p14:tracePt t="56835" x="3589338" y="3054350"/>
          <p14:tracePt t="56851" x="3581400" y="3054350"/>
          <p14:tracePt t="56868" x="3571875" y="3054350"/>
          <p14:tracePt t="56885" x="3562350" y="3054350"/>
          <p14:tracePt t="56902" x="3554413" y="3054350"/>
          <p14:tracePt t="56918" x="3536950" y="3054350"/>
          <p14:tracePt t="56935" x="3527425" y="3062288"/>
          <p14:tracePt t="56952" x="3509963" y="3071813"/>
          <p14:tracePt t="56968" x="3509963" y="3081338"/>
          <p14:tracePt t="56985" x="3509963" y="3089275"/>
          <p14:tracePt t="57002" x="3509963" y="3098800"/>
          <p14:tracePt t="57027" x="3509963" y="3116263"/>
          <p14:tracePt t="57040" x="3509963" y="3133725"/>
          <p14:tracePt t="57052" x="3509963" y="3143250"/>
          <p14:tracePt t="57068" x="3509963" y="3152775"/>
          <p14:tracePt t="57085" x="3509963" y="3170238"/>
          <p14:tracePt t="57101" x="3509963" y="3187700"/>
          <p14:tracePt t="57125" x="3509963" y="3197225"/>
          <p14:tracePt t="57149" x="3509963" y="3214688"/>
          <p14:tracePt t="57175" x="3509963" y="3224213"/>
          <p14:tracePt t="57198" x="3509963" y="3232150"/>
          <p14:tracePt t="57210" x="3517900" y="3232150"/>
          <p14:tracePt t="57223" x="3527425" y="3232150"/>
          <p14:tracePt t="57247" x="3536950" y="3232150"/>
          <p14:tracePt t="57430" x="3527425" y="3224213"/>
          <p14:tracePt t="57444" x="3517900" y="3224213"/>
          <p14:tracePt t="57456" x="3517900" y="3214688"/>
          <p14:tracePt t="57467" x="3509963" y="3205163"/>
          <p14:tracePt t="57480" x="3509963" y="3197225"/>
          <p14:tracePt t="57505" x="3509963" y="3187700"/>
          <p14:tracePt t="57518" x="3509963" y="3179763"/>
          <p14:tracePt t="57529" x="3509963" y="3170238"/>
          <p14:tracePt t="57542" x="3509963" y="3160713"/>
          <p14:tracePt t="57554" x="3509963" y="3152775"/>
          <p14:tracePt t="57568" x="3509963" y="3143250"/>
          <p14:tracePt t="57585" x="3509963" y="3133725"/>
          <p14:tracePt t="57602" x="3509963" y="3125788"/>
          <p14:tracePt t="57618" x="3509963" y="3116263"/>
          <p14:tracePt t="57640" x="3509963" y="3108325"/>
          <p14:tracePt t="57652" x="3517900" y="3108325"/>
          <p14:tracePt t="57668" x="3527425" y="3098800"/>
          <p14:tracePt t="57689" x="3527425" y="3089275"/>
          <p14:tracePt t="57702" x="3536950" y="3089275"/>
          <p14:tracePt t="57738" x="3544888" y="3089275"/>
          <p14:tracePt t="57762" x="3554413" y="3089275"/>
          <p14:tracePt t="57775" x="3562350" y="3081338"/>
          <p14:tracePt t="57799" x="3571875" y="3081338"/>
          <p14:tracePt t="57860" x="3581400" y="3081338"/>
          <p14:tracePt t="57897" x="3589338" y="3081338"/>
          <p14:tracePt t="57922" x="3598863" y="3081338"/>
          <p14:tracePt t="57945" x="3598863" y="3089275"/>
          <p14:tracePt t="57959" x="3608388" y="3089275"/>
          <p14:tracePt t="57969" x="3608388" y="3098800"/>
          <p14:tracePt t="57994" x="3608388" y="3108325"/>
          <p14:tracePt t="58007" x="3616325" y="3108325"/>
          <p14:tracePt t="58020" x="3616325" y="3116263"/>
          <p14:tracePt t="58031" x="3625850" y="3116263"/>
          <p14:tracePt t="58043" x="3625850" y="3125788"/>
          <p14:tracePt t="58082" x="3625850" y="3133725"/>
          <p14:tracePt t="58117" x="3625850" y="3143250"/>
          <p14:tracePt t="58167" x="3625850" y="3152775"/>
          <p14:tracePt t="58191" x="3625850" y="3160713"/>
          <p14:tracePt t="58227" x="3625850" y="3170238"/>
          <p14:tracePt t="58292" x="3625850" y="3179763"/>
          <p14:tracePt t="58327" x="3625850" y="3187700"/>
          <p14:tracePt t="61989" x="3625850" y="3179763"/>
          <p14:tracePt t="63777" x="3625850" y="3187700"/>
          <p14:tracePt t="73432" x="3625850" y="3179763"/>
          <p14:tracePt t="73578" x="3633788" y="3179763"/>
          <p14:tracePt t="73640" x="3643313" y="3179763"/>
          <p14:tracePt t="73689" x="3652838" y="3179763"/>
          <p14:tracePt t="73714" x="3660775" y="3170238"/>
          <p14:tracePt t="74646" x="3660775" y="3160713"/>
          <p14:tracePt t="75477" x="3660775" y="3152775"/>
          <p14:tracePt t="75526" x="3660775" y="3143250"/>
          <p14:tracePt t="75588" x="3670300" y="3143250"/>
          <p14:tracePt t="75599" x="3687763" y="3143250"/>
          <p14:tracePt t="75613" x="3697288" y="3143250"/>
          <p14:tracePt t="75625" x="3705225" y="3143250"/>
          <p14:tracePt t="75636" x="3714750" y="3143250"/>
          <p14:tracePt t="75660" x="3724275" y="3143250"/>
          <p14:tracePt t="75870" x="3714750" y="3133725"/>
          <p14:tracePt t="75881" x="3705225" y="3125788"/>
          <p14:tracePt t="75895" x="3697288" y="3116263"/>
          <p14:tracePt t="75907" x="3687763" y="3108325"/>
          <p14:tracePt t="75921" x="3670300" y="3098800"/>
          <p14:tracePt t="75930" x="3670300" y="3089275"/>
          <p14:tracePt t="75943" x="3652838" y="3081338"/>
          <p14:tracePt t="75967" x="3643313" y="3081338"/>
          <p14:tracePt t="75978" x="3643313" y="3071813"/>
          <p14:tracePt t="75992" x="3633788" y="3062288"/>
          <p14:tracePt t="76007" x="3625850" y="3062288"/>
          <p14:tracePt t="76335" x="3616325" y="3062288"/>
          <p14:tracePt t="76348" x="3608388" y="3062288"/>
          <p14:tracePt t="76359" x="3598863" y="3062288"/>
          <p14:tracePt t="76384" x="3589338" y="3062288"/>
          <p14:tracePt t="76396" x="3581400" y="3062288"/>
          <p14:tracePt t="76409" x="3571875" y="3062288"/>
          <p14:tracePt t="76424" x="3562350" y="3062288"/>
          <p14:tracePt t="76434" x="3554413" y="3062288"/>
          <p14:tracePt t="76445" x="3544888" y="3062288"/>
          <p14:tracePt t="76469" x="3536950" y="3062288"/>
          <p14:tracePt t="76507" x="3527425" y="3062288"/>
          <p14:tracePt t="76518" x="3517900" y="3062288"/>
          <p14:tracePt t="76531" x="3517900" y="3071813"/>
          <p14:tracePt t="76543" x="3500438" y="3081338"/>
          <p14:tracePt t="76558" x="3490913" y="3098800"/>
          <p14:tracePt t="76574" x="3473450" y="3098800"/>
          <p14:tracePt t="76591" x="3473450" y="3108325"/>
          <p14:tracePt t="76608" x="3465513" y="3108325"/>
          <p14:tracePt t="76624" x="3465513" y="3116263"/>
          <p14:tracePt t="76666" x="3465513" y="3125788"/>
          <p14:tracePt t="76752" x="3473450" y="3125788"/>
          <p14:tracePt t="76763" x="3482975" y="3125788"/>
          <p14:tracePt t="76788" x="3490913" y="3125788"/>
          <p14:tracePt t="76813" x="3490913" y="3116263"/>
          <p14:tracePt t="76837" x="3500438" y="3116263"/>
          <p14:tracePt t="76862" x="3509963" y="3116263"/>
          <p14:tracePt t="76873" x="3509963" y="3108325"/>
          <p14:tracePt t="76899" x="3517900" y="3098800"/>
          <p14:tracePt t="76911" x="3527425" y="3089275"/>
          <p14:tracePt t="76925" x="3536950" y="3089275"/>
          <p14:tracePt t="76936" x="3544888" y="3081338"/>
          <p14:tracePt t="76947" x="3554413" y="3081338"/>
          <p14:tracePt t="76972" x="3562350" y="3071813"/>
          <p14:tracePt t="76996" x="3571875" y="3071813"/>
          <p14:tracePt t="77009" x="3581400" y="3071813"/>
          <p14:tracePt t="77021" x="3589338" y="3062288"/>
          <p14:tracePt t="77045" x="3598863" y="3062288"/>
          <p14:tracePt t="77058" x="3608388" y="3062288"/>
          <p14:tracePt t="77082" x="3616325" y="3062288"/>
          <p14:tracePt t="77118" x="3625850" y="3062288"/>
          <p14:tracePt t="77168" x="3633788" y="3062288"/>
          <p14:tracePt t="77192" x="3633788" y="3071813"/>
          <p14:tracePt t="77217" x="3633788" y="3081338"/>
          <p14:tracePt t="77242" x="3643313" y="3081338"/>
          <p14:tracePt t="77253" x="3643313" y="3089275"/>
          <p14:tracePt t="77278" x="3643313" y="3098800"/>
          <p14:tracePt t="77291" x="3643313" y="3108325"/>
          <p14:tracePt t="77341" x="3643313" y="3116263"/>
          <p14:tracePt t="77364" x="3643313" y="3125788"/>
          <p14:tracePt t="77376" x="3643313" y="3133725"/>
          <p14:tracePt t="77413" x="3643313" y="3143250"/>
          <p14:tracePt t="77449" x="3643313" y="3152775"/>
          <p14:tracePt t="77473" x="3633788" y="3152775"/>
          <p14:tracePt t="77487" x="3633788" y="3160713"/>
          <p14:tracePt t="77511" x="3633788" y="3170238"/>
          <p14:tracePt t="77731" x="3633788" y="3160713"/>
          <p14:tracePt t="77767" x="3633788" y="3152775"/>
          <p14:tracePt t="77793" x="3633788" y="3143250"/>
          <p14:tracePt t="77829" x="3633788" y="3133725"/>
          <p14:tracePt t="77842" x="3625850" y="3125788"/>
          <p14:tracePt t="77866" x="3608388" y="3116263"/>
          <p14:tracePt t="77878" x="3598863" y="3108325"/>
          <p14:tracePt t="77891" x="3589338" y="3098800"/>
          <p14:tracePt t="77903" x="3581400" y="3089275"/>
          <p14:tracePt t="77915" x="3571875" y="3081338"/>
          <p14:tracePt t="77931" x="3544888" y="3071813"/>
          <p14:tracePt t="77942" x="3544888" y="3062288"/>
          <p14:tracePt t="77958" x="3527425" y="3054350"/>
          <p14:tracePt t="77975" x="3509963" y="3054350"/>
          <p14:tracePt t="77991" x="3490913" y="3036888"/>
          <p14:tracePt t="78008" x="3482975" y="3036888"/>
          <p14:tracePt t="78025" x="3473450" y="3036888"/>
          <p14:tracePt t="78042" x="3465513" y="3036888"/>
          <p14:tracePt t="78063" x="3455988" y="3036888"/>
          <p14:tracePt t="78148" x="3455988" y="3044825"/>
          <p14:tracePt t="78172" x="3455988" y="3054350"/>
          <p14:tracePt t="78184" x="3455988" y="3062288"/>
          <p14:tracePt t="78197" x="3455988" y="3071813"/>
          <p14:tracePt t="78222" x="3455988" y="3081338"/>
          <p14:tracePt t="78233" x="3455988" y="3089275"/>
          <p14:tracePt t="78259" x="3455988" y="3108325"/>
          <p14:tracePt t="78283" x="3465513" y="3116263"/>
          <p14:tracePt t="78295" x="3473450" y="3125788"/>
          <p14:tracePt t="78308" x="3473450" y="3133725"/>
          <p14:tracePt t="78345" x="3482975" y="3133725"/>
          <p14:tracePt t="78394" x="3490913" y="3133725"/>
          <p14:tracePt t="78444" x="3500438" y="3133725"/>
          <p14:tracePt t="78466" x="3509963" y="3133725"/>
          <p14:tracePt t="78479" x="3509963" y="3125788"/>
          <p14:tracePt t="78491" x="3517900" y="3125788"/>
          <p14:tracePt t="78504" x="3517900" y="3108325"/>
          <p14:tracePt t="78516" x="3527425" y="3108325"/>
          <p14:tracePt t="78528" x="3536950" y="3098800"/>
          <p14:tracePt t="78553" x="3544888" y="3098800"/>
          <p14:tracePt t="78565" x="3562350" y="3089275"/>
          <p14:tracePt t="78577" x="3571875" y="3081338"/>
          <p14:tracePt t="78591" x="3589338" y="3071813"/>
          <p14:tracePt t="78608" x="3608388" y="3071813"/>
          <p14:tracePt t="78625" x="3616325" y="3071813"/>
          <p14:tracePt t="78641" x="3633788" y="3071813"/>
          <p14:tracePt t="78658" x="3643313" y="3071813"/>
          <p14:tracePt t="78676" x="3652838" y="3071813"/>
          <p14:tracePt t="78700" x="3660775" y="3071813"/>
          <p14:tracePt t="78724" x="3670300" y="3081338"/>
          <p14:tracePt t="78736" x="3670300" y="3089275"/>
          <p14:tracePt t="78761" x="3679825" y="3108325"/>
          <p14:tracePt t="78773" x="3679825" y="3116263"/>
          <p14:tracePt t="78784" x="3687763" y="3125788"/>
          <p14:tracePt t="78798" x="3687763" y="3143250"/>
          <p14:tracePt t="78810" x="3687763" y="3152775"/>
          <p14:tracePt t="78825" x="3687763" y="3160713"/>
          <p14:tracePt t="78842" x="3687763" y="3170238"/>
          <p14:tracePt t="78858" x="3687763" y="3179763"/>
          <p14:tracePt t="78875" x="3687763" y="3187700"/>
          <p14:tracePt t="78907" x="3687763" y="3197225"/>
          <p14:tracePt t="78921" x="3679825" y="3197225"/>
          <p14:tracePt t="79018" x="3679825" y="3187700"/>
          <p14:tracePt t="79042" x="3679825" y="3179763"/>
          <p14:tracePt t="80072" x="3679825" y="3170238"/>
          <p14:tracePt t="80722" x="3687763" y="3170238"/>
          <p14:tracePt t="80758" x="3687763" y="3179763"/>
          <p14:tracePt t="80769" x="3687763" y="3187700"/>
          <p14:tracePt t="80783" x="3687763" y="3214688"/>
          <p14:tracePt t="80795" x="3687763" y="3241675"/>
          <p14:tracePt t="80809" x="3687763" y="3286125"/>
          <p14:tracePt t="80825" x="3687763" y="3357563"/>
          <p14:tracePt t="80842" x="3687763" y="3455988"/>
          <p14:tracePt t="80859" x="3679825" y="3786188"/>
          <p14:tracePt t="80876" x="3660775" y="3965575"/>
          <p14:tracePt t="80892" x="3660775" y="4143375"/>
          <p14:tracePt t="80909" x="3660775" y="4394200"/>
          <p14:tracePt t="80926" x="3660775" y="4500563"/>
          <p14:tracePt t="80942" x="3660775" y="4670425"/>
          <p14:tracePt t="80959" x="3670300" y="4759325"/>
          <p14:tracePt t="80976" x="3679825" y="4830763"/>
          <p14:tracePt t="80992" x="3714750" y="4983163"/>
          <p14:tracePt t="81009" x="3732213" y="5054600"/>
          <p14:tracePt t="81026" x="3741738" y="5089525"/>
          <p14:tracePt t="81042" x="3751263" y="5126038"/>
          <p14:tracePt t="81653" x="3751263" y="5116513"/>
          <p14:tracePt t="81664" x="3759200" y="5099050"/>
          <p14:tracePt t="81675" x="3768725" y="5089525"/>
          <p14:tracePt t="81689" x="3776663" y="5072063"/>
          <p14:tracePt t="81702" x="3786188" y="5062538"/>
          <p14:tracePt t="81713" x="3795713" y="5045075"/>
          <p14:tracePt t="81726" x="3803650" y="5045075"/>
          <p14:tracePt t="81742" x="3803650" y="5037138"/>
          <p14:tracePt t="81762" x="3813175" y="5037138"/>
          <p14:tracePt t="81776" x="3813175" y="5027613"/>
          <p14:tracePt t="81792" x="3822700" y="5027613"/>
          <p14:tracePt t="81809" x="3822700" y="5018088"/>
          <p14:tracePt t="81826" x="3830638" y="5010150"/>
          <p14:tracePt t="81848" x="3830638" y="5000625"/>
          <p14:tracePt t="81872" x="3830638" y="4991100"/>
          <p14:tracePt t="81885" x="3840163" y="4983163"/>
          <p14:tracePt t="81897" x="3848100" y="4973638"/>
          <p14:tracePt t="81910" x="3857625" y="4965700"/>
          <p14:tracePt t="81926" x="3875088" y="4938713"/>
          <p14:tracePt t="81942" x="3884613" y="4919663"/>
          <p14:tracePt t="81959" x="3894138" y="4911725"/>
          <p14:tracePt t="81976" x="3894138" y="4884738"/>
          <p14:tracePt t="81993" x="3894138" y="4875213"/>
          <p14:tracePt t="82009" x="3894138" y="4867275"/>
          <p14:tracePt t="82026" x="3894138" y="4840288"/>
          <p14:tracePt t="82042" x="3902075" y="4822825"/>
          <p14:tracePt t="82059" x="3902075" y="4795838"/>
          <p14:tracePt t="82076" x="3902075" y="4768850"/>
          <p14:tracePt t="82093" x="3902075" y="4759325"/>
          <p14:tracePt t="82109" x="3902075" y="4741863"/>
          <p14:tracePt t="82126" x="3902075" y="4732338"/>
          <p14:tracePt t="82143" x="3884613" y="4705350"/>
          <p14:tracePt t="82167" x="3884613" y="4687888"/>
          <p14:tracePt t="82179" x="3875088" y="4687888"/>
          <p14:tracePt t="82203" x="3867150" y="4679950"/>
          <p14:tracePt t="82215" x="3857625" y="4679950"/>
          <p14:tracePt t="82240" x="3848100" y="4670425"/>
          <p14:tracePt t="82253" x="3840163" y="4670425"/>
          <p14:tracePt t="82264" x="3830638" y="4670425"/>
          <p14:tracePt t="82277" x="3822700" y="4670425"/>
          <p14:tracePt t="82303" x="3813175" y="4670425"/>
          <p14:tracePt t="82314" x="3803650" y="4670425"/>
          <p14:tracePt t="82338" x="3795713" y="4670425"/>
          <p14:tracePt t="82351" x="3786188" y="4679950"/>
          <p14:tracePt t="82362" x="3776663" y="4687888"/>
          <p14:tracePt t="82376" x="3768725" y="4687888"/>
          <p14:tracePt t="82400" x="3759200" y="4697413"/>
          <p14:tracePt t="82424" x="3759200" y="4705350"/>
          <p14:tracePt t="82436" x="3751263" y="4714875"/>
          <p14:tracePt t="82462" x="3732213" y="4724400"/>
          <p14:tracePt t="82474" x="3732213" y="4732338"/>
          <p14:tracePt t="82486" x="3724275" y="4741863"/>
          <p14:tracePt t="82522" x="3724275" y="4751388"/>
          <p14:tracePt t="82560" x="3724275" y="4768850"/>
          <p14:tracePt t="82571" x="3714750" y="4776788"/>
          <p14:tracePt t="82583" x="3714750" y="4795838"/>
          <p14:tracePt t="82594" x="3714750" y="4803775"/>
          <p14:tracePt t="82610" x="3705225" y="4830763"/>
          <p14:tracePt t="82626" x="3705225" y="4840288"/>
          <p14:tracePt t="82643" x="3705225" y="4848225"/>
          <p14:tracePt t="82659" x="3705225" y="4867275"/>
          <p14:tracePt t="82676" x="3705225" y="4875213"/>
          <p14:tracePt t="82693" x="3705225" y="4894263"/>
          <p14:tracePt t="82709" x="3705225" y="4902200"/>
          <p14:tracePt t="82803" x="3714750" y="4902200"/>
          <p14:tracePt t="82816" x="3724275" y="4902200"/>
          <p14:tracePt t="82827" x="3732213" y="4902200"/>
          <p14:tracePt t="82840" x="3741738" y="4902200"/>
          <p14:tracePt t="82877" x="3751263" y="4902200"/>
          <p14:tracePt t="82889" x="3759200" y="4902200"/>
          <p14:tracePt t="82913" x="3768725" y="4902200"/>
          <p14:tracePt t="82951" x="3768725" y="4894263"/>
          <p14:tracePt t="82964" x="3776663" y="4884738"/>
          <p14:tracePt t="82976" x="3776663" y="4875213"/>
          <p14:tracePt t="82988" x="3776663" y="4867275"/>
          <p14:tracePt t="82999" x="3786188" y="4857750"/>
          <p14:tracePt t="83012" x="3786188" y="4830763"/>
          <p14:tracePt t="83026" x="3803650" y="4822825"/>
          <p14:tracePt t="83043" x="3813175" y="4803775"/>
          <p14:tracePt t="83060" x="3813175" y="4786313"/>
          <p14:tracePt t="83076" x="3822700" y="4768850"/>
          <p14:tracePt t="83098" x="3822700" y="4759325"/>
          <p14:tracePt t="83122" x="3822700" y="4751388"/>
          <p14:tracePt t="83134" x="3822700" y="4741863"/>
          <p14:tracePt t="83171" x="3822700" y="4732338"/>
          <p14:tracePt t="83184" x="3813175" y="4732338"/>
          <p14:tracePt t="83196" x="3813175" y="4724400"/>
          <p14:tracePt t="83208" x="3795713" y="4714875"/>
          <p14:tracePt t="83233" x="3786188" y="4705350"/>
          <p14:tracePt t="83257" x="3768725" y="4705350"/>
          <p14:tracePt t="83281" x="3759200" y="4705350"/>
          <p14:tracePt t="83294" x="3751263" y="4705350"/>
          <p14:tracePt t="83307" x="3741738" y="4705350"/>
          <p14:tracePt t="83331" x="3732213" y="4705350"/>
          <p14:tracePt t="83355" x="3724275" y="4705350"/>
          <p14:tracePt t="83367" x="3714750" y="4705350"/>
          <p14:tracePt t="83391" x="3705225" y="4705350"/>
          <p14:tracePt t="83441" x="3697288" y="4705350"/>
          <p14:tracePt t="83468" x="3697288" y="4714875"/>
          <p14:tracePt t="83490" x="3697288" y="4724400"/>
          <p14:tracePt t="83502" x="3679825" y="4732338"/>
          <p14:tracePt t="83527" x="3679825" y="4741863"/>
          <p14:tracePt t="83552" x="3679825" y="4751388"/>
          <p14:tracePt t="83563" x="3670300" y="4751388"/>
          <p14:tracePt t="83600" x="3670300" y="4759325"/>
          <p14:tracePt t="83625" x="3670300" y="4776788"/>
          <p14:tracePt t="83649" x="3670300" y="4786313"/>
          <p14:tracePt t="83661" x="3670300" y="4795838"/>
          <p14:tracePt t="83674" x="3670300" y="4803775"/>
          <p14:tracePt t="83685" x="3670300" y="4813300"/>
          <p14:tracePt t="83710" x="3670300" y="4822825"/>
          <p14:tracePt t="83723" x="3670300" y="4830763"/>
          <p14:tracePt t="83734" x="3679825" y="4830763"/>
          <p14:tracePt t="83760" x="3679825" y="4840288"/>
          <p14:tracePt t="83772" x="3697288" y="4840288"/>
          <p14:tracePt t="83797" x="3705225" y="4848225"/>
          <p14:tracePt t="83820" x="3714750" y="4848225"/>
          <p14:tracePt t="83832" x="3724275" y="4848225"/>
          <p14:tracePt t="83845" x="3724275" y="4857750"/>
          <p14:tracePt t="83858" x="3732213" y="4857750"/>
          <p14:tracePt t="83871" x="3741738" y="4857750"/>
          <p14:tracePt t="83883" x="3751263" y="4857750"/>
          <p14:tracePt t="83906" x="3759200" y="4857750"/>
          <p14:tracePt t="83943" x="3768725" y="4857750"/>
          <p14:tracePt t="83967" x="3776663" y="4857750"/>
          <p14:tracePt t="84005" x="3776663" y="4848225"/>
          <p14:tracePt t="84017" x="3786188" y="4848225"/>
          <p14:tracePt t="84042" x="3786188" y="4840288"/>
          <p14:tracePt t="84077" x="3786188" y="4830763"/>
          <p14:tracePt t="84091" x="3786188" y="4822825"/>
          <p14:tracePt t="84116" x="3786188" y="4813300"/>
          <p14:tracePt t="84138" x="3786188" y="4795838"/>
          <p14:tracePt t="84164" x="3786188" y="4786313"/>
          <p14:tracePt t="84177" x="3786188" y="4776788"/>
          <p14:tracePt t="84200" x="3786188" y="4768850"/>
          <p14:tracePt t="84213" x="3786188" y="4759325"/>
          <p14:tracePt t="84248" x="3786188" y="4751388"/>
          <p14:tracePt t="84273" x="3776663" y="4751388"/>
          <p14:tracePt t="84286" x="3768725" y="4741863"/>
          <p14:tracePt t="84299" x="3768725" y="4732338"/>
          <p14:tracePt t="84336" x="3759200" y="4732338"/>
          <p14:tracePt t="84359" x="3751263" y="4732338"/>
          <p14:tracePt t="84373" x="3741738" y="4732338"/>
          <p14:tracePt t="84396" x="3732213" y="4732338"/>
          <p14:tracePt t="84422" x="3714750" y="4732338"/>
          <p14:tracePt t="84458" x="3705225" y="4732338"/>
          <p14:tracePt t="84485" x="3697288" y="4732338"/>
          <p14:tracePt t="84542" x="3697288" y="4741863"/>
          <p14:tracePt t="84581" x="3697288" y="4751388"/>
          <p14:tracePt t="84629" x="3697288" y="4759325"/>
          <p14:tracePt t="84678" x="3697288" y="4768850"/>
          <p14:tracePt t="84727" x="3697288" y="4776788"/>
          <p14:tracePt t="84789" x="3697288" y="4786313"/>
          <p14:tracePt t="84851" x="3697288" y="4795838"/>
          <p14:tracePt t="84887" x="3697288" y="4803775"/>
          <p14:tracePt t="84948" x="3705225" y="4803775"/>
          <p14:tracePt t="84986" x="3714750" y="4813300"/>
          <p14:tracePt t="84997" x="3724275" y="4813300"/>
          <p14:tracePt t="85034" x="3732213" y="4813300"/>
          <p14:tracePt t="85058" x="3741738" y="4813300"/>
          <p14:tracePt t="85071" x="3751263" y="4813300"/>
          <p14:tracePt t="85094" x="3759200" y="4813300"/>
          <p14:tracePt t="85133" x="3768725" y="4813300"/>
          <p14:tracePt t="85169" x="3776663" y="4813300"/>
          <p14:tracePt t="85180" x="3786188" y="4813300"/>
          <p14:tracePt t="85291" x="3786188" y="4803775"/>
          <p14:tracePt t="85315" x="3786188" y="4795838"/>
          <p14:tracePt t="85451" x="3776663" y="4803775"/>
          <p14:tracePt t="85501" x="3776663" y="4813300"/>
          <p14:tracePt t="85573" x="3776663" y="4822825"/>
          <p14:tracePt t="85647" x="3776663" y="4830763"/>
          <p14:tracePt t="85672" x="3776663" y="4840288"/>
          <p14:tracePt t="85695" x="3768725" y="4840288"/>
          <p14:tracePt t="85719" x="3768725" y="4848225"/>
          <p14:tracePt t="85793" x="3768725" y="4857750"/>
          <p14:tracePt t="85831" x="3768725" y="4867275"/>
          <p14:tracePt t="85903" x="3768725" y="4875213"/>
          <p14:tracePt t="85941" x="3768725" y="4884738"/>
          <p14:tracePt t="85992" x="3768725" y="4894263"/>
          <p14:tracePt t="86013" x="3768725" y="4902200"/>
          <p14:tracePt t="86038" x="3768725" y="4911725"/>
          <p14:tracePt t="86064" x="3776663" y="4911725"/>
          <p14:tracePt t="86076" x="3786188" y="4919663"/>
          <p14:tracePt t="86087" x="3786188" y="4929188"/>
          <p14:tracePt t="86149" x="3786188" y="4938713"/>
          <p14:tracePt t="86211" x="3786188" y="4946650"/>
          <p14:tracePt t="86247" x="3786188" y="4956175"/>
          <p14:tracePt t="86271" x="3786188" y="4965700"/>
          <p14:tracePt t="86295" x="3786188" y="4973638"/>
          <p14:tracePt t="86344" x="3786188" y="4983163"/>
          <p14:tracePt t="86357" x="3786188" y="4991100"/>
          <p14:tracePt t="86394" x="3786188" y="5000625"/>
          <p14:tracePt t="86418" x="3776663" y="5000625"/>
          <p14:tracePt t="86443" x="3776663" y="5010150"/>
          <p14:tracePt t="86467" x="3768725" y="5010150"/>
          <p14:tracePt t="86496" x="3768725" y="5018088"/>
          <p14:tracePt t="86517" x="3759200" y="5018088"/>
          <p14:tracePt t="86529" x="3759200" y="5027613"/>
          <p14:tracePt t="86565" x="3751263" y="5027613"/>
          <p14:tracePt t="86578" x="3741738" y="5027613"/>
          <p14:tracePt t="86614" x="3732213" y="5037138"/>
          <p14:tracePt t="86651" x="3724275" y="5037138"/>
          <p14:tracePt t="86663" x="3714750" y="5037138"/>
          <p14:tracePt t="86700" x="3705225" y="5037138"/>
          <p14:tracePt t="88194" x="3697288" y="5037138"/>
          <p14:tracePt t="88219" x="3687763" y="5037138"/>
          <p14:tracePt t="88231" x="3679825" y="5037138"/>
          <p14:tracePt t="88243" x="3679825" y="5045075"/>
          <p14:tracePt t="88257" x="3670300" y="5054600"/>
          <p14:tracePt t="88280" x="3660775" y="5062538"/>
          <p14:tracePt t="88293" x="3652838" y="5062538"/>
          <p14:tracePt t="88305" x="3643313" y="5072063"/>
          <p14:tracePt t="88318" x="3633788" y="5081588"/>
          <p14:tracePt t="88330" x="3616325" y="5089525"/>
          <p14:tracePt t="88345" x="3608388" y="5108575"/>
          <p14:tracePt t="88361" x="3589338" y="5116513"/>
          <p14:tracePt t="88378" x="3562350" y="5133975"/>
          <p14:tracePt t="88395" x="3544888" y="5153025"/>
          <p14:tracePt t="89554" x="3536950" y="5153025"/>
          <p14:tracePt t="89580" x="3527425" y="5153025"/>
          <p14:tracePt t="89603" x="3517900" y="5160963"/>
          <p14:tracePt t="89616" x="3517900" y="5170488"/>
          <p14:tracePt t="89640" x="3517900" y="5180013"/>
          <p14:tracePt t="89653" x="3509963" y="5180013"/>
          <p14:tracePt t="89665" x="3509963" y="5187950"/>
          <p14:tracePt t="89689" x="3509963" y="5197475"/>
          <p14:tracePt t="89702" x="3509963" y="5205413"/>
          <p14:tracePt t="89715" x="3509963" y="5214938"/>
          <p14:tracePt t="89739" x="3509963" y="5232400"/>
          <p14:tracePt t="89750" x="3509963" y="5241925"/>
          <p14:tracePt t="89764" x="3509963" y="5251450"/>
          <p14:tracePt t="89775" x="3509963" y="5259388"/>
          <p14:tracePt t="89813" x="3509963" y="5268913"/>
          <p14:tracePt t="89825" x="3509963" y="5276850"/>
          <p14:tracePt t="89862" x="3509963" y="5286375"/>
          <p14:tracePt t="89886" x="3517900" y="5286375"/>
          <p14:tracePt t="89898" x="3517900" y="5295900"/>
          <p14:tracePt t="89910" x="3527425" y="5295900"/>
          <p14:tracePt t="89921" x="3536950" y="5295900"/>
          <p14:tracePt t="89947" x="3544888" y="5295900"/>
          <p14:tracePt t="89984" x="3554413" y="5303838"/>
          <p14:tracePt t="89996" x="3562350" y="5303838"/>
          <p14:tracePt t="90008" x="3571875" y="5303838"/>
          <p14:tracePt t="90032" x="3589338" y="5303838"/>
          <p14:tracePt t="90057" x="3598863" y="5303838"/>
          <p14:tracePt t="90070" x="3616325" y="5303838"/>
          <p14:tracePt t="90094" x="3633788" y="5303838"/>
          <p14:tracePt t="90106" x="3643313" y="5303838"/>
          <p14:tracePt t="90131" x="3660775" y="5303838"/>
          <p14:tracePt t="90142" x="3670300" y="5303838"/>
          <p14:tracePt t="90155" x="3679825" y="5303838"/>
          <p14:tracePt t="90167" x="3697288" y="5303838"/>
          <p14:tracePt t="90180" x="3714750" y="5303838"/>
          <p14:tracePt t="90196" x="3732213" y="5303838"/>
          <p14:tracePt t="90212" x="3741738" y="5303838"/>
          <p14:tracePt t="90229" x="3776663" y="5303838"/>
          <p14:tracePt t="90245" x="3786188" y="5303838"/>
          <p14:tracePt t="90262" x="3795713" y="5303838"/>
          <p14:tracePt t="90278" x="3813175" y="5313363"/>
          <p14:tracePt t="90295" x="3822700" y="5313363"/>
          <p14:tracePt t="90312" x="3830638" y="5313363"/>
          <p14:tracePt t="90352" x="3830638" y="5322888"/>
          <p14:tracePt t="90425" x="3830638" y="5330825"/>
          <p14:tracePt t="90437" x="3822700" y="5330825"/>
          <p14:tracePt t="90449" x="3822700" y="5340350"/>
          <p14:tracePt t="90461" x="3813175" y="5340350"/>
          <p14:tracePt t="90485" x="3795713" y="5348288"/>
          <p14:tracePt t="90511" x="3786188" y="5348288"/>
          <p14:tracePt t="90526" x="3776663" y="5348288"/>
          <p14:tracePt t="90536" x="3776663" y="5357813"/>
          <p14:tracePt t="90548" x="3768725" y="5357813"/>
          <p14:tracePt t="90562" x="3759200" y="5357813"/>
          <p14:tracePt t="90583" x="3751263" y="5357813"/>
          <p14:tracePt t="90596" x="3741738" y="5357813"/>
          <p14:tracePt t="90612" x="3724275" y="5357813"/>
          <p14:tracePt t="90629" x="3724275" y="5367338"/>
          <p14:tracePt t="90646" x="3697288" y="5367338"/>
          <p14:tracePt t="90662" x="3687763" y="5367338"/>
          <p14:tracePt t="90679" x="3679825" y="5367338"/>
          <p14:tracePt t="90695" x="3633788" y="5367338"/>
          <p14:tracePt t="90712" x="3616325" y="5367338"/>
          <p14:tracePt t="90729" x="3608388" y="5367338"/>
          <p14:tracePt t="90745" x="3562350" y="5367338"/>
          <p14:tracePt t="90762" x="3554413" y="5367338"/>
          <p14:tracePt t="90779" x="3536950" y="5367338"/>
          <p14:tracePt t="90795" x="3490913" y="5348288"/>
          <p14:tracePt t="90812" x="3473450" y="5348288"/>
          <p14:tracePt t="90829" x="3438525" y="5340350"/>
          <p14:tracePt t="90845" x="3419475" y="5340350"/>
          <p14:tracePt t="90862" x="3402013" y="5340350"/>
          <p14:tracePt t="90879" x="3375025" y="5330825"/>
          <p14:tracePt t="90895" x="3357563" y="5322888"/>
          <p14:tracePt t="90912" x="3340100" y="5322888"/>
          <p14:tracePt t="90929" x="3303588" y="5322888"/>
          <p14:tracePt t="90945" x="3286125" y="5322888"/>
          <p14:tracePt t="90962" x="3268663" y="5322888"/>
          <p14:tracePt t="90979" x="3251200" y="5322888"/>
          <p14:tracePt t="90995" x="3232150" y="5322888"/>
          <p14:tracePt t="91012" x="3214688" y="5322888"/>
          <p14:tracePt t="91029" x="3179763" y="5322888"/>
          <p14:tracePt t="91045" x="3160713" y="5322888"/>
          <p14:tracePt t="91062" x="3133725" y="5330825"/>
          <p14:tracePt t="91079" x="3125788" y="5330825"/>
          <p14:tracePt t="91095" x="3116263" y="5330825"/>
          <p14:tracePt t="91112" x="3071813" y="5348288"/>
          <p14:tracePt t="91129" x="3054350" y="5367338"/>
          <p14:tracePt t="91145" x="3044825" y="5367338"/>
          <p14:tracePt t="91162" x="3017838" y="5375275"/>
          <p14:tracePt t="91179" x="3009900" y="5375275"/>
          <p14:tracePt t="91196" x="3000375" y="5375275"/>
          <p14:tracePt t="91212" x="2990850" y="5375275"/>
          <p14:tracePt t="91229" x="2982913" y="5375275"/>
          <p14:tracePt t="91245" x="2973388" y="5375275"/>
          <p14:tracePt t="91270" x="2965450" y="5375275"/>
          <p14:tracePt t="91281" x="2955925" y="5375275"/>
          <p14:tracePt t="91295" x="2946400" y="5375275"/>
          <p14:tracePt t="91312" x="2938463" y="5375275"/>
          <p14:tracePt t="91329" x="2928938" y="5375275"/>
          <p14:tracePt t="91345" x="2894013" y="5367338"/>
          <p14:tracePt t="91363" x="2884488" y="5367338"/>
          <p14:tracePt t="91379" x="2857500" y="5357813"/>
          <p14:tracePt t="91395" x="2822575" y="5348288"/>
          <p14:tracePt t="91412" x="2813050" y="5348288"/>
          <p14:tracePt t="91429" x="2786063" y="5348288"/>
          <p14:tracePt t="91446" x="2732088" y="5348288"/>
          <p14:tracePt t="91462" x="2714625" y="5340350"/>
          <p14:tracePt t="91479" x="2687638" y="5340350"/>
          <p14:tracePt t="91495" x="2660650" y="5330825"/>
          <p14:tracePt t="91512" x="2652713" y="5330825"/>
          <p14:tracePt t="91529" x="2616200" y="5330825"/>
          <p14:tracePt t="91545" x="2608263" y="5330825"/>
          <p14:tracePt t="91562" x="2589213" y="5330825"/>
          <p14:tracePt t="91579" x="2554288" y="5330825"/>
          <p14:tracePt t="91595" x="2527300" y="5330825"/>
          <p14:tracePt t="91612" x="2509838" y="5330825"/>
          <p14:tracePt t="91629" x="2490788" y="5330825"/>
          <p14:tracePt t="91646" x="2473325" y="5330825"/>
          <p14:tracePt t="91662" x="2465388" y="5330825"/>
          <p14:tracePt t="91747" x="2473325" y="5330825"/>
          <p14:tracePt t="92067" x="2465388" y="5330825"/>
          <p14:tracePt t="92078" x="2446338" y="5322888"/>
          <p14:tracePt t="92103" x="2438400" y="5322888"/>
          <p14:tracePt t="92115" x="2428875" y="5322888"/>
          <p14:tracePt t="92127" x="2419350" y="5322888"/>
          <p14:tracePt t="92140" x="2393950" y="5313363"/>
          <p14:tracePt t="92152" x="2374900" y="5303838"/>
          <p14:tracePt t="92163" x="2357438" y="5303838"/>
          <p14:tracePt t="92179" x="2330450" y="5303838"/>
          <p14:tracePt t="92196" x="2303463" y="5295900"/>
          <p14:tracePt t="92212" x="2276475" y="5286375"/>
          <p14:tracePt t="92229" x="2224088" y="5268913"/>
          <p14:tracePt t="92246" x="2205038" y="5268913"/>
          <p14:tracePt t="92262" x="2170113" y="5259388"/>
          <p14:tracePt t="92279" x="2160588" y="5259388"/>
          <p14:tracePt t="92296" x="2152650" y="5251450"/>
          <p14:tracePt t="93475" x="2152650" y="5259388"/>
          <p14:tracePt t="93512" x="2160588" y="52593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Resting Mammary Gland</a:t>
            </a:r>
            <a:endParaRPr lang="en-US" dirty="0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7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75"/>
    </mc:Choice>
    <mc:Fallback xmlns="">
      <p:transition spd="slow" advTm="60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86" x="2160588" y="5268913"/>
          <p14:tracePt t="6197" x="2160588" y="5276850"/>
          <p14:tracePt t="6211" x="2160588" y="5286375"/>
          <p14:tracePt t="6223" x="2160588" y="5295900"/>
          <p14:tracePt t="6235" x="2143125" y="5303838"/>
          <p14:tracePt t="6247" x="2125663" y="5330825"/>
          <p14:tracePt t="6264" x="2081213" y="5367338"/>
          <p14:tracePt t="6280" x="2036763" y="5411788"/>
          <p14:tracePt t="6297" x="1938338" y="5500688"/>
          <p14:tracePt t="6313" x="1893888" y="5537200"/>
          <p14:tracePt t="6330" x="1839913" y="5572125"/>
          <p14:tracePt t="6346" x="1751013" y="5670550"/>
          <p14:tracePt t="6364" x="1697038" y="5732463"/>
          <p14:tracePt t="6380" x="1652588" y="5795963"/>
          <p14:tracePt t="6396" x="1571625" y="5884863"/>
          <p14:tracePt t="6413" x="1544638" y="5919788"/>
          <p14:tracePt t="6430" x="1527175" y="5938838"/>
          <p14:tracePt t="6446" x="1509713" y="5965825"/>
          <p14:tracePt t="6464" x="1490663" y="5973763"/>
          <p14:tracePt t="6480" x="1490663" y="5991225"/>
          <p14:tracePt t="6496" x="1490663" y="6000750"/>
          <p14:tracePt t="6590" x="1490663" y="5991225"/>
          <p14:tracePt t="6614" x="1490663" y="5983288"/>
          <p14:tracePt t="6627" x="1490663" y="5965825"/>
          <p14:tracePt t="6639" x="1490663" y="5938838"/>
          <p14:tracePt t="6651" x="1490663" y="5894388"/>
          <p14:tracePt t="6664" x="1490663" y="5822950"/>
          <p14:tracePt t="6680" x="1509713" y="5724525"/>
          <p14:tracePt t="6696" x="1544638" y="5581650"/>
          <p14:tracePt t="6713" x="1625600" y="5232400"/>
          <p14:tracePt t="6730" x="1670050" y="5062538"/>
          <p14:tracePt t="6747" x="1687513" y="4938713"/>
          <p14:tracePt t="6764" x="1803400" y="4589463"/>
          <p14:tracePt t="6780" x="1911350" y="4419600"/>
          <p14:tracePt t="6797" x="2044700" y="4295775"/>
          <p14:tracePt t="6813" x="2268538" y="4125913"/>
          <p14:tracePt t="6830" x="2312988" y="4098925"/>
          <p14:tracePt t="6847" x="2330450" y="4081463"/>
          <p14:tracePt t="6863" x="2347913" y="4054475"/>
          <p14:tracePt t="7141" x="2347913" y="4044950"/>
          <p14:tracePt t="7153" x="2347913" y="4027488"/>
          <p14:tracePt t="7165" x="2312988" y="3983038"/>
          <p14:tracePt t="7178" x="2259013" y="3911600"/>
          <p14:tracePt t="7190" x="2187575" y="3786188"/>
          <p14:tracePt t="7203" x="2089150" y="3554413"/>
          <p14:tracePt t="7215" x="2027238" y="3330575"/>
          <p14:tracePt t="7230" x="1990725" y="3089275"/>
          <p14:tracePt t="7247" x="1973263" y="2884488"/>
          <p14:tracePt t="7264" x="1973263" y="2732088"/>
          <p14:tracePt t="7280" x="1973263" y="2527300"/>
          <p14:tracePt t="7297" x="1973263" y="2490788"/>
          <p14:tracePt t="7314" x="1973263" y="2465388"/>
          <p14:tracePt t="7448" x="1973263" y="2438400"/>
          <p14:tracePt t="7460" x="1973263" y="2411413"/>
          <p14:tracePt t="7472" x="1973263" y="2374900"/>
          <p14:tracePt t="7485" x="1973263" y="2339975"/>
          <p14:tracePt t="7497" x="1965325" y="2312988"/>
          <p14:tracePt t="7514" x="1955800" y="2295525"/>
          <p14:tracePt t="7530" x="1938338" y="2295525"/>
          <p14:tracePt t="7557" x="1928813" y="2295525"/>
          <p14:tracePt t="7582" x="1919288" y="2303463"/>
          <p14:tracePt t="7595" x="1911350" y="2312988"/>
          <p14:tracePt t="7606" x="1911350" y="2322513"/>
          <p14:tracePt t="7619" x="1901825" y="2322513"/>
          <p14:tracePt t="7632" x="1901825" y="2339975"/>
          <p14:tracePt t="7656" x="1884363" y="2357438"/>
          <p14:tracePt t="7668" x="1884363" y="2366963"/>
          <p14:tracePt t="7680" x="1866900" y="2374900"/>
          <p14:tracePt t="7697" x="1866900" y="2393950"/>
          <p14:tracePt t="7714" x="1857375" y="2401888"/>
          <p14:tracePt t="7730" x="1839913" y="2428875"/>
          <p14:tracePt t="7747" x="1839913" y="2438400"/>
          <p14:tracePt t="7764" x="1830388" y="2465388"/>
          <p14:tracePt t="7780" x="1812925" y="2482850"/>
          <p14:tracePt t="7797" x="1795463" y="2482850"/>
          <p14:tracePt t="7814" x="1795463" y="2490788"/>
          <p14:tracePt t="7831" x="1758950" y="2490788"/>
          <p14:tracePt t="7847" x="1741488" y="2490788"/>
          <p14:tracePt t="7864" x="1687513" y="2500313"/>
          <p14:tracePt t="7880" x="1670050" y="2500313"/>
          <p14:tracePt t="7897" x="1643063" y="2500313"/>
          <p14:tracePt t="7914" x="1598613" y="2500313"/>
          <p14:tracePt t="7930" x="1562100" y="2500313"/>
          <p14:tracePt t="7947" x="1527175" y="2500313"/>
          <p14:tracePt t="7964" x="1473200" y="2500313"/>
          <p14:tracePt t="7981" x="1446213" y="2500313"/>
          <p14:tracePt t="7997" x="1428750" y="2500313"/>
          <p14:tracePt t="8014" x="1393825" y="2482850"/>
          <p14:tracePt t="8031" x="1374775" y="2465388"/>
          <p14:tracePt t="8047" x="1366838" y="2465388"/>
          <p14:tracePt t="8064" x="1347788" y="2455863"/>
          <p14:tracePt t="8183" x="1357313" y="2455863"/>
          <p14:tracePt t="8194" x="1366838" y="2473325"/>
          <p14:tracePt t="8207" x="1384300" y="2482850"/>
          <p14:tracePt t="8219" x="1411288" y="2490788"/>
          <p14:tracePt t="8232" x="1446213" y="2509838"/>
          <p14:tracePt t="8247" x="1500188" y="2527300"/>
          <p14:tracePt t="8264" x="1554163" y="2536825"/>
          <p14:tracePt t="8281" x="1598613" y="2536825"/>
          <p14:tracePt t="8297" x="1687513" y="2536825"/>
          <p14:tracePt t="8314" x="1714500" y="2527300"/>
          <p14:tracePt t="8331" x="1758950" y="2509838"/>
          <p14:tracePt t="8347" x="1776413" y="2500313"/>
          <p14:tracePt t="8364" x="1785938" y="2482850"/>
          <p14:tracePt t="8381" x="1812925" y="2455863"/>
          <p14:tracePt t="8397" x="1839913" y="2438400"/>
          <p14:tracePt t="8414" x="1847850" y="2419350"/>
          <p14:tracePt t="8431" x="1884363" y="2374900"/>
          <p14:tracePt t="8447" x="1911350" y="2357438"/>
          <p14:tracePt t="8464" x="1919288" y="2339975"/>
          <p14:tracePt t="8480" x="1919288" y="2330450"/>
          <p14:tracePt t="8612" x="1919288" y="2339975"/>
          <p14:tracePt t="8624" x="1919288" y="2347913"/>
          <p14:tracePt t="8649" x="1919288" y="2357438"/>
          <p14:tracePt t="8660" x="1911350" y="2357438"/>
          <p14:tracePt t="8673" x="1901825" y="2366963"/>
          <p14:tracePt t="8686" x="1893888" y="2374900"/>
          <p14:tracePt t="8698" x="1884363" y="2393950"/>
          <p14:tracePt t="8714" x="1866900" y="2401888"/>
          <p14:tracePt t="8731" x="1857375" y="2411413"/>
          <p14:tracePt t="8747" x="1830388" y="2419350"/>
          <p14:tracePt t="8764" x="1822450" y="2428875"/>
          <p14:tracePt t="8781" x="1803400" y="2438400"/>
          <p14:tracePt t="8797" x="1776413" y="2446338"/>
          <p14:tracePt t="8814" x="1758950" y="2446338"/>
          <p14:tracePt t="8831" x="1751013" y="2455863"/>
          <p14:tracePt t="8847" x="1731963" y="2465388"/>
          <p14:tracePt t="8864" x="1724025" y="2465388"/>
          <p14:tracePt t="8881" x="1697038" y="2465388"/>
          <p14:tracePt t="8897" x="1687513" y="2465388"/>
          <p14:tracePt t="8914" x="1660525" y="2465388"/>
          <p14:tracePt t="8931" x="1633538" y="2482850"/>
          <p14:tracePt t="8947" x="1625600" y="2482850"/>
          <p14:tracePt t="8964" x="1616075" y="2482850"/>
          <p14:tracePt t="8981" x="1608138" y="2482850"/>
          <p14:tracePt t="9003" x="1598613" y="2482850"/>
          <p14:tracePt t="9287" x="1616075" y="2482850"/>
          <p14:tracePt t="9298" x="1633538" y="2482850"/>
          <p14:tracePt t="9310" x="1652588" y="2482850"/>
          <p14:tracePt t="9323" x="1670050" y="2482850"/>
          <p14:tracePt t="9335" x="1697038" y="2473325"/>
          <p14:tracePt t="9347" x="1731963" y="2465388"/>
          <p14:tracePt t="9364" x="1768475" y="2455863"/>
          <p14:tracePt t="9381" x="1822450" y="2438400"/>
          <p14:tracePt t="9397" x="1938338" y="2374900"/>
          <p14:tracePt t="9414" x="2017713" y="2322513"/>
          <p14:tracePt t="9431" x="2160588" y="2224088"/>
          <p14:tracePt t="9447" x="2347913" y="2081213"/>
          <p14:tracePt t="9464" x="2374900" y="2044700"/>
          <p14:tracePt t="9481" x="2393950" y="2044700"/>
          <p14:tracePt t="9497" x="2393950" y="2027238"/>
          <p14:tracePt t="9543" x="2384425" y="2027238"/>
          <p14:tracePt t="9555" x="2374900" y="2027238"/>
          <p14:tracePt t="9580" x="2366963" y="2036763"/>
          <p14:tracePt t="9616" x="2357438" y="2044700"/>
          <p14:tracePt t="9641" x="2347913" y="2044700"/>
          <p14:tracePt t="9653" x="2347913" y="2054225"/>
          <p14:tracePt t="9665" x="2347913" y="2062163"/>
          <p14:tracePt t="9678" x="2339975" y="2062163"/>
          <p14:tracePt t="9690" x="2330450" y="2081213"/>
          <p14:tracePt t="9702" x="2322513" y="2081213"/>
          <p14:tracePt t="9715" x="2303463" y="2098675"/>
          <p14:tracePt t="9731" x="2295525" y="2116138"/>
          <p14:tracePt t="9747" x="2268538" y="2133600"/>
          <p14:tracePt t="9765" x="2214563" y="2187575"/>
          <p14:tracePt t="9781" x="2170113" y="2214563"/>
          <p14:tracePt t="9798" x="2143125" y="2241550"/>
          <p14:tracePt t="9814" x="2054225" y="2295525"/>
          <p14:tracePt t="9831" x="2036763" y="2303463"/>
          <p14:tracePt t="9848" x="2009775" y="2322513"/>
          <p14:tracePt t="9864" x="1973263" y="2330450"/>
          <p14:tracePt t="9881" x="1946275" y="2347913"/>
          <p14:tracePt t="9897" x="1911350" y="2366963"/>
          <p14:tracePt t="9914" x="1866900" y="2384425"/>
          <p14:tracePt t="9931" x="1847850" y="2401888"/>
          <p14:tracePt t="9948" x="1812925" y="2411413"/>
          <p14:tracePt t="9964" x="1795463" y="2411413"/>
          <p14:tracePt t="9981" x="1776413" y="2419350"/>
          <p14:tracePt t="9998" x="1731963" y="2428875"/>
          <p14:tracePt t="10015" x="1704975" y="2438400"/>
          <p14:tracePt t="10031" x="1670050" y="2446338"/>
          <p14:tracePt t="10048" x="1616075" y="2455863"/>
          <p14:tracePt t="10064" x="1589088" y="2455863"/>
          <p14:tracePt t="10081" x="1562100" y="2455863"/>
          <p14:tracePt t="10098" x="1509713" y="2465388"/>
          <p14:tracePt t="10114" x="1482725" y="2465388"/>
          <p14:tracePt t="10131" x="1428750" y="2465388"/>
          <p14:tracePt t="10148" x="1401763" y="2465388"/>
          <p14:tracePt t="10165" x="1374775" y="2465388"/>
          <p14:tracePt t="10181" x="1347788" y="2465388"/>
          <p14:tracePt t="10198" x="1339850" y="2465388"/>
          <p14:tracePt t="10214" x="1322388" y="2465388"/>
          <p14:tracePt t="10375" x="1330325" y="2465388"/>
          <p14:tracePt t="10388" x="1339850" y="2465388"/>
          <p14:tracePt t="10402" x="1357313" y="2465388"/>
          <p14:tracePt t="10414" x="1366838" y="2465388"/>
          <p14:tracePt t="10425" x="1393825" y="2465388"/>
          <p14:tracePt t="10437" x="1411288" y="2473325"/>
          <p14:tracePt t="10450" x="1438275" y="2482850"/>
          <p14:tracePt t="10465" x="1455738" y="2482850"/>
          <p14:tracePt t="10481" x="1482725" y="2482850"/>
          <p14:tracePt t="10498" x="1527175" y="2490788"/>
          <p14:tracePt t="10514" x="1544638" y="2490788"/>
          <p14:tracePt t="10531" x="1554163" y="2490788"/>
          <p14:tracePt t="10548" x="1589088" y="2490788"/>
          <p14:tracePt t="10565" x="1598613" y="2490788"/>
          <p14:tracePt t="10581" x="1616075" y="2482850"/>
          <p14:tracePt t="10598" x="1633538" y="2473325"/>
          <p14:tracePt t="10614" x="1633538" y="2465388"/>
          <p14:tracePt t="10631" x="1643063" y="2465388"/>
          <p14:tracePt t="10648" x="1643063" y="2455863"/>
          <p14:tracePt t="10665" x="1652588" y="2446338"/>
          <p14:tracePt t="10681" x="1660525" y="2438400"/>
          <p14:tracePt t="10698" x="1670050" y="2393950"/>
          <p14:tracePt t="10714" x="1687513" y="2374900"/>
          <p14:tracePt t="10731" x="1697038" y="2330450"/>
          <p14:tracePt t="10748" x="1704975" y="2330450"/>
          <p14:tracePt t="10765" x="1704975" y="2312988"/>
          <p14:tracePt t="10781" x="1714500" y="2303463"/>
          <p14:tracePt t="10804" x="1714500" y="2295525"/>
          <p14:tracePt t="10816" x="1724025" y="2286000"/>
          <p14:tracePt t="10831" x="1724025" y="2276475"/>
          <p14:tracePt t="16257" x="1714500" y="2276475"/>
          <p14:tracePt t="16268" x="1687513" y="2276475"/>
          <p14:tracePt t="16280" x="1660525" y="2276475"/>
          <p14:tracePt t="16293" x="1625600" y="2276475"/>
          <p14:tracePt t="16306" x="1589088" y="2268538"/>
          <p14:tracePt t="16317" x="1554163" y="2224088"/>
          <p14:tracePt t="16333" x="1509713" y="2179638"/>
          <p14:tracePt t="16350" x="1465263" y="2116138"/>
          <p14:tracePt t="16366" x="1411288" y="2009775"/>
          <p14:tracePt t="16383" x="1401763" y="1982788"/>
          <p14:tracePt t="16400" x="1401763" y="1973263"/>
          <p14:tracePt t="16416" x="1393825" y="1965325"/>
          <p14:tracePt t="16453" x="1384300" y="1946275"/>
          <p14:tracePt t="16465" x="1366838" y="1919288"/>
          <p14:tracePt t="16477" x="1357313" y="1893888"/>
          <p14:tracePt t="16488" x="1339850" y="1857375"/>
          <p14:tracePt t="16502" x="1322388" y="1847850"/>
          <p14:tracePt t="16516" x="1303338" y="1830388"/>
          <p14:tracePt t="16533" x="1285875" y="1830388"/>
          <p14:tracePt t="16550" x="1250950" y="1830388"/>
          <p14:tracePt t="16566" x="1231900" y="1822450"/>
          <p14:tracePt t="16583" x="1214438" y="1812925"/>
          <p14:tracePt t="16600" x="1196975" y="1795463"/>
          <p14:tracePt t="16660" x="1204913" y="1795463"/>
          <p14:tracePt t="16684" x="1214438" y="1803400"/>
          <p14:tracePt t="16697" x="1223963" y="1822450"/>
          <p14:tracePt t="16710" x="1231900" y="1830388"/>
          <p14:tracePt t="16723" x="1241425" y="1839913"/>
          <p14:tracePt t="16734" x="1241425" y="1857375"/>
          <p14:tracePt t="16750" x="1250950" y="1874838"/>
          <p14:tracePt t="16766" x="1250950" y="1901825"/>
          <p14:tracePt t="16783" x="1258888" y="1928813"/>
          <p14:tracePt t="16800" x="1258888" y="1965325"/>
          <p14:tracePt t="16868" x="1241425" y="1965325"/>
          <p14:tracePt t="16881" x="1231900" y="1955800"/>
          <p14:tracePt t="16893" x="1223963" y="1955800"/>
          <p14:tracePt t="16905" x="1214438" y="1955800"/>
          <p14:tracePt t="16918" x="1204913" y="1946275"/>
          <p14:tracePt t="17016" x="1204913" y="1955800"/>
          <p14:tracePt t="17065" x="1214438" y="1955800"/>
          <p14:tracePt t="17163" x="1196975" y="1946275"/>
          <p14:tracePt t="17175" x="1179513" y="1938338"/>
          <p14:tracePt t="17187" x="1160463" y="1919288"/>
          <p14:tracePt t="17199" x="1125538" y="1901825"/>
          <p14:tracePt t="17212" x="1098550" y="1874838"/>
          <p14:tracePt t="17224" x="1062038" y="1847850"/>
          <p14:tracePt t="17238" x="1044575" y="1830388"/>
          <p14:tracePt t="17250" x="1027113" y="1822450"/>
          <p14:tracePt t="17267" x="1009650" y="1812925"/>
          <p14:tracePt t="17283" x="1000125" y="1803400"/>
          <p14:tracePt t="17300" x="990600" y="1795463"/>
          <p14:tracePt t="17317" x="990600" y="1785938"/>
          <p14:tracePt t="17333" x="982663" y="1776413"/>
          <p14:tracePt t="17350" x="973138" y="1751013"/>
          <p14:tracePt t="17367" x="973138" y="1741488"/>
          <p14:tracePt t="17384" x="965200" y="1731963"/>
          <p14:tracePt t="17482" x="955675" y="1731963"/>
          <p14:tracePt t="17555" x="955675" y="1741488"/>
          <p14:tracePt t="17568" x="955675" y="1751013"/>
          <p14:tracePt t="17592" x="955675" y="1758950"/>
          <p14:tracePt t="17617" x="955675" y="1768475"/>
          <p14:tracePt t="17629" x="965200" y="1785938"/>
          <p14:tracePt t="17640" x="973138" y="1795463"/>
          <p14:tracePt t="17652" x="990600" y="1803400"/>
          <p14:tracePt t="17667" x="1000125" y="1822450"/>
          <p14:tracePt t="17683" x="1017588" y="1830388"/>
          <p14:tracePt t="17700" x="1027113" y="1847850"/>
          <p14:tracePt t="17717" x="1044575" y="1857375"/>
          <p14:tracePt t="17733" x="1054100" y="1866900"/>
          <p14:tracePt t="17750" x="1062038" y="1866900"/>
          <p14:tracePt t="17767" x="1081088" y="1874838"/>
          <p14:tracePt t="17783" x="1089025" y="1884363"/>
          <p14:tracePt t="17800" x="1143000" y="1893888"/>
          <p14:tracePt t="17817" x="1160463" y="1901825"/>
          <p14:tracePt t="17834" x="1196975" y="1911350"/>
          <p14:tracePt t="17850" x="1268413" y="1928813"/>
          <p14:tracePt t="17867" x="1295400" y="1946275"/>
          <p14:tracePt t="17883" x="1339850" y="1955800"/>
          <p14:tracePt t="17900" x="1374775" y="1973263"/>
          <p14:tracePt t="17917" x="1384300" y="1973263"/>
          <p14:tracePt t="17933" x="1384300" y="1982788"/>
          <p14:tracePt t="17950" x="1393825" y="1982788"/>
          <p14:tracePt t="18008" x="1393825" y="1990725"/>
          <p14:tracePt t="18032" x="1393825" y="2000250"/>
          <p14:tracePt t="18107" x="1384300" y="2000250"/>
          <p14:tracePt t="18167" x="1374775" y="2000250"/>
          <p14:tracePt t="18217" x="1366838" y="2000250"/>
          <p14:tracePt t="18229" x="1357313" y="2000250"/>
          <p14:tracePt t="18241" x="1339850" y="2000250"/>
          <p14:tracePt t="18253" x="1330325" y="2000250"/>
          <p14:tracePt t="18267" x="1312863" y="2000250"/>
          <p14:tracePt t="18283" x="1285875" y="2000250"/>
          <p14:tracePt t="18300" x="1250950" y="2000250"/>
          <p14:tracePt t="18317" x="1187450" y="2000250"/>
          <p14:tracePt t="18334" x="1143000" y="2000250"/>
          <p14:tracePt t="18350" x="1125538" y="2000250"/>
          <p14:tracePt t="18367" x="1081088" y="1982788"/>
          <p14:tracePt t="18384" x="1062038" y="1973263"/>
          <p14:tracePt t="18400" x="1044575" y="1955800"/>
          <p14:tracePt t="18417" x="1017588" y="1928813"/>
          <p14:tracePt t="18434" x="1009650" y="1928813"/>
          <p14:tracePt t="18450" x="1000125" y="1919288"/>
          <p14:tracePt t="18467" x="1000125" y="1911350"/>
          <p14:tracePt t="18483" x="1000125" y="1901825"/>
          <p14:tracePt t="18646" x="1009650" y="1901825"/>
          <p14:tracePt t="18669" x="1017588" y="1901825"/>
          <p14:tracePt t="18683" x="1027113" y="1911350"/>
          <p14:tracePt t="18695" x="1036638" y="1919288"/>
          <p14:tracePt t="18706" x="1054100" y="1928813"/>
          <p14:tracePt t="18720" x="1071563" y="1946275"/>
          <p14:tracePt t="18734" x="1089025" y="1965325"/>
          <p14:tracePt t="18750" x="1108075" y="1982788"/>
          <p14:tracePt t="18767" x="1143000" y="2027238"/>
          <p14:tracePt t="18784" x="1152525" y="2044700"/>
          <p14:tracePt t="18800" x="1179513" y="2054225"/>
          <p14:tracePt t="18817" x="1204913" y="2081213"/>
          <p14:tracePt t="18834" x="1204913" y="2098675"/>
          <p14:tracePt t="18850" x="1214438" y="2098675"/>
          <p14:tracePt t="18867" x="1214438" y="2108200"/>
          <p14:tracePt t="18884" x="1223963" y="2108200"/>
          <p14:tracePt t="19014" x="1223963" y="2098675"/>
          <p14:tracePt t="19048" x="1223963" y="2089150"/>
          <p14:tracePt t="19062" x="1231900" y="2089150"/>
          <p14:tracePt t="19075" x="1241425" y="2089150"/>
          <p14:tracePt t="19099" x="1258888" y="2081213"/>
          <p14:tracePt t="19111" x="1268413" y="2081213"/>
          <p14:tracePt t="19123" x="1285875" y="2081213"/>
          <p14:tracePt t="19136" x="1295400" y="2081213"/>
          <p14:tracePt t="19150" x="1303338" y="2081213"/>
          <p14:tracePt t="19167" x="1312863" y="2081213"/>
          <p14:tracePt t="19184" x="1322388" y="2081213"/>
          <p14:tracePt t="19553" x="1322388" y="2089150"/>
          <p14:tracePt t="19588" x="1322388" y="2098675"/>
          <p14:tracePt t="19626" x="1322388" y="2108200"/>
          <p14:tracePt t="19650" x="1322388" y="2116138"/>
          <p14:tracePt t="19662" x="1303338" y="2125663"/>
          <p14:tracePt t="19675" x="1303338" y="2143125"/>
          <p14:tracePt t="19687" x="1295400" y="2152650"/>
          <p14:tracePt t="19700" x="1285875" y="2170113"/>
          <p14:tracePt t="19718" x="1268413" y="2205038"/>
          <p14:tracePt t="19734" x="1241425" y="2232025"/>
          <p14:tracePt t="19751" x="1214438" y="2295525"/>
          <p14:tracePt t="19767" x="1187450" y="2330450"/>
          <p14:tracePt t="19784" x="1179513" y="2357438"/>
          <p14:tracePt t="19801" x="1160463" y="2374900"/>
          <p14:tracePt t="19818" x="1160463" y="2384425"/>
          <p14:tracePt t="19835" x="1133475" y="2401888"/>
          <p14:tracePt t="19851" x="1125538" y="2419350"/>
          <p14:tracePt t="19867" x="1116013" y="2419350"/>
          <p14:tracePt t="19884" x="1098550" y="2428875"/>
          <p14:tracePt t="19901" x="1089025" y="2428875"/>
          <p14:tracePt t="19917" x="1081088" y="2438400"/>
          <p14:tracePt t="19934" x="1036638" y="2438400"/>
          <p14:tracePt t="19951" x="990600" y="2438400"/>
          <p14:tracePt t="19968" x="955675" y="2446338"/>
          <p14:tracePt t="19984" x="911225" y="2455863"/>
          <p14:tracePt t="20001" x="893763" y="2455863"/>
          <p14:tracePt t="20018" x="874713" y="2455863"/>
          <p14:tracePt t="20043" x="866775" y="2446338"/>
          <p14:tracePt t="20055" x="866775" y="2438400"/>
          <p14:tracePt t="20068" x="866775" y="2428875"/>
          <p14:tracePt t="20154" x="874713" y="2428875"/>
          <p14:tracePt t="20213" x="884238" y="2428875"/>
          <p14:tracePt t="20249" x="901700" y="2428875"/>
          <p14:tracePt t="20262" x="911225" y="2428875"/>
          <p14:tracePt t="20275" x="928688" y="2419350"/>
          <p14:tracePt t="20288" x="946150" y="2419350"/>
          <p14:tracePt t="20301" x="973138" y="2411413"/>
          <p14:tracePt t="20317" x="982663" y="2411413"/>
          <p14:tracePt t="20334" x="990600" y="2411413"/>
          <p14:tracePt t="20351" x="1000125" y="2411413"/>
          <p14:tracePt t="20367" x="1009650" y="2411413"/>
          <p14:tracePt t="20384" x="1009650" y="2401888"/>
          <p14:tracePt t="20422" x="1009650" y="2393950"/>
          <p14:tracePt t="20691" x="1027113" y="2393950"/>
          <p14:tracePt t="20703" x="1054100" y="2393950"/>
          <p14:tracePt t="20715" x="1089025" y="2393950"/>
          <p14:tracePt t="20728" x="1133475" y="2393950"/>
          <p14:tracePt t="20740" x="1196975" y="2393950"/>
          <p14:tracePt t="20753" x="1285875" y="2393950"/>
          <p14:tracePt t="20768" x="1393825" y="2384425"/>
          <p14:tracePt t="20784" x="1482725" y="2384425"/>
          <p14:tracePt t="20801" x="1616075" y="2374900"/>
          <p14:tracePt t="20818" x="1670050" y="2366963"/>
          <p14:tracePt t="20835" x="1687513" y="2366963"/>
          <p14:tracePt t="20851" x="1704975" y="2366963"/>
          <p14:tracePt t="20913" x="1697038" y="2366963"/>
          <p14:tracePt t="20924" x="1697038" y="2374900"/>
          <p14:tracePt t="20936" x="1687513" y="2374900"/>
          <p14:tracePt t="20948" x="1687513" y="2384425"/>
          <p14:tracePt t="20961" x="1679575" y="2384425"/>
          <p14:tracePt t="20973" x="1670050" y="2384425"/>
          <p14:tracePt t="20986" x="1670050" y="2393950"/>
          <p14:tracePt t="21001" x="1660525" y="2393950"/>
          <p14:tracePt t="21022" x="1660525" y="2401888"/>
          <p14:tracePt t="21132" x="1697038" y="2401888"/>
          <p14:tracePt t="21144" x="1751013" y="2393950"/>
          <p14:tracePt t="21155" x="1830388" y="2366963"/>
          <p14:tracePt t="21169" x="1911350" y="2339975"/>
          <p14:tracePt t="21184" x="1990725" y="2286000"/>
          <p14:tracePt t="21201" x="2044700" y="2241550"/>
          <p14:tracePt t="21218" x="2125663" y="2152650"/>
          <p14:tracePt t="21234" x="2152650" y="2098675"/>
          <p14:tracePt t="21251" x="2160588" y="2044700"/>
          <p14:tracePt t="21268" x="2160588" y="1973263"/>
          <p14:tracePt t="21284" x="2160588" y="1928813"/>
          <p14:tracePt t="21301" x="2160588" y="1901825"/>
          <p14:tracePt t="21318" x="2152650" y="1857375"/>
          <p14:tracePt t="21334" x="2133600" y="1830388"/>
          <p14:tracePt t="21351" x="2116138" y="1795463"/>
          <p14:tracePt t="21368" x="2027238" y="1724025"/>
          <p14:tracePt t="21384" x="1990725" y="1704975"/>
          <p14:tracePt t="21401" x="1973263" y="1687513"/>
          <p14:tracePt t="21402" x="1946275" y="1670050"/>
          <p14:tracePt t="21418" x="1928813" y="1670050"/>
          <p14:tracePt t="21435" x="1911350" y="1660525"/>
          <p14:tracePt t="21451" x="1884363" y="1652588"/>
          <p14:tracePt t="21468" x="1874838" y="1652588"/>
          <p14:tracePt t="21484" x="1874838" y="1643063"/>
          <p14:tracePt t="21501" x="1866900" y="1643063"/>
          <p14:tracePt t="21537" x="1874838" y="1643063"/>
          <p14:tracePt t="21549" x="1893888" y="1643063"/>
          <p14:tracePt t="21561" x="1919288" y="1643063"/>
          <p14:tracePt t="21574" x="1955800" y="1643063"/>
          <p14:tracePt t="21586" x="2009775" y="1660525"/>
          <p14:tracePt t="21601" x="2062163" y="1679575"/>
          <p14:tracePt t="21618" x="2125663" y="1697038"/>
          <p14:tracePt t="21635" x="2276475" y="1758950"/>
          <p14:tracePt t="21651" x="2366963" y="1795463"/>
          <p14:tracePt t="21668" x="2455863" y="1830388"/>
          <p14:tracePt t="21685" x="2625725" y="1946275"/>
          <p14:tracePt t="21701" x="2697163" y="2000250"/>
          <p14:tracePt t="21718" x="2759075" y="2071688"/>
          <p14:tracePt t="21734" x="2847975" y="2170113"/>
          <p14:tracePt t="21751" x="2857500" y="2197100"/>
          <p14:tracePt t="21769" x="2874963" y="2214563"/>
          <p14:tracePt t="22651" x="2884488" y="2214563"/>
          <p14:tracePt t="22689" x="2884488" y="2224088"/>
          <p14:tracePt t="22701" x="2894013" y="2224088"/>
          <p14:tracePt t="22713" x="2901950" y="2224088"/>
          <p14:tracePt t="22724" x="2911475" y="2232025"/>
          <p14:tracePt t="22738" x="2919413" y="2241550"/>
          <p14:tracePt t="22752" x="2928938" y="2241550"/>
          <p14:tracePt t="22768" x="2938463" y="2241550"/>
          <p14:tracePt t="22785" x="2946400" y="2241550"/>
          <p14:tracePt t="22802" x="2955925" y="2251075"/>
          <p14:tracePt t="22824" x="2973388" y="2251075"/>
          <p14:tracePt t="22835" x="2982913" y="2251075"/>
          <p14:tracePt t="22852" x="2990850" y="2251075"/>
          <p14:tracePt t="22868" x="3017838" y="2251075"/>
          <p14:tracePt t="22885" x="3116263" y="2251075"/>
          <p14:tracePt t="22902" x="3214688" y="2251075"/>
          <p14:tracePt t="22918" x="3340100" y="2251075"/>
          <p14:tracePt t="22935" x="3660775" y="2259013"/>
          <p14:tracePt t="22952" x="3867150" y="2276475"/>
          <p14:tracePt t="22968" x="4054475" y="2286000"/>
          <p14:tracePt t="22985" x="4419600" y="2322513"/>
          <p14:tracePt t="23002" x="4562475" y="2347913"/>
          <p14:tracePt t="23018" x="4813300" y="2374900"/>
          <p14:tracePt t="23035" x="4902200" y="2384425"/>
          <p14:tracePt t="23052" x="4965700" y="2401888"/>
          <p14:tracePt t="23068" x="5054600" y="2428875"/>
          <p14:tracePt t="23085" x="5089525" y="2446338"/>
          <p14:tracePt t="23102" x="5108575" y="2465388"/>
          <p14:tracePt t="23118" x="5143500" y="2490788"/>
          <p14:tracePt t="23135" x="5153025" y="2509838"/>
          <p14:tracePt t="23152" x="5160963" y="2527300"/>
          <p14:tracePt t="23168" x="5170488" y="2544763"/>
          <p14:tracePt t="23191" x="5170488" y="2554288"/>
          <p14:tracePt t="23583" x="5180013" y="2554288"/>
          <p14:tracePt t="23596" x="5187950" y="2554288"/>
          <p14:tracePt t="23606" x="5214938" y="2554288"/>
          <p14:tracePt t="23620" x="5268913" y="2536825"/>
          <p14:tracePt t="23635" x="5322888" y="2509838"/>
          <p14:tracePt t="23652" x="5402263" y="2473325"/>
          <p14:tracePt t="23669" x="5608638" y="2357438"/>
          <p14:tracePt t="23685" x="5724525" y="2295525"/>
          <p14:tracePt t="23702" x="5822950" y="2232025"/>
          <p14:tracePt t="23718" x="6045200" y="2108200"/>
          <p14:tracePt t="23735" x="6143625" y="2036763"/>
          <p14:tracePt t="23752" x="6242050" y="1973263"/>
          <p14:tracePt t="23769" x="6465888" y="1857375"/>
          <p14:tracePt t="23785" x="6554788" y="1822450"/>
          <p14:tracePt t="23802" x="6643688" y="1795463"/>
          <p14:tracePt t="23819" x="6813550" y="1768475"/>
          <p14:tracePt t="23836" x="6875463" y="1758950"/>
          <p14:tracePt t="23852" x="7010400" y="1751013"/>
          <p14:tracePt t="23869" x="7072313" y="1751013"/>
          <p14:tracePt t="23885" x="7126288" y="1751013"/>
          <p14:tracePt t="23902" x="7188200" y="1741488"/>
          <p14:tracePt t="23919" x="7215188" y="1741488"/>
          <p14:tracePt t="23935" x="7232650" y="1731963"/>
          <p14:tracePt t="23952" x="7251700" y="1731963"/>
          <p14:tracePt t="23969" x="7269163" y="1731963"/>
          <p14:tracePt t="23985" x="7277100" y="1724025"/>
          <p14:tracePt t="24002" x="7323138" y="1714500"/>
          <p14:tracePt t="24019" x="7340600" y="1704975"/>
          <p14:tracePt t="24035" x="7367588" y="1697038"/>
          <p14:tracePt t="24052" x="7367588" y="1687513"/>
          <p14:tracePt t="24098" x="7367588" y="1679575"/>
          <p14:tracePt t="24109" x="7367588" y="1660525"/>
          <p14:tracePt t="24122" x="7367588" y="1643063"/>
          <p14:tracePt t="24135" x="7367588" y="1616075"/>
          <p14:tracePt t="24147" x="7367588" y="1598613"/>
          <p14:tracePt t="24158" x="7340600" y="1581150"/>
          <p14:tracePt t="24170" x="7286625" y="1536700"/>
          <p14:tracePt t="24185" x="7224713" y="1509713"/>
          <p14:tracePt t="24202" x="7161213" y="1482725"/>
          <p14:tracePt t="24219" x="7081838" y="1455738"/>
          <p14:tracePt t="24235" x="7000875" y="1438275"/>
          <p14:tracePt t="24252" x="6983413" y="1438275"/>
          <p14:tracePt t="24269" x="6956425" y="1438275"/>
          <p14:tracePt t="24285" x="6946900" y="1446213"/>
          <p14:tracePt t="24302" x="6929438" y="1465263"/>
          <p14:tracePt t="24319" x="6894513" y="1509713"/>
          <p14:tracePt t="24335" x="6867525" y="1554163"/>
          <p14:tracePt t="24352" x="6867525" y="1608138"/>
          <p14:tracePt t="24369" x="6858000" y="1724025"/>
          <p14:tracePt t="24385" x="6858000" y="1758950"/>
          <p14:tracePt t="24402" x="6858000" y="1795463"/>
          <p14:tracePt t="24419" x="6858000" y="1847850"/>
          <p14:tracePt t="24436" x="6867525" y="1874838"/>
          <p14:tracePt t="24452" x="6902450" y="1911350"/>
          <p14:tracePt t="24469" x="6929438" y="1928813"/>
          <p14:tracePt t="24486" x="6956425" y="1938338"/>
          <p14:tracePt t="24502" x="7037388" y="1946275"/>
          <p14:tracePt t="24519" x="7089775" y="1946275"/>
          <p14:tracePt t="24535" x="7134225" y="1946275"/>
          <p14:tracePt t="24552" x="7251700" y="1919288"/>
          <p14:tracePt t="24569" x="7304088" y="1884363"/>
          <p14:tracePt t="24586" x="7348538" y="1866900"/>
          <p14:tracePt t="24602" x="7412038" y="1822450"/>
          <p14:tracePt t="24619" x="7429500" y="1803400"/>
          <p14:tracePt t="24636" x="7456488" y="1785938"/>
          <p14:tracePt t="24652" x="7483475" y="1751013"/>
          <p14:tracePt t="24669" x="7491413" y="1724025"/>
          <p14:tracePt t="24686" x="7510463" y="1670050"/>
          <p14:tracePt t="24702" x="7518400" y="1652588"/>
          <p14:tracePt t="24719" x="7518400" y="1625600"/>
          <p14:tracePt t="24735" x="7500938" y="1581150"/>
          <p14:tracePt t="24752" x="7473950" y="1554163"/>
          <p14:tracePt t="24770" x="7419975" y="1517650"/>
          <p14:tracePt t="24785" x="7313613" y="1465263"/>
          <p14:tracePt t="24802" x="7269163" y="1438275"/>
          <p14:tracePt t="24820" x="7205663" y="1438275"/>
          <p14:tracePt t="24836" x="7188200" y="1438275"/>
          <p14:tracePt t="24852" x="7161213" y="1446213"/>
          <p14:tracePt t="24869" x="7062788" y="1500188"/>
          <p14:tracePt t="24886" x="7027863" y="1527175"/>
          <p14:tracePt t="24902" x="7000875" y="1554163"/>
          <p14:tracePt t="24919" x="6946900" y="1660525"/>
          <p14:tracePt t="24935" x="6938963" y="1731963"/>
          <p14:tracePt t="24952" x="6929438" y="1768475"/>
          <p14:tracePt t="24969" x="6938963" y="1839913"/>
          <p14:tracePt t="24985" x="6956425" y="1866900"/>
          <p14:tracePt t="25003" x="6983413" y="1884363"/>
          <p14:tracePt t="25019" x="7054850" y="1919288"/>
          <p14:tracePt t="25036" x="7081838" y="1919288"/>
          <p14:tracePt t="25052" x="7108825" y="1928813"/>
          <p14:tracePt t="25069" x="7153275" y="1938338"/>
          <p14:tracePt t="25086" x="7161213" y="1938338"/>
          <p14:tracePt t="25102" x="7161213" y="1982788"/>
          <p14:tracePt t="25119" x="7161213" y="2017713"/>
          <p14:tracePt t="25136" x="7134225" y="2071688"/>
          <p14:tracePt t="25152" x="6973888" y="2312988"/>
          <p14:tracePt t="25169" x="6848475" y="2509838"/>
          <p14:tracePt t="25186" x="6697663" y="2732088"/>
          <p14:tracePt t="25202" x="6367463" y="3187700"/>
          <p14:tracePt t="25219" x="6197600" y="3438525"/>
          <p14:tracePt t="25237" x="5911850" y="3822700"/>
          <p14:tracePt t="25252" x="5813425" y="3965575"/>
          <p14:tracePt t="25269" x="5741988" y="4071938"/>
          <p14:tracePt t="25286" x="5589588" y="4251325"/>
          <p14:tracePt t="25302" x="5518150" y="4348163"/>
          <p14:tracePt t="25319" x="5446713" y="4429125"/>
          <p14:tracePt t="25336" x="5322888" y="4554538"/>
          <p14:tracePt t="25352" x="5276850" y="4589463"/>
          <p14:tracePt t="25370" x="5214938" y="4643438"/>
          <p14:tracePt t="25386" x="5197475" y="4652963"/>
          <p14:tracePt t="25402" x="5180013" y="4660900"/>
          <p14:tracePt t="25419" x="5160963" y="4687888"/>
          <p14:tracePt t="25436" x="5143500" y="4705350"/>
          <p14:tracePt t="25452" x="5133975" y="4705350"/>
          <p14:tracePt t="25482" x="5126038" y="4732338"/>
          <p14:tracePt t="25494" x="5099050" y="4786313"/>
          <p14:tracePt t="25505" x="5072063" y="4822825"/>
          <p14:tracePt t="25519" x="5062538" y="4840288"/>
          <p14:tracePt t="25536" x="5045075" y="4857750"/>
          <p14:tracePt t="25552" x="5037138" y="4867275"/>
          <p14:tracePt t="26020" x="5027613" y="4867275"/>
          <p14:tracePt t="26033" x="5010150" y="4840288"/>
          <p14:tracePt t="26045" x="4983163" y="4803775"/>
          <p14:tracePt t="26057" x="4938713" y="4776788"/>
          <p14:tracePt t="26070" x="4894263" y="4741863"/>
          <p14:tracePt t="26086" x="4848225" y="4714875"/>
          <p14:tracePt t="26103" x="4813300" y="4697413"/>
          <p14:tracePt t="26120" x="4724400" y="4660900"/>
          <p14:tracePt t="26136" x="4697413" y="4652963"/>
          <p14:tracePt t="26153" x="4652963" y="4652963"/>
          <p14:tracePt t="26169" x="4500563" y="4660900"/>
          <p14:tracePt t="26186" x="4394200" y="4697413"/>
          <p14:tracePt t="26203" x="4276725" y="4724400"/>
          <p14:tracePt t="26219" x="4054475" y="4786313"/>
          <p14:tracePt t="26236" x="3965575" y="4822825"/>
          <p14:tracePt t="26253" x="3902075" y="4840288"/>
          <p14:tracePt t="26269" x="3830638" y="4884738"/>
          <p14:tracePt t="26286" x="3803650" y="4902200"/>
          <p14:tracePt t="26303" x="3776663" y="4956175"/>
          <p14:tracePt t="26319" x="3768725" y="4983163"/>
          <p14:tracePt t="26336" x="3768725" y="5010150"/>
          <p14:tracePt t="26353" x="3768725" y="5054600"/>
          <p14:tracePt t="26369" x="3768725" y="5081588"/>
          <p14:tracePt t="26386" x="3768725" y="5099050"/>
          <p14:tracePt t="26403" x="3786188" y="5116513"/>
          <p14:tracePt t="26419" x="3795713" y="5126038"/>
          <p14:tracePt t="26449" x="3803650" y="5133975"/>
          <p14:tracePt t="26534" x="3795713" y="5126038"/>
          <p14:tracePt t="26547" x="3776663" y="5116513"/>
          <p14:tracePt t="26559" x="3759200" y="5089525"/>
          <p14:tracePt t="26573" x="3732213" y="5072063"/>
          <p14:tracePt t="26586" x="3714750" y="5045075"/>
          <p14:tracePt t="26603" x="3687763" y="5027613"/>
          <p14:tracePt t="26619" x="3660775" y="5000625"/>
          <p14:tracePt t="26636" x="3625850" y="4965700"/>
          <p14:tracePt t="26653" x="3616325" y="4938713"/>
          <p14:tracePt t="26669" x="3598863" y="4929188"/>
          <p14:tracePt t="26686" x="3598863" y="4919663"/>
          <p14:tracePt t="26719" x="3598863" y="4911725"/>
          <p14:tracePt t="26793" x="3608388" y="4911725"/>
          <p14:tracePt t="26805" x="3625850" y="4911725"/>
          <p14:tracePt t="26816" x="3652838" y="4911725"/>
          <p14:tracePt t="26830" x="3687763" y="4911725"/>
          <p14:tracePt t="26842" x="3724275" y="4911725"/>
          <p14:tracePt t="26854" x="3768725" y="4911725"/>
          <p14:tracePt t="26869" x="3803650" y="4919663"/>
          <p14:tracePt t="26886" x="3830638" y="4929188"/>
          <p14:tracePt t="26903" x="3867150" y="4946650"/>
          <p14:tracePt t="26919" x="3902075" y="4973638"/>
          <p14:tracePt t="26937" x="3929063" y="4983163"/>
          <p14:tracePt t="26953" x="3946525" y="5000625"/>
          <p14:tracePt t="26969" x="3956050" y="5018088"/>
          <p14:tracePt t="26986" x="3965575" y="5027613"/>
          <p14:tracePt t="27003" x="3983038" y="5062538"/>
          <p14:tracePt t="27020" x="3990975" y="5089525"/>
          <p14:tracePt t="27036" x="4000500" y="5116513"/>
          <p14:tracePt t="27053" x="4000500" y="5170488"/>
          <p14:tracePt t="27069" x="4000500" y="5187950"/>
          <p14:tracePt t="27087" x="4000500" y="5224463"/>
          <p14:tracePt t="27103" x="4000500" y="5241925"/>
          <p14:tracePt t="27120" x="4000500" y="5268913"/>
          <p14:tracePt t="27136" x="4000500" y="5322888"/>
          <p14:tracePt t="27153" x="3990975" y="5340350"/>
          <p14:tracePt t="27170" x="3983038" y="5357813"/>
          <p14:tracePt t="27186" x="3956050" y="5394325"/>
          <p14:tracePt t="27203" x="3946525" y="5419725"/>
          <p14:tracePt t="27220" x="3919538" y="5446713"/>
          <p14:tracePt t="27236" x="3894138" y="5500688"/>
          <p14:tracePt t="27253" x="3875088" y="5527675"/>
          <p14:tracePt t="27270" x="3867150" y="5545138"/>
          <p14:tracePt t="27286" x="3830638" y="5599113"/>
          <p14:tracePt t="27303" x="3813175" y="5626100"/>
          <p14:tracePt t="27319" x="3776663" y="5670550"/>
          <p14:tracePt t="27336" x="3776663" y="5680075"/>
          <p14:tracePt t="27353" x="3759200" y="5688013"/>
          <p14:tracePt t="27370" x="3759200" y="5697538"/>
          <p14:tracePt t="27686" x="3759200" y="5705475"/>
          <p14:tracePt t="27699" x="3759200" y="5741988"/>
          <p14:tracePt t="27711" x="3751263" y="5776913"/>
          <p14:tracePt t="27723" x="3732213" y="5822950"/>
          <p14:tracePt t="27736" x="3724275" y="5894388"/>
          <p14:tracePt t="27753" x="3705225" y="5938838"/>
          <p14:tracePt t="27770" x="3705225" y="5983288"/>
          <p14:tracePt t="27786" x="3687763" y="6018213"/>
          <p14:tracePt t="27810" x="3687763" y="6027738"/>
          <p14:tracePt t="27907" x="3687763" y="6010275"/>
          <p14:tracePt t="27921" x="3697288" y="5991225"/>
          <p14:tracePt t="27932" x="3697288" y="5983288"/>
          <p14:tracePt t="27944" x="3714750" y="5946775"/>
          <p14:tracePt t="27956" x="3741738" y="5919788"/>
          <p14:tracePt t="27971" x="3759200" y="5875338"/>
          <p14:tracePt t="27986" x="3768725" y="5848350"/>
          <p14:tracePt t="28003" x="3786188" y="5813425"/>
          <p14:tracePt t="28020" x="3803650" y="5751513"/>
          <p14:tracePt t="28037" x="3822700" y="5697538"/>
          <p14:tracePt t="28053" x="3848100" y="5653088"/>
          <p14:tracePt t="28070" x="3911600" y="5510213"/>
          <p14:tracePt t="28086" x="3938588" y="5429250"/>
          <p14:tracePt t="28103" x="3956050" y="5322888"/>
          <p14:tracePt t="28120" x="3956050" y="5268913"/>
          <p14:tracePt t="28137" x="3956050" y="5232400"/>
          <p14:tracePt t="28153" x="3956050" y="5153025"/>
          <p14:tracePt t="28170" x="3956050" y="5108575"/>
          <p14:tracePt t="28187" x="3956050" y="5062538"/>
          <p14:tracePt t="28203" x="3938588" y="5018088"/>
          <p14:tracePt t="28220" x="3938588" y="5000625"/>
          <p14:tracePt t="28237" x="3919538" y="4973638"/>
          <p14:tracePt t="28253" x="3894138" y="4946650"/>
          <p14:tracePt t="28270" x="3884613" y="4911725"/>
          <p14:tracePt t="28287" x="3857625" y="4884738"/>
          <p14:tracePt t="28303" x="3840163" y="4867275"/>
          <p14:tracePt t="28320" x="3813175" y="4857750"/>
          <p14:tracePt t="28337" x="3768725" y="4822825"/>
          <p14:tracePt t="28353" x="3751263" y="4813300"/>
          <p14:tracePt t="28370" x="3732213" y="4795838"/>
          <p14:tracePt t="28387" x="3732213" y="4776788"/>
          <p14:tracePt t="28403" x="3724275" y="4776788"/>
          <p14:tracePt t="28678" x="3732213" y="4776788"/>
          <p14:tracePt t="28691" x="3751263" y="4776788"/>
          <p14:tracePt t="28703" x="3768725" y="4776788"/>
          <p14:tracePt t="28715" x="3795713" y="4768850"/>
          <p14:tracePt t="28729" x="3813175" y="4751388"/>
          <p14:tracePt t="28741" x="3830638" y="4741863"/>
          <p14:tracePt t="28753" x="3848100" y="4724400"/>
          <p14:tracePt t="28770" x="3857625" y="4705350"/>
          <p14:tracePt t="28787" x="3857625" y="4697413"/>
          <p14:tracePt t="28803" x="3867150" y="4670425"/>
          <p14:tracePt t="28820" x="3867150" y="4660900"/>
          <p14:tracePt t="28837" x="3867150" y="4643438"/>
          <p14:tracePt t="28854" x="3867150" y="4616450"/>
          <p14:tracePt t="28870" x="3867150" y="4598988"/>
          <p14:tracePt t="28887" x="3848100" y="4572000"/>
          <p14:tracePt t="28903" x="3848100" y="4562475"/>
          <p14:tracePt t="28920" x="3840163" y="4562475"/>
          <p14:tracePt t="28937" x="3830638" y="4562475"/>
          <p14:tracePt t="28953" x="3830638" y="4554538"/>
          <p14:tracePt t="28970" x="3822700" y="4554538"/>
          <p14:tracePt t="29009" x="3813175" y="4554538"/>
          <p14:tracePt t="29060" x="3813175" y="4562475"/>
          <p14:tracePt t="29095" x="3813175" y="4572000"/>
          <p14:tracePt t="29108" x="3813175" y="4589463"/>
          <p14:tracePt t="29120" x="3822700" y="4598988"/>
          <p14:tracePt t="29133" x="3840163" y="4625975"/>
          <p14:tracePt t="29145" x="3848100" y="4643438"/>
          <p14:tracePt t="29156" x="3875088" y="4660900"/>
          <p14:tracePt t="29170" x="3894138" y="4687888"/>
          <p14:tracePt t="29187" x="3911600" y="4705350"/>
          <p14:tracePt t="29204" x="3946525" y="4741863"/>
          <p14:tracePt t="29220" x="4010025" y="4786313"/>
          <p14:tracePt t="29237" x="4044950" y="4813300"/>
          <p14:tracePt t="29254" x="4133850" y="4848225"/>
          <p14:tracePt t="29270" x="4179888" y="4857750"/>
          <p14:tracePt t="29287" x="4232275" y="4867275"/>
          <p14:tracePt t="29304" x="4340225" y="4911725"/>
          <p14:tracePt t="29320" x="4394200" y="4929188"/>
          <p14:tracePt t="29337" x="4446588" y="4956175"/>
          <p14:tracePt t="29354" x="4518025" y="5000625"/>
          <p14:tracePt t="29371" x="4537075" y="5010150"/>
          <p14:tracePt t="29387" x="4554538" y="5027613"/>
          <p14:tracePt t="29414" x="4554538" y="5037138"/>
          <p14:tracePt t="29429" x="4554538" y="5045075"/>
          <p14:tracePt t="29476" x="4554538" y="5054600"/>
          <p14:tracePt t="29538" x="4554538" y="5062538"/>
          <p14:tracePt t="29561" x="4554538" y="5072063"/>
          <p14:tracePt t="29574" x="4554538" y="5081588"/>
          <p14:tracePt t="29585" x="4554538" y="5089525"/>
          <p14:tracePt t="29598" x="4554538" y="5108575"/>
          <p14:tracePt t="29610" x="4545013" y="5133975"/>
          <p14:tracePt t="29623" x="4537075" y="5160963"/>
          <p14:tracePt t="29637" x="4527550" y="5187950"/>
          <p14:tracePt t="29654" x="4510088" y="5232400"/>
          <p14:tracePt t="29670" x="4483100" y="5276850"/>
          <p14:tracePt t="29687" x="4429125" y="5367338"/>
          <p14:tracePt t="29704" x="4402138" y="5411788"/>
          <p14:tracePt t="29720" x="4357688" y="5483225"/>
          <p14:tracePt t="29737" x="4340225" y="5518150"/>
          <p14:tracePt t="29754" x="4313238" y="5545138"/>
          <p14:tracePt t="29771" x="4286250" y="5608638"/>
          <p14:tracePt t="29787" x="4268788" y="5643563"/>
          <p14:tracePt t="29804" x="4259263" y="5653088"/>
          <p14:tracePt t="29821" x="4251325" y="5661025"/>
          <p14:tracePt t="29837" x="4251325" y="5670550"/>
          <p14:tracePt t="30088" x="4241800" y="5680075"/>
          <p14:tracePt t="30100" x="4232275" y="5697538"/>
          <p14:tracePt t="30113" x="4214813" y="5724525"/>
          <p14:tracePt t="30125" x="4179888" y="5786438"/>
          <p14:tracePt t="30138" x="4125913" y="5875338"/>
          <p14:tracePt t="30154" x="4054475" y="5983288"/>
          <p14:tracePt t="30171" x="3965575" y="6089650"/>
          <p14:tracePt t="30187" x="3822700" y="6251575"/>
          <p14:tracePt t="30204" x="3768725" y="6303963"/>
          <p14:tracePt t="30221" x="3732213" y="6340475"/>
          <p14:tracePt t="30237" x="3652838" y="6394450"/>
          <p14:tracePt t="30254" x="3625850" y="6402388"/>
          <p14:tracePt t="30271" x="3581400" y="6429375"/>
          <p14:tracePt t="30287" x="3571875" y="6429375"/>
          <p14:tracePt t="30304" x="3562350" y="6429375"/>
          <p14:tracePt t="30321" x="3544888" y="6429375"/>
          <p14:tracePt t="30337" x="3536950" y="6429375"/>
          <p14:tracePt t="30354" x="3527425" y="6429375"/>
          <p14:tracePt t="30371" x="3500438" y="6429375"/>
          <p14:tracePt t="30387" x="3490913" y="6429375"/>
          <p14:tracePt t="30404" x="3482975" y="6429375"/>
          <p14:tracePt t="30421" x="3465513" y="6429375"/>
          <p14:tracePt t="30437" x="3446463" y="6429375"/>
          <p14:tracePt t="30454" x="3419475" y="6429375"/>
          <p14:tracePt t="30471" x="3394075" y="6429375"/>
          <p14:tracePt t="30487" x="3375025" y="6429375"/>
          <p14:tracePt t="30504" x="3357563" y="6429375"/>
          <p14:tracePt t="30521" x="3340100" y="6419850"/>
          <p14:tracePt t="30537" x="3330575" y="6411913"/>
          <p14:tracePt t="30554" x="3313113" y="6367463"/>
          <p14:tracePt t="30571" x="3303588" y="6348413"/>
          <p14:tracePt t="30587" x="3295650" y="6330950"/>
          <p14:tracePt t="30604" x="3286125" y="6286500"/>
          <p14:tracePt t="30621" x="3286125" y="6259513"/>
          <p14:tracePt t="30637" x="3286125" y="6232525"/>
          <p14:tracePt t="30654" x="3295650" y="6108700"/>
          <p14:tracePt t="30671" x="3330575" y="6037263"/>
          <p14:tracePt t="30688" x="3375025" y="5929313"/>
          <p14:tracePt t="30704" x="3402013" y="5884863"/>
          <p14:tracePt t="30721" x="3419475" y="5840413"/>
          <p14:tracePt t="30737" x="3473450" y="5776913"/>
          <p14:tracePt t="30754" x="3500438" y="5741988"/>
          <p14:tracePt t="30771" x="3527425" y="5724525"/>
          <p14:tracePt t="30787" x="3571875" y="5697538"/>
          <p14:tracePt t="30804" x="3571875" y="5688013"/>
          <p14:tracePt t="30821" x="3581400" y="5688013"/>
          <p14:tracePt t="30920" x="3571875" y="5688013"/>
          <p14:tracePt t="30934" x="3571875" y="5697538"/>
          <p14:tracePt t="30946" x="3562350" y="5705475"/>
          <p14:tracePt t="30958" x="3554413" y="5732463"/>
          <p14:tracePt t="30971" x="3544888" y="5741988"/>
          <p14:tracePt t="30987" x="3536950" y="5759450"/>
          <p14:tracePt t="31004" x="3527425" y="5786438"/>
          <p14:tracePt t="31021" x="3490913" y="5867400"/>
          <p14:tracePt t="31037" x="3465513" y="5919788"/>
          <p14:tracePt t="31054" x="3438525" y="5973763"/>
          <p14:tracePt t="31071" x="3384550" y="6099175"/>
          <p14:tracePt t="31088" x="3367088" y="6153150"/>
          <p14:tracePt t="31104" x="3357563" y="6205538"/>
          <p14:tracePt t="31121" x="3340100" y="6303963"/>
          <p14:tracePt t="31137" x="3340100" y="6348413"/>
          <p14:tracePt t="31154" x="3348038" y="6446838"/>
          <p14:tracePt t="31171" x="3375025" y="6500813"/>
          <p14:tracePt t="31187" x="3419475" y="6554788"/>
          <p14:tracePt t="31204" x="3509963" y="6643688"/>
          <p14:tracePt t="31221" x="3554413" y="6670675"/>
          <p14:tracePt t="31238" x="3589338" y="6688138"/>
          <p14:tracePt t="31254" x="3679825" y="6715125"/>
          <p14:tracePt t="31271" x="3732213" y="6715125"/>
          <p14:tracePt t="31288" x="3768725" y="6715125"/>
          <p14:tracePt t="31304" x="3857625" y="6715125"/>
          <p14:tracePt t="31321" x="3884613" y="6705600"/>
          <p14:tracePt t="31338" x="3956050" y="6661150"/>
          <p14:tracePt t="31354" x="3983038" y="6626225"/>
          <p14:tracePt t="31371" x="4010025" y="6572250"/>
          <p14:tracePt t="31388" x="4062413" y="6456363"/>
          <p14:tracePt t="31404" x="4081463" y="6394450"/>
          <p14:tracePt t="31421" x="4108450" y="6313488"/>
          <p14:tracePt t="31438" x="4143375" y="6170613"/>
          <p14:tracePt t="31454" x="4143375" y="6143625"/>
          <p14:tracePt t="31471" x="4143375" y="6134100"/>
          <p14:tracePt t="31488" x="4143375" y="6126163"/>
          <p14:tracePt t="31504" x="4143375" y="6116638"/>
          <p14:tracePt t="31595" x="4152900" y="6126163"/>
          <p14:tracePt t="31608" x="4170363" y="6134100"/>
          <p14:tracePt t="31619" x="4197350" y="6143625"/>
          <p14:tracePt t="31631" x="4232275" y="6153150"/>
          <p14:tracePt t="31644" x="4259263" y="6161088"/>
          <p14:tracePt t="31656" x="4303713" y="6170613"/>
          <p14:tracePt t="31671" x="4357688" y="6180138"/>
          <p14:tracePt t="31688" x="4419600" y="6180138"/>
          <p14:tracePt t="31704" x="4473575" y="6180138"/>
          <p14:tracePt t="31721" x="4598988" y="6180138"/>
          <p14:tracePt t="31738" x="4687888" y="6180138"/>
          <p14:tracePt t="31754" x="4946650" y="6089650"/>
          <p14:tracePt t="31772" x="5089525" y="6018213"/>
          <p14:tracePt t="31788" x="5276850" y="5911850"/>
          <p14:tracePt t="31804" x="5589588" y="5661025"/>
          <p14:tracePt t="31822" x="5688013" y="5572125"/>
          <p14:tracePt t="31838" x="5768975" y="5500688"/>
          <p14:tracePt t="31854" x="5848350" y="5411788"/>
          <p14:tracePt t="31871" x="5857875" y="5394325"/>
          <p14:tracePt t="31888" x="5867400" y="5375275"/>
          <p14:tracePt t="32281" x="5875338" y="5375275"/>
          <p14:tracePt t="32305" x="5911850" y="5375275"/>
          <p14:tracePt t="32318" x="5946775" y="5375275"/>
          <p14:tracePt t="32330" x="5991225" y="5375275"/>
          <p14:tracePt t="32343" x="6054725" y="5375275"/>
          <p14:tracePt t="32354" x="6089650" y="5367338"/>
          <p14:tracePt t="32372" x="6116638" y="5357813"/>
          <p14:tracePt t="32388" x="6126163" y="5340350"/>
          <p14:tracePt t="32405" x="6126163" y="5313363"/>
          <p14:tracePt t="32421" x="6126163" y="5286375"/>
          <p14:tracePt t="32438" x="6126163" y="5259388"/>
          <p14:tracePt t="32455" x="6116638" y="5180013"/>
          <p14:tracePt t="32471" x="6108700" y="5126038"/>
          <p14:tracePt t="32488" x="6099175" y="5072063"/>
          <p14:tracePt t="32505" x="6089650" y="4983163"/>
          <p14:tracePt t="32521" x="6089650" y="4929188"/>
          <p14:tracePt t="32538" x="6081713" y="4840288"/>
          <p14:tracePt t="32555" x="6081713" y="4813300"/>
          <p14:tracePt t="32571" x="6081713" y="4803775"/>
          <p14:tracePt t="32588" x="6072188" y="4786313"/>
          <p14:tracePt t="32612" x="6062663" y="4786313"/>
          <p14:tracePt t="32623" x="6054725" y="4776788"/>
          <p14:tracePt t="32649" x="6045200" y="4768850"/>
          <p14:tracePt t="32661" x="6037263" y="4768850"/>
          <p14:tracePt t="32673" x="6027738" y="4759325"/>
          <p14:tracePt t="32688" x="6010275" y="4751388"/>
          <p14:tracePt t="32705" x="5991225" y="4741863"/>
          <p14:tracePt t="32721" x="5965825" y="4724400"/>
          <p14:tracePt t="32738" x="5956300" y="4705350"/>
          <p14:tracePt t="32755" x="5938838" y="4697413"/>
          <p14:tracePt t="32772" x="5911850" y="4679950"/>
          <p14:tracePt t="32788" x="5902325" y="4660900"/>
          <p14:tracePt t="32805" x="5884863" y="4652963"/>
          <p14:tracePt t="32822" x="5875338" y="4633913"/>
          <p14:tracePt t="32838" x="5875338" y="4625975"/>
          <p14:tracePt t="32855" x="5867400" y="4625975"/>
          <p14:tracePt t="32872" x="5857875" y="4608513"/>
          <p14:tracePt t="32894" x="5857875" y="4598988"/>
          <p14:tracePt t="32907" x="5848350" y="4598988"/>
          <p14:tracePt t="32921" x="5848350" y="4589463"/>
          <p14:tracePt t="33003" x="5848350" y="4581525"/>
          <p14:tracePt t="33015" x="5848350" y="4572000"/>
          <p14:tracePt t="33029" x="5848350" y="4554538"/>
          <p14:tracePt t="33040" x="5848350" y="4545013"/>
          <p14:tracePt t="33055" x="5857875" y="4537075"/>
          <p14:tracePt t="33072" x="5875338" y="4510088"/>
          <p14:tracePt t="33088" x="5919788" y="4491038"/>
          <p14:tracePt t="33105" x="6010275" y="4473575"/>
          <p14:tracePt t="33121" x="6045200" y="4465638"/>
          <p14:tracePt t="33138" x="6116638" y="4465638"/>
          <p14:tracePt t="33155" x="6134100" y="4465638"/>
          <p14:tracePt t="33172" x="6143625" y="4465638"/>
          <p14:tracePt t="33188" x="6170613" y="4465638"/>
          <p14:tracePt t="33205" x="6170613" y="4483100"/>
          <p14:tracePt t="33222" x="6180138" y="4500563"/>
          <p14:tracePt t="33238" x="6180138" y="4527550"/>
          <p14:tracePt t="33255" x="6180138" y="4545013"/>
          <p14:tracePt t="33272" x="6180138" y="4554538"/>
          <p14:tracePt t="33288" x="6180138" y="4572000"/>
          <p14:tracePt t="33305" x="6180138" y="4581525"/>
          <p14:tracePt t="33322" x="6180138" y="4589463"/>
          <p14:tracePt t="33338" x="6188075" y="4616450"/>
          <p14:tracePt t="33355" x="6188075" y="4625975"/>
          <p14:tracePt t="33372" x="6197600" y="4633913"/>
          <p14:tracePt t="33432" x="6197600" y="4643438"/>
          <p14:tracePt t="33445" x="6205538" y="4652963"/>
          <p14:tracePt t="33461" x="6215063" y="4660900"/>
          <p14:tracePt t="33481" x="6224588" y="4679950"/>
          <p14:tracePt t="33495" x="6232525" y="4687888"/>
          <p14:tracePt t="33506" x="6242050" y="4697413"/>
          <p14:tracePt t="33519" x="6242050" y="4714875"/>
          <p14:tracePt t="33543" x="6251575" y="4732338"/>
          <p14:tracePt t="33554" x="6259513" y="4741863"/>
          <p14:tracePt t="33568" x="6259513" y="4751388"/>
          <p14:tracePt t="33579" x="6269038" y="4776788"/>
          <p14:tracePt t="33592" x="6276975" y="4795838"/>
          <p14:tracePt t="33605" x="6286500" y="4813300"/>
          <p14:tracePt t="33622" x="6286500" y="4848225"/>
          <p14:tracePt t="33638" x="6286500" y="4875213"/>
          <p14:tracePt t="33655" x="6296025" y="4919663"/>
          <p14:tracePt t="33671" x="6296025" y="4946650"/>
          <p14:tracePt t="33688" x="6296025" y="4965700"/>
          <p14:tracePt t="33705" x="6296025" y="5010150"/>
          <p14:tracePt t="33722" x="6296025" y="5027613"/>
          <p14:tracePt t="33738" x="6296025" y="5072063"/>
          <p14:tracePt t="33755" x="6296025" y="5081588"/>
          <p14:tracePt t="33772" x="6296025" y="5099050"/>
          <p14:tracePt t="33788" x="6296025" y="5116513"/>
          <p14:tracePt t="33805" x="6296025" y="5153025"/>
          <p14:tracePt t="33822" x="6296025" y="5170488"/>
          <p14:tracePt t="33838" x="6296025" y="5214938"/>
          <p14:tracePt t="33855" x="6296025" y="5232400"/>
          <p14:tracePt t="33872" x="6296025" y="5241925"/>
          <p14:tracePt t="33888" x="6296025" y="5268913"/>
          <p14:tracePt t="33905" x="6296025" y="5276850"/>
          <p14:tracePt t="33922" x="6296025" y="5295900"/>
          <p14:tracePt t="33938" x="6296025" y="5303838"/>
          <p14:tracePt t="33955" x="6303963" y="5322888"/>
          <p14:tracePt t="33972" x="6323013" y="5340350"/>
          <p14:tracePt t="33988" x="6330950" y="5357813"/>
          <p14:tracePt t="34008" x="6340475" y="5357813"/>
          <p14:tracePt t="34143" x="6340475" y="5340350"/>
          <p14:tracePt t="34156" x="6340475" y="5322888"/>
          <p14:tracePt t="34167" x="6340475" y="5303838"/>
          <p14:tracePt t="34180" x="6330950" y="5286375"/>
          <p14:tracePt t="34192" x="6330950" y="5251450"/>
          <p14:tracePt t="34205" x="6330950" y="5232400"/>
          <p14:tracePt t="34222" x="6323013" y="5214938"/>
          <p14:tracePt t="34238" x="6323013" y="5197475"/>
          <p14:tracePt t="34255" x="6323013" y="5153025"/>
          <p14:tracePt t="34272" x="6323013" y="5116513"/>
          <p14:tracePt t="34288" x="6323013" y="5062538"/>
          <p14:tracePt t="34305" x="6348413" y="4813300"/>
          <p14:tracePt t="34322" x="6402388" y="4562475"/>
          <p14:tracePt t="34339" x="6518275" y="4143375"/>
          <p14:tracePt t="34355" x="6545263" y="4017963"/>
          <p14:tracePt t="34372" x="6572250" y="3946525"/>
          <p14:tracePt t="34389" x="6581775" y="3902075"/>
          <p14:tracePt t="34405" x="6581775" y="3894138"/>
          <p14:tracePt t="34450" x="6562725" y="3929063"/>
          <p14:tracePt t="34683" x="6581775" y="3911600"/>
          <p14:tracePt t="34694" x="6653213" y="3840163"/>
          <p14:tracePt t="34707" x="6804025" y="3679825"/>
          <p14:tracePt t="34718" x="7045325" y="3438525"/>
          <p14:tracePt t="34731" x="7304088" y="3170238"/>
          <p14:tracePt t="34743" x="7545388" y="2946400"/>
          <p14:tracePt t="34755" x="7705725" y="2803525"/>
          <p14:tracePt t="34772" x="7867650" y="2652713"/>
          <p14:tracePt t="34789" x="8001000" y="2544763"/>
          <p14:tracePt t="34805" x="8215313" y="2366963"/>
          <p14:tracePt t="34822" x="8304213" y="2295525"/>
          <p14:tracePt t="34839" x="8402638" y="2224088"/>
          <p14:tracePt t="34855" x="8518525" y="2125663"/>
          <p14:tracePt t="34872" x="8545513" y="2108200"/>
          <p14:tracePt t="34890" x="8555038" y="2098675"/>
          <p14:tracePt t="34916" x="8555038" y="2089150"/>
          <p14:tracePt t="34988" x="8555038" y="2081213"/>
          <p14:tracePt t="35014" x="8555038" y="2062163"/>
          <p14:tracePt t="35037" x="8555038" y="2044700"/>
          <p14:tracePt t="35051" x="8555038" y="2027238"/>
          <p14:tracePt t="35062" x="8555038" y="2000250"/>
          <p14:tracePt t="35074" x="8545513" y="1982788"/>
          <p14:tracePt t="35089" x="8537575" y="1955800"/>
          <p14:tracePt t="35105" x="8528050" y="1946275"/>
          <p14:tracePt t="35122" x="8528050" y="1928813"/>
          <p14:tracePt t="35139" x="8510588" y="1919288"/>
          <p14:tracePt t="35155" x="8501063" y="1919288"/>
          <p14:tracePt t="35185" x="8491538" y="1938338"/>
          <p14:tracePt t="35197" x="8483600" y="1946275"/>
          <p14:tracePt t="35208" x="8474075" y="1965325"/>
          <p14:tracePt t="35222" x="8466138" y="1982788"/>
          <p14:tracePt t="35239" x="8447088" y="2000250"/>
          <p14:tracePt t="35256" x="8447088" y="2017713"/>
          <p14:tracePt t="35272" x="8439150" y="2071688"/>
          <p14:tracePt t="35289" x="8439150" y="2098675"/>
          <p14:tracePt t="35305" x="8439150" y="2125663"/>
          <p14:tracePt t="35322" x="8439150" y="2160588"/>
          <p14:tracePt t="35339" x="8456613" y="2187575"/>
          <p14:tracePt t="35355" x="8474075" y="2205038"/>
          <p14:tracePt t="35372" x="8528050" y="2251075"/>
          <p14:tracePt t="35389" x="8562975" y="2268538"/>
          <p14:tracePt t="35405" x="8616950" y="2276475"/>
          <p14:tracePt t="35422" x="8634413" y="2276475"/>
          <p14:tracePt t="35439" x="8653463" y="2276475"/>
          <p14:tracePt t="35455" x="8697913" y="2276475"/>
          <p14:tracePt t="35472" x="8705850" y="2268538"/>
          <p14:tracePt t="35489" x="8724900" y="2259013"/>
          <p14:tracePt t="35505" x="8732838" y="2224088"/>
          <p14:tracePt t="35522" x="8742363" y="2205038"/>
          <p14:tracePt t="35539" x="8742363" y="2179638"/>
          <p14:tracePt t="35555" x="8751888" y="2125663"/>
          <p14:tracePt t="35572" x="8751888" y="2089150"/>
          <p14:tracePt t="35589" x="8751888" y="2017713"/>
          <p14:tracePt t="35605" x="8742363" y="1990725"/>
          <p14:tracePt t="35623" x="8732838" y="1973263"/>
          <p14:tracePt t="35639" x="8705850" y="1919288"/>
          <p14:tracePt t="35656" x="8688388" y="1911350"/>
          <p14:tracePt t="35673" x="8670925" y="1884363"/>
          <p14:tracePt t="35689" x="8626475" y="1857375"/>
          <p14:tracePt t="35706" x="8609013" y="1847850"/>
          <p14:tracePt t="35722" x="8582025" y="1847850"/>
          <p14:tracePt t="35739" x="8537575" y="1847850"/>
          <p14:tracePt t="35755" x="8518525" y="1847850"/>
          <p14:tracePt t="35774" x="8501063" y="1847850"/>
          <p14:tracePt t="35789" x="8483600" y="1866900"/>
          <p14:tracePt t="35806" x="8474075" y="1884363"/>
          <p14:tracePt t="35822" x="8429625" y="1946275"/>
          <p14:tracePt t="35839" x="8420100" y="1965325"/>
          <p14:tracePt t="35856" x="8412163" y="2000250"/>
          <p14:tracePt t="35872" x="8402638" y="2081213"/>
          <p14:tracePt t="35889" x="8402638" y="2108200"/>
          <p14:tracePt t="35906" x="8402638" y="2143125"/>
          <p14:tracePt t="35922" x="8402638" y="2187575"/>
          <p14:tracePt t="35939" x="8412163" y="2214563"/>
          <p14:tracePt t="35956" x="8439150" y="2232025"/>
          <p14:tracePt t="35973" x="8501063" y="2286000"/>
          <p14:tracePt t="35989" x="8528050" y="2303463"/>
          <p14:tracePt t="36006" x="8626475" y="2330450"/>
          <p14:tracePt t="36022" x="8670925" y="2330450"/>
          <p14:tracePt t="36039" x="8724900" y="2330450"/>
          <p14:tracePt t="36056" x="8858250" y="2286000"/>
          <p14:tracePt t="36072" x="8912225" y="2232025"/>
          <p14:tracePt t="36089" x="8947150" y="2205038"/>
          <p14:tracePt t="36106" x="8974138" y="2152650"/>
          <p14:tracePt t="36122" x="8974138" y="2133600"/>
          <p14:tracePt t="36139" x="8974138" y="2071688"/>
          <p14:tracePt t="36156" x="8966200" y="2017713"/>
          <p14:tracePt t="36172" x="8947150" y="1955800"/>
          <p14:tracePt t="36189" x="8875713" y="1830388"/>
          <p14:tracePt t="36206" x="8840788" y="1768475"/>
          <p14:tracePt t="36222" x="8796338" y="1714500"/>
          <p14:tracePt t="36239" x="8751888" y="1660525"/>
          <p14:tracePt t="36256" x="8732838" y="1652588"/>
          <p14:tracePt t="36272" x="8715375" y="1643063"/>
          <p14:tracePt t="36289" x="8705850" y="1643063"/>
          <p14:tracePt t="36306" x="8697913" y="1643063"/>
          <p14:tracePt t="36322" x="8680450" y="1643063"/>
          <p14:tracePt t="36339" x="8634413" y="1687513"/>
          <p14:tracePt t="36356" x="8626475" y="1704975"/>
          <p14:tracePt t="36373" x="8589963" y="1758950"/>
          <p14:tracePt t="36389" x="8562975" y="1795463"/>
          <p14:tracePt t="36406" x="8555038" y="1822450"/>
          <p14:tracePt t="36422" x="8518525" y="1938338"/>
          <p14:tracePt t="36439" x="8501063" y="2000250"/>
          <p14:tracePt t="36456" x="8501063" y="2062163"/>
          <p14:tracePt t="36472" x="8501063" y="2160588"/>
          <p14:tracePt t="36489" x="8501063" y="2224088"/>
          <p14:tracePt t="36506" x="8510588" y="2268538"/>
          <p14:tracePt t="36522" x="8555038" y="2339975"/>
          <p14:tracePt t="36539" x="8582025" y="2357438"/>
          <p14:tracePt t="36556" x="8609013" y="2366963"/>
          <p14:tracePt t="36573" x="8653463" y="2374900"/>
          <p14:tracePt t="36589" x="8688388" y="2374900"/>
          <p14:tracePt t="36606" x="8742363" y="2374900"/>
          <p14:tracePt t="36622" x="8759825" y="2374900"/>
          <p14:tracePt t="36639" x="8769350" y="2366963"/>
          <p14:tracePt t="36656" x="8796338" y="2330450"/>
          <p14:tracePt t="36672" x="8804275" y="2303463"/>
          <p14:tracePt t="36689" x="8813800" y="2251075"/>
          <p14:tracePt t="36706" x="8823325" y="2152650"/>
          <p14:tracePt t="36722" x="8823325" y="2098675"/>
          <p14:tracePt t="36739" x="8813800" y="2036763"/>
          <p14:tracePt t="36756" x="8742363" y="1938338"/>
          <p14:tracePt t="36773" x="8715375" y="1901825"/>
          <p14:tracePt t="36789" x="8688388" y="1893888"/>
          <p14:tracePt t="36806" x="8653463" y="1874838"/>
          <p14:tracePt t="36823" x="8643938" y="1874838"/>
          <p14:tracePt t="36839" x="8609013" y="1874838"/>
          <p14:tracePt t="36856" x="8599488" y="1884363"/>
          <p14:tracePt t="36873" x="8572500" y="1893888"/>
          <p14:tracePt t="36889" x="8491538" y="1955800"/>
          <p14:tracePt t="36906" x="8466138" y="1982788"/>
          <p14:tracePt t="36923" x="8439150" y="2000250"/>
          <p14:tracePt t="36939" x="8420100" y="2036763"/>
          <p14:tracePt t="36956" x="8412163" y="2054225"/>
          <p14:tracePt t="36973" x="8402638" y="2089150"/>
          <p14:tracePt t="36989" x="8402638" y="2116138"/>
          <p14:tracePt t="37006" x="8402638" y="2152650"/>
          <p14:tracePt t="37023" x="8402638" y="2205038"/>
          <p14:tracePt t="37039" x="8420100" y="2224088"/>
          <p14:tracePt t="37056" x="8447088" y="2251075"/>
          <p14:tracePt t="37073" x="8491538" y="2259013"/>
          <p14:tracePt t="37089" x="8501063" y="2268538"/>
          <p14:tracePt t="37106" x="8510588" y="2268538"/>
          <p14:tracePt t="37123" x="8528050" y="2268538"/>
          <p14:tracePt t="37573" x="8510588" y="2268538"/>
          <p14:tracePt t="37597" x="8501063" y="2268538"/>
          <p14:tracePt t="37609" x="8474075" y="2268538"/>
          <p14:tracePt t="37623" x="8429625" y="2268538"/>
          <p14:tracePt t="37635" x="8385175" y="2268538"/>
          <p14:tracePt t="37646" x="8296275" y="2268538"/>
          <p14:tracePt t="37660" x="8188325" y="2268538"/>
          <p14:tracePt t="37673" x="8062913" y="2268538"/>
          <p14:tracePt t="37689" x="7956550" y="2232025"/>
          <p14:tracePt t="37706" x="7858125" y="2214563"/>
          <p14:tracePt t="37723" x="7653338" y="2143125"/>
          <p14:tracePt t="37740" x="7581900" y="2116138"/>
          <p14:tracePt t="37756" x="7500938" y="2081213"/>
          <p14:tracePt t="37773" x="7323138" y="2017713"/>
          <p14:tracePt t="37789" x="7232650" y="1990725"/>
          <p14:tracePt t="37806" x="7081838" y="1928813"/>
          <p14:tracePt t="37823" x="7018338" y="1901825"/>
          <p14:tracePt t="37840" x="6983413" y="1884363"/>
          <p14:tracePt t="37856" x="6946900" y="1839913"/>
          <p14:tracePt t="37873" x="6938963" y="1822450"/>
          <p14:tracePt t="37891" x="6938963" y="1812925"/>
          <p14:tracePt t="37906" x="6938963" y="1803400"/>
          <p14:tracePt t="37978" x="6946900" y="1803400"/>
          <p14:tracePt t="37993" x="6973888" y="1803400"/>
          <p14:tracePt t="38003" x="6983413" y="1812925"/>
          <p14:tracePt t="38014" x="7000875" y="1812925"/>
          <p14:tracePt t="38026" x="7027863" y="1822450"/>
          <p14:tracePt t="38040" x="7045325" y="1822450"/>
          <p14:tracePt t="38056" x="7062788" y="1822450"/>
          <p14:tracePt t="38073" x="7072313" y="1822450"/>
          <p14:tracePt t="38090" x="7081838" y="1822450"/>
          <p14:tracePt t="38173" x="7072313" y="1812925"/>
          <p14:tracePt t="38187" x="7062788" y="1812925"/>
          <p14:tracePt t="38210" x="7045325" y="1803400"/>
          <p14:tracePt t="38224" x="7037388" y="1803400"/>
          <p14:tracePt t="38236" x="7027863" y="1795463"/>
          <p14:tracePt t="38248" x="7010400" y="1795463"/>
          <p14:tracePt t="38261" x="6991350" y="1795463"/>
          <p14:tracePt t="38273" x="6973888" y="1785938"/>
          <p14:tracePt t="38290" x="6946900" y="1776413"/>
          <p14:tracePt t="38306" x="6911975" y="1768475"/>
          <p14:tracePt t="38323" x="6804025" y="1758950"/>
          <p14:tracePt t="38340" x="6751638" y="1751013"/>
          <p14:tracePt t="38356" x="6688138" y="1741488"/>
          <p14:tracePt t="38373" x="6599238" y="1731963"/>
          <p14:tracePt t="38390" x="6581775" y="1724025"/>
          <p14:tracePt t="38406" x="6562725" y="1714500"/>
          <p14:tracePt t="38495" x="6572250" y="1714500"/>
          <p14:tracePt t="38506" x="6599238" y="1724025"/>
          <p14:tracePt t="38518" x="6634163" y="1741488"/>
          <p14:tracePt t="38529" x="6688138" y="1751013"/>
          <p14:tracePt t="38541" x="6751638" y="1785938"/>
          <p14:tracePt t="38556" x="6831013" y="1803400"/>
          <p14:tracePt t="38573" x="6911975" y="1830388"/>
          <p14:tracePt t="38590" x="7000875" y="1847850"/>
          <p14:tracePt t="38606" x="7170738" y="1893888"/>
          <p14:tracePt t="38623" x="7232650" y="1901825"/>
          <p14:tracePt t="38640" x="7313613" y="1901825"/>
          <p14:tracePt t="38657" x="7340600" y="1901825"/>
          <p14:tracePt t="38673" x="7358063" y="1901825"/>
          <p14:tracePt t="38690" x="7367588" y="1901825"/>
          <p14:tracePt t="38773" x="7348538" y="1893888"/>
          <p14:tracePt t="38787" x="7331075" y="1884363"/>
          <p14:tracePt t="38799" x="7296150" y="1874838"/>
          <p14:tracePt t="38812" x="7251700" y="1857375"/>
          <p14:tracePt t="38824" x="7188200" y="1839913"/>
          <p14:tracePt t="38840" x="7126288" y="1812925"/>
          <p14:tracePt t="38857" x="7037388" y="1785938"/>
          <p14:tracePt t="38873" x="6867525" y="1741488"/>
          <p14:tracePt t="38890" x="6804025" y="1724025"/>
          <p14:tracePt t="38906" x="6751638" y="1714500"/>
          <p14:tracePt t="38923" x="6688138" y="1697038"/>
          <p14:tracePt t="38940" x="6670675" y="1697038"/>
          <p14:tracePt t="38957" x="6643688" y="1697038"/>
          <p14:tracePt t="38974" x="6634163" y="1697038"/>
          <p14:tracePt t="39092" x="6670675" y="1697038"/>
          <p14:tracePt t="39105" x="6705600" y="1697038"/>
          <p14:tracePt t="39118" x="6759575" y="1714500"/>
          <p14:tracePt t="39129" x="6823075" y="1731963"/>
          <p14:tracePt t="39142" x="6875463" y="1751013"/>
          <p14:tracePt t="39157" x="6929438" y="1768475"/>
          <p14:tracePt t="39175" x="6965950" y="1785938"/>
          <p14:tracePt t="39190" x="7000875" y="1795463"/>
          <p14:tracePt t="39207" x="7037388" y="1812925"/>
          <p14:tracePt t="39223" x="7045325" y="1822450"/>
          <p14:tracePt t="39240" x="7062788" y="1822450"/>
          <p14:tracePt t="39314" x="7062788" y="1830388"/>
          <p14:tracePt t="39326" x="7054850" y="1830388"/>
          <p14:tracePt t="39351" x="7045325" y="1830388"/>
          <p14:tracePt t="39362" x="7027863" y="1830388"/>
          <p14:tracePt t="39375" x="7000875" y="1830388"/>
          <p14:tracePt t="39388" x="6973888" y="1822450"/>
          <p14:tracePt t="39399" x="6929438" y="1812925"/>
          <p14:tracePt t="39412" x="6867525" y="1795463"/>
          <p14:tracePt t="39424" x="6796088" y="1785938"/>
          <p14:tracePt t="39440" x="6732588" y="1768475"/>
          <p14:tracePt t="39457" x="6653213" y="1751013"/>
          <p14:tracePt t="39473" x="6545263" y="1714500"/>
          <p14:tracePt t="39490" x="6510338" y="1704975"/>
          <p14:tracePt t="39507" x="6491288" y="1704975"/>
          <p14:tracePt t="39523" x="6473825" y="1697038"/>
          <p14:tracePt t="39583" x="6491288" y="1697038"/>
          <p14:tracePt t="39596" x="6518275" y="1697038"/>
          <p14:tracePt t="39608" x="6545263" y="1704975"/>
          <p14:tracePt t="39621" x="6599238" y="1731963"/>
          <p14:tracePt t="39633" x="6653213" y="1758950"/>
          <p14:tracePt t="39644" x="6715125" y="1795463"/>
          <p14:tracePt t="39657" x="6796088" y="1822450"/>
          <p14:tracePt t="39673" x="6858000" y="1847850"/>
          <p14:tracePt t="39690" x="6929438" y="1874838"/>
          <p14:tracePt t="39707" x="6991350" y="1901825"/>
          <p14:tracePt t="39723" x="7018338" y="1901825"/>
          <p14:tracePt t="39742" x="7037388" y="1901825"/>
          <p14:tracePt t="39766" x="7045325" y="1901825"/>
          <p14:tracePt t="39779" x="7054850" y="1884363"/>
          <p14:tracePt t="39792" x="7081838" y="1866900"/>
          <p14:tracePt t="39807" x="7081838" y="1830388"/>
          <p14:tracePt t="39824" x="7089775" y="1822450"/>
          <p14:tracePt t="39840" x="7099300" y="1812925"/>
          <p14:tracePt t="39857" x="7099300" y="1795463"/>
          <p14:tracePt t="39874" x="7099300" y="1776413"/>
          <p14:tracePt t="39890" x="7099300" y="1758950"/>
          <p14:tracePt t="39907" x="7089775" y="1731963"/>
          <p14:tracePt t="39923" x="7081838" y="1714500"/>
          <p14:tracePt t="39940" x="7045325" y="1660525"/>
          <p14:tracePt t="39957" x="7037388" y="1660525"/>
          <p14:tracePt t="39974" x="7027863" y="1652588"/>
          <p14:tracePt t="39990" x="7018338" y="1652588"/>
          <p14:tracePt t="40036" x="7000875" y="1652588"/>
          <p14:tracePt t="40049" x="6973888" y="1670050"/>
          <p14:tracePt t="40061" x="6946900" y="1687513"/>
          <p14:tracePt t="40073" x="6929438" y="1704975"/>
          <p14:tracePt t="40086" x="6902450" y="1714500"/>
          <p14:tracePt t="40098" x="6884988" y="1741488"/>
          <p14:tracePt t="40110" x="6867525" y="1751013"/>
          <p14:tracePt t="40124" x="6848475" y="1768475"/>
          <p14:tracePt t="40140" x="6831013" y="1795463"/>
          <p14:tracePt t="40157" x="6823075" y="1812925"/>
          <p14:tracePt t="40175" x="6796088" y="1857375"/>
          <p14:tracePt t="40190" x="6786563" y="1884363"/>
          <p14:tracePt t="40207" x="6777038" y="1893888"/>
          <p14:tracePt t="40224" x="6769100" y="1919288"/>
          <p14:tracePt t="40243" x="6769100" y="1938338"/>
          <p14:tracePt t="40280" x="6769100" y="1946275"/>
          <p14:tracePt t="40306" x="6769100" y="1955800"/>
          <p14:tracePt t="40319" x="6769100" y="1965325"/>
          <p14:tracePt t="40331" x="6769100" y="1973263"/>
          <p14:tracePt t="40342" x="6769100" y="1982788"/>
          <p14:tracePt t="40357" x="6769100" y="1990725"/>
          <p14:tracePt t="40374" x="6769100" y="2000250"/>
          <p14:tracePt t="40390" x="6769100" y="2009775"/>
          <p14:tracePt t="40417" x="6769100" y="2017713"/>
          <p14:tracePt t="40562" x="6769100" y="2009775"/>
          <p14:tracePt t="40575" x="6769100" y="1990725"/>
          <p14:tracePt t="40587" x="6769100" y="1982788"/>
          <p14:tracePt t="40600" x="6769100" y="1973263"/>
          <p14:tracePt t="40612" x="6769100" y="1955800"/>
          <p14:tracePt t="40625" x="6769100" y="1928813"/>
          <p14:tracePt t="40640" x="6769100" y="1893888"/>
          <p14:tracePt t="40657" x="6777038" y="1847850"/>
          <p14:tracePt t="40674" x="6813550" y="1785938"/>
          <p14:tracePt t="40690" x="6823075" y="1758950"/>
          <p14:tracePt t="40707" x="6840538" y="1724025"/>
          <p14:tracePt t="40724" x="6867525" y="1697038"/>
          <p14:tracePt t="40740" x="6875463" y="1679575"/>
          <p14:tracePt t="40757" x="6875463" y="1660525"/>
          <p14:tracePt t="40774" x="6875463" y="1652588"/>
          <p14:tracePt t="40882" x="6875463" y="1660525"/>
          <p14:tracePt t="40906" x="6875463" y="1670050"/>
          <p14:tracePt t="40918" x="6867525" y="1670050"/>
          <p14:tracePt t="40931" x="6867525" y="1679575"/>
          <p14:tracePt t="40944" x="6858000" y="1679575"/>
          <p14:tracePt t="40957" x="6848475" y="1697038"/>
          <p14:tracePt t="40974" x="6831013" y="1704975"/>
          <p14:tracePt t="40990" x="6823075" y="1724025"/>
          <p14:tracePt t="41007" x="6796088" y="1751013"/>
          <p14:tracePt t="41024" x="6777038" y="1776413"/>
          <p14:tracePt t="41041" x="6759575" y="1803400"/>
          <p14:tracePt t="41057" x="6724650" y="1857375"/>
          <p14:tracePt t="41074" x="6715125" y="1874838"/>
          <p14:tracePt t="41090" x="6697663" y="1919288"/>
          <p14:tracePt t="41107" x="6680200" y="1938338"/>
          <p14:tracePt t="41124" x="6680200" y="1955800"/>
          <p14:tracePt t="41141" x="6670675" y="1973263"/>
          <p14:tracePt t="41157" x="6670675" y="1982788"/>
          <p14:tracePt t="41334" x="6670675" y="2000250"/>
          <p14:tracePt t="41359" x="6670675" y="2009775"/>
          <p14:tracePt t="41383" x="6670675" y="2017713"/>
          <p14:tracePt t="41458" x="6661150" y="2017713"/>
          <p14:tracePt t="41483" x="6653213" y="2017713"/>
          <p14:tracePt t="41494" x="6643688" y="2017713"/>
          <p14:tracePt t="41507" x="6626225" y="2017713"/>
          <p14:tracePt t="41522" x="6616700" y="2017713"/>
          <p14:tracePt t="41532" x="6608763" y="2017713"/>
          <p14:tracePt t="41543" x="6581775" y="2017713"/>
          <p14:tracePt t="41557" x="6562725" y="2017713"/>
          <p14:tracePt t="41575" x="6554788" y="2017713"/>
          <p14:tracePt t="41591" x="6537325" y="2017713"/>
          <p14:tracePt t="41607" x="6500813" y="2017713"/>
          <p14:tracePt t="41624" x="6491288" y="2017713"/>
          <p14:tracePt t="41641" x="6473825" y="2017713"/>
          <p14:tracePt t="41657" x="6446838" y="2017713"/>
          <p14:tracePt t="41674" x="6438900" y="2017713"/>
          <p14:tracePt t="41691" x="6419850" y="2017713"/>
          <p14:tracePt t="41707" x="6411913" y="2027238"/>
          <p14:tracePt t="41725" x="6402388" y="2027238"/>
          <p14:tracePt t="41741" x="6394450" y="2036763"/>
          <p14:tracePt t="41757" x="6384925" y="2044700"/>
          <p14:tracePt t="41777" x="6375400" y="2054225"/>
          <p14:tracePt t="41791" x="6367463" y="2054225"/>
          <p14:tracePt t="41807" x="6357938" y="2062163"/>
          <p14:tracePt t="41825" x="6340475" y="2081213"/>
          <p14:tracePt t="41841" x="6340475" y="2089150"/>
          <p14:tracePt t="41857" x="6330950" y="2089150"/>
          <p14:tracePt t="41874" x="6313488" y="2108200"/>
          <p14:tracePt t="41891" x="6303963" y="2108200"/>
          <p14:tracePt t="41908" x="6296025" y="2125663"/>
          <p14:tracePt t="41924" x="6276975" y="2133600"/>
          <p14:tracePt t="41948" x="6276975" y="2143125"/>
          <p14:tracePt t="41960" x="6269038" y="2143125"/>
          <p14:tracePt t="41974" x="6269038" y="2152650"/>
          <p14:tracePt t="41991" x="6259513" y="2152650"/>
          <p14:tracePt t="42008" x="6251575" y="2170113"/>
          <p14:tracePt t="42024" x="6242050" y="2179638"/>
          <p14:tracePt t="42041" x="6224588" y="2214563"/>
          <p14:tracePt t="42058" x="6215063" y="2232025"/>
          <p14:tracePt t="42074" x="6215063" y="2251075"/>
          <p14:tracePt t="42091" x="6205538" y="2259013"/>
          <p14:tracePt t="42108" x="6197600" y="2286000"/>
          <p14:tracePt t="42131" x="6197600" y="2303463"/>
          <p14:tracePt t="42143" x="6197600" y="2312988"/>
          <p14:tracePt t="42157" x="6197600" y="2322513"/>
          <p14:tracePt t="42174" x="6197600" y="2339975"/>
          <p14:tracePt t="42191" x="6197600" y="2357438"/>
          <p14:tracePt t="42208" x="6197600" y="2384425"/>
          <p14:tracePt t="42224" x="6205538" y="2393950"/>
          <p14:tracePt t="42241" x="6215063" y="2401888"/>
          <p14:tracePt t="42258" x="6242050" y="2419350"/>
          <p14:tracePt t="42278" x="6259513" y="2428875"/>
          <p14:tracePt t="42303" x="6269038" y="2428875"/>
          <p14:tracePt t="42316" x="6276975" y="2428875"/>
          <p14:tracePt t="42326" x="6286500" y="2428875"/>
          <p14:tracePt t="42341" x="6296025" y="2428875"/>
          <p14:tracePt t="42364" x="6313488" y="2428875"/>
          <p14:tracePt t="42389" x="6330950" y="2428875"/>
          <p14:tracePt t="42402" x="6340475" y="2428875"/>
          <p14:tracePt t="42413" x="6348413" y="2419350"/>
          <p14:tracePt t="42425" x="6375400" y="2411413"/>
          <p14:tracePt t="42441" x="6384925" y="2393950"/>
          <p14:tracePt t="42458" x="6402388" y="2384425"/>
          <p14:tracePt t="42474" x="6438900" y="2366963"/>
          <p14:tracePt t="42491" x="6491288" y="2322513"/>
          <p14:tracePt t="42508" x="6518275" y="2295525"/>
          <p14:tracePt t="42524" x="6545263" y="2276475"/>
          <p14:tracePt t="42541" x="6581775" y="2214563"/>
          <p14:tracePt t="42558" x="6608763" y="2179638"/>
          <p14:tracePt t="42574" x="6634163" y="2089150"/>
          <p14:tracePt t="42591" x="6643688" y="2062163"/>
          <p14:tracePt t="42608" x="6643688" y="2044700"/>
          <p14:tracePt t="42624" x="6643688" y="2009775"/>
          <p14:tracePt t="42641" x="6643688" y="1990725"/>
          <p14:tracePt t="42658" x="6634163" y="1982788"/>
          <p14:tracePt t="42674" x="6599238" y="1965325"/>
          <p14:tracePt t="42691" x="6581775" y="1946275"/>
          <p14:tracePt t="42708" x="6545263" y="1938338"/>
          <p14:tracePt t="42724" x="6527800" y="1938338"/>
          <p14:tracePt t="42741" x="6510338" y="1938338"/>
          <p14:tracePt t="42758" x="6456363" y="1955800"/>
          <p14:tracePt t="42774" x="6419850" y="1973263"/>
          <p14:tracePt t="42791" x="6375400" y="1990725"/>
          <p14:tracePt t="42808" x="6330950" y="2009775"/>
          <p14:tracePt t="42825" x="6303963" y="2027238"/>
          <p14:tracePt t="42841" x="6286500" y="2044700"/>
          <p14:tracePt t="42858" x="6242050" y="2081213"/>
          <p14:tracePt t="42874" x="6232525" y="2108200"/>
          <p14:tracePt t="42891" x="6205538" y="2152650"/>
          <p14:tracePt t="42908" x="6188075" y="2170113"/>
          <p14:tracePt t="42924" x="6188075" y="2179638"/>
          <p14:tracePt t="42941" x="6188075" y="2187575"/>
          <p14:tracePt t="42958" x="6188075" y="2197100"/>
          <p14:tracePt t="42989" x="6188075" y="2205038"/>
          <p14:tracePt t="43001" x="6188075" y="2214563"/>
          <p14:tracePt t="43014" x="6205538" y="2232025"/>
          <p14:tracePt t="43028" x="6215063" y="2251075"/>
          <p14:tracePt t="43041" x="6232525" y="2259013"/>
          <p14:tracePt t="43058" x="6251575" y="2276475"/>
          <p14:tracePt t="43074" x="6296025" y="2303463"/>
          <p14:tracePt t="43091" x="6330950" y="2312988"/>
          <p14:tracePt t="43108" x="6357938" y="2322513"/>
          <p14:tracePt t="43124" x="6438900" y="2322513"/>
          <p14:tracePt t="43141" x="6456363" y="2322513"/>
          <p14:tracePt t="43158" x="6483350" y="2322513"/>
          <p14:tracePt t="43174" x="6518275" y="2286000"/>
          <p14:tracePt t="43191" x="6537325" y="2268538"/>
          <p14:tracePt t="43208" x="6562725" y="2232025"/>
          <p14:tracePt t="43224" x="6581775" y="2187575"/>
          <p14:tracePt t="43242" x="6589713" y="2152650"/>
          <p14:tracePt t="43258" x="6599238" y="2133600"/>
          <p14:tracePt t="43275" x="6599238" y="2098675"/>
          <p14:tracePt t="43291" x="6599238" y="2089150"/>
          <p14:tracePt t="43308" x="6589713" y="2071688"/>
          <p14:tracePt t="43325" x="6581775" y="2071688"/>
          <p14:tracePt t="43341" x="6572250" y="2071688"/>
          <p14:tracePt t="43358" x="6562725" y="2071688"/>
          <p14:tracePt t="43577" x="6572250" y="2071688"/>
          <p14:tracePt t="43590" x="6581775" y="2071688"/>
          <p14:tracePt t="43602" x="6599238" y="2071688"/>
          <p14:tracePt t="43614" x="6616700" y="2071688"/>
          <p14:tracePt t="43626" x="6626225" y="2071688"/>
          <p14:tracePt t="43641" x="6643688" y="2071688"/>
          <p14:tracePt t="43658" x="6661150" y="2071688"/>
          <p14:tracePt t="43675" x="6670675" y="2071688"/>
          <p14:tracePt t="44287" x="6670675" y="2081213"/>
          <p14:tracePt t="44360" x="6670675" y="2089150"/>
          <p14:tracePt t="44509" x="6670675" y="2098675"/>
          <p14:tracePt t="44777" x="6670675" y="2108200"/>
          <p14:tracePt t="44840" x="6661150" y="2108200"/>
          <p14:tracePt t="44863" x="6661150" y="2116138"/>
          <p14:tracePt t="44875" x="6653213" y="2116138"/>
          <p14:tracePt t="44913" x="6643688" y="2116138"/>
          <p14:tracePt t="44937" x="6634163" y="2116138"/>
          <p14:tracePt t="44949" x="6626225" y="2116138"/>
          <p14:tracePt t="44973" x="6616700" y="2116138"/>
          <p14:tracePt t="45011" x="6608763" y="2116138"/>
          <p14:tracePt t="45133" x="6599238" y="2116138"/>
          <p14:tracePt t="45170" x="6589713" y="2116138"/>
          <p14:tracePt t="45182" x="6581775" y="2116138"/>
          <p14:tracePt t="45206" x="6562725" y="2125663"/>
          <p14:tracePt t="45231" x="6545263" y="2125663"/>
          <p14:tracePt t="45244" x="6527800" y="2133600"/>
          <p14:tracePt t="45256" x="6518275" y="2143125"/>
          <p14:tracePt t="45267" x="6510338" y="2143125"/>
          <p14:tracePt t="46175" x="6510338" y="2133600"/>
          <p14:tracePt t="46261" x="6518275" y="2133600"/>
          <p14:tracePt t="46273" x="6527800" y="2133600"/>
          <p14:tracePt t="46284" x="6545263" y="2133600"/>
          <p14:tracePt t="46297" x="6572250" y="2133600"/>
          <p14:tracePt t="46309" x="6608763" y="2133600"/>
          <p14:tracePt t="46325" x="6661150" y="2143125"/>
          <p14:tracePt t="46342" x="6724650" y="2160588"/>
          <p14:tracePt t="46359" x="6867525" y="2205038"/>
          <p14:tracePt t="46376" x="6929438" y="2232025"/>
          <p14:tracePt t="46392" x="7010400" y="2268538"/>
          <p14:tracePt t="46409" x="7099300" y="2303463"/>
          <p14:tracePt t="46426" x="7134225" y="2322513"/>
          <p14:tracePt t="46442" x="7153275" y="2339975"/>
          <p14:tracePt t="46459" x="7188200" y="2357438"/>
          <p14:tracePt t="46481" x="7197725" y="2357438"/>
          <p14:tracePt t="46505" x="7197725" y="2366963"/>
          <p14:tracePt t="46958" x="7205663" y="2366963"/>
          <p14:tracePt t="46970" x="7215188" y="2357438"/>
          <p14:tracePt t="46995" x="7224713" y="2357438"/>
          <p14:tracePt t="47007" x="7242175" y="2357438"/>
          <p14:tracePt t="47020" x="7251700" y="2366963"/>
          <p14:tracePt t="47033" x="7277100" y="2374900"/>
          <p14:tracePt t="47044" x="7296150" y="2401888"/>
          <p14:tracePt t="47059" x="7331075" y="2428875"/>
          <p14:tracePt t="47076" x="7348538" y="2465388"/>
          <p14:tracePt t="47092" x="7385050" y="2509838"/>
          <p14:tracePt t="47109" x="7446963" y="2589213"/>
          <p14:tracePt t="47126" x="7483475" y="2652713"/>
          <p14:tracePt t="47142" x="7527925" y="2741613"/>
          <p14:tracePt t="47159" x="7545388" y="2795588"/>
          <p14:tracePt t="47176" x="7554913" y="2847975"/>
          <p14:tracePt t="47192" x="7581900" y="2919413"/>
          <p14:tracePt t="47209" x="7589838" y="2946400"/>
          <p14:tracePt t="47226" x="7608888" y="2965450"/>
          <p14:tracePt t="47242" x="7608888" y="3009900"/>
          <p14:tracePt t="47259" x="7616825" y="3017838"/>
          <p14:tracePt t="47276" x="7616825" y="3027363"/>
          <p14:tracePt t="47449" x="7616825" y="3009900"/>
          <p14:tracePt t="47460" x="7616825" y="2982913"/>
          <p14:tracePt t="47473" x="7599363" y="2946400"/>
          <p14:tracePt t="47486" x="7572375" y="2901950"/>
          <p14:tracePt t="47498" x="7545388" y="2847975"/>
          <p14:tracePt t="47509" x="7510463" y="2795588"/>
          <p14:tracePt t="47526" x="7473950" y="2732088"/>
          <p14:tracePt t="47543" x="7429500" y="2660650"/>
          <p14:tracePt t="47559" x="7385050" y="2581275"/>
          <p14:tracePt t="47576" x="7296150" y="2428875"/>
          <p14:tracePt t="47593" x="7259638" y="2339975"/>
          <p14:tracePt t="47609" x="7188200" y="2197100"/>
          <p14:tracePt t="47626" x="7161213" y="2143125"/>
          <p14:tracePt t="47642" x="7143750" y="2098675"/>
          <p14:tracePt t="47659" x="7116763" y="2044700"/>
          <p14:tracePt t="47676" x="7099300" y="2009775"/>
          <p14:tracePt t="47692" x="7089775" y="1990725"/>
          <p14:tracePt t="47709" x="7062788" y="1965325"/>
          <p14:tracePt t="47726" x="7062788" y="1955800"/>
          <p14:tracePt t="47743" x="7054850" y="1955800"/>
          <p14:tracePt t="47791" x="7054850" y="1965325"/>
          <p14:tracePt t="47804" x="7054850" y="1973263"/>
          <p14:tracePt t="47817" x="7062788" y="1982788"/>
          <p14:tracePt t="47828" x="7072313" y="1990725"/>
          <p14:tracePt t="47843" x="7089775" y="2027238"/>
          <p14:tracePt t="47859" x="7116763" y="2081213"/>
          <p14:tracePt t="47876" x="7197725" y="2214563"/>
          <p14:tracePt t="47893" x="7232650" y="2276475"/>
          <p14:tracePt t="47909" x="7269163" y="2347913"/>
          <p14:tracePt t="47926" x="7331075" y="2465388"/>
          <p14:tracePt t="47943" x="7348538" y="2517775"/>
          <p14:tracePt t="47959" x="7348538" y="2544763"/>
          <p14:tracePt t="47976" x="7367588" y="2581275"/>
          <p14:tracePt t="48000" x="7367588" y="2589213"/>
          <p14:tracePt t="54652" x="7385050" y="2589213"/>
          <p14:tracePt t="54677" x="7394575" y="2589213"/>
          <p14:tracePt t="54689" x="7402513" y="2589213"/>
          <p14:tracePt t="54701" x="7412038" y="2589213"/>
          <p14:tracePt t="54726" x="7419975" y="2589213"/>
          <p14:tracePt t="54737" x="7439025" y="2589213"/>
          <p14:tracePt t="54762" x="7446963" y="2589213"/>
          <p14:tracePt t="54775" x="7466013" y="2589213"/>
          <p14:tracePt t="54787" x="7473950" y="2589213"/>
          <p14:tracePt t="54799" x="7483475" y="2589213"/>
          <p14:tracePt t="54824" x="7491413" y="2589213"/>
          <p14:tracePt t="54885" x="7500938" y="2589213"/>
          <p14:tracePt t="54897" x="7510463" y="2581275"/>
          <p14:tracePt t="54908" x="7518400" y="2581275"/>
          <p14:tracePt t="54922" x="7527925" y="2571750"/>
          <p14:tracePt t="54934" x="7537450" y="2562225"/>
          <p14:tracePt t="54946" x="7545388" y="2562225"/>
          <p14:tracePt t="54962" x="7562850" y="2554288"/>
          <p14:tracePt t="54978" x="7581900" y="2554288"/>
          <p14:tracePt t="54995" x="7599363" y="2544763"/>
          <p14:tracePt t="55011" x="7626350" y="2536825"/>
          <p14:tracePt t="55032" x="7634288" y="2536825"/>
          <p14:tracePt t="55056" x="7643813" y="2536825"/>
          <p14:tracePt t="55191" x="7643813" y="2527300"/>
          <p14:tracePt t="56648" x="7643813" y="2517775"/>
          <p14:tracePt t="56661" x="7653338" y="2517775"/>
          <p14:tracePt t="56674" x="7670800" y="2490788"/>
          <p14:tracePt t="56685" x="7705725" y="2465388"/>
          <p14:tracePt t="56699" x="7777163" y="2411413"/>
          <p14:tracePt t="56712" x="7840663" y="2366963"/>
          <p14:tracePt t="56729" x="7912100" y="2339975"/>
          <p14:tracePt t="56745" x="7947025" y="2312988"/>
          <p14:tracePt t="56762" x="8045450" y="2268538"/>
          <p14:tracePt t="56779" x="8089900" y="2241550"/>
          <p14:tracePt t="56796" x="8224838" y="2179638"/>
          <p14:tracePt t="56812" x="8286750" y="2125663"/>
          <p14:tracePt t="56829" x="8348663" y="2089150"/>
          <p14:tracePt t="56845" x="8439150" y="2036763"/>
          <p14:tracePt t="56862" x="8456613" y="2027238"/>
          <p14:tracePt t="56879" x="8474075" y="2009775"/>
          <p14:tracePt t="56895" x="8491538" y="1990725"/>
          <p14:tracePt t="57078" x="8491538" y="2009775"/>
          <p14:tracePt t="57090" x="8474075" y="2044700"/>
          <p14:tracePt t="57103" x="8456613" y="2081213"/>
          <p14:tracePt t="57114" x="8429625" y="2116138"/>
          <p14:tracePt t="57129" x="8402638" y="2160588"/>
          <p14:tracePt t="57145" x="8375650" y="2187575"/>
          <p14:tracePt t="57162" x="8367713" y="2214563"/>
          <p14:tracePt t="57179" x="8358188" y="2224088"/>
          <p14:tracePt t="57224" x="8367713" y="2197100"/>
          <p14:tracePt t="57237" x="8429625" y="2108200"/>
          <p14:tracePt t="57250" x="8555038" y="1928813"/>
          <p14:tracePt t="57261" x="8626475" y="1839913"/>
          <p14:tracePt t="57274" x="8661400" y="1795463"/>
          <p14:tracePt t="57287" x="8680450" y="1776413"/>
          <p14:tracePt t="57298" x="8680450" y="1768475"/>
          <p14:tracePt t="57348" x="8680450" y="1776413"/>
          <p14:tracePt t="57360" x="8680450" y="1803400"/>
          <p14:tracePt t="57372" x="8661400" y="1830388"/>
          <p14:tracePt t="57384" x="8661400" y="1847850"/>
          <p14:tracePt t="57398" x="8653463" y="1866900"/>
          <p14:tracePt t="57412" x="8643938" y="1884363"/>
          <p14:tracePt t="57544" x="8643938" y="1893888"/>
          <p14:tracePt t="57556" x="8643938" y="1901825"/>
          <p14:tracePt t="57569" x="8643938" y="1911350"/>
          <p14:tracePt t="57581" x="8634413" y="1919288"/>
          <p14:tracePt t="57596" x="8626475" y="1938338"/>
          <p14:tracePt t="57618" x="8626475" y="1946275"/>
          <p14:tracePt t="57801" x="8616950" y="1946275"/>
          <p14:tracePt t="58133" x="8609013" y="1946275"/>
          <p14:tracePt t="58145" x="8599488" y="1946275"/>
          <p14:tracePt t="58157" x="8589963" y="1946275"/>
          <p14:tracePt t="58168" x="8555038" y="1955800"/>
          <p14:tracePt t="58181" x="8474075" y="1982788"/>
          <p14:tracePt t="58196" x="8358188" y="2036763"/>
          <p14:tracePt t="58212" x="8197850" y="2089150"/>
          <p14:tracePt t="58229" x="7751763" y="2276475"/>
          <p14:tracePt t="58246" x="7545388" y="2357438"/>
          <p14:tracePt t="58262" x="7367588" y="2428875"/>
          <p14:tracePt t="58279" x="7134225" y="2517775"/>
          <p14:tracePt t="58296" x="7045325" y="2554288"/>
          <p14:tracePt t="58312" x="6965950" y="2581275"/>
          <p14:tracePt t="58329" x="6840538" y="2625725"/>
          <p14:tracePt t="58346" x="6769100" y="2643188"/>
          <p14:tracePt t="58363" x="6705600" y="2660650"/>
          <p14:tracePt t="58379" x="6589713" y="2687638"/>
          <p14:tracePt t="58396" x="6554788" y="2697163"/>
          <p14:tracePt t="58412" x="6456363" y="2732088"/>
          <p14:tracePt t="58429" x="6402388" y="2751138"/>
          <p14:tracePt t="58446" x="6340475" y="2776538"/>
          <p14:tracePt t="58463" x="6276975" y="2795588"/>
          <p14:tracePt t="58463" x="6224588" y="2813050"/>
          <p14:tracePt t="58479" x="6170613" y="2822575"/>
          <p14:tracePt t="58496" x="6143625" y="2822575"/>
          <p14:tracePt t="58512" x="6108700" y="2813050"/>
          <p14:tracePt t="58529" x="6089650" y="2786063"/>
          <p14:tracePt t="58546" x="6089650" y="2768600"/>
          <p14:tracePt t="58562" x="6089650" y="2741613"/>
          <p14:tracePt t="58598" x="6099175" y="2741613"/>
          <p14:tracePt t="58610" x="6116638" y="2741613"/>
          <p14:tracePt t="58621" x="6143625" y="2741613"/>
          <p14:tracePt t="58634" x="6180138" y="2732088"/>
          <p14:tracePt t="58649" x="6232525" y="2732088"/>
          <p14:tracePt t="58662" x="6269038" y="2732088"/>
          <p14:tracePt t="58679" x="6313488" y="2724150"/>
          <p14:tracePt t="58696" x="6375400" y="2714625"/>
          <p14:tracePt t="58712" x="6394450" y="2714625"/>
          <p14:tracePt t="58729" x="6402388" y="2714625"/>
          <p14:tracePt t="58746" x="6411913" y="2705100"/>
          <p14:tracePt t="58794" x="6429375" y="2705100"/>
          <p14:tracePt t="58806" x="6438900" y="2705100"/>
          <p14:tracePt t="58818" x="6456363" y="2705100"/>
          <p14:tracePt t="58830" x="6483350" y="2714625"/>
          <p14:tracePt t="58843" x="6510338" y="2714625"/>
          <p14:tracePt t="58854" x="6554788" y="2714625"/>
          <p14:tracePt t="58866" x="6608763" y="2705100"/>
          <p14:tracePt t="58880" x="6670675" y="2670175"/>
          <p14:tracePt t="58896" x="6715125" y="2652713"/>
          <p14:tracePt t="58913" x="6724650" y="2643188"/>
          <p14:tracePt t="58929" x="6732588" y="2625725"/>
          <p14:tracePt t="58977" x="6715125" y="2625725"/>
          <p14:tracePt t="58989" x="6705600" y="2625725"/>
          <p14:tracePt t="59001" x="6697663" y="2625725"/>
          <p14:tracePt t="59014" x="6680200" y="2625725"/>
          <p14:tracePt t="59026" x="6670675" y="2633663"/>
          <p14:tracePt t="59038" x="6653213" y="2633663"/>
          <p14:tracePt t="59051" x="6634163" y="2633663"/>
          <p14:tracePt t="59063" x="6608763" y="2643188"/>
          <p14:tracePt t="59079" x="6599238" y="2643188"/>
          <p14:tracePt t="59096" x="6589713" y="2643188"/>
          <p14:tracePt t="59113" x="6572250" y="2643188"/>
          <p14:tracePt t="59234" x="6581775" y="2643188"/>
          <p14:tracePt t="59246" x="6599238" y="2643188"/>
          <p14:tracePt t="59259" x="6616700" y="2633663"/>
          <p14:tracePt t="59272" x="6626225" y="2633663"/>
          <p14:tracePt t="59381" x="6616700" y="2633663"/>
          <p14:tracePt t="59394" x="6608763" y="2643188"/>
          <p14:tracePt t="59405" x="6599238" y="2643188"/>
          <p14:tracePt t="59419" x="6599238" y="2652713"/>
          <p14:tracePt t="59430" x="6589713" y="2652713"/>
          <p14:tracePt t="59503" x="6589713" y="2643188"/>
          <p14:tracePt t="59541" x="6608763" y="264318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Lactating Mammary Gland</a:t>
            </a:r>
            <a:endParaRPr lang="en-US" dirty="0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3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548"/>
    </mc:Choice>
    <mc:Fallback xmlns="">
      <p:transition spd="slow" advTm="156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33" x="6599238" y="2643188"/>
          <p14:tracePt t="2245" x="6581775" y="2652713"/>
          <p14:tracePt t="2256" x="6545263" y="2670175"/>
          <p14:tracePt t="2270" x="6491288" y="2697163"/>
          <p14:tracePt t="2282" x="6411913" y="2732088"/>
          <p14:tracePt t="2294" x="6340475" y="2776538"/>
          <p14:tracePt t="2307" x="6259513" y="2813050"/>
          <p14:tracePt t="2322" x="6205538" y="2840038"/>
          <p14:tracePt t="2339" x="6153150" y="2857500"/>
          <p14:tracePt t="2356" x="6099175" y="2884488"/>
          <p14:tracePt t="2372" x="6081713" y="2884488"/>
          <p14:tracePt t="2393" x="6072188" y="2884488"/>
          <p14:tracePt t="2405" x="6072188" y="2894013"/>
          <p14:tracePt t="2430" x="6062663" y="2894013"/>
          <p14:tracePt t="2467" x="6054725" y="2894013"/>
          <p14:tracePt t="2490" x="6045200" y="2894013"/>
          <p14:tracePt t="2502" x="6037263" y="2884488"/>
          <p14:tracePt t="2515" x="6037263" y="2867025"/>
          <p14:tracePt t="2527" x="6037263" y="2857500"/>
          <p14:tracePt t="2539" x="6027738" y="2847975"/>
          <p14:tracePt t="2564" x="6027738" y="2840038"/>
          <p14:tracePt t="2576" x="6018213" y="2830513"/>
          <p14:tracePt t="2589" x="6010275" y="2830513"/>
          <p14:tracePt t="2606" x="6000750" y="2830513"/>
          <p14:tracePt t="2622" x="5991225" y="2830513"/>
          <p14:tracePt t="2639" x="5965825" y="2822575"/>
          <p14:tracePt t="2656" x="5956300" y="2813050"/>
          <p14:tracePt t="2672" x="5938838" y="2813050"/>
          <p14:tracePt t="2689" x="5884863" y="2813050"/>
          <p14:tracePt t="2706" x="5857875" y="2813050"/>
          <p14:tracePt t="2723" x="5830888" y="2813050"/>
          <p14:tracePt t="2739" x="5768975" y="2813050"/>
          <p14:tracePt t="2756" x="5741988" y="2813050"/>
          <p14:tracePt t="2772" x="5697538" y="2786063"/>
          <p14:tracePt t="2789" x="5680075" y="2776538"/>
          <p14:tracePt t="2806" x="5670550" y="2768600"/>
          <p14:tracePt t="2823" x="5661025" y="2768600"/>
          <p14:tracePt t="3127" x="5653088" y="2768600"/>
          <p14:tracePt t="3140" x="5643563" y="2759075"/>
          <p14:tracePt t="3152" x="5634038" y="2751138"/>
          <p14:tracePt t="3163" x="5626100" y="2732088"/>
          <p14:tracePt t="3177" x="5608638" y="2714625"/>
          <p14:tracePt t="3189" x="5589588" y="2697163"/>
          <p14:tracePt t="3206" x="5554663" y="2670175"/>
          <p14:tracePt t="3223" x="5510213" y="2633663"/>
          <p14:tracePt t="3239" x="5429250" y="2571750"/>
          <p14:tracePt t="3256" x="5394325" y="2536825"/>
          <p14:tracePt t="3273" x="5357813" y="2517775"/>
          <p14:tracePt t="3289" x="5322888" y="2482850"/>
          <p14:tracePt t="3306" x="5313363" y="2473325"/>
          <p14:tracePt t="3323" x="5286375" y="2455863"/>
          <p14:tracePt t="3339" x="5268913" y="2446338"/>
          <p14:tracePt t="3356" x="5251450" y="2446338"/>
          <p14:tracePt t="3373" x="5205413" y="2446338"/>
          <p14:tracePt t="3389" x="5197475" y="2446338"/>
          <p14:tracePt t="3406" x="5180013" y="2446338"/>
          <p14:tracePt t="3423" x="5133975" y="2446338"/>
          <p14:tracePt t="3439" x="5116513" y="2446338"/>
          <p14:tracePt t="3456" x="5099050" y="2446338"/>
          <p14:tracePt t="3473" x="5054600" y="2446338"/>
          <p14:tracePt t="3489" x="5037138" y="2455863"/>
          <p14:tracePt t="3506" x="5010150" y="2465388"/>
          <p14:tracePt t="3523" x="4973638" y="2465388"/>
          <p14:tracePt t="3539" x="4965700" y="2465388"/>
          <p14:tracePt t="3556" x="4946650" y="2482850"/>
          <p14:tracePt t="3573" x="4938713" y="2490788"/>
          <p14:tracePt t="3589" x="4929188" y="2500313"/>
          <p14:tracePt t="3606" x="4919663" y="2509838"/>
          <p14:tracePt t="3641" x="4919663" y="2517775"/>
          <p14:tracePt t="3667" x="4919663" y="2527300"/>
          <p14:tracePt t="3678" x="4919663" y="2536825"/>
          <p14:tracePt t="3691" x="4919663" y="2554288"/>
          <p14:tracePt t="3703" x="4919663" y="2581275"/>
          <p14:tracePt t="3716" x="4919663" y="2598738"/>
          <p14:tracePt t="3727" x="4919663" y="2625725"/>
          <p14:tracePt t="3740" x="4919663" y="2643188"/>
          <p14:tracePt t="3756" x="4919663" y="2660650"/>
          <p14:tracePt t="3773" x="4919663" y="2697163"/>
          <p14:tracePt t="3789" x="4919663" y="2741613"/>
          <p14:tracePt t="3806" x="4919663" y="2768600"/>
          <p14:tracePt t="3823" x="4919663" y="2795588"/>
          <p14:tracePt t="3839" x="4938713" y="2847975"/>
          <p14:tracePt t="3856" x="4946650" y="2874963"/>
          <p14:tracePt t="3873" x="4965700" y="2894013"/>
          <p14:tracePt t="3889" x="4991100" y="2938463"/>
          <p14:tracePt t="3906" x="5000625" y="2946400"/>
          <p14:tracePt t="3923" x="5018088" y="2965450"/>
          <p14:tracePt t="3939" x="5054600" y="3000375"/>
          <p14:tracePt t="3956" x="5072063" y="3017838"/>
          <p14:tracePt t="3973" x="5108575" y="3036888"/>
          <p14:tracePt t="3990" x="5126038" y="3044825"/>
          <p14:tracePt t="4006" x="5143500" y="3054350"/>
          <p14:tracePt t="4023" x="5187950" y="3062288"/>
          <p14:tracePt t="4040" x="5214938" y="3071813"/>
          <p14:tracePt t="4056" x="5232400" y="3071813"/>
          <p14:tracePt t="4073" x="5251450" y="3071813"/>
          <p14:tracePt t="4090" x="5276850" y="3071813"/>
          <p14:tracePt t="4106" x="5286375" y="3071813"/>
          <p14:tracePt t="4123" x="5322888" y="3071813"/>
          <p14:tracePt t="4140" x="5348288" y="3062288"/>
          <p14:tracePt t="4156" x="5402263" y="3036888"/>
          <p14:tracePt t="4173" x="5438775" y="3009900"/>
          <p14:tracePt t="4190" x="5483225" y="2973388"/>
          <p14:tracePt t="4206" x="5518150" y="2928938"/>
          <p14:tracePt t="4223" x="5518150" y="2919413"/>
          <p14:tracePt t="4240" x="5518150" y="2911475"/>
          <p14:tracePt t="4256" x="5518150" y="2894013"/>
          <p14:tracePt t="4273" x="5518150" y="2884488"/>
          <p14:tracePt t="4290" x="5518150" y="2874963"/>
          <p14:tracePt t="4306" x="5483225" y="2840038"/>
          <p14:tracePt t="4323" x="5473700" y="2813050"/>
          <p14:tracePt t="4340" x="5456238" y="2795588"/>
          <p14:tracePt t="4356" x="5438775" y="2759075"/>
          <p14:tracePt t="4373" x="5429250" y="2751138"/>
          <p14:tracePt t="4389" x="5411788" y="2714625"/>
          <p14:tracePt t="4406" x="5402263" y="2697163"/>
          <p14:tracePt t="4423" x="5375275" y="2679700"/>
          <p14:tracePt t="4440" x="5340350" y="2652713"/>
          <p14:tracePt t="4456" x="5313363" y="2643188"/>
          <p14:tracePt t="4473" x="5303838" y="2625725"/>
          <p14:tracePt t="4490" x="5268913" y="2598738"/>
          <p14:tracePt t="4506" x="5251450" y="2581275"/>
          <p14:tracePt t="4523" x="5232400" y="2571750"/>
          <p14:tracePt t="4540" x="5197475" y="2562225"/>
          <p14:tracePt t="4556" x="5180013" y="2562225"/>
          <p14:tracePt t="4573" x="5133975" y="2554288"/>
          <p14:tracePt t="4590" x="5126038" y="2554288"/>
          <p14:tracePt t="4607" x="5116513" y="2554288"/>
          <p14:tracePt t="4623" x="5099050" y="2554288"/>
          <p14:tracePt t="4646" x="5099050" y="2562225"/>
          <p14:tracePt t="4658" x="5089525" y="2562225"/>
          <p14:tracePt t="4673" x="5089525" y="2581275"/>
          <p14:tracePt t="4695" x="5089525" y="2598738"/>
          <p14:tracePt t="4708" x="5081588" y="2608263"/>
          <p14:tracePt t="4723" x="5081588" y="2616200"/>
          <p14:tracePt t="4740" x="5081588" y="2633663"/>
          <p14:tracePt t="4756" x="5081588" y="2652713"/>
          <p14:tracePt t="4773" x="5081588" y="2679700"/>
          <p14:tracePt t="4790" x="5081588" y="2697163"/>
          <p14:tracePt t="4806" x="5108575" y="2724150"/>
          <p14:tracePt t="4823" x="5116513" y="2732088"/>
          <p14:tracePt t="4840" x="5143500" y="2751138"/>
          <p14:tracePt t="4857" x="5205413" y="2768600"/>
          <p14:tracePt t="4873" x="5241925" y="2776538"/>
          <p14:tracePt t="4890" x="5286375" y="2786063"/>
          <p14:tracePt t="4906" x="5375275" y="2795588"/>
          <p14:tracePt t="4923" x="5411788" y="2795588"/>
          <p14:tracePt t="4940" x="5446713" y="2795588"/>
          <p14:tracePt t="4956" x="5465763" y="2795588"/>
          <p14:tracePt t="4973" x="5483225" y="2795588"/>
          <p14:tracePt t="4990" x="5491163" y="2786063"/>
          <p14:tracePt t="5007" x="5510213" y="2768600"/>
          <p14:tracePt t="5023" x="5518150" y="2759075"/>
          <p14:tracePt t="5040" x="5518150" y="2751138"/>
          <p14:tracePt t="5057" x="5518150" y="2741613"/>
          <p14:tracePt t="5073" x="5518150" y="2732088"/>
          <p14:tracePt t="5090" x="5537200" y="2687638"/>
          <p14:tracePt t="5106" x="5537200" y="2679700"/>
          <p14:tracePt t="5123" x="5537200" y="2670175"/>
          <p14:tracePt t="5140" x="5537200" y="2652713"/>
          <p14:tracePt t="5160" x="5545138" y="2652713"/>
          <p14:tracePt t="5198" x="5554663" y="2660650"/>
          <p14:tracePt t="5210" x="5572125" y="2670175"/>
          <p14:tracePt t="5222" x="5581650" y="2687638"/>
          <p14:tracePt t="5235" x="5589588" y="2697163"/>
          <p14:tracePt t="5246" x="5599113" y="2724150"/>
          <p14:tracePt t="5258" x="5608638" y="2741613"/>
          <p14:tracePt t="5273" x="5616575" y="2768600"/>
          <p14:tracePt t="5290" x="5616575" y="2795588"/>
          <p14:tracePt t="5306" x="5626100" y="2822575"/>
          <p14:tracePt t="5323" x="5626100" y="2874963"/>
          <p14:tracePt t="5340" x="5626100" y="2901950"/>
          <p14:tracePt t="5357" x="5626100" y="2938463"/>
          <p14:tracePt t="5373" x="5626100" y="2990850"/>
          <p14:tracePt t="5390" x="5626100" y="3027363"/>
          <p14:tracePt t="5407" x="5626100" y="3089275"/>
          <p14:tracePt t="5423" x="5626100" y="3098800"/>
          <p14:tracePt t="5440" x="5626100" y="3108325"/>
          <p14:tracePt t="5457" x="5626100" y="3116263"/>
          <p14:tracePt t="5515" x="5643563" y="3116263"/>
          <p14:tracePt t="5529" x="5661025" y="3116263"/>
          <p14:tracePt t="5540" x="5688013" y="3116263"/>
          <p14:tracePt t="5553" x="5705475" y="3116263"/>
          <p14:tracePt t="5565" x="5724525" y="3116263"/>
          <p14:tracePt t="5578" x="5741988" y="3116263"/>
          <p14:tracePt t="5590" x="5776913" y="3098800"/>
          <p14:tracePt t="5909" x="5776913" y="3108325"/>
          <p14:tracePt t="5920" x="5768975" y="3152775"/>
          <p14:tracePt t="5932" x="5768975" y="3187700"/>
          <p14:tracePt t="5945" x="5768975" y="3232150"/>
          <p14:tracePt t="5958" x="5776913" y="3313113"/>
          <p14:tracePt t="5973" x="5795963" y="3384550"/>
          <p14:tracePt t="5990" x="5840413" y="3473450"/>
          <p14:tracePt t="6007" x="5911850" y="3643313"/>
          <p14:tracePt t="6024" x="5946775" y="3724275"/>
          <p14:tracePt t="6040" x="5991225" y="3786188"/>
          <p14:tracePt t="6057" x="6072188" y="3911600"/>
          <p14:tracePt t="6073" x="6108700" y="3956050"/>
          <p14:tracePt t="6090" x="6126163" y="3973513"/>
          <p14:tracePt t="6107" x="6161088" y="3990975"/>
          <p14:tracePt t="6123" x="6170613" y="3990975"/>
          <p14:tracePt t="6178" x="6180138" y="3990975"/>
          <p14:tracePt t="6227" x="6188075" y="3990975"/>
          <p14:tracePt t="6251" x="6197600" y="3983038"/>
          <p14:tracePt t="6263" x="6205538" y="3965575"/>
          <p14:tracePt t="6275" x="6215063" y="3956050"/>
          <p14:tracePt t="6288" x="6224588" y="3946525"/>
          <p14:tracePt t="6300" x="6232525" y="3929063"/>
          <p14:tracePt t="6313" x="6242050" y="3919538"/>
          <p14:tracePt t="6325" x="6242050" y="3902075"/>
          <p14:tracePt t="6340" x="6242050" y="3894138"/>
          <p14:tracePt t="6362" x="6242050" y="3875088"/>
          <p14:tracePt t="6373" x="6242050" y="3857625"/>
          <p14:tracePt t="6390" x="6242050" y="3830638"/>
          <p14:tracePt t="6407" x="6242050" y="3813175"/>
          <p14:tracePt t="6424" x="6242050" y="3776663"/>
          <p14:tracePt t="6440" x="6242050" y="3759200"/>
          <p14:tracePt t="6457" x="6242050" y="3751263"/>
          <p14:tracePt t="6474" x="6242050" y="3741738"/>
          <p14:tracePt t="6490" x="6242050" y="3732213"/>
          <p14:tracePt t="6507" x="6242050" y="3714750"/>
          <p14:tracePt t="6524" x="6251575" y="3687763"/>
          <p14:tracePt t="6540" x="6251575" y="3660775"/>
          <p14:tracePt t="6557" x="6251575" y="3652838"/>
          <p14:tracePt t="6574" x="6251575" y="3633788"/>
          <p14:tracePt t="6590" x="6251575" y="3625850"/>
          <p14:tracePt t="6607" x="6251575" y="3598863"/>
          <p14:tracePt t="6624" x="6251575" y="3581400"/>
          <p14:tracePt t="6640" x="6251575" y="3562350"/>
          <p14:tracePt t="6657" x="6251575" y="3527425"/>
          <p14:tracePt t="6674" x="6251575" y="3509963"/>
          <p14:tracePt t="6690" x="6251575" y="3500438"/>
          <p14:tracePt t="6707" x="6251575" y="3490913"/>
          <p14:tracePt t="6724" x="6251575" y="3482975"/>
          <p14:tracePt t="6740" x="6251575" y="3473450"/>
          <p14:tracePt t="6757" x="6242050" y="3455988"/>
          <p14:tracePt t="6774" x="6232525" y="3446463"/>
          <p14:tracePt t="6790" x="6224588" y="3438525"/>
          <p14:tracePt t="6807" x="6215063" y="3438525"/>
          <p14:tracePt t="6824" x="6205538" y="3438525"/>
          <p14:tracePt t="6840" x="6180138" y="3438525"/>
          <p14:tracePt t="6857" x="6153150" y="3438525"/>
          <p14:tracePt t="6874" x="6099175" y="3438525"/>
          <p14:tracePt t="6890" x="6010275" y="3438525"/>
          <p14:tracePt t="6907" x="5991225" y="3438525"/>
          <p14:tracePt t="6924" x="5983288" y="3438525"/>
          <p14:tracePt t="6941" x="5973763" y="3446463"/>
          <p14:tracePt t="6957" x="5965825" y="3446463"/>
          <p14:tracePt t="6974" x="5956300" y="3465513"/>
          <p14:tracePt t="6990" x="5929313" y="3490913"/>
          <p14:tracePt t="7007" x="5919788" y="3517900"/>
          <p14:tracePt t="7024" x="5902325" y="3554413"/>
          <p14:tracePt t="7040" x="5902325" y="3571875"/>
          <p14:tracePt t="7057" x="5894388" y="3589338"/>
          <p14:tracePt t="7074" x="5894388" y="3643313"/>
          <p14:tracePt t="7090" x="5894388" y="3670300"/>
          <p14:tracePt t="7107" x="5894388" y="3705225"/>
          <p14:tracePt t="7124" x="5894388" y="3786188"/>
          <p14:tracePt t="7141" x="5919788" y="3830638"/>
          <p14:tracePt t="7157" x="5973763" y="3911600"/>
          <p14:tracePt t="7174" x="6000750" y="3946525"/>
          <p14:tracePt t="7191" x="6037263" y="3983038"/>
          <p14:tracePt t="7207" x="6108700" y="4010025"/>
          <p14:tracePt t="7224" x="6143625" y="4027488"/>
          <p14:tracePt t="7240" x="6197600" y="4027488"/>
          <p14:tracePt t="7257" x="6259513" y="4027488"/>
          <p14:tracePt t="7274" x="6296025" y="4027488"/>
          <p14:tracePt t="7290" x="6340475" y="4017963"/>
          <p14:tracePt t="7307" x="6419850" y="3973513"/>
          <p14:tracePt t="7324" x="6483350" y="3929063"/>
          <p14:tracePt t="7340" x="6527800" y="3894138"/>
          <p14:tracePt t="7357" x="6599238" y="3830638"/>
          <p14:tracePt t="7374" x="6634163" y="3803650"/>
          <p14:tracePt t="7391" x="6670675" y="3751263"/>
          <p14:tracePt t="7407" x="6697663" y="3724275"/>
          <p14:tracePt t="7424" x="6715125" y="3687763"/>
          <p14:tracePt t="7440" x="6759575" y="3608388"/>
          <p14:tracePt t="7457" x="6796088" y="3571875"/>
          <p14:tracePt t="7474" x="6831013" y="3527425"/>
          <p14:tracePt t="7490" x="6919913" y="3429000"/>
          <p14:tracePt t="7507" x="6965950" y="3367088"/>
          <p14:tracePt t="7524" x="7010400" y="3313113"/>
          <p14:tracePt t="7540" x="7045325" y="3259138"/>
          <p14:tracePt t="7562" x="7045325" y="3251200"/>
          <p14:tracePt t="7574" x="7054850" y="3251200"/>
          <p14:tracePt t="7954" x="7062788" y="3251200"/>
          <p14:tracePt t="7967" x="7062788" y="3241675"/>
          <p14:tracePt t="7981" x="7081838" y="3241675"/>
          <p14:tracePt t="7990" x="7116763" y="3224213"/>
          <p14:tracePt t="8003" x="7188200" y="3197225"/>
          <p14:tracePt t="8014" x="7277100" y="3170238"/>
          <p14:tracePt t="8027" x="7375525" y="3125788"/>
          <p14:tracePt t="8041" x="7446963" y="3108325"/>
          <p14:tracePt t="8058" x="7518400" y="3089275"/>
          <p14:tracePt t="8074" x="7554913" y="3081338"/>
          <p14:tracePt t="8091" x="7589838" y="3081338"/>
          <p14:tracePt t="8107" x="7616825" y="3081338"/>
          <p14:tracePt t="8124" x="7626350" y="3081338"/>
          <p14:tracePt t="8141" x="7661275" y="3125788"/>
          <p14:tracePt t="8157" x="7680325" y="3160713"/>
          <p14:tracePt t="8174" x="7688263" y="3197225"/>
          <p14:tracePt t="8191" x="7705725" y="3276600"/>
          <p14:tracePt t="8208" x="7715250" y="3313113"/>
          <p14:tracePt t="8224" x="7742238" y="3402013"/>
          <p14:tracePt t="8241" x="7742238" y="3438525"/>
          <p14:tracePt t="8257" x="7751763" y="3465513"/>
          <p14:tracePt t="8274" x="7759700" y="3517900"/>
          <p14:tracePt t="8291" x="7769225" y="3544888"/>
          <p14:tracePt t="8308" x="7769225" y="3562350"/>
          <p14:tracePt t="8324" x="7786688" y="3616325"/>
          <p14:tracePt t="8341" x="7786688" y="3625850"/>
          <p14:tracePt t="8357" x="7796213" y="3643313"/>
          <p14:tracePt t="8374" x="7813675" y="3660775"/>
          <p14:tracePt t="8391" x="7823200" y="3670300"/>
          <p14:tracePt t="8407" x="7840663" y="3679825"/>
          <p14:tracePt t="8424" x="7858125" y="3679825"/>
          <p14:tracePt t="8441" x="7875588" y="3687763"/>
          <p14:tracePt t="8457" x="7902575" y="3687763"/>
          <p14:tracePt t="8474" x="7920038" y="3687763"/>
          <p14:tracePt t="8491" x="7939088" y="3670300"/>
          <p14:tracePt t="8508" x="7966075" y="3625850"/>
          <p14:tracePt t="8524" x="7966075" y="3598863"/>
          <p14:tracePt t="8541" x="7966075" y="3571875"/>
          <p14:tracePt t="8557" x="7956550" y="3536950"/>
          <p14:tracePt t="8574" x="7947025" y="3517900"/>
          <p14:tracePt t="8591" x="7920038" y="3500438"/>
          <p14:tracePt t="8608" x="7885113" y="3473450"/>
          <p14:tracePt t="8624" x="7848600" y="3455988"/>
          <p14:tracePt t="8641" x="7777163" y="3446463"/>
          <p14:tracePt t="8657" x="7715250" y="3438525"/>
          <p14:tracePt t="8674" x="7653338" y="3438525"/>
          <p14:tracePt t="8691" x="7554913" y="3438525"/>
          <p14:tracePt t="8708" x="7500938" y="3438525"/>
          <p14:tracePt t="8724" x="7473950" y="3438525"/>
          <p14:tracePt t="8741" x="7402513" y="3455988"/>
          <p14:tracePt t="8757" x="7358063" y="3482975"/>
          <p14:tracePt t="8774" x="7323138" y="3509963"/>
          <p14:tracePt t="8791" x="7259638" y="3562350"/>
          <p14:tracePt t="8808" x="7242175" y="3581400"/>
          <p14:tracePt t="8824" x="7205663" y="3625850"/>
          <p14:tracePt t="8841" x="7197725" y="3643313"/>
          <p14:tracePt t="8858" x="7188200" y="3670300"/>
          <p14:tracePt t="8874" x="7180263" y="3724275"/>
          <p14:tracePt t="8891" x="7170738" y="3741738"/>
          <p14:tracePt t="8908" x="7170738" y="3759200"/>
          <p14:tracePt t="8924" x="7170738" y="3776663"/>
          <p14:tracePt t="31600" x="7161213" y="3786188"/>
          <p14:tracePt t="31612" x="7153275" y="3786188"/>
          <p14:tracePt t="31624" x="7143750" y="3786188"/>
          <p14:tracePt t="31653" x="7126288" y="3786188"/>
          <p14:tracePt t="31663" x="7116763" y="3786188"/>
          <p14:tracePt t="31686" x="7108825" y="3776663"/>
          <p14:tracePt t="31698" x="7099300" y="3759200"/>
          <p14:tracePt t="31711" x="7099300" y="3732213"/>
          <p14:tracePt t="31723" x="7099300" y="3687763"/>
          <p14:tracePt t="31735" x="7099300" y="3652838"/>
          <p14:tracePt t="31748" x="7099300" y="3608388"/>
          <p14:tracePt t="31765" x="7099300" y="3581400"/>
          <p14:tracePt t="31781" x="7099300" y="3544888"/>
          <p14:tracePt t="31798" x="7099300" y="3490913"/>
          <p14:tracePt t="31815" x="7089775" y="3473450"/>
          <p14:tracePt t="31831" x="7089775" y="3455988"/>
          <p14:tracePt t="31848" x="7081838" y="3402013"/>
          <p14:tracePt t="31865" x="7081838" y="3394075"/>
          <p14:tracePt t="31882" x="7072313" y="3367088"/>
          <p14:tracePt t="31898" x="7072313" y="3357563"/>
          <p14:tracePt t="31915" x="7072313" y="3348038"/>
          <p14:tracePt t="31931" x="7072313" y="3330575"/>
          <p14:tracePt t="31948" x="7072313" y="3322638"/>
          <p14:tracePt t="31965" x="7072313" y="3313113"/>
          <p14:tracePt t="31981" x="7072313" y="3303588"/>
          <p14:tracePt t="31998" x="7072313" y="3295650"/>
          <p14:tracePt t="32015" x="7062788" y="3276600"/>
          <p14:tracePt t="32032" x="7045325" y="3259138"/>
          <p14:tracePt t="32048" x="7018338" y="3241675"/>
          <p14:tracePt t="32065" x="7000875" y="3232150"/>
          <p14:tracePt t="32082" x="6946900" y="3232150"/>
          <p14:tracePt t="32098" x="6919913" y="3232150"/>
          <p14:tracePt t="32115" x="6894513" y="3232150"/>
          <p14:tracePt t="32131" x="6858000" y="3251200"/>
          <p14:tracePt t="32148" x="6858000" y="3259138"/>
          <p14:tracePt t="32165" x="6848475" y="3268663"/>
          <p14:tracePt t="32181" x="6831013" y="3303588"/>
          <p14:tracePt t="32198" x="6831013" y="3330575"/>
          <p14:tracePt t="32215" x="6831013" y="3394075"/>
          <p14:tracePt t="32231" x="6831013" y="3429000"/>
          <p14:tracePt t="32248" x="6831013" y="3465513"/>
          <p14:tracePt t="32265" x="6831013" y="3544888"/>
          <p14:tracePt t="32282" x="6831013" y="3581400"/>
          <p14:tracePt t="32298" x="6831013" y="3608388"/>
          <p14:tracePt t="32315" x="6831013" y="3670300"/>
          <p14:tracePt t="32332" x="6831013" y="3714750"/>
          <p14:tracePt t="32348" x="6831013" y="3759200"/>
          <p14:tracePt t="32365" x="6823075" y="3786188"/>
          <p14:tracePt t="32381" x="6813550" y="3803650"/>
          <p14:tracePt t="32398" x="6796088" y="3848100"/>
          <p14:tracePt t="32415" x="6769100" y="3875088"/>
          <p14:tracePt t="32432" x="6751638" y="3911600"/>
          <p14:tracePt t="32449" x="6688138" y="3983038"/>
          <p14:tracePt t="32466" x="6653213" y="4010025"/>
          <p14:tracePt t="32482" x="6626225" y="4027488"/>
          <p14:tracePt t="32498" x="6572250" y="4071938"/>
          <p14:tracePt t="32515" x="6554788" y="4089400"/>
          <p14:tracePt t="32532" x="6500813" y="4125913"/>
          <p14:tracePt t="32548" x="6473825" y="4152900"/>
          <p14:tracePt t="32565" x="6456363" y="4179888"/>
          <p14:tracePt t="32582" x="6419850" y="4214813"/>
          <p14:tracePt t="32789" x="6411913" y="4214813"/>
          <p14:tracePt t="32813" x="6394450" y="4214813"/>
          <p14:tracePt t="32826" x="6375400" y="4214813"/>
          <p14:tracePt t="32838" x="6357938" y="4214813"/>
          <p14:tracePt t="32851" x="6340475" y="4205288"/>
          <p14:tracePt t="32862" x="6313488" y="4197350"/>
          <p14:tracePt t="32874" x="6303963" y="4187825"/>
          <p14:tracePt t="32886" x="6286500" y="4179888"/>
          <p14:tracePt t="32898" x="6286500" y="4152900"/>
          <p14:tracePt t="32915" x="6276975" y="4133850"/>
          <p14:tracePt t="32932" x="6259513" y="4116388"/>
          <p14:tracePt t="32948" x="6259513" y="4098925"/>
          <p14:tracePt t="32965" x="6251575" y="4089400"/>
          <p14:tracePt t="33034" x="6242050" y="4089400"/>
          <p14:tracePt t="33046" x="6232525" y="4089400"/>
          <p14:tracePt t="33070" x="6224588" y="4098925"/>
          <p14:tracePt t="33083" x="6215063" y="4108450"/>
          <p14:tracePt t="33095" x="6205538" y="4116388"/>
          <p14:tracePt t="33107" x="6197600" y="4125913"/>
          <p14:tracePt t="33120" x="6188075" y="4133850"/>
          <p14:tracePt t="33132" x="6180138" y="4143375"/>
          <p14:tracePt t="33148" x="6170613" y="4143375"/>
          <p14:tracePt t="33165" x="6170613" y="4152900"/>
          <p14:tracePt t="33182" x="6161088" y="4152900"/>
          <p14:tracePt t="33279" x="6188075" y="4152900"/>
          <p14:tracePt t="33291" x="6197600" y="4152900"/>
          <p14:tracePt t="33304" x="6205538" y="4152900"/>
          <p14:tracePt t="33315" x="6215063" y="4152900"/>
          <p14:tracePt t="33339" x="6224588" y="4152900"/>
          <p14:tracePt t="33353" x="6232525" y="4152900"/>
          <p14:tracePt t="33365" x="6232525" y="4143375"/>
          <p14:tracePt t="33382" x="6242050" y="4143375"/>
          <p14:tracePt t="33399" x="6251575" y="4133850"/>
          <p14:tracePt t="33415" x="6276975" y="4116388"/>
          <p14:tracePt t="33432" x="6286500" y="4116388"/>
          <p14:tracePt t="33448" x="6296025" y="4108450"/>
          <p14:tracePt t="33500" x="6296025" y="4098925"/>
          <p14:tracePt t="33524" x="6296025" y="4089400"/>
          <p14:tracePt t="33573" x="6296025" y="4081463"/>
          <p14:tracePt t="33597" x="6296025" y="4071938"/>
          <p14:tracePt t="33610" x="6296025" y="4062413"/>
          <p14:tracePt t="33622" x="6286500" y="4054475"/>
          <p14:tracePt t="33647" x="6276975" y="4044950"/>
          <p14:tracePt t="33658" x="6276975" y="4037013"/>
          <p14:tracePt t="33682" x="6269038" y="4037013"/>
          <p14:tracePt t="33695" x="6269038" y="4027488"/>
          <p14:tracePt t="33707" x="6259513" y="4027488"/>
          <p14:tracePt t="33720" x="6251575" y="4027488"/>
          <p14:tracePt t="33733" x="6242050" y="4017963"/>
          <p14:tracePt t="33758" x="6232525" y="4010025"/>
          <p14:tracePt t="33769" x="6224588" y="4010025"/>
          <p14:tracePt t="33782" x="6215063" y="4010025"/>
          <p14:tracePt t="33806" x="6205538" y="4010025"/>
          <p14:tracePt t="33817" x="6197600" y="4010025"/>
          <p14:tracePt t="33854" x="6188075" y="4010025"/>
          <p14:tracePt t="33916" x="6188075" y="4017963"/>
          <p14:tracePt t="33929" x="6180138" y="4017963"/>
          <p14:tracePt t="33940" x="6170613" y="4027488"/>
          <p14:tracePt t="33953" x="6170613" y="4044950"/>
          <p14:tracePt t="33966" x="6170613" y="4054475"/>
          <p14:tracePt t="33982" x="6161088" y="4071938"/>
          <p14:tracePt t="33999" x="6153150" y="4071938"/>
          <p14:tracePt t="34015" x="6153150" y="4089400"/>
          <p14:tracePt t="34038" x="6143625" y="4089400"/>
          <p14:tracePt t="34100" x="6134100" y="4089400"/>
          <p14:tracePt t="34112" x="6126163" y="4089400"/>
          <p14:tracePt t="34137" x="6116638" y="4081463"/>
          <p14:tracePt t="34149" x="6108700" y="4062413"/>
          <p14:tracePt t="34161" x="6108700" y="4054475"/>
          <p14:tracePt t="34176" x="6099175" y="4037013"/>
          <p14:tracePt t="34185" x="6099175" y="4027488"/>
          <p14:tracePt t="34199" x="6089650" y="4010025"/>
          <p14:tracePt t="34215" x="6089650" y="3990975"/>
          <p14:tracePt t="34232" x="6081713" y="3973513"/>
          <p14:tracePt t="34249" x="6072188" y="3965575"/>
          <p14:tracePt t="34265" x="6062663" y="3965575"/>
          <p14:tracePt t="34307" x="6054725" y="3965575"/>
          <p14:tracePt t="34320" x="6045200" y="3965575"/>
          <p14:tracePt t="34344" x="6037263" y="3965575"/>
          <p14:tracePt t="34357" x="6037263" y="3973513"/>
          <p14:tracePt t="34370" x="6037263" y="3983038"/>
          <p14:tracePt t="34382" x="6027738" y="3990975"/>
          <p14:tracePt t="34393" x="6018213" y="4010025"/>
          <p14:tracePt t="34406" x="6010275" y="4017963"/>
          <p14:tracePt t="34418" x="5991225" y="4044950"/>
          <p14:tracePt t="34432" x="5983288" y="4071938"/>
          <p14:tracePt t="34449" x="5983288" y="4089400"/>
          <p14:tracePt t="34465" x="5983288" y="4108450"/>
          <p14:tracePt t="34482" x="5983288" y="4143375"/>
          <p14:tracePt t="34499" x="5983288" y="4152900"/>
          <p14:tracePt t="34515" x="5983288" y="4160838"/>
          <p14:tracePt t="34532" x="5983288" y="4179888"/>
          <p14:tracePt t="34549" x="5991225" y="4187825"/>
          <p14:tracePt t="34565" x="6037263" y="4197350"/>
          <p14:tracePt t="34582" x="6062663" y="4197350"/>
          <p14:tracePt t="34599" x="6089650" y="4197350"/>
          <p14:tracePt t="34616" x="6134100" y="4197350"/>
          <p14:tracePt t="34632" x="6161088" y="4197350"/>
          <p14:tracePt t="34651" x="6170613" y="4197350"/>
          <p14:tracePt t="34666" x="6180138" y="4197350"/>
          <p14:tracePt t="34682" x="6188075" y="4197350"/>
          <p14:tracePt t="34700" x="6197600" y="4197350"/>
          <p14:tracePt t="34715" x="6215063" y="4197350"/>
          <p14:tracePt t="34732" x="6224588" y="4197350"/>
          <p14:tracePt t="34749" x="6242050" y="4197350"/>
          <p14:tracePt t="34766" x="6251575" y="4197350"/>
          <p14:tracePt t="34782" x="6259513" y="4197350"/>
          <p14:tracePt t="34799" x="6286500" y="4197350"/>
          <p14:tracePt t="34816" x="6303963" y="4197350"/>
          <p14:tracePt t="34832" x="6323013" y="4197350"/>
          <p14:tracePt t="34849" x="6330950" y="4205288"/>
          <p14:tracePt t="34866" x="6348413" y="4214813"/>
          <p14:tracePt t="34882" x="6348413" y="4232275"/>
          <p14:tracePt t="34899" x="6357938" y="4251325"/>
          <p14:tracePt t="34916" x="6367463" y="4259263"/>
          <p14:tracePt t="34933" x="6367463" y="4276725"/>
          <p14:tracePt t="34949" x="6367463" y="4286250"/>
          <p14:tracePt t="34970" x="6367463" y="4303713"/>
          <p14:tracePt t="34982" x="6367463" y="4322763"/>
          <p14:tracePt t="34999" x="6367463" y="4330700"/>
          <p14:tracePt t="35016" x="6357938" y="4348163"/>
          <p14:tracePt t="35032" x="6340475" y="4384675"/>
          <p14:tracePt t="35049" x="6330950" y="4402138"/>
          <p14:tracePt t="35066" x="6303963" y="4411663"/>
          <p14:tracePt t="35083" x="6276975" y="4438650"/>
          <p14:tracePt t="35099" x="6259513" y="4446588"/>
          <p14:tracePt t="35116" x="6251575" y="4446588"/>
          <p14:tracePt t="35239" x="6269038" y="4446588"/>
          <p14:tracePt t="35252" x="6296025" y="4446588"/>
          <p14:tracePt t="35264" x="6313488" y="4446588"/>
          <p14:tracePt t="35276" x="6340475" y="4446588"/>
          <p14:tracePt t="35287" x="6357938" y="4438650"/>
          <p14:tracePt t="35300" x="6375400" y="4438650"/>
          <p14:tracePt t="35316" x="6402388" y="4438650"/>
          <p14:tracePt t="35332" x="6411913" y="4429125"/>
          <p14:tracePt t="35349" x="6419850" y="4419600"/>
          <p14:tracePt t="35366" x="6419850" y="4411663"/>
          <p14:tracePt t="35382" x="6419850" y="4402138"/>
          <p14:tracePt t="35399" x="6419850" y="4394200"/>
          <p14:tracePt t="35416" x="6419850" y="4384675"/>
          <p14:tracePt t="35432" x="6419850" y="4375150"/>
          <p14:tracePt t="35449" x="6419850" y="4367213"/>
          <p14:tracePt t="35466" x="6419850" y="4348163"/>
          <p14:tracePt t="35482" x="6419850" y="4340225"/>
          <p14:tracePt t="35499" x="6419850" y="4322763"/>
          <p14:tracePt t="35516" x="6411913" y="4313238"/>
          <p14:tracePt t="35533" x="6402388" y="4276725"/>
          <p14:tracePt t="35549" x="6402388" y="4268788"/>
          <p14:tracePt t="35566" x="6402388" y="4251325"/>
          <p14:tracePt t="35582" x="6394450" y="4205288"/>
          <p14:tracePt t="35599" x="6394450" y="4197350"/>
          <p14:tracePt t="35616" x="6384925" y="4179888"/>
          <p14:tracePt t="35632" x="6367463" y="4160838"/>
          <p14:tracePt t="35649" x="6357938" y="4133850"/>
          <p14:tracePt t="35666" x="6348413" y="4125913"/>
          <p14:tracePt t="35683" x="6340475" y="4089400"/>
          <p14:tracePt t="35699" x="6330950" y="4081463"/>
          <p14:tracePt t="35716" x="6323013" y="4062413"/>
          <p14:tracePt t="35733" x="6303963" y="4044950"/>
          <p14:tracePt t="35749" x="6286500" y="4037013"/>
          <p14:tracePt t="35766" x="6286500" y="4027488"/>
          <p14:tracePt t="35766" x="6276975" y="4027488"/>
          <p14:tracePt t="35783" x="6269038" y="4027488"/>
          <p14:tracePt t="35799" x="6259513" y="4027488"/>
          <p14:tracePt t="35816" x="6251575" y="4027488"/>
          <p14:tracePt t="35833" x="6242050" y="4027488"/>
          <p14:tracePt t="35849" x="6232525" y="4027488"/>
          <p14:tracePt t="35866" x="6215063" y="4027488"/>
          <p14:tracePt t="35883" x="6205538" y="4027488"/>
          <p14:tracePt t="35900" x="6197600" y="4027488"/>
          <p14:tracePt t="35916" x="6188075" y="4027488"/>
          <p14:tracePt t="35937" x="6180138" y="4027488"/>
          <p14:tracePt t="35962" x="6170613" y="4027488"/>
          <p14:tracePt t="35987" x="6170613" y="4037013"/>
          <p14:tracePt t="35998" x="6153150" y="4044950"/>
          <p14:tracePt t="36010" x="6153150" y="4054475"/>
          <p14:tracePt t="36023" x="6134100" y="4062413"/>
          <p14:tracePt t="36036" x="6134100" y="4071938"/>
          <p14:tracePt t="36049" x="6126163" y="4071938"/>
          <p14:tracePt t="36066" x="6116638" y="4089400"/>
          <p14:tracePt t="36095" x="6108700" y="4089400"/>
          <p14:tracePt t="36146" x="6099175" y="4089400"/>
          <p14:tracePt t="36170" x="6089650" y="4081463"/>
          <p14:tracePt t="36186" x="6081713" y="4081463"/>
          <p14:tracePt t="36196" x="6081713" y="4071938"/>
          <p14:tracePt t="36207" x="6072188" y="4062413"/>
          <p14:tracePt t="36219" x="6062663" y="4054475"/>
          <p14:tracePt t="36233" x="6062663" y="4037013"/>
          <p14:tracePt t="36249" x="6062663" y="4027488"/>
          <p14:tracePt t="36266" x="6062663" y="4017963"/>
          <p14:tracePt t="36283" x="6054725" y="4000500"/>
          <p14:tracePt t="36299" x="6045200" y="3990975"/>
          <p14:tracePt t="36316" x="6037263" y="3983038"/>
          <p14:tracePt t="36333" x="6027738" y="3983038"/>
          <p14:tracePt t="36365" x="6018213" y="3983038"/>
          <p14:tracePt t="36391" x="6010275" y="3983038"/>
          <p14:tracePt t="36416" x="6010275" y="3990975"/>
          <p14:tracePt t="36464" x="6010275" y="4000500"/>
          <p14:tracePt t="36490" x="6010275" y="4010025"/>
          <p14:tracePt t="36500" x="6000750" y="4017963"/>
          <p14:tracePt t="36513" x="6000750" y="4037013"/>
          <p14:tracePt t="36526" x="6000750" y="4044950"/>
          <p14:tracePt t="36537" x="5991225" y="4054475"/>
          <p14:tracePt t="36550" x="5991225" y="4062413"/>
          <p14:tracePt t="36566" x="5991225" y="4071938"/>
          <p14:tracePt t="36583" x="5991225" y="4081463"/>
          <p14:tracePt t="36599" x="5991225" y="4098925"/>
          <p14:tracePt t="36616" x="5991225" y="4108450"/>
          <p14:tracePt t="36635" x="5991225" y="4116388"/>
          <p14:tracePt t="36659" x="6000750" y="4125913"/>
          <p14:tracePt t="36687" x="6010275" y="4133850"/>
          <p14:tracePt t="36709" x="6010275" y="4143375"/>
          <p14:tracePt t="36722" x="6018213" y="4152900"/>
          <p14:tracePt t="36734" x="6027738" y="4152900"/>
          <p14:tracePt t="36746" x="6027738" y="4160838"/>
          <p14:tracePt t="36770" x="6027738" y="4179888"/>
          <p14:tracePt t="36795" x="6027738" y="4187825"/>
          <p14:tracePt t="36807" x="6027738" y="4197350"/>
          <p14:tracePt t="36819" x="6027738" y="4205288"/>
          <p14:tracePt t="36832" x="6027738" y="4214813"/>
          <p14:tracePt t="36844" x="6037263" y="4224338"/>
          <p14:tracePt t="36857" x="6037263" y="4232275"/>
          <p14:tracePt t="36868" x="6045200" y="4232275"/>
          <p14:tracePt t="36883" x="6054725" y="4241800"/>
          <p14:tracePt t="36900" x="6062663" y="4241800"/>
          <p14:tracePt t="36918" x="6081713" y="4241800"/>
          <p14:tracePt t="36942" x="6099175" y="4241800"/>
          <p14:tracePt t="36966" x="6108700" y="4241800"/>
          <p14:tracePt t="37028" x="6116638" y="4251325"/>
          <p14:tracePt t="37052" x="6116638" y="4259263"/>
          <p14:tracePt t="37077" x="6116638" y="4268788"/>
          <p14:tracePt t="37102" x="6116638" y="4276725"/>
          <p14:tracePt t="37113" x="6116638" y="4286250"/>
          <p14:tracePt t="37138" x="6116638" y="4295775"/>
          <p14:tracePt t="37151" x="6116638" y="4303713"/>
          <p14:tracePt t="37163" x="6116638" y="4313238"/>
          <p14:tracePt t="37175" x="6116638" y="4322763"/>
          <p14:tracePt t="37616" x="6134100" y="4303713"/>
          <p14:tracePt t="37627" x="6153150" y="4295775"/>
          <p14:tracePt t="37640" x="6170613" y="4286250"/>
          <p14:tracePt t="37653" x="6188075" y="4276725"/>
          <p14:tracePt t="37666" x="6205538" y="4268788"/>
          <p14:tracePt t="37683" x="6215063" y="4259263"/>
          <p14:tracePt t="37700" x="6232525" y="4251325"/>
          <p14:tracePt t="37738" x="6232525" y="4241800"/>
          <p14:tracePt t="37775" x="6232525" y="4232275"/>
          <p14:tracePt t="37787" x="6232525" y="4224338"/>
          <p14:tracePt t="37800" x="6232525" y="4214813"/>
          <p14:tracePt t="37813" x="6232525" y="4187825"/>
          <p14:tracePt t="37824" x="6232525" y="4170363"/>
          <p14:tracePt t="37836" x="6232525" y="4160838"/>
          <p14:tracePt t="37850" x="6232525" y="4152900"/>
          <p14:tracePt t="37866" x="6232525" y="4143375"/>
          <p14:tracePt t="37883" x="6232525" y="4133850"/>
          <p14:tracePt t="37910" x="6232525" y="4125913"/>
          <p14:tracePt t="37922" x="6224588" y="4125913"/>
          <p14:tracePt t="37947" x="6215063" y="4125913"/>
          <p14:tracePt t="37959" x="6205538" y="4125913"/>
          <p14:tracePt t="37971" x="6197600" y="4125913"/>
          <p14:tracePt t="37996" x="6188075" y="4125913"/>
          <p14:tracePt t="38009" x="6180138" y="4125913"/>
          <p14:tracePt t="38033" x="6180138" y="4133850"/>
          <p14:tracePt t="38044" x="6180138" y="4143375"/>
          <p14:tracePt t="38070" x="6180138" y="4152900"/>
          <p14:tracePt t="38093" x="6180138" y="4160838"/>
          <p14:tracePt t="38118" x="6180138" y="4179888"/>
          <p14:tracePt t="38131" x="6188075" y="4197350"/>
          <p14:tracePt t="38141" x="6188075" y="4205288"/>
          <p14:tracePt t="38155" x="6188075" y="4224338"/>
          <p14:tracePt t="38167" x="6197600" y="4224338"/>
          <p14:tracePt t="38184" x="6205538" y="4232275"/>
          <p14:tracePt t="38206" x="6215063" y="4232275"/>
          <p14:tracePt t="38229" x="6232525" y="4232275"/>
          <p14:tracePt t="38252" x="6242050" y="4232275"/>
          <p14:tracePt t="38266" x="6251575" y="4232275"/>
          <p14:tracePt t="38278" x="6259513" y="4232275"/>
          <p14:tracePt t="38289" x="6269038" y="4232275"/>
          <p14:tracePt t="38338" x="6276975" y="4232275"/>
          <p14:tracePt t="38352" x="6276975" y="4224338"/>
          <p14:tracePt t="38364" x="6276975" y="4214813"/>
          <p14:tracePt t="38375" x="6276975" y="4205288"/>
          <p14:tracePt t="38401" x="6276975" y="4197350"/>
          <p14:tracePt t="38412" x="6276975" y="4187825"/>
          <p14:tracePt t="38425" x="6269038" y="4179888"/>
          <p14:tracePt t="38436" x="6259513" y="4179888"/>
          <p14:tracePt t="38450" x="6251575" y="4179888"/>
          <p14:tracePt t="38474" x="6242050" y="4179888"/>
          <p14:tracePt t="38498" x="6232525" y="4179888"/>
          <p14:tracePt t="38511" x="6224588" y="4179888"/>
          <p14:tracePt t="38522" x="6224588" y="4187825"/>
          <p14:tracePt t="38547" x="6224588" y="4205288"/>
          <p14:tracePt t="38571" x="6224588" y="4214813"/>
          <p14:tracePt t="38609" x="6224588" y="4224338"/>
          <p14:tracePt t="38707" x="6232525" y="4224338"/>
          <p14:tracePt t="38731" x="6242050" y="4224338"/>
          <p14:tracePt t="38756" x="6251575" y="4224338"/>
          <p14:tracePt t="38780" x="6251575" y="4214813"/>
          <p14:tracePt t="38842" x="6242050" y="4214813"/>
          <p14:tracePt t="38853" x="6232525" y="4214813"/>
          <p14:tracePt t="38865" x="6215063" y="4214813"/>
          <p14:tracePt t="38878" x="6188075" y="4224338"/>
          <p14:tracePt t="38890" x="6170613" y="4232275"/>
          <p14:tracePt t="38902" x="6161088" y="4241800"/>
          <p14:tracePt t="38917" x="6153150" y="4241800"/>
          <p14:tracePt t="38933" x="6143625" y="4251325"/>
          <p14:tracePt t="38965" x="6143625" y="4259263"/>
          <p14:tracePt t="39001" x="6143625" y="4268788"/>
          <p14:tracePt t="39074" x="6153150" y="4268788"/>
          <p14:tracePt t="39097" x="6153150" y="4259263"/>
          <p14:tracePt t="39123" x="6161088" y="4259263"/>
          <p14:tracePt t="39136" x="6161088" y="4251325"/>
          <p14:tracePt t="39160" x="6170613" y="4241800"/>
          <p14:tracePt t="39172" x="6170613" y="4232275"/>
          <p14:tracePt t="39196" x="6170613" y="4224338"/>
          <p14:tracePt t="39258" x="6170613" y="4214813"/>
          <p14:tracePt t="39295" x="6170613" y="4205288"/>
          <p14:tracePt t="39307" x="6170613" y="4197350"/>
          <p14:tracePt t="39381" x="6188075" y="4197350"/>
          <p14:tracePt t="39392" x="6197600" y="4187825"/>
          <p14:tracePt t="39405" x="6205538" y="4187825"/>
          <p14:tracePt t="39416" x="6224588" y="4179888"/>
          <p14:tracePt t="39442" x="6232525" y="4179888"/>
          <p14:tracePt t="39464" x="6242050" y="4170363"/>
          <p14:tracePt t="39552" x="6242050" y="4160838"/>
          <p14:tracePt t="39858" x="6242050" y="4170363"/>
          <p14:tracePt t="44697" x="6232525" y="4170363"/>
          <p14:tracePt t="44722" x="6224588" y="4170363"/>
          <p14:tracePt t="44735" x="6215063" y="4170363"/>
          <p14:tracePt t="44750" x="6205538" y="4170363"/>
          <p14:tracePt t="44760" x="6188075" y="4170363"/>
          <p14:tracePt t="44771" x="6180138" y="4179888"/>
          <p14:tracePt t="44786" x="6170613" y="4179888"/>
          <p14:tracePt t="44802" x="6161088" y="4197350"/>
          <p14:tracePt t="44819" x="6143625" y="4205288"/>
          <p14:tracePt t="44836" x="6134100" y="4232275"/>
          <p14:tracePt t="44852" x="6126163" y="4241800"/>
          <p14:tracePt t="44868" x="6126163" y="4259263"/>
          <p14:tracePt t="44885" x="6126163" y="4268788"/>
          <p14:tracePt t="44907" x="6126163" y="4276725"/>
          <p14:tracePt t="44920" x="6134100" y="4276725"/>
          <p14:tracePt t="44935" x="6143625" y="4276725"/>
          <p14:tracePt t="44952" x="6170613" y="4276725"/>
          <p14:tracePt t="44969" x="6224588" y="4268788"/>
          <p14:tracePt t="44985" x="6269038" y="4241800"/>
          <p14:tracePt t="45002" x="6276975" y="4224338"/>
          <p14:tracePt t="45019" x="6296025" y="4205288"/>
          <p14:tracePt t="45052" x="6296025" y="4197350"/>
          <p14:tracePt t="45127" x="6286500" y="4197350"/>
          <p14:tracePt t="45152" x="6276975" y="4197350"/>
          <p14:tracePt t="45189" x="6276975" y="4205288"/>
          <p14:tracePt t="45274" x="6286500" y="4214813"/>
          <p14:tracePt t="45311" x="6296025" y="4214813"/>
          <p14:tracePt t="45754" x="6286500" y="4214813"/>
          <p14:tracePt t="45826" x="6276975" y="4214813"/>
          <p14:tracePt t="45849" x="6269038" y="4214813"/>
          <p14:tracePt t="46658" x="6269038" y="4205288"/>
          <p14:tracePt t="46671" x="6269038" y="4197350"/>
          <p14:tracePt t="46683" x="6269038" y="4179888"/>
          <p14:tracePt t="46694" x="6259513" y="4160838"/>
          <p14:tracePt t="46707" x="6259513" y="4152900"/>
          <p14:tracePt t="46720" x="6251575" y="4133850"/>
          <p14:tracePt t="46736" x="6251575" y="4116388"/>
          <p14:tracePt t="46753" x="6251575" y="4108450"/>
          <p14:tracePt t="46769" x="6251575" y="4098925"/>
          <p14:tracePt t="46786" x="6251575" y="4089400"/>
          <p14:tracePt t="47430" x="6242050" y="4071938"/>
          <p14:tracePt t="47442" x="6242050" y="4062413"/>
          <p14:tracePt t="47455" x="6232525" y="4054475"/>
          <p14:tracePt t="47467" x="6232525" y="4027488"/>
          <p14:tracePt t="47480" x="6232525" y="4010025"/>
          <p14:tracePt t="47491" x="6224588" y="3983038"/>
          <p14:tracePt t="47503" x="6224588" y="3946525"/>
          <p14:tracePt t="47520" x="6215063" y="3902075"/>
          <p14:tracePt t="47536" x="6205538" y="3857625"/>
          <p14:tracePt t="47553" x="6197600" y="3741738"/>
          <p14:tracePt t="47569" x="6197600" y="3679825"/>
          <p14:tracePt t="47586" x="6197600" y="3608388"/>
          <p14:tracePt t="47603" x="6197600" y="3482975"/>
          <p14:tracePt t="47620" x="6197600" y="3446463"/>
          <p14:tracePt t="47636" x="6197600" y="3419475"/>
          <p14:tracePt t="47653" x="6197600" y="3384550"/>
          <p14:tracePt t="47670" x="6197600" y="3375025"/>
          <p14:tracePt t="47686" x="6197600" y="3367088"/>
          <p14:tracePt t="47703" x="6205538" y="3340100"/>
          <p14:tracePt t="47720" x="6205538" y="3330575"/>
          <p14:tracePt t="47736" x="6215063" y="3295650"/>
          <p14:tracePt t="47753" x="6224588" y="3286125"/>
          <p14:tracePt t="47770" x="6224588" y="3276600"/>
          <p14:tracePt t="47786" x="6224588" y="3259138"/>
          <p14:tracePt t="47803" x="6224588" y="3251200"/>
          <p14:tracePt t="47820" x="6224588" y="3241675"/>
          <p14:tracePt t="47836" x="6224588" y="3214688"/>
          <p14:tracePt t="47853" x="6224588" y="3205163"/>
          <p14:tracePt t="47870" x="6224588" y="3170238"/>
          <p14:tracePt t="47886" x="6224588" y="3160713"/>
          <p14:tracePt t="47903" x="6224588" y="3152775"/>
          <p14:tracePt t="47920" x="6224588" y="3125788"/>
          <p14:tracePt t="47936" x="6224588" y="3108325"/>
          <p14:tracePt t="47953" x="6224588" y="3089275"/>
          <p14:tracePt t="47970" x="6224588" y="3071813"/>
          <p14:tracePt t="47986" x="6224588" y="3054350"/>
          <p14:tracePt t="48003" x="6224588" y="3044825"/>
          <p14:tracePt t="48020" x="6224588" y="3036888"/>
          <p14:tracePt t="48336" x="6215063" y="3036888"/>
          <p14:tracePt t="48349" x="6205538" y="3036888"/>
          <p14:tracePt t="48361" x="6197600" y="3036888"/>
          <p14:tracePt t="48386" x="6188075" y="3036888"/>
          <p14:tracePt t="48397" x="6180138" y="3036888"/>
          <p14:tracePt t="48410" x="6170613" y="3036888"/>
          <p14:tracePt t="48422" x="6161088" y="3027363"/>
          <p14:tracePt t="48436" x="6153150" y="3009900"/>
          <p14:tracePt t="48453" x="6153150" y="2973388"/>
          <p14:tracePt t="48470" x="6153150" y="2919413"/>
          <p14:tracePt t="48487" x="6153150" y="2813050"/>
          <p14:tracePt t="48503" x="6153150" y="2732088"/>
          <p14:tracePt t="48520" x="6161088" y="2687638"/>
          <p14:tracePt t="48537" x="6170613" y="2625725"/>
          <p14:tracePt t="48553" x="6180138" y="2598738"/>
          <p14:tracePt t="48570" x="6197600" y="2554288"/>
          <p14:tracePt t="48586" x="6224588" y="2527300"/>
          <p14:tracePt t="48603" x="6251575" y="2490788"/>
          <p14:tracePt t="48620" x="6313488" y="2428875"/>
          <p14:tracePt t="48637" x="6323013" y="2411413"/>
          <p14:tracePt t="48653" x="6323013" y="2401888"/>
          <p14:tracePt t="48670" x="6330950" y="2384425"/>
          <p14:tracePt t="48802" x="6330950" y="2401888"/>
          <p14:tracePt t="48814" x="6330950" y="2411413"/>
          <p14:tracePt t="48827" x="6330950" y="2419350"/>
          <p14:tracePt t="48838" x="6330950" y="2438400"/>
          <p14:tracePt t="48853" x="6330950" y="2465388"/>
          <p14:tracePt t="48870" x="6330950" y="2490788"/>
          <p14:tracePt t="48887" x="6330950" y="2527300"/>
          <p14:tracePt t="48888" x="6330950" y="2571750"/>
          <p14:tracePt t="48903" x="6330950" y="2633663"/>
          <p14:tracePt t="48920" x="6330950" y="2687638"/>
          <p14:tracePt t="48937" x="6348413" y="2732088"/>
          <p14:tracePt t="48953" x="6402388" y="2786063"/>
          <p14:tracePt t="48970" x="6419850" y="2795588"/>
          <p14:tracePt t="48987" x="6456363" y="2803525"/>
          <p14:tracePt t="48987" x="6491288" y="2803525"/>
          <p14:tracePt t="49003" x="6537325" y="2803525"/>
          <p14:tracePt t="49020" x="6581775" y="2786063"/>
          <p14:tracePt t="49037" x="6688138" y="2751138"/>
          <p14:tracePt t="49053" x="6732588" y="2732088"/>
          <p14:tracePt t="49070" x="6769100" y="2724150"/>
          <p14:tracePt t="49087" x="6867525" y="2687638"/>
          <p14:tracePt t="49103" x="6911975" y="2679700"/>
          <p14:tracePt t="49120" x="7027863" y="2660650"/>
          <p14:tracePt t="49137" x="7081838" y="2652713"/>
          <p14:tracePt t="49153" x="7116763" y="2652713"/>
          <p14:tracePt t="49170" x="7188200" y="2652713"/>
          <p14:tracePt t="49187" x="7224713" y="2652713"/>
          <p14:tracePt t="49203" x="7242175" y="2652713"/>
          <p14:tracePt t="49220" x="7296150" y="2652713"/>
          <p14:tracePt t="49237" x="7331075" y="2652713"/>
          <p14:tracePt t="49253" x="7358063" y="2652713"/>
          <p14:tracePt t="49270" x="7439025" y="2660650"/>
          <p14:tracePt t="49287" x="7491413" y="2679700"/>
          <p14:tracePt t="49303" x="7537450" y="2679700"/>
          <p14:tracePt t="49320" x="7626350" y="2687638"/>
          <p14:tracePt t="49337" x="7680325" y="2697163"/>
          <p14:tracePt t="49354" x="7742238" y="2697163"/>
          <p14:tracePt t="49370" x="7777163" y="2697163"/>
          <p14:tracePt t="49387" x="7813675" y="2697163"/>
          <p14:tracePt t="49403" x="7858125" y="2697163"/>
          <p14:tracePt t="49420" x="7867650" y="2697163"/>
          <p14:tracePt t="49437" x="7885113" y="2697163"/>
          <p14:tracePt t="49454" x="7902575" y="2697163"/>
          <p14:tracePt t="49470" x="7912100" y="2697163"/>
          <p14:tracePt t="49489" x="7920038" y="2697163"/>
          <p14:tracePt t="49503" x="7929563" y="2697163"/>
          <p14:tracePt t="49520" x="7929563" y="2705100"/>
          <p14:tracePt t="49537" x="7939088" y="2714625"/>
          <p14:tracePt t="49553" x="7947025" y="2724150"/>
          <p14:tracePt t="49570" x="7956550" y="2732088"/>
          <p14:tracePt t="49587" x="7966075" y="2751138"/>
          <p14:tracePt t="49603" x="7966075" y="2759075"/>
          <p14:tracePt t="49620" x="7966075" y="2776538"/>
          <p14:tracePt t="49637" x="7974013" y="2786063"/>
          <p14:tracePt t="49659" x="7974013" y="2803525"/>
          <p14:tracePt t="49684" x="7983538" y="2813050"/>
          <p14:tracePt t="49709" x="7983538" y="2822575"/>
          <p14:tracePt t="49721" x="7983538" y="2830513"/>
          <p14:tracePt t="50163" x="8001000" y="2830513"/>
          <p14:tracePt t="50174" x="8027988" y="2830513"/>
          <p14:tracePt t="50186" x="8062913" y="2847975"/>
          <p14:tracePt t="50199" x="8108950" y="2874963"/>
          <p14:tracePt t="50211" x="8143875" y="2901950"/>
          <p14:tracePt t="50223" x="8170863" y="2928938"/>
          <p14:tracePt t="50237" x="8188325" y="2946400"/>
          <p14:tracePt t="50254" x="8197850" y="2955925"/>
          <p14:tracePt t="50334" x="8188325" y="2955925"/>
          <p14:tracePt t="50345" x="8161338" y="2938463"/>
          <p14:tracePt t="50358" x="8134350" y="2919413"/>
          <p14:tracePt t="50369" x="8089900" y="2894013"/>
          <p14:tracePt t="50383" x="8054975" y="2874963"/>
          <p14:tracePt t="50395" x="8010525" y="2847975"/>
          <p14:tracePt t="50407" x="7966075" y="2830513"/>
          <p14:tracePt t="50420" x="7929563" y="2803525"/>
          <p14:tracePt t="50437" x="7875588" y="2786063"/>
          <p14:tracePt t="50454" x="7831138" y="2768600"/>
          <p14:tracePt t="50470" x="7732713" y="2724150"/>
          <p14:tracePt t="50487" x="7697788" y="2705100"/>
          <p14:tracePt t="50504" x="7653338" y="2687638"/>
          <p14:tracePt t="50520" x="7589838" y="2670175"/>
          <p14:tracePt t="50537" x="7562850" y="2660650"/>
          <p14:tracePt t="50554" x="7527925" y="2643188"/>
          <p14:tracePt t="50570" x="7473950" y="2633663"/>
          <p14:tracePt t="50587" x="7439025" y="2633663"/>
          <p14:tracePt t="50604" x="7375525" y="2633663"/>
          <p14:tracePt t="50620" x="7340600" y="2625725"/>
          <p14:tracePt t="50637" x="7296150" y="2625725"/>
          <p14:tracePt t="50654" x="7205663" y="2616200"/>
          <p14:tracePt t="50670" x="7161213" y="2608263"/>
          <p14:tracePt t="50687" x="7108825" y="2598738"/>
          <p14:tracePt t="50704" x="7010400" y="2589213"/>
          <p14:tracePt t="50721" x="6956425" y="2589213"/>
          <p14:tracePt t="50737" x="6894513" y="2581275"/>
          <p14:tracePt t="50754" x="6777038" y="2571750"/>
          <p14:tracePt t="50771" x="6732588" y="2571750"/>
          <p14:tracePt t="50787" x="6680200" y="2571750"/>
          <p14:tracePt t="50804" x="6572250" y="2571750"/>
          <p14:tracePt t="50821" x="6518275" y="2581275"/>
          <p14:tracePt t="50838" x="6429375" y="2608263"/>
          <p14:tracePt t="50854" x="6384925" y="2633663"/>
          <p14:tracePt t="50871" x="6357938" y="2643188"/>
          <p14:tracePt t="50887" x="6340475" y="2652713"/>
          <p14:tracePt t="50904" x="6330950" y="2660650"/>
          <p14:tracePt t="50921" x="6313488" y="2687638"/>
          <p14:tracePt t="50937" x="6286500" y="2724150"/>
          <p14:tracePt t="50954" x="6276975" y="2741613"/>
          <p14:tracePt t="50971" x="6242050" y="2786063"/>
          <p14:tracePt t="50987" x="6232525" y="2803525"/>
          <p14:tracePt t="51004" x="6224588" y="2813050"/>
          <p14:tracePt t="51021" x="6205538" y="2847975"/>
          <p14:tracePt t="51037" x="6188075" y="2867025"/>
          <p14:tracePt t="51054" x="6170613" y="2894013"/>
          <p14:tracePt t="51071" x="6126163" y="2955925"/>
          <p14:tracePt t="51087" x="6116638" y="2982913"/>
          <p14:tracePt t="51104" x="6099175" y="3000375"/>
          <p14:tracePt t="51121" x="6081713" y="3036888"/>
          <p14:tracePt t="51137" x="6072188" y="3054350"/>
          <p14:tracePt t="51154" x="6072188" y="3098800"/>
          <p14:tracePt t="51171" x="6062663" y="3125788"/>
          <p14:tracePt t="51187" x="6062663" y="3152775"/>
          <p14:tracePt t="51204" x="6054725" y="3197225"/>
          <p14:tracePt t="51221" x="6054725" y="3214688"/>
          <p14:tracePt t="51238" x="6045200" y="3224213"/>
          <p14:tracePt t="51254" x="6045200" y="3251200"/>
          <p14:tracePt t="51277" x="6045200" y="3259138"/>
          <p14:tracePt t="51291" x="6045200" y="3268663"/>
          <p14:tracePt t="51304" x="6045200" y="3276600"/>
          <p14:tracePt t="51321" x="6045200" y="3286125"/>
          <p14:tracePt t="51338" x="6045200" y="3303588"/>
          <p14:tracePt t="51354" x="6054725" y="3313113"/>
          <p14:tracePt t="51371" x="6054725" y="3322638"/>
          <p14:tracePt t="51388" x="6062663" y="3340100"/>
          <p14:tracePt t="51404" x="6072188" y="3340100"/>
          <p14:tracePt t="51423" x="6072188" y="3348038"/>
          <p14:tracePt t="51509" x="6072188" y="3357563"/>
          <p14:tracePt t="51559" x="6062663" y="3357563"/>
          <p14:tracePt t="51583" x="6054725" y="3357563"/>
          <p14:tracePt t="51608" x="6037263" y="3357563"/>
          <p14:tracePt t="51619" x="6037263" y="3340100"/>
          <p14:tracePt t="51633" x="6027738" y="3313113"/>
          <p14:tracePt t="51643" x="6027738" y="3286125"/>
          <p14:tracePt t="51656" x="6027738" y="3268663"/>
          <p14:tracePt t="51671" x="6027738" y="3251200"/>
          <p14:tracePt t="51687" x="6027738" y="3241675"/>
          <p14:tracePt t="51704" x="6027738" y="3232150"/>
          <p14:tracePt t="51730" x="6027738" y="3224213"/>
          <p14:tracePt t="51743" x="6027738" y="3214688"/>
          <p14:tracePt t="51754" x="6037263" y="3205163"/>
          <p14:tracePt t="51771" x="6037263" y="3179763"/>
          <p14:tracePt t="51791" x="6037263" y="3170238"/>
          <p14:tracePt t="51805" x="6037263" y="3160713"/>
          <p14:tracePt t="51821" x="6037263" y="3152775"/>
          <p14:tracePt t="51838" x="6037263" y="3143250"/>
          <p14:tracePt t="51854" x="6037263" y="3125788"/>
          <p14:tracePt t="51871" x="6037263" y="3108325"/>
          <p14:tracePt t="51891" x="6037263" y="3089275"/>
          <p14:tracePt t="51904" x="6045200" y="3081338"/>
          <p14:tracePt t="51921" x="6045200" y="3071813"/>
          <p14:tracePt t="51938" x="6045200" y="3062288"/>
          <p14:tracePt t="51975" x="6045200" y="3054350"/>
          <p14:tracePt t="51999" x="6045200" y="3036888"/>
          <p14:tracePt t="52050" x="6045200" y="3027363"/>
          <p14:tracePt t="55662" x="6054725" y="3027363"/>
          <p14:tracePt t="55686" x="6062663" y="3044825"/>
          <p14:tracePt t="55698" x="6081713" y="3071813"/>
          <p14:tracePt t="55711" x="6108700" y="3098800"/>
          <p14:tracePt t="55724" x="6134100" y="3170238"/>
          <p14:tracePt t="55735" x="6170613" y="3259138"/>
          <p14:tracePt t="55748" x="6188075" y="3340100"/>
          <p14:tracePt t="55760" x="6205538" y="3455988"/>
          <p14:tracePt t="55772" x="6215063" y="3554413"/>
          <p14:tracePt t="55789" x="6215063" y="3633788"/>
          <p14:tracePt t="55805" x="6215063" y="3697288"/>
          <p14:tracePt t="55822" x="6215063" y="3786188"/>
          <p14:tracePt t="55839" x="6215063" y="3813175"/>
          <p14:tracePt t="55856" x="6215063" y="3822700"/>
          <p14:tracePt t="55872" x="6215063" y="3830638"/>
          <p14:tracePt t="56068" x="6205538" y="3830638"/>
          <p14:tracePt t="56078" x="6205538" y="3822700"/>
          <p14:tracePt t="56091" x="6205538" y="3813175"/>
          <p14:tracePt t="56128" x="6205538" y="3803650"/>
          <p14:tracePt t="56225" x="6205538" y="3795713"/>
          <p14:tracePt t="56288" x="6205538" y="3776663"/>
          <p14:tracePt t="56299" x="6205538" y="3768725"/>
          <p14:tracePt t="56311" x="6197600" y="3759200"/>
          <p14:tracePt t="56324" x="6180138" y="3732213"/>
          <p14:tracePt t="56339" x="6180138" y="3724275"/>
          <p14:tracePt t="56355" x="6170613" y="3705225"/>
          <p14:tracePt t="56372" x="6161088" y="3697288"/>
          <p14:tracePt t="56389" x="6153150" y="3687763"/>
          <p14:tracePt t="56406" x="6153150" y="3679825"/>
          <p14:tracePt t="56422" x="6153150" y="3670300"/>
          <p14:tracePt t="56471" x="6153150" y="3660775"/>
          <p14:tracePt t="57474" x="6153150" y="3652838"/>
          <p14:tracePt t="57488" x="6153150" y="3643313"/>
          <p14:tracePt t="57499" x="6153150" y="3633788"/>
          <p14:tracePt t="57513" x="6153150" y="3608388"/>
          <p14:tracePt t="57524" x="6153150" y="3571875"/>
          <p14:tracePt t="57539" x="6153150" y="3490913"/>
          <p14:tracePt t="57556" x="6153150" y="3411538"/>
          <p14:tracePt t="57573" x="6153150" y="3322638"/>
          <p14:tracePt t="57589" x="6153150" y="3170238"/>
          <p14:tracePt t="57606" x="6143625" y="3108325"/>
          <p14:tracePt t="57623" x="6134100" y="3044825"/>
          <p14:tracePt t="57639" x="6134100" y="3036888"/>
          <p14:tracePt t="57733" x="6134100" y="3044825"/>
          <p14:tracePt t="57757" x="6134100" y="3062288"/>
          <p14:tracePt t="57770" x="6134100" y="3081338"/>
          <p14:tracePt t="57781" x="6134100" y="3098800"/>
          <p14:tracePt t="57794" x="6134100" y="3125788"/>
          <p14:tracePt t="57806" x="6134100" y="3143250"/>
          <p14:tracePt t="57823" x="6134100" y="3160713"/>
          <p14:tracePt t="57839" x="6134100" y="3170238"/>
          <p14:tracePt t="57856" x="6134100" y="3187700"/>
          <p14:tracePt t="57873" x="6134100" y="3197225"/>
          <p14:tracePt t="57916" x="6134100" y="3179763"/>
          <p14:tracePt t="57929" x="6126163" y="3152775"/>
          <p14:tracePt t="57941" x="6116638" y="3125788"/>
          <p14:tracePt t="57953" x="6116638" y="3108325"/>
          <p14:tracePt t="57965" x="6108700" y="3081338"/>
          <p14:tracePt t="57978" x="6108700" y="3071813"/>
          <p14:tracePt t="60441" x="6099175" y="3071813"/>
          <p14:tracePt t="61053" x="6099175" y="3081338"/>
          <p14:tracePt t="61089" x="6099175" y="3089275"/>
          <p14:tracePt t="61115" x="6099175" y="3098800"/>
          <p14:tracePt t="61421" x="6099175" y="3116263"/>
          <p14:tracePt t="61432" x="6099175" y="3133725"/>
          <p14:tracePt t="61445" x="6099175" y="3160713"/>
          <p14:tracePt t="61457" x="6108700" y="3187700"/>
          <p14:tracePt t="61469" x="6116638" y="3205163"/>
          <p14:tracePt t="61482" x="6116638" y="3241675"/>
          <p14:tracePt t="61494" x="6126163" y="3286125"/>
          <p14:tracePt t="61507" x="6134100" y="3330575"/>
          <p14:tracePt t="61524" x="6143625" y="3402013"/>
          <p14:tracePt t="61541" x="6161088" y="3465513"/>
          <p14:tracePt t="61557" x="6197600" y="3598863"/>
          <p14:tracePt t="61574" x="6197600" y="3652838"/>
          <p14:tracePt t="61590" x="6205538" y="3679825"/>
          <p14:tracePt t="61607" x="6205538" y="3714750"/>
          <p14:tracePt t="61654" x="6205538" y="3724275"/>
          <p14:tracePt t="61996" x="6205538" y="3714750"/>
          <p14:tracePt t="62009" x="6205538" y="3705225"/>
          <p14:tracePt t="62046" x="6205538" y="3697288"/>
          <p14:tracePt t="62070" x="6205538" y="3687763"/>
          <p14:tracePt t="62107" x="6205538" y="3679825"/>
          <p14:tracePt t="62118" x="6205538" y="3670300"/>
          <p14:tracePt t="62167" x="6205538" y="3660775"/>
          <p14:tracePt t="62192" x="6205538" y="3652838"/>
          <p14:tracePt t="62204" x="6205538" y="3643313"/>
          <p14:tracePt t="62228" x="6205538" y="3633788"/>
          <p14:tracePt t="62278" x="6197600" y="3625850"/>
          <p14:tracePt t="62290" x="6188075" y="3625850"/>
          <p14:tracePt t="62339" x="6180138" y="3625850"/>
          <p14:tracePt t="62524" x="6170613" y="3625850"/>
          <p14:tracePt t="62562" x="6161088" y="3625850"/>
          <p14:tracePt t="62584" x="6161088" y="3616325"/>
          <p14:tracePt t="62621" x="6153150" y="3608388"/>
          <p14:tracePt t="65133" x="6143625" y="3608388"/>
          <p14:tracePt t="65157" x="6134100" y="3608388"/>
          <p14:tracePt t="65194" x="6126163" y="3608388"/>
          <p14:tracePt t="65218" x="6116638" y="3608388"/>
          <p14:tracePt t="65244" x="6099175" y="3608388"/>
          <p14:tracePt t="65255" x="6081713" y="3608388"/>
          <p14:tracePt t="65267" x="6072188" y="3608388"/>
          <p14:tracePt t="65280" x="6062663" y="3608388"/>
          <p14:tracePt t="65292" x="6054725" y="3608388"/>
          <p14:tracePt t="65308" x="6045200" y="3625850"/>
          <p14:tracePt t="65325" x="6037263" y="3625850"/>
          <p14:tracePt t="65342" x="6027738" y="3633788"/>
          <p14:tracePt t="65365" x="6027738" y="3643313"/>
          <p14:tracePt t="65390" x="6027738" y="3652838"/>
          <p14:tracePt t="65405" x="6027738" y="3660775"/>
          <p14:tracePt t="65427" x="6027738" y="3670300"/>
          <p14:tracePt t="65440" x="6027738" y="3679825"/>
          <p14:tracePt t="65450" x="6027738" y="3687763"/>
          <p14:tracePt t="65463" x="6027738" y="3697288"/>
          <p14:tracePt t="65489" x="6045200" y="3705225"/>
          <p14:tracePt t="65501" x="6054725" y="3705225"/>
          <p14:tracePt t="65512" x="6081713" y="3705225"/>
          <p14:tracePt t="65525" x="6108700" y="3705225"/>
          <p14:tracePt t="65542" x="6126163" y="3705225"/>
          <p14:tracePt t="65558" x="6143625" y="3705225"/>
          <p14:tracePt t="65575" x="6197600" y="3687763"/>
          <p14:tracePt t="65592" x="6205538" y="3660775"/>
          <p14:tracePt t="65608" x="6224588" y="3633788"/>
          <p14:tracePt t="65625" x="6224588" y="3608388"/>
          <p14:tracePt t="65642" x="6224588" y="3589338"/>
          <p14:tracePt t="65658" x="6224588" y="3571875"/>
          <p14:tracePt t="65675" x="6215063" y="3544888"/>
          <p14:tracePt t="65692" x="6205538" y="3544888"/>
          <p14:tracePt t="65708" x="6197600" y="3527425"/>
          <p14:tracePt t="65725" x="6170613" y="3500438"/>
          <p14:tracePt t="65742" x="6161088" y="3490913"/>
          <p14:tracePt t="65758" x="6143625" y="3482975"/>
          <p14:tracePt t="65775" x="6134100" y="3482975"/>
          <p14:tracePt t="65792" x="6126163" y="3482975"/>
          <p14:tracePt t="65818" x="6116638" y="3482975"/>
          <p14:tracePt t="65843" x="6108700" y="3482975"/>
          <p14:tracePt t="65868" x="6108700" y="3490913"/>
          <p14:tracePt t="65879" x="6108700" y="3500438"/>
          <p14:tracePt t="65892" x="6099175" y="3509963"/>
          <p14:tracePt t="65907" x="6089650" y="3527425"/>
          <p14:tracePt t="65916" x="6089650" y="3554413"/>
          <p14:tracePt t="65929" x="6089650" y="3571875"/>
          <p14:tracePt t="65942" x="6081713" y="3589338"/>
          <p14:tracePt t="65958" x="6081713" y="3598863"/>
          <p14:tracePt t="65975" x="6081713" y="3616325"/>
          <p14:tracePt t="65992" x="6081713" y="3643313"/>
          <p14:tracePt t="66009" x="6081713" y="3660775"/>
          <p14:tracePt t="66025" x="6081713" y="3670300"/>
          <p14:tracePt t="66042" x="6081713" y="3687763"/>
          <p14:tracePt t="66059" x="6089650" y="3687763"/>
          <p14:tracePt t="66075" x="6089650" y="3697288"/>
          <p14:tracePt t="66092" x="6099175" y="3697288"/>
          <p14:tracePt t="66113" x="6108700" y="3697288"/>
          <p14:tracePt t="66137" x="6116638" y="3697288"/>
          <p14:tracePt t="66162" x="6126163" y="3697288"/>
          <p14:tracePt t="66186" x="6126163" y="3687763"/>
          <p14:tracePt t="66211" x="6126163" y="3670300"/>
          <p14:tracePt t="66236" x="6126163" y="3660775"/>
          <p14:tracePt t="66247" x="6126163" y="3633788"/>
          <p14:tracePt t="66259" x="6126163" y="3625850"/>
          <p14:tracePt t="66272" x="6126163" y="3616325"/>
          <p14:tracePt t="66284" x="6126163" y="3589338"/>
          <p14:tracePt t="66296" x="6126163" y="3581400"/>
          <p14:tracePt t="66322" x="6126163" y="3562350"/>
          <p14:tracePt t="66333" x="6126163" y="3544888"/>
          <p14:tracePt t="66345" x="6116638" y="3536950"/>
          <p14:tracePt t="66358" x="6108700" y="3527425"/>
          <p14:tracePt t="66375" x="6099175" y="3517900"/>
          <p14:tracePt t="66392" x="6081713" y="3517900"/>
          <p14:tracePt t="66411" x="6072188" y="3517900"/>
          <p14:tracePt t="66425" x="6062663" y="3517900"/>
          <p14:tracePt t="66480" x="6062663" y="3527425"/>
          <p14:tracePt t="66493" x="6062663" y="3536950"/>
          <p14:tracePt t="66505" x="6062663" y="3554413"/>
          <p14:tracePt t="66516" x="6054725" y="3571875"/>
          <p14:tracePt t="66530" x="6054725" y="3581400"/>
          <p14:tracePt t="66542" x="6054725" y="3589338"/>
          <p14:tracePt t="66559" x="6054725" y="3608388"/>
          <p14:tracePt t="66575" x="6054725" y="3616325"/>
          <p14:tracePt t="66592" x="6054725" y="3625850"/>
          <p14:tracePt t="66652" x="6062663" y="3625850"/>
          <p14:tracePt t="66713" x="6072188" y="3625850"/>
          <p14:tracePt t="66762" x="6081713" y="3625850"/>
          <p14:tracePt t="66897" x="6089650" y="3625850"/>
          <p14:tracePt t="66935" x="6108700" y="3625850"/>
          <p14:tracePt t="66945" x="6108700" y="3616325"/>
          <p14:tracePt t="66958" x="6116638" y="3616325"/>
          <p14:tracePt t="66970" x="6126163" y="3616325"/>
          <p14:tracePt t="66983" x="6134100" y="3616325"/>
          <p14:tracePt t="66995" x="6134100" y="3608388"/>
          <p14:tracePt t="67043" x="6134100" y="3598863"/>
          <p14:tracePt t="67081" x="6134100" y="3589338"/>
          <p14:tracePt t="67105" x="6134100" y="3581400"/>
          <p14:tracePt t="67707" x="6134100" y="3571875"/>
          <p14:tracePt t="67717" x="6134100" y="3544888"/>
          <p14:tracePt t="67730" x="6134100" y="3517900"/>
          <p14:tracePt t="67742" x="6134100" y="3490913"/>
          <p14:tracePt t="67759" x="6134100" y="3465513"/>
          <p14:tracePt t="67776" x="6134100" y="3438525"/>
          <p14:tracePt t="67792" x="6116638" y="3367088"/>
          <p14:tracePt t="67809" x="6108700" y="3340100"/>
          <p14:tracePt t="67826" x="6108700" y="3313113"/>
          <p14:tracePt t="67842" x="6099175" y="3259138"/>
          <p14:tracePt t="67859" x="6099175" y="3232150"/>
          <p14:tracePt t="67876" x="6099175" y="3205163"/>
          <p14:tracePt t="67893" x="6099175" y="3160713"/>
          <p14:tracePt t="67909" x="6099175" y="3143250"/>
          <p14:tracePt t="67926" x="6099175" y="3125788"/>
          <p14:tracePt t="67942" x="6099175" y="3116263"/>
          <p14:tracePt t="67959" x="6099175" y="3108325"/>
          <p14:tracePt t="67987" x="6108700" y="3108325"/>
          <p14:tracePt t="68012" x="6116638" y="3108325"/>
          <p14:tracePt t="68025" x="6126163" y="3108325"/>
          <p14:tracePt t="68036" x="6134100" y="3108325"/>
          <p14:tracePt t="68049" x="6153150" y="3108325"/>
          <p14:tracePt t="68061" x="6180138" y="3098800"/>
          <p14:tracePt t="68076" x="6197600" y="3089275"/>
          <p14:tracePt t="68093" x="6215063" y="3081338"/>
          <p14:tracePt t="68109" x="6269038" y="3071813"/>
          <p14:tracePt t="68126" x="6286500" y="3062288"/>
          <p14:tracePt t="68143" x="6296025" y="3054350"/>
          <p14:tracePt t="68159" x="6303963" y="3054350"/>
          <p14:tracePt t="68196" x="6303963" y="3044825"/>
          <p14:tracePt t="68220" x="6296025" y="3044825"/>
          <p14:tracePt t="68232" x="6276975" y="3036888"/>
          <p14:tracePt t="68245" x="6251575" y="3027363"/>
          <p14:tracePt t="68257" x="6224588" y="3017838"/>
          <p14:tracePt t="68269" x="6197600" y="3017838"/>
          <p14:tracePt t="68281" x="6180138" y="3009900"/>
          <p14:tracePt t="68293" x="6170613" y="3009900"/>
          <p14:tracePt t="68309" x="6161088" y="3009900"/>
          <p14:tracePt t="68326" x="6153150" y="3009900"/>
          <p14:tracePt t="68354" x="6143625" y="3009900"/>
          <p14:tracePt t="68391" x="6134100" y="3009900"/>
          <p14:tracePt t="68404" x="6126163" y="3009900"/>
          <p14:tracePt t="68430" x="6116638" y="3009900"/>
          <p14:tracePt t="68452" x="6108700" y="3009900"/>
          <p14:tracePt t="68527" x="6099175" y="3009900"/>
          <p14:tracePt t="68539" x="6089650" y="3009900"/>
          <p14:tracePt t="68551" x="6089650" y="3000375"/>
          <p14:tracePt t="68563" x="6089650" y="2990850"/>
          <p14:tracePt t="68576" x="6089650" y="2982913"/>
          <p14:tracePt t="68593" x="6089650" y="2973388"/>
          <p14:tracePt t="68609" x="6089650" y="2955925"/>
          <p14:tracePt t="68626" x="6099175" y="2884488"/>
          <p14:tracePt t="68643" x="6134100" y="2813050"/>
          <p14:tracePt t="68660" x="6205538" y="2643188"/>
          <p14:tracePt t="68676" x="6232525" y="2581275"/>
          <p14:tracePt t="68693" x="6259513" y="2536825"/>
          <p14:tracePt t="68709" x="6269038" y="2517775"/>
          <p14:tracePt t="68726" x="6276975" y="2500313"/>
          <p14:tracePt t="68743" x="6286500" y="2490788"/>
          <p14:tracePt t="68759" x="6296025" y="2482850"/>
          <p14:tracePt t="68783" x="6303963" y="2473325"/>
          <p14:tracePt t="68796" x="6313488" y="2473325"/>
          <p14:tracePt t="68834" x="6323013" y="2473325"/>
          <p14:tracePt t="68845" x="6340475" y="2473325"/>
          <p14:tracePt t="68857" x="6357938" y="2473325"/>
          <p14:tracePt t="68869" x="6394450" y="2473325"/>
          <p14:tracePt t="68882" x="6419850" y="2473325"/>
          <p14:tracePt t="68894" x="6465888" y="2473325"/>
          <p14:tracePt t="68909" x="6527800" y="2473325"/>
          <p14:tracePt t="68926" x="6589713" y="2465388"/>
          <p14:tracePt t="68943" x="6724650" y="2428875"/>
          <p14:tracePt t="68959" x="6786563" y="2419350"/>
          <p14:tracePt t="68976" x="6848475" y="2411413"/>
          <p14:tracePt t="68993" x="6973888" y="2401888"/>
          <p14:tracePt t="69009" x="7027863" y="2401888"/>
          <p14:tracePt t="69026" x="7072313" y="2401888"/>
          <p14:tracePt t="69043" x="7134225" y="2401888"/>
          <p14:tracePt t="69060" x="7161213" y="2411413"/>
          <p14:tracePt t="69076" x="7188200" y="2419350"/>
          <p14:tracePt t="69094" x="7205663" y="2446338"/>
          <p14:tracePt t="69110" x="7224713" y="2465388"/>
          <p14:tracePt t="69126" x="7232650" y="2473325"/>
          <p14:tracePt t="69143" x="7232650" y="2500313"/>
          <p14:tracePt t="69159" x="7242175" y="2509838"/>
          <p14:tracePt t="69176" x="7251700" y="2536825"/>
          <p14:tracePt t="69193" x="7259638" y="2554288"/>
          <p14:tracePt t="69209" x="7277100" y="2571750"/>
          <p14:tracePt t="69226" x="7304088" y="2608263"/>
          <p14:tracePt t="69243" x="7323138" y="2616200"/>
          <p14:tracePt t="69260" x="7340600" y="2633663"/>
          <p14:tracePt t="69276" x="7385050" y="2660650"/>
          <p14:tracePt t="69293" x="7412038" y="2670175"/>
          <p14:tracePt t="69310" x="7456488" y="2687638"/>
          <p14:tracePt t="69326" x="7473950" y="2697163"/>
          <p14:tracePt t="69343" x="7491413" y="2705100"/>
          <p14:tracePt t="69360" x="7500938" y="2705100"/>
          <p14:tracePt t="69377" x="7527925" y="2724150"/>
          <p14:tracePt t="69393" x="7537450" y="2724150"/>
          <p14:tracePt t="69410" x="7537450" y="2732088"/>
          <p14:tracePt t="69446" x="7537450" y="2741613"/>
          <p14:tracePt t="69470" x="7537450" y="2751138"/>
          <p14:tracePt t="69483" x="7537450" y="2759075"/>
          <p14:tracePt t="69494" x="7537450" y="2768600"/>
          <p14:tracePt t="69507" x="7537450" y="2776538"/>
          <p14:tracePt t="69518" x="7518400" y="2786063"/>
          <p14:tracePt t="69530" x="7510463" y="2795588"/>
          <p14:tracePt t="69543" x="7500938" y="2813050"/>
          <p14:tracePt t="69560" x="7483475" y="2822575"/>
          <p14:tracePt t="69576" x="7466013" y="2840038"/>
          <p14:tracePt t="69593" x="7419975" y="2867025"/>
          <p14:tracePt t="69610" x="7394575" y="2884488"/>
          <p14:tracePt t="69626" x="7367588" y="2894013"/>
          <p14:tracePt t="69643" x="7304088" y="2928938"/>
          <p14:tracePt t="69660" x="7277100" y="2938463"/>
          <p14:tracePt t="69676" x="7251700" y="2955925"/>
          <p14:tracePt t="69693" x="7153275" y="3017838"/>
          <p14:tracePt t="69710" x="7089775" y="3054350"/>
          <p14:tracePt t="69726" x="7027863" y="3089275"/>
          <p14:tracePt t="69727" x="6983413" y="3125788"/>
          <p14:tracePt t="69743" x="6929438" y="3160713"/>
          <p14:tracePt t="69760" x="6884988" y="3179763"/>
          <p14:tracePt t="69776" x="6813550" y="3224213"/>
          <p14:tracePt t="69793" x="6759575" y="3232150"/>
          <p14:tracePt t="69810" x="6732588" y="3241675"/>
          <p14:tracePt t="69826" x="6670675" y="3251200"/>
          <p14:tracePt t="69843" x="6634163" y="3251200"/>
          <p14:tracePt t="69860" x="6599238" y="3251200"/>
          <p14:tracePt t="69876" x="6537325" y="3251200"/>
          <p14:tracePt t="69893" x="6500813" y="3251200"/>
          <p14:tracePt t="69910" x="6465888" y="3224213"/>
          <p14:tracePt t="69926" x="6411913" y="3187700"/>
          <p14:tracePt t="69943" x="6394450" y="3160713"/>
          <p14:tracePt t="69960" x="6357938" y="3108325"/>
          <p14:tracePt t="69976" x="6330950" y="3071813"/>
          <p14:tracePt t="69993" x="6296025" y="3054350"/>
          <p14:tracePt t="70010" x="6251575" y="3036888"/>
          <p14:tracePt t="70026" x="6232525" y="3027363"/>
          <p14:tracePt t="70043" x="6215063" y="3027363"/>
          <p14:tracePt t="70060" x="6205538" y="3027363"/>
          <p14:tracePt t="70083" x="6188075" y="3044825"/>
          <p14:tracePt t="70094" x="6170613" y="3071813"/>
          <p14:tracePt t="70110" x="6143625" y="3108325"/>
          <p14:tracePt t="70127" x="6116638" y="3152775"/>
          <p14:tracePt t="70143" x="6089650" y="3187700"/>
          <p14:tracePt t="70160" x="6045200" y="3286125"/>
          <p14:tracePt t="70177" x="6018213" y="3340100"/>
          <p14:tracePt t="70193" x="6010275" y="3446463"/>
          <p14:tracePt t="70210" x="6010275" y="3473450"/>
          <p14:tracePt t="70226" x="6010275" y="3509963"/>
          <p14:tracePt t="70243" x="6010275" y="3562350"/>
          <p14:tracePt t="70260" x="6018213" y="3589338"/>
          <p14:tracePt t="70276" x="6027738" y="3616325"/>
          <p14:tracePt t="70293" x="6054725" y="3633788"/>
          <p14:tracePt t="70310" x="6062663" y="3643313"/>
          <p14:tracePt t="70326" x="6072188" y="3660775"/>
          <p14:tracePt t="70344" x="6089650" y="3660775"/>
          <p14:tracePt t="70360" x="6099175" y="3660775"/>
          <p14:tracePt t="70376" x="6116638" y="3660775"/>
          <p14:tracePt t="70393" x="6126163" y="3660775"/>
          <p14:tracePt t="70410" x="6134100" y="3660775"/>
          <p14:tracePt t="70427" x="6134100" y="3652838"/>
          <p14:tracePt t="70463" x="6134100" y="3643313"/>
          <p14:tracePt t="70474" x="6126163" y="3643313"/>
          <p14:tracePt t="71847" x="6126163" y="3633788"/>
          <p14:tracePt t="71859" x="6126163" y="3625850"/>
          <p14:tracePt t="71883" x="6126163" y="3616325"/>
          <p14:tracePt t="71908" x="6126163" y="3608388"/>
          <p14:tracePt t="71920" x="6126163" y="3598863"/>
          <p14:tracePt t="71933" x="6126163" y="3589338"/>
          <p14:tracePt t="71947" x="6134100" y="3571875"/>
          <p14:tracePt t="71958" x="6143625" y="3554413"/>
          <p14:tracePt t="71968" x="6143625" y="3544888"/>
          <p14:tracePt t="71981" x="6153150" y="3517900"/>
          <p14:tracePt t="71994" x="6161088" y="3509963"/>
          <p14:tracePt t="72010" x="6170613" y="3490913"/>
          <p14:tracePt t="72027" x="6180138" y="3473450"/>
          <p14:tracePt t="72044" x="6205538" y="3429000"/>
          <p14:tracePt t="72060" x="6215063" y="3394075"/>
          <p14:tracePt t="72077" x="6224588" y="3357563"/>
          <p14:tracePt t="72094" x="6224588" y="3303588"/>
          <p14:tracePt t="72110" x="6224588" y="3295650"/>
          <p14:tracePt t="72127" x="6215063" y="3276600"/>
          <p14:tracePt t="72144" x="6197600" y="3268663"/>
          <p14:tracePt t="72160" x="6188075" y="3268663"/>
          <p14:tracePt t="72177" x="6180138" y="3268663"/>
          <p14:tracePt t="72194" x="6161088" y="3268663"/>
          <p14:tracePt t="72210" x="6153150" y="3268663"/>
          <p14:tracePt t="72362" x="6161088" y="3268663"/>
          <p14:tracePt t="72386" x="6170613" y="3268663"/>
          <p14:tracePt t="72449" x="6180138" y="3268663"/>
          <p14:tracePt t="72484" x="6188075" y="3276600"/>
          <p14:tracePt t="72509" x="6197600" y="3276600"/>
          <p14:tracePt t="72519" x="6197600" y="3286125"/>
          <p14:tracePt t="72534" x="6205538" y="3286125"/>
          <p14:tracePt t="72558" x="6215063" y="3295650"/>
          <p14:tracePt t="72570" x="6224588" y="3303588"/>
          <p14:tracePt t="72594" x="6232525" y="3313113"/>
          <p14:tracePt t="72606" x="6232525" y="3322638"/>
          <p14:tracePt t="72618" x="6251575" y="3330575"/>
          <p14:tracePt t="72631" x="6251575" y="3340100"/>
          <p14:tracePt t="72644" x="6259513" y="3340100"/>
          <p14:tracePt t="72661" x="6259513" y="3357563"/>
          <p14:tracePt t="72677" x="6269038" y="3357563"/>
          <p14:tracePt t="72694" x="6286500" y="3384550"/>
          <p14:tracePt t="72711" x="6286500" y="3394075"/>
          <p14:tracePt t="72727" x="6296025" y="3419475"/>
          <p14:tracePt t="72744" x="6303963" y="3446463"/>
          <p14:tracePt t="72760" x="6303963" y="3465513"/>
          <p14:tracePt t="72777" x="6313488" y="3490913"/>
          <p14:tracePt t="72794" x="6313488" y="3500438"/>
          <p14:tracePt t="72811" x="6313488" y="3509963"/>
          <p14:tracePt t="72827" x="6313488" y="3527425"/>
          <p14:tracePt t="72863" x="6313488" y="3536950"/>
          <p14:tracePt t="72877" x="6313488" y="3544888"/>
          <p14:tracePt t="82053" x="6313488" y="3536950"/>
          <p14:tracePt t="82076" x="6313488" y="3527425"/>
          <p14:tracePt t="82126" x="6313488" y="3517900"/>
          <p14:tracePt t="82138" x="6323013" y="3509963"/>
          <p14:tracePt t="82150" x="6340475" y="3500438"/>
          <p14:tracePt t="82163" x="6348413" y="3490913"/>
          <p14:tracePt t="82175" x="6367463" y="3482975"/>
          <p14:tracePt t="82187" x="6375400" y="3465513"/>
          <p14:tracePt t="82199" x="6402388" y="3455988"/>
          <p14:tracePt t="82214" x="6429375" y="3438525"/>
          <p14:tracePt t="82230" x="6456363" y="3429000"/>
          <p14:tracePt t="82247" x="6473825" y="3402013"/>
          <p14:tracePt t="82264" x="6527800" y="3375025"/>
          <p14:tracePt t="82280" x="6562725" y="3340100"/>
          <p14:tracePt t="82297" x="6599238" y="3313113"/>
          <p14:tracePt t="82314" x="6616700" y="3303588"/>
          <p14:tracePt t="82330" x="6626225" y="3286125"/>
          <p14:tracePt t="82347" x="6670675" y="3241675"/>
          <p14:tracePt t="82363" x="6697663" y="3214688"/>
          <p14:tracePt t="82380" x="6724650" y="3179763"/>
          <p14:tracePt t="82397" x="6759575" y="3089275"/>
          <p14:tracePt t="82414" x="6769100" y="3062288"/>
          <p14:tracePt t="82430" x="6769100" y="3036888"/>
          <p14:tracePt t="82447" x="6769100" y="2982913"/>
          <p14:tracePt t="82464" x="6769100" y="2955925"/>
          <p14:tracePt t="82480" x="6769100" y="2928938"/>
          <p14:tracePt t="82497" x="6769100" y="2911475"/>
          <p14:tracePt t="82514" x="6759575" y="2911475"/>
          <p14:tracePt t="82530" x="6751638" y="2911475"/>
          <p14:tracePt t="82547" x="6732588" y="2911475"/>
          <p14:tracePt t="82564" x="6724650" y="2911475"/>
          <p14:tracePt t="82580" x="6705600" y="2911475"/>
          <p14:tracePt t="82597" x="6688138" y="2911475"/>
          <p14:tracePt t="82614" x="6670675" y="2911475"/>
          <p14:tracePt t="82630" x="6643688" y="2911475"/>
          <p14:tracePt t="82647" x="6626225" y="2911475"/>
          <p14:tracePt t="82664" x="6616700" y="2919413"/>
          <p14:tracePt t="82680" x="6589713" y="2928938"/>
          <p14:tracePt t="82697" x="6581775" y="2938463"/>
          <p14:tracePt t="82714" x="6554788" y="2955925"/>
          <p14:tracePt t="82731" x="6518275" y="3000375"/>
          <p14:tracePt t="82747" x="6500813" y="3017838"/>
          <p14:tracePt t="82764" x="6456363" y="3081338"/>
          <p14:tracePt t="82780" x="6438900" y="3108325"/>
          <p14:tracePt t="82797" x="6429375" y="3125788"/>
          <p14:tracePt t="82814" x="6394450" y="3179763"/>
          <p14:tracePt t="82831" x="6375400" y="3197225"/>
          <p14:tracePt t="82847" x="6357938" y="3224213"/>
          <p14:tracePt t="82864" x="6348413" y="3268663"/>
          <p14:tracePt t="82880" x="6340475" y="3286125"/>
          <p14:tracePt t="82897" x="6330950" y="3303588"/>
          <p14:tracePt t="82914" x="6330950" y="3340100"/>
          <p14:tracePt t="82931" x="6330950" y="3348038"/>
          <p14:tracePt t="82947" x="6330950" y="3375025"/>
          <p14:tracePt t="82964" x="6330950" y="3384550"/>
          <p14:tracePt t="82981" x="6330950" y="3394075"/>
          <p14:tracePt t="82997" x="6367463" y="3402013"/>
          <p14:tracePt t="83014" x="6402388" y="3411538"/>
          <p14:tracePt t="83030" x="6446838" y="3411538"/>
          <p14:tracePt t="83047" x="6572250" y="3402013"/>
          <p14:tracePt t="83064" x="6661150" y="3367088"/>
          <p14:tracePt t="83080" x="6724650" y="3340100"/>
          <p14:tracePt t="83097" x="6831013" y="3286125"/>
          <p14:tracePt t="83114" x="6867525" y="3268663"/>
          <p14:tracePt t="83130" x="6884988" y="3241675"/>
          <p14:tracePt t="83147" x="6884988" y="3224213"/>
          <p14:tracePt t="83168" x="6884988" y="3214688"/>
          <p14:tracePt t="83180" x="6875463" y="3197225"/>
          <p14:tracePt t="83203" x="6867525" y="3187700"/>
          <p14:tracePt t="83229" x="6858000" y="3187700"/>
          <p14:tracePt t="83240" x="6848475" y="3187700"/>
          <p14:tracePt t="83279" x="6840538" y="3187700"/>
          <p14:tracePt t="83376" x="6840538" y="3179763"/>
          <p14:tracePt t="154100" x="6840538" y="3170238"/>
          <p14:tracePt t="154124" x="6831013" y="3170238"/>
          <p14:tracePt t="154136" x="6831013" y="3160713"/>
          <p14:tracePt t="154149" x="6813550" y="3152775"/>
          <p14:tracePt t="154161" x="6786563" y="3143250"/>
          <p14:tracePt t="154174" x="6697663" y="3098800"/>
          <p14:tracePt t="154186" x="6527800" y="3017838"/>
          <p14:tracePt t="154202" x="6153150" y="2884488"/>
          <p14:tracePt t="154219" x="5751513" y="2724150"/>
          <p14:tracePt t="154236" x="4938713" y="2366963"/>
          <p14:tracePt t="154253" x="4554538" y="2232025"/>
          <p14:tracePt t="154269" x="4224338" y="2081213"/>
          <p14:tracePt t="154286" x="3589338" y="1839913"/>
          <p14:tracePt t="154302" x="3313113" y="1758950"/>
          <p14:tracePt t="154319" x="2982913" y="1704975"/>
          <p14:tracePt t="154336" x="2894013" y="1679575"/>
          <p14:tracePt t="154352" x="2847975" y="1670050"/>
          <p14:tracePt t="154369" x="2813050" y="1670050"/>
          <p14:tracePt t="154627" x="2803525" y="1670050"/>
          <p14:tracePt t="154639" x="2786063" y="1660525"/>
          <p14:tracePt t="154651" x="2741613" y="1633538"/>
          <p14:tracePt t="154663" x="2660650" y="1608138"/>
          <p14:tracePt t="154676" x="2482850" y="1536700"/>
          <p14:tracePt t="154688" x="2179638" y="1419225"/>
          <p14:tracePt t="154702" x="1822450" y="1268413"/>
          <p14:tracePt t="154719" x="1455738" y="1081088"/>
          <p14:tracePt t="154736" x="1116013" y="911225"/>
          <p14:tracePt t="154752" x="652463" y="608013"/>
          <p14:tracePt t="154769" x="509588" y="482600"/>
          <p14:tracePt t="154786" x="419100" y="401638"/>
          <p14:tracePt t="156446" x="107950" y="1254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Oviducts (Fallopian Tubes)</a:t>
            </a:r>
            <a:endParaRPr lang="en-US" dirty="0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9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757"/>
    </mc:Choice>
    <mc:Fallback xmlns="">
      <p:transition spd="slow" advTm="480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970" x="8545513" y="5099050"/>
          <p14:tracePt t="26981" x="8510588" y="5153025"/>
          <p14:tracePt t="26994" x="8483600" y="5197475"/>
          <p14:tracePt t="27006" x="8474075" y="5214938"/>
          <p14:tracePt t="27022" x="8456613" y="5224463"/>
          <p14:tracePt t="27080" x="8474075" y="5205413"/>
          <p14:tracePt t="27091" x="8582025" y="5108575"/>
          <p14:tracePt t="27104" x="8804275" y="4946650"/>
          <p14:tracePt t="27116" x="9028113" y="4813300"/>
          <p14:tracePt t="27128" x="9134475" y="4741863"/>
          <p14:tracePt t="27140" x="9134475" y="4705350"/>
          <p14:tracePt t="27156" x="9134475" y="4660900"/>
          <p14:tracePt t="27172" x="9134475" y="4633913"/>
          <p14:tracePt t="27189" x="9134475" y="4616450"/>
          <p14:tracePt t="27206" x="9134475" y="4608513"/>
          <p14:tracePt t="27263" x="9126538" y="4608513"/>
          <p14:tracePt t="27275" x="9045575" y="4608513"/>
          <p14:tracePt t="27288" x="8929688" y="4608513"/>
          <p14:tracePt t="27299" x="8742363" y="4581525"/>
          <p14:tracePt t="27312" x="8518525" y="4545013"/>
          <p14:tracePt t="27323" x="8296275" y="4473575"/>
          <p14:tracePt t="27339" x="8126413" y="4367213"/>
          <p14:tracePt t="27356" x="7966075" y="4214813"/>
          <p14:tracePt t="27372" x="7867650" y="4089400"/>
          <p14:tracePt t="27389" x="7759700" y="3714750"/>
          <p14:tracePt t="27406" x="7759700" y="3544888"/>
          <p14:tracePt t="27422" x="7858125" y="3116263"/>
          <p14:tracePt t="27439" x="7912100" y="3027363"/>
          <p14:tracePt t="27456" x="7947025" y="2973388"/>
          <p14:tracePt t="27703" x="7947025" y="2955925"/>
          <p14:tracePt t="27715" x="7947025" y="2911475"/>
          <p14:tracePt t="27726" x="7929563" y="2795588"/>
          <p14:tracePt t="27739" x="7912100" y="2571750"/>
          <p14:tracePt t="27751" x="7912100" y="2224088"/>
          <p14:tracePt t="27764" x="7912100" y="1901825"/>
          <p14:tracePt t="27775" x="7920038" y="1697038"/>
          <p14:tracePt t="27789" x="7929563" y="1589088"/>
          <p14:tracePt t="27806" x="7929563" y="1527175"/>
          <p14:tracePt t="27822" x="7929563" y="1509713"/>
          <p14:tracePt t="27839" x="7929563" y="1500188"/>
          <p14:tracePt t="27985" x="7920038" y="1500188"/>
          <p14:tracePt t="28008" x="7912100" y="1500188"/>
          <p14:tracePt t="28033" x="7902575" y="1490663"/>
          <p14:tracePt t="28045" x="7894638" y="1482725"/>
          <p14:tracePt t="28057" x="7875588" y="1482725"/>
          <p14:tracePt t="28070" x="7858125" y="1482725"/>
          <p14:tracePt t="28082" x="7848600" y="1482725"/>
          <p14:tracePt t="28094" x="7831138" y="1482725"/>
          <p14:tracePt t="28106" x="7823200" y="1482725"/>
          <p14:tracePt t="28122" x="7804150" y="1482725"/>
          <p14:tracePt t="28139" x="7786688" y="1482725"/>
          <p14:tracePt t="28156" x="7742238" y="1482725"/>
          <p14:tracePt t="28173" x="7705725" y="1482725"/>
          <p14:tracePt t="28189" x="7688263" y="1482725"/>
          <p14:tracePt t="28206" x="7653338" y="1482725"/>
          <p14:tracePt t="28223" x="7634288" y="1482725"/>
          <p14:tracePt t="28239" x="7608888" y="1482725"/>
          <p14:tracePt t="28256" x="7581900" y="1482725"/>
          <p14:tracePt t="28273" x="7572375" y="1490663"/>
          <p14:tracePt t="28290" x="7537450" y="1500188"/>
          <p14:tracePt t="28307" x="7518400" y="1517650"/>
          <p14:tracePt t="28323" x="7500938" y="1527175"/>
          <p14:tracePt t="28339" x="7456488" y="1562100"/>
          <p14:tracePt t="28356" x="7446963" y="1581150"/>
          <p14:tracePt t="28373" x="7429500" y="1598613"/>
          <p14:tracePt t="28389" x="7402513" y="1643063"/>
          <p14:tracePt t="28406" x="7394575" y="1660525"/>
          <p14:tracePt t="28423" x="7375525" y="1670050"/>
          <p14:tracePt t="28439" x="7367588" y="1714500"/>
          <p14:tracePt t="28456" x="7358063" y="1731963"/>
          <p14:tracePt t="28473" x="7358063" y="1758950"/>
          <p14:tracePt t="28489" x="7358063" y="1803400"/>
          <p14:tracePt t="28506" x="7358063" y="1830388"/>
          <p14:tracePt t="28523" x="7358063" y="1893888"/>
          <p14:tracePt t="28539" x="7358063" y="1919288"/>
          <p14:tracePt t="28556" x="7358063" y="1938338"/>
          <p14:tracePt t="28573" x="7367588" y="1973263"/>
          <p14:tracePt t="28589" x="7375525" y="1990725"/>
          <p14:tracePt t="28606" x="7394575" y="2000250"/>
          <p14:tracePt t="28623" x="7419975" y="2009775"/>
          <p14:tracePt t="28639" x="7439025" y="2017713"/>
          <p14:tracePt t="28656" x="7491413" y="2017713"/>
          <p14:tracePt t="28673" x="7510463" y="2009775"/>
          <p14:tracePt t="28689" x="7537450" y="2000250"/>
          <p14:tracePt t="28706" x="7599363" y="1982788"/>
          <p14:tracePt t="28723" x="7626350" y="1965325"/>
          <p14:tracePt t="28739" x="7670800" y="1938338"/>
          <p14:tracePt t="28756" x="7732713" y="1893888"/>
          <p14:tracePt t="28773" x="7777163" y="1847850"/>
          <p14:tracePt t="28789" x="7813675" y="1803400"/>
          <p14:tracePt t="28806" x="7848600" y="1724025"/>
          <p14:tracePt t="28823" x="7848600" y="1697038"/>
          <p14:tracePt t="28840" x="7840663" y="1660525"/>
          <p14:tracePt t="28856" x="7831138" y="1652588"/>
          <p14:tracePt t="28873" x="7813675" y="1643063"/>
          <p14:tracePt t="28889" x="7804150" y="1643063"/>
          <p14:tracePt t="28906" x="7796213" y="1643063"/>
          <p14:tracePt t="28923" x="7786688" y="1643063"/>
          <p14:tracePt t="28940" x="7769225" y="1643063"/>
          <p14:tracePt t="28956" x="7759700" y="1643063"/>
          <p14:tracePt t="29488" x="7751763" y="1643063"/>
          <p14:tracePt t="29500" x="7742238" y="1643063"/>
          <p14:tracePt t="29512" x="7732713" y="1643063"/>
          <p14:tracePt t="29524" x="7724775" y="1643063"/>
          <p14:tracePt t="29540" x="7697788" y="1643063"/>
          <p14:tracePt t="29556" x="7661275" y="1670050"/>
          <p14:tracePt t="29573" x="7634288" y="1687513"/>
          <p14:tracePt t="29590" x="7562850" y="1714500"/>
          <p14:tracePt t="29607" x="7527925" y="1724025"/>
          <p14:tracePt t="29623" x="7466013" y="1741488"/>
          <p14:tracePt t="29640" x="7439025" y="1751013"/>
          <p14:tracePt t="29656" x="7394575" y="1751013"/>
          <p14:tracePt t="29673" x="7340600" y="1758950"/>
          <p14:tracePt t="29690" x="7323138" y="1758950"/>
          <p14:tracePt t="29706" x="7313613" y="1758950"/>
          <p14:tracePt t="29723" x="7269163" y="1758950"/>
          <p14:tracePt t="29740" x="7259638" y="1758950"/>
          <p14:tracePt t="29756" x="7242175" y="1758950"/>
          <p14:tracePt t="29773" x="7215188" y="1751013"/>
          <p14:tracePt t="29790" x="7197725" y="1741488"/>
          <p14:tracePt t="29806" x="7153275" y="1724025"/>
          <p14:tracePt t="29823" x="7134225" y="1714500"/>
          <p14:tracePt t="29840" x="7108825" y="1704975"/>
          <p14:tracePt t="29856" x="7081838" y="1687513"/>
          <p14:tracePt t="29873" x="7062788" y="1679575"/>
          <p14:tracePt t="29890" x="7027863" y="1670050"/>
          <p14:tracePt t="29906" x="6965950" y="1643063"/>
          <p14:tracePt t="29923" x="6919913" y="1633538"/>
          <p14:tracePt t="29940" x="6867525" y="1633538"/>
          <p14:tracePt t="29956" x="6840538" y="1625600"/>
          <p14:tracePt t="29973" x="6813550" y="1625600"/>
          <p14:tracePt t="29990" x="6777038" y="1608138"/>
          <p14:tracePt t="30006" x="6769100" y="1608138"/>
          <p14:tracePt t="30023" x="6759575" y="1598613"/>
          <p14:tracePt t="30050" x="6759575" y="1589088"/>
          <p14:tracePt t="30124" x="6759575" y="1581150"/>
          <p14:tracePt t="30209" x="6777038" y="1581150"/>
          <p14:tracePt t="30221" x="6786563" y="1581150"/>
          <p14:tracePt t="30233" x="6813550" y="1581150"/>
          <p14:tracePt t="30246" x="6840538" y="1589088"/>
          <p14:tracePt t="30258" x="6884988" y="1608138"/>
          <p14:tracePt t="30273" x="6929438" y="1625600"/>
          <p14:tracePt t="30290" x="6965950" y="1643063"/>
          <p14:tracePt t="30307" x="7010400" y="1670050"/>
          <p14:tracePt t="30307" x="7054850" y="1687513"/>
          <p14:tracePt t="30323" x="7081838" y="1697038"/>
          <p14:tracePt t="30340" x="7108825" y="1704975"/>
          <p14:tracePt t="30357" x="7126288" y="1724025"/>
          <p14:tracePt t="30373" x="7134225" y="1724025"/>
          <p14:tracePt t="30395" x="7134225" y="1731963"/>
          <p14:tracePt t="30527" x="7126288" y="1731963"/>
          <p14:tracePt t="30538" x="7116763" y="1731963"/>
          <p14:tracePt t="30552" x="7099300" y="1731963"/>
          <p14:tracePt t="30563" x="7081838" y="1714500"/>
          <p14:tracePt t="30575" x="7062788" y="1714500"/>
          <p14:tracePt t="30590" x="7045325" y="1704975"/>
          <p14:tracePt t="30607" x="7018338" y="1697038"/>
          <p14:tracePt t="30623" x="7000875" y="1687513"/>
          <p14:tracePt t="30640" x="6965950" y="1687513"/>
          <p14:tracePt t="30657" x="6956425" y="1679575"/>
          <p14:tracePt t="30673" x="6946900" y="1670050"/>
          <p14:tracePt t="30698" x="6938963" y="1670050"/>
          <p14:tracePt t="30821" x="6946900" y="1670050"/>
          <p14:tracePt t="30834" x="6965950" y="1670050"/>
          <p14:tracePt t="30845" x="6983413" y="1670050"/>
          <p14:tracePt t="30857" x="7000875" y="1670050"/>
          <p14:tracePt t="30870" x="7018338" y="1670050"/>
          <p14:tracePt t="30883" x="7045325" y="1670050"/>
          <p14:tracePt t="30894" x="7081838" y="1670050"/>
          <p14:tracePt t="30907" x="7108825" y="1670050"/>
          <p14:tracePt t="30923" x="7126288" y="1679575"/>
          <p14:tracePt t="30940" x="7153275" y="1687513"/>
          <p14:tracePt t="30957" x="7188200" y="1697038"/>
          <p14:tracePt t="30973" x="7197725" y="1704975"/>
          <p14:tracePt t="30990" x="7205663" y="1714500"/>
          <p14:tracePt t="31040" x="7205663" y="1724025"/>
          <p14:tracePt t="31102" x="7197725" y="1724025"/>
          <p14:tracePt t="31114" x="7180263" y="1714500"/>
          <p14:tracePt t="31126" x="7161213" y="1714500"/>
          <p14:tracePt t="31138" x="7134225" y="1704975"/>
          <p14:tracePt t="31149" x="7089775" y="1687513"/>
          <p14:tracePt t="31164" x="7054850" y="1670050"/>
          <p14:tracePt t="31175" x="7010400" y="1660525"/>
          <p14:tracePt t="31190" x="6983413" y="1652588"/>
          <p14:tracePt t="31207" x="6965950" y="1652588"/>
          <p14:tracePt t="31223" x="6965950" y="1643063"/>
          <p14:tracePt t="31240" x="6956425" y="1643063"/>
          <p14:tracePt t="31309" x="6965950" y="1633538"/>
          <p14:tracePt t="31320" x="6973888" y="1633538"/>
          <p14:tracePt t="31334" x="6991350" y="1633538"/>
          <p14:tracePt t="31347" x="7000875" y="1633538"/>
          <p14:tracePt t="31358" x="7027863" y="1633538"/>
          <p14:tracePt t="31373" x="7054850" y="1633538"/>
          <p14:tracePt t="31390" x="7081838" y="1643063"/>
          <p14:tracePt t="31407" x="7153275" y="1679575"/>
          <p14:tracePt t="31424" x="7188200" y="1687513"/>
          <p14:tracePt t="31440" x="7242175" y="1704975"/>
          <p14:tracePt t="31457" x="7367588" y="1724025"/>
          <p14:tracePt t="31473" x="7446963" y="1724025"/>
          <p14:tracePt t="31490" x="7527925" y="1731963"/>
          <p14:tracePt t="31507" x="7688263" y="1731963"/>
          <p14:tracePt t="31524" x="7751763" y="1731963"/>
          <p14:tracePt t="31540" x="7786688" y="1731963"/>
          <p14:tracePt t="31541" x="7804150" y="1731963"/>
          <p14:tracePt t="31557" x="7823200" y="1731963"/>
          <p14:tracePt t="31579" x="7831138" y="1731963"/>
          <p14:tracePt t="31749" x="7831138" y="1724025"/>
          <p14:tracePt t="31787" x="7831138" y="1714500"/>
          <p14:tracePt t="31811" x="7831138" y="1704975"/>
          <p14:tracePt t="31823" x="7831138" y="1697038"/>
          <p14:tracePt t="31835" x="7840663" y="1687513"/>
          <p14:tracePt t="31847" x="7858125" y="1679575"/>
          <p14:tracePt t="31860" x="7867650" y="1670050"/>
          <p14:tracePt t="31874" x="7885113" y="1660525"/>
          <p14:tracePt t="31890" x="7902575" y="1660525"/>
          <p14:tracePt t="31907" x="7912100" y="1643063"/>
          <p14:tracePt t="31924" x="7947025" y="1633538"/>
          <p14:tracePt t="31945" x="7956550" y="1633538"/>
          <p14:tracePt t="32043" x="7947025" y="1625600"/>
          <p14:tracePt t="32055" x="7929563" y="1616075"/>
          <p14:tracePt t="32068" x="7912100" y="1608138"/>
          <p14:tracePt t="32080" x="7894638" y="1598613"/>
          <p14:tracePt t="32092" x="7875588" y="1589088"/>
          <p14:tracePt t="32107" x="7867650" y="1589088"/>
          <p14:tracePt t="32124" x="7858125" y="1589088"/>
          <p14:tracePt t="32140" x="7848600" y="1589088"/>
          <p14:tracePt t="32166" x="7840663" y="1589088"/>
          <p14:tracePt t="32214" x="7831138" y="1589088"/>
          <p14:tracePt t="32240" x="7813675" y="1598613"/>
          <p14:tracePt t="32251" x="7813675" y="1608138"/>
          <p14:tracePt t="32263" x="7796213" y="1616075"/>
          <p14:tracePt t="32275" x="7786688" y="1625600"/>
          <p14:tracePt t="32290" x="7777163" y="1625600"/>
          <p14:tracePt t="32307" x="7777163" y="1633538"/>
          <p14:tracePt t="32324" x="7769225" y="1633538"/>
          <p14:tracePt t="32340" x="7759700" y="1633538"/>
          <p14:tracePt t="32358" x="7751763" y="1643063"/>
          <p14:tracePt t="32374" x="7732713" y="1652588"/>
          <p14:tracePt t="32391" x="7715250" y="1660525"/>
          <p14:tracePt t="32407" x="7715250" y="1670050"/>
          <p14:tracePt t="32424" x="7697788" y="1687513"/>
          <p14:tracePt t="32440" x="7688263" y="1687513"/>
          <p14:tracePt t="32457" x="7680325" y="1697038"/>
          <p14:tracePt t="32474" x="7670800" y="1724025"/>
          <p14:tracePt t="32491" x="7670800" y="1741488"/>
          <p14:tracePt t="32508" x="7670800" y="1758950"/>
          <p14:tracePt t="32524" x="7670800" y="1776413"/>
          <p14:tracePt t="32540" x="7670800" y="1785938"/>
          <p14:tracePt t="32557" x="7697788" y="1803400"/>
          <p14:tracePt t="32574" x="7724775" y="1803400"/>
          <p14:tracePt t="32590" x="7742238" y="1803400"/>
          <p14:tracePt t="32607" x="7796213" y="1795463"/>
          <p14:tracePt t="32624" x="7831138" y="1758950"/>
          <p14:tracePt t="32641" x="7867650" y="1731963"/>
          <p14:tracePt t="32657" x="7894638" y="1679575"/>
          <p14:tracePt t="32674" x="7894638" y="1660525"/>
          <p14:tracePt t="32691" x="7894638" y="1633538"/>
          <p14:tracePt t="32707" x="7867650" y="1608138"/>
          <p14:tracePt t="32724" x="7840663" y="1598613"/>
          <p14:tracePt t="32741" x="7769225" y="1571625"/>
          <p14:tracePt t="32757" x="7742238" y="1571625"/>
          <p14:tracePt t="32774" x="7715250" y="1562100"/>
          <p14:tracePt t="32791" x="7680325" y="1562100"/>
          <p14:tracePt t="32807" x="7661275" y="1562100"/>
          <p14:tracePt t="32824" x="7653338" y="1562100"/>
          <p14:tracePt t="32841" x="7616825" y="1608138"/>
          <p14:tracePt t="32857" x="7589838" y="1633538"/>
          <p14:tracePt t="32874" x="7554913" y="1704975"/>
          <p14:tracePt t="32891" x="7537450" y="1741488"/>
          <p14:tracePt t="32907" x="7527925" y="1768475"/>
          <p14:tracePt t="32924" x="7527925" y="1830388"/>
          <p14:tracePt t="32941" x="7527925" y="1857375"/>
          <p14:tracePt t="32957" x="7527925" y="1874838"/>
          <p14:tracePt t="32974" x="7545388" y="1901825"/>
          <p14:tracePt t="32991" x="7572375" y="1901825"/>
          <p14:tracePt t="33008" x="7608888" y="1901825"/>
          <p14:tracePt t="33024" x="7688263" y="1893888"/>
          <p14:tracePt t="33041" x="7732713" y="1866900"/>
          <p14:tracePt t="33057" x="7759700" y="1839913"/>
          <p14:tracePt t="33074" x="7769225" y="1830388"/>
          <p14:tracePt t="33091" x="7769225" y="1822450"/>
          <p14:tracePt t="33107" x="7742238" y="1785938"/>
          <p14:tracePt t="33124" x="7697788" y="1758950"/>
          <p14:tracePt t="33141" x="7653338" y="1724025"/>
          <p14:tracePt t="33157" x="7562850" y="1697038"/>
          <p14:tracePt t="33174" x="7537450" y="1687513"/>
          <p14:tracePt t="33191" x="7510463" y="1687513"/>
          <p14:tracePt t="33207" x="7466013" y="1697038"/>
          <p14:tracePt t="33224" x="7446963" y="1714500"/>
          <p14:tracePt t="33241" x="7429500" y="1724025"/>
          <p14:tracePt t="33257" x="7385050" y="1795463"/>
          <p14:tracePt t="33274" x="7358063" y="1839913"/>
          <p14:tracePt t="33291" x="7340600" y="1884363"/>
          <p14:tracePt t="33307" x="7340600" y="1901825"/>
          <p14:tracePt t="33324" x="7340600" y="1911350"/>
          <p14:tracePt t="33341" x="7367588" y="1928813"/>
          <p14:tracePt t="33357" x="7402513" y="1928813"/>
          <p14:tracePt t="33374" x="7473950" y="1919288"/>
          <p14:tracePt t="33391" x="7608888" y="1830388"/>
          <p14:tracePt t="33407" x="7670800" y="1768475"/>
          <p14:tracePt t="33424" x="7724775" y="1704975"/>
          <p14:tracePt t="33441" x="7724775" y="1697038"/>
          <p14:tracePt t="33457" x="7724775" y="1679575"/>
          <p14:tracePt t="33474" x="7705725" y="1652588"/>
          <p14:tracePt t="33491" x="7661275" y="1643063"/>
          <p14:tracePt t="33508" x="7626350" y="1625600"/>
          <p14:tracePt t="33525" x="7554913" y="1625600"/>
          <p14:tracePt t="33541" x="7527925" y="1625600"/>
          <p14:tracePt t="33557" x="7500938" y="1633538"/>
          <p14:tracePt t="33574" x="7456488" y="1660525"/>
          <p14:tracePt t="33591" x="7446963" y="1670050"/>
          <p14:tracePt t="33608" x="7419975" y="1724025"/>
          <p14:tracePt t="33624" x="7419975" y="1751013"/>
          <p14:tracePt t="33641" x="7419975" y="1776413"/>
          <p14:tracePt t="33657" x="7419975" y="1812925"/>
          <p14:tracePt t="33674" x="7429500" y="1830388"/>
          <p14:tracePt t="33691" x="7446963" y="1839913"/>
          <p14:tracePt t="33708" x="7518400" y="1847850"/>
          <p14:tracePt t="33724" x="7554913" y="1847850"/>
          <p14:tracePt t="33741" x="7581900" y="1847850"/>
          <p14:tracePt t="33758" x="7616825" y="1847850"/>
          <p14:tracePt t="33774" x="7634288" y="1839913"/>
          <p14:tracePt t="33791" x="7634288" y="1830388"/>
          <p14:tracePt t="33808" x="7634288" y="1822450"/>
          <p14:tracePt t="33824" x="7634288" y="1812925"/>
          <p14:tracePt t="33841" x="7608888" y="1758950"/>
          <p14:tracePt t="33857" x="7581900" y="1741488"/>
          <p14:tracePt t="33874" x="7527925" y="1714500"/>
          <p14:tracePt t="33891" x="7439025" y="1704975"/>
          <p14:tracePt t="33908" x="7402513" y="1704975"/>
          <p14:tracePt t="33924" x="7367588" y="1704975"/>
          <p14:tracePt t="33941" x="7340600" y="1724025"/>
          <p14:tracePt t="33958" x="7331075" y="1751013"/>
          <p14:tracePt t="33975" x="7323138" y="1795463"/>
          <p14:tracePt t="33991" x="7323138" y="1822450"/>
          <p14:tracePt t="34008" x="7323138" y="1839913"/>
          <p14:tracePt t="34024" x="7367588" y="1874838"/>
          <p14:tracePt t="34041" x="7402513" y="1884363"/>
          <p14:tracePt t="34058" x="7466013" y="1884363"/>
          <p14:tracePt t="34074" x="7581900" y="1847850"/>
          <p14:tracePt t="34091" x="7626350" y="1830388"/>
          <p14:tracePt t="34108" x="7670800" y="1803400"/>
          <p14:tracePt t="34126" x="7697788" y="1776413"/>
          <p14:tracePt t="34141" x="7697788" y="1758950"/>
          <p14:tracePt t="34158" x="7697788" y="1751013"/>
          <p14:tracePt t="34175" x="7670800" y="1704975"/>
          <p14:tracePt t="34191" x="7643813" y="1697038"/>
          <p14:tracePt t="34208" x="7581900" y="1679575"/>
          <p14:tracePt t="34224" x="7545388" y="1679575"/>
          <p14:tracePt t="34241" x="7510463" y="1679575"/>
          <p14:tracePt t="34258" x="7466013" y="1704975"/>
          <p14:tracePt t="34274" x="7439025" y="1724025"/>
          <p14:tracePt t="34291" x="7419975" y="1776413"/>
          <p14:tracePt t="34308" x="7412038" y="1795463"/>
          <p14:tracePt t="34325" x="7412038" y="1812925"/>
          <p14:tracePt t="34341" x="7412038" y="1847850"/>
          <p14:tracePt t="34358" x="7419975" y="1857375"/>
          <p14:tracePt t="34374" x="7439025" y="1866900"/>
          <p14:tracePt t="34391" x="7518400" y="1874838"/>
          <p14:tracePt t="34408" x="7581900" y="1857375"/>
          <p14:tracePt t="34424" x="7634288" y="1822450"/>
          <p14:tracePt t="34441" x="7751763" y="1714500"/>
          <p14:tracePt t="34458" x="7769225" y="1687513"/>
          <p14:tracePt t="34474" x="7777163" y="1670050"/>
          <p14:tracePt t="34491" x="7786688" y="1643063"/>
          <p14:tracePt t="34508" x="7786688" y="1616075"/>
          <p14:tracePt t="34525" x="7732713" y="1598613"/>
          <p14:tracePt t="34541" x="7688263" y="1589088"/>
          <p14:tracePt t="34558" x="7653338" y="1589088"/>
          <p14:tracePt t="34575" x="7589838" y="1598613"/>
          <p14:tracePt t="34592" x="7572375" y="1608138"/>
          <p14:tracePt t="34608" x="7554913" y="1625600"/>
          <p14:tracePt t="34625" x="7527925" y="1670050"/>
          <p14:tracePt t="34641" x="7527925" y="1687513"/>
          <p14:tracePt t="34658" x="7527925" y="1714500"/>
          <p14:tracePt t="34674" x="7537450" y="1741488"/>
          <p14:tracePt t="34691" x="7545388" y="1758950"/>
          <p14:tracePt t="34708" x="7572375" y="1758950"/>
          <p14:tracePt t="34725" x="7616825" y="1758950"/>
          <p14:tracePt t="34741" x="7634288" y="1758950"/>
          <p14:tracePt t="34758" x="7643813" y="1758950"/>
          <p14:tracePt t="34775" x="7653338" y="1758950"/>
          <p14:tracePt t="34819" x="7643813" y="1758950"/>
          <p14:tracePt t="34831" x="7634288" y="1758950"/>
          <p14:tracePt t="34842" x="7608888" y="1758950"/>
          <p14:tracePt t="34866" x="7599363" y="1758950"/>
          <p14:tracePt t="34953" x="7608888" y="1758950"/>
          <p14:tracePt t="34967" x="7616825" y="1751013"/>
          <p14:tracePt t="34977" x="7634288" y="1751013"/>
          <p14:tracePt t="35002" x="7643813" y="1751013"/>
          <p14:tracePt t="35026" x="7653338" y="1751013"/>
          <p14:tracePt t="35039" x="7661275" y="1751013"/>
          <p14:tracePt t="35050" x="7680325" y="1741488"/>
          <p14:tracePt t="35063" x="7697788" y="1731963"/>
          <p14:tracePt t="35075" x="7715250" y="1724025"/>
          <p14:tracePt t="35091" x="7742238" y="1714500"/>
          <p14:tracePt t="35108" x="7769225" y="1704975"/>
          <p14:tracePt t="35125" x="7804150" y="1687513"/>
          <p14:tracePt t="35141" x="7823200" y="1679575"/>
          <p14:tracePt t="35158" x="7840663" y="1679575"/>
          <p14:tracePt t="35175" x="7858125" y="1670050"/>
          <p14:tracePt t="35191" x="7875588" y="1670050"/>
          <p14:tracePt t="35405" x="7875588" y="1660525"/>
          <p14:tracePt t="35432" x="7875588" y="1652588"/>
          <p14:tracePt t="35466" x="7875588" y="1643063"/>
          <p14:tracePt t="35478" x="7875588" y="1633538"/>
          <p14:tracePt t="35490" x="7875588" y="1625600"/>
          <p14:tracePt t="35515" x="7875588" y="1616075"/>
          <p14:tracePt t="35540" x="7875588" y="1608138"/>
          <p14:tracePt t="35564" x="7875588" y="1598613"/>
          <p14:tracePt t="35578" x="7875588" y="1589088"/>
          <p14:tracePt t="35601" x="7875588" y="1581150"/>
          <p14:tracePt t="35637" x="7867650" y="1571625"/>
          <p14:tracePt t="35662" x="7858125" y="1571625"/>
          <p14:tracePt t="35675" x="7858125" y="1562100"/>
          <p14:tracePt t="35687" x="7848600" y="1554163"/>
          <p14:tracePt t="35699" x="7848600" y="1544638"/>
          <p14:tracePt t="35711" x="7831138" y="1536700"/>
          <p14:tracePt t="35725" x="7823200" y="1527175"/>
          <p14:tracePt t="35742" x="7804150" y="1517650"/>
          <p14:tracePt t="35758" x="7786688" y="1509713"/>
          <p14:tracePt t="35775" x="7751763" y="1490663"/>
          <p14:tracePt t="35792" x="7742238" y="1490663"/>
          <p14:tracePt t="35809" x="7705725" y="1482725"/>
          <p14:tracePt t="35825" x="7670800" y="1473200"/>
          <p14:tracePt t="35842" x="7643813" y="1473200"/>
          <p14:tracePt t="35858" x="7589838" y="1455738"/>
          <p14:tracePt t="35875" x="7562850" y="1455738"/>
          <p14:tracePt t="35892" x="7537450" y="1446213"/>
          <p14:tracePt t="35908" x="7500938" y="1428750"/>
          <p14:tracePt t="35925" x="7483475" y="1419225"/>
          <p14:tracePt t="35942" x="7466013" y="1411288"/>
          <p14:tracePt t="35958" x="7446963" y="1401763"/>
          <p14:tracePt t="35975" x="7429500" y="1401763"/>
          <p14:tracePt t="35992" x="7412038" y="1401763"/>
          <p14:tracePt t="36009" x="7375525" y="1401763"/>
          <p14:tracePt t="36025" x="7367588" y="1401763"/>
          <p14:tracePt t="36042" x="7331075" y="1401763"/>
          <p14:tracePt t="36058" x="7323138" y="1401763"/>
          <p14:tracePt t="36075" x="7304088" y="1401763"/>
          <p14:tracePt t="36092" x="7269163" y="1401763"/>
          <p14:tracePt t="36108" x="7251700" y="1401763"/>
          <p14:tracePt t="36125" x="7242175" y="1401763"/>
          <p14:tracePt t="36142" x="7215188" y="1401763"/>
          <p14:tracePt t="36158" x="7197725" y="1411288"/>
          <p14:tracePt t="36175" x="7188200" y="1411288"/>
          <p14:tracePt t="36192" x="7170738" y="1411288"/>
          <p14:tracePt t="36224" x="7161213" y="1411288"/>
          <p14:tracePt t="36237" x="7153275" y="1419225"/>
          <p14:tracePt t="36261" x="7143750" y="1419225"/>
          <p14:tracePt t="36274" x="7143750" y="1428750"/>
          <p14:tracePt t="36286" x="7134225" y="1428750"/>
          <p14:tracePt t="36457" x="7153275" y="1428750"/>
          <p14:tracePt t="36470" x="7161213" y="1428750"/>
          <p14:tracePt t="36481" x="7170738" y="1428750"/>
          <p14:tracePt t="36493" x="7188200" y="1419225"/>
          <p14:tracePt t="36509" x="7205663" y="1419225"/>
          <p14:tracePt t="36525" x="7232650" y="1411288"/>
          <p14:tracePt t="36542" x="7259638" y="1411288"/>
          <p14:tracePt t="36558" x="7313613" y="1411288"/>
          <p14:tracePt t="36575" x="7340600" y="1411288"/>
          <p14:tracePt t="36592" x="7394575" y="1411288"/>
          <p14:tracePt t="36608" x="7429500" y="1411288"/>
          <p14:tracePt t="36625" x="7483475" y="1411288"/>
          <p14:tracePt t="36642" x="7572375" y="1428750"/>
          <p14:tracePt t="36659" x="7608888" y="1438275"/>
          <p14:tracePt t="36676" x="7680325" y="1465263"/>
          <p14:tracePt t="36692" x="7724775" y="1482725"/>
          <p14:tracePt t="36709" x="7751763" y="1500188"/>
          <p14:tracePt t="36725" x="7769225" y="1509713"/>
          <p14:tracePt t="36742" x="7823200" y="1544638"/>
          <p14:tracePt t="36759" x="7840663" y="1562100"/>
          <p14:tracePt t="36775" x="7875588" y="1589088"/>
          <p14:tracePt t="36792" x="7894638" y="1608138"/>
          <p14:tracePt t="36809" x="7912100" y="1616075"/>
          <p14:tracePt t="36825" x="7947025" y="1643063"/>
          <p14:tracePt t="36842" x="7956550" y="1652588"/>
          <p14:tracePt t="36859" x="7974013" y="1670050"/>
          <p14:tracePt t="36875" x="8001000" y="1687513"/>
          <p14:tracePt t="36892" x="8018463" y="1697038"/>
          <p14:tracePt t="36909" x="8037513" y="1714500"/>
          <p14:tracePt t="36925" x="8045450" y="1724025"/>
          <p14:tracePt t="36942" x="8054975" y="1741488"/>
          <p14:tracePt t="36959" x="8062913" y="1751013"/>
          <p14:tracePt t="36975" x="8072438" y="1768475"/>
          <p14:tracePt t="36992" x="8081963" y="1776413"/>
          <p14:tracePt t="37009" x="8081963" y="1803400"/>
          <p14:tracePt t="37025" x="8081963" y="1812925"/>
          <p14:tracePt t="37042" x="8081963" y="1830388"/>
          <p14:tracePt t="37059" x="8081963" y="1857375"/>
          <p14:tracePt t="37075" x="8081963" y="1874838"/>
          <p14:tracePt t="37092" x="8081963" y="1911350"/>
          <p14:tracePt t="37109" x="8081963" y="1919288"/>
          <p14:tracePt t="37125" x="8081963" y="1928813"/>
          <p14:tracePt t="37142" x="8062913" y="1955800"/>
          <p14:tracePt t="37159" x="8062913" y="1973263"/>
          <p14:tracePt t="37175" x="8045450" y="1982788"/>
          <p14:tracePt t="37192" x="8010525" y="2009775"/>
          <p14:tracePt t="37209" x="8001000" y="2017713"/>
          <p14:tracePt t="37225" x="7983538" y="2027238"/>
          <p14:tracePt t="37242" x="7956550" y="2044700"/>
          <p14:tracePt t="37259" x="7947025" y="2044700"/>
          <p14:tracePt t="37276" x="7939088" y="2044700"/>
          <p14:tracePt t="37545" x="7939088" y="2036763"/>
          <p14:tracePt t="37557" x="7939088" y="2027238"/>
          <p14:tracePt t="37569" x="7939088" y="2000250"/>
          <p14:tracePt t="37582" x="7947025" y="1973263"/>
          <p14:tracePt t="37594" x="7956550" y="1946275"/>
          <p14:tracePt t="37609" x="7956550" y="1919288"/>
          <p14:tracePt t="37625" x="7956550" y="1893888"/>
          <p14:tracePt t="37642" x="7956550" y="1874838"/>
          <p14:tracePt t="37659" x="7956550" y="1839913"/>
          <p14:tracePt t="37675" x="7956550" y="1830388"/>
          <p14:tracePt t="37692" x="7956550" y="1795463"/>
          <p14:tracePt t="37709" x="7947025" y="1776413"/>
          <p14:tracePt t="37725" x="7939088" y="1768475"/>
          <p14:tracePt t="37742" x="7939088" y="1731963"/>
          <p14:tracePt t="37759" x="7929563" y="1724025"/>
          <p14:tracePt t="37776" x="7929563" y="1714500"/>
          <p14:tracePt t="37792" x="7920038" y="1679575"/>
          <p14:tracePt t="37809" x="7912100" y="1660525"/>
          <p14:tracePt t="37826" x="7894638" y="1608138"/>
          <p14:tracePt t="37842" x="7885113" y="1589088"/>
          <p14:tracePt t="37859" x="7867650" y="1581150"/>
          <p14:tracePt t="37876" x="7867650" y="1562100"/>
          <p14:tracePt t="37893" x="7848600" y="1554163"/>
          <p14:tracePt t="37909" x="7831138" y="1554163"/>
          <p14:tracePt t="37926" x="7804150" y="1544638"/>
          <p14:tracePt t="37943" x="7786688" y="1536700"/>
          <p14:tracePt t="37959" x="7777163" y="1536700"/>
          <p14:tracePt t="37976" x="7751763" y="1517650"/>
          <p14:tracePt t="37992" x="7742238" y="1517650"/>
          <p14:tracePt t="38009" x="7715250" y="1500188"/>
          <p14:tracePt t="38026" x="7705725" y="1490663"/>
          <p14:tracePt t="38042" x="7680325" y="1490663"/>
          <p14:tracePt t="38059" x="7653338" y="1473200"/>
          <p14:tracePt t="38076" x="7626350" y="1455738"/>
          <p14:tracePt t="38092" x="7608888" y="1446213"/>
          <p14:tracePt t="38109" x="7562850" y="1438275"/>
          <p14:tracePt t="38126" x="7537450" y="1428750"/>
          <p14:tracePt t="38142" x="7518400" y="1428750"/>
          <p14:tracePt t="38159" x="7466013" y="1428750"/>
          <p14:tracePt t="38176" x="7439025" y="1428750"/>
          <p14:tracePt t="38192" x="7402513" y="1428750"/>
          <p14:tracePt t="38209" x="7358063" y="1428750"/>
          <p14:tracePt t="38226" x="7331075" y="1428750"/>
          <p14:tracePt t="38242" x="7313613" y="1438275"/>
          <p14:tracePt t="38259" x="7304088" y="1446213"/>
          <p14:tracePt t="38291" x="7304088" y="1455738"/>
          <p14:tracePt t="38316" x="7304088" y="1465263"/>
          <p14:tracePt t="38571" x="7286625" y="1465263"/>
          <p14:tracePt t="38584" x="7277100" y="1465263"/>
          <p14:tracePt t="38597" x="7259638" y="1465263"/>
          <p14:tracePt t="38609" x="7232650" y="1465263"/>
          <p14:tracePt t="38622" x="7205663" y="1465263"/>
          <p14:tracePt t="38633" x="7180263" y="1465263"/>
          <p14:tracePt t="38645" x="7153275" y="1465263"/>
          <p14:tracePt t="38659" x="7134225" y="1465263"/>
          <p14:tracePt t="38676" x="7116763" y="1465263"/>
          <p14:tracePt t="38692" x="7108825" y="1465263"/>
          <p14:tracePt t="38709" x="7089775" y="1465263"/>
          <p14:tracePt t="38726" x="7072313" y="1465263"/>
          <p14:tracePt t="38744" x="7062788" y="1465263"/>
          <p14:tracePt t="38793" x="7054850" y="1465263"/>
          <p14:tracePt t="38854" x="7054850" y="1455738"/>
          <p14:tracePt t="38963" x="7054850" y="1446213"/>
          <p14:tracePt t="38988" x="7072313" y="1446213"/>
          <p14:tracePt t="39000" x="7099300" y="1428750"/>
          <p14:tracePt t="39012" x="7126288" y="1411288"/>
          <p14:tracePt t="39024" x="7161213" y="1401763"/>
          <p14:tracePt t="39036" x="7215188" y="1384300"/>
          <p14:tracePt t="39049" x="7277100" y="1374775"/>
          <p14:tracePt t="39061" x="7331075" y="1357313"/>
          <p14:tracePt t="39076" x="7394575" y="1347788"/>
          <p14:tracePt t="39093" x="7439025" y="1347788"/>
          <p14:tracePt t="39109" x="7473950" y="1347788"/>
          <p14:tracePt t="39126" x="7545388" y="1347788"/>
          <p14:tracePt t="39143" x="7589838" y="1347788"/>
          <p14:tracePt t="39159" x="7670800" y="1384300"/>
          <p14:tracePt t="39176" x="7724775" y="1411288"/>
          <p14:tracePt t="39193" x="7777163" y="1438275"/>
          <p14:tracePt t="39209" x="7858125" y="1500188"/>
          <p14:tracePt t="39226" x="7885113" y="1536700"/>
          <p14:tracePt t="39243" x="7912100" y="1562100"/>
          <p14:tracePt t="39259" x="7947025" y="1625600"/>
          <p14:tracePt t="39276" x="7974013" y="1643063"/>
          <p14:tracePt t="39293" x="8018463" y="1687513"/>
          <p14:tracePt t="39309" x="8037513" y="1714500"/>
          <p14:tracePt t="39326" x="8054975" y="1724025"/>
          <p14:tracePt t="39343" x="8054975" y="1731963"/>
          <p14:tracePt t="39359" x="8062913" y="1741488"/>
          <p14:tracePt t="39758" x="8054975" y="1724025"/>
          <p14:tracePt t="39771" x="8037513" y="1714500"/>
          <p14:tracePt t="39782" x="8018463" y="1697038"/>
          <p14:tracePt t="39794" x="8001000" y="1679575"/>
          <p14:tracePt t="39810" x="7974013" y="1660525"/>
          <p14:tracePt t="39826" x="7947025" y="1633538"/>
          <p14:tracePt t="39843" x="7920038" y="1625600"/>
          <p14:tracePt t="39859" x="7885113" y="1589088"/>
          <p14:tracePt t="39876" x="7858125" y="1581150"/>
          <p14:tracePt t="39893" x="7813675" y="1544638"/>
          <p14:tracePt t="39909" x="7796213" y="1536700"/>
          <p14:tracePt t="39926" x="7777163" y="1527175"/>
          <p14:tracePt t="39943" x="7769225" y="1517650"/>
          <p14:tracePt t="39960" x="7759700" y="1517650"/>
          <p14:tracePt t="40112" x="7769225" y="1517650"/>
          <p14:tracePt t="40125" x="7777163" y="1517650"/>
          <p14:tracePt t="40138" x="7786688" y="1517650"/>
          <p14:tracePt t="40150" x="7796213" y="1517650"/>
          <p14:tracePt t="40161" x="7813675" y="1536700"/>
          <p14:tracePt t="40176" x="7831138" y="1544638"/>
          <p14:tracePt t="40193" x="7848600" y="1554163"/>
          <p14:tracePt t="40210" x="7894638" y="1589088"/>
          <p14:tracePt t="40226" x="7912100" y="1608138"/>
          <p14:tracePt t="40243" x="7929563" y="1616075"/>
          <p14:tracePt t="40260" x="7956550" y="1643063"/>
          <p14:tracePt t="40276" x="7966075" y="1652588"/>
          <p14:tracePt t="40293" x="7974013" y="1660525"/>
          <p14:tracePt t="40310" x="7991475" y="1687513"/>
          <p14:tracePt t="40333" x="8010525" y="1704975"/>
          <p14:tracePt t="40357" x="8010525" y="1714500"/>
          <p14:tracePt t="40517" x="8001000" y="1714500"/>
          <p14:tracePt t="40527" x="7983538" y="1704975"/>
          <p14:tracePt t="40541" x="7956550" y="1687513"/>
          <p14:tracePt t="40552" x="7929563" y="1670050"/>
          <p14:tracePt t="40565" x="7894638" y="1652588"/>
          <p14:tracePt t="40577" x="7875588" y="1633538"/>
          <p14:tracePt t="40593" x="7848600" y="1616075"/>
          <p14:tracePt t="40610" x="7831138" y="1608138"/>
          <p14:tracePt t="40626" x="7804150" y="1589088"/>
          <p14:tracePt t="40643" x="7796213" y="1581150"/>
          <p14:tracePt t="40660" x="7777163" y="1571625"/>
          <p14:tracePt t="40676" x="7769225" y="1554163"/>
          <p14:tracePt t="40699" x="7759700" y="1554163"/>
          <p14:tracePt t="40823" x="7759700" y="1544638"/>
          <p14:tracePt t="40909" x="7769225" y="1544638"/>
          <p14:tracePt t="40932" x="7777163" y="1544638"/>
          <p14:tracePt t="40944" x="7786688" y="1544638"/>
          <p14:tracePt t="40959" x="7804150" y="1554163"/>
          <p14:tracePt t="40969" x="7813675" y="1554163"/>
          <p14:tracePt t="40980" x="7823200" y="1562100"/>
          <p14:tracePt t="40993" x="7848600" y="1581150"/>
          <p14:tracePt t="41010" x="7858125" y="1589088"/>
          <p14:tracePt t="41027" x="7885113" y="1608138"/>
          <p14:tracePt t="41043" x="7902575" y="1625600"/>
          <p14:tracePt t="41060" x="7920038" y="1633538"/>
          <p14:tracePt t="41076" x="7929563" y="1652588"/>
          <p14:tracePt t="41093" x="7947025" y="1670050"/>
          <p14:tracePt t="41110" x="7956550" y="1687513"/>
          <p14:tracePt t="41127" x="7966075" y="1704975"/>
          <p14:tracePt t="41143" x="7974013" y="1731963"/>
          <p14:tracePt t="41160" x="7974013" y="1741488"/>
          <p14:tracePt t="41177" x="7974013" y="1776413"/>
          <p14:tracePt t="41193" x="7974013" y="1795463"/>
          <p14:tracePt t="41210" x="7974013" y="1812925"/>
          <p14:tracePt t="41227" x="7974013" y="1839913"/>
          <p14:tracePt t="41243" x="7974013" y="1857375"/>
          <p14:tracePt t="41260" x="7966075" y="1874838"/>
          <p14:tracePt t="41277" x="7956550" y="1911350"/>
          <p14:tracePt t="41293" x="7939088" y="1919288"/>
          <p14:tracePt t="41310" x="7929563" y="1946275"/>
          <p14:tracePt t="41327" x="7912100" y="1973263"/>
          <p14:tracePt t="41343" x="7902575" y="2000250"/>
          <p14:tracePt t="41360" x="7875588" y="2027238"/>
          <p14:tracePt t="41377" x="7858125" y="2054225"/>
          <p14:tracePt t="41393" x="7848600" y="2071688"/>
          <p14:tracePt t="41410" x="7823200" y="2098675"/>
          <p14:tracePt t="41427" x="7823200" y="2108200"/>
          <p14:tracePt t="41544" x="7823200" y="2098675"/>
          <p14:tracePt t="41568" x="7823200" y="2081213"/>
          <p14:tracePt t="41580" x="7831138" y="2062163"/>
          <p14:tracePt t="41592" x="7848600" y="2044700"/>
          <p14:tracePt t="41605" x="7858125" y="2027238"/>
          <p14:tracePt t="41616" x="7867650" y="2017713"/>
          <p14:tracePt t="41629" x="7875588" y="2000250"/>
          <p14:tracePt t="41643" x="7875588" y="1982788"/>
          <p14:tracePt t="41660" x="7875588" y="1973263"/>
          <p14:tracePt t="41677" x="7885113" y="1965325"/>
          <p14:tracePt t="41693" x="7885113" y="1938338"/>
          <p14:tracePt t="41710" x="7885113" y="1928813"/>
          <p14:tracePt t="41727" x="7885113" y="1919288"/>
          <p14:tracePt t="41743" x="7885113" y="1911350"/>
          <p14:tracePt t="41760" x="7885113" y="1901825"/>
          <p14:tracePt t="41777" x="7885113" y="1884363"/>
          <p14:tracePt t="41794" x="7885113" y="1874838"/>
          <p14:tracePt t="41810" x="7885113" y="1847850"/>
          <p14:tracePt t="41827" x="7885113" y="1830388"/>
          <p14:tracePt t="41843" x="7885113" y="1822450"/>
          <p14:tracePt t="41860" x="7885113" y="1776413"/>
          <p14:tracePt t="41877" x="7885113" y="1768475"/>
          <p14:tracePt t="41894" x="7885113" y="1741488"/>
          <p14:tracePt t="41910" x="7885113" y="1724025"/>
          <p14:tracePt t="41927" x="7885113" y="1697038"/>
          <p14:tracePt t="41943" x="7885113" y="1679575"/>
          <p14:tracePt t="41960" x="7858125" y="1643063"/>
          <p14:tracePt t="41977" x="7848600" y="1616075"/>
          <p14:tracePt t="41993" x="7840663" y="1589088"/>
          <p14:tracePt t="42010" x="7823200" y="1544638"/>
          <p14:tracePt t="42027" x="7813675" y="1527175"/>
          <p14:tracePt t="42043" x="7804150" y="1509713"/>
          <p14:tracePt t="42191" x="7813675" y="1527175"/>
          <p14:tracePt t="42204" x="7831138" y="1536700"/>
          <p14:tracePt t="42216" x="7831138" y="1554163"/>
          <p14:tracePt t="42228" x="7840663" y="1571625"/>
          <p14:tracePt t="42240" x="7848600" y="1598613"/>
          <p14:tracePt t="42252" x="7858125" y="1616075"/>
          <p14:tracePt t="42265" x="7858125" y="1643063"/>
          <p14:tracePt t="42277" x="7867650" y="1670050"/>
          <p14:tracePt t="42294" x="7875588" y="1697038"/>
          <p14:tracePt t="42310" x="7875588" y="1724025"/>
          <p14:tracePt t="42327" x="7885113" y="1785938"/>
          <p14:tracePt t="42344" x="7885113" y="1822450"/>
          <p14:tracePt t="42360" x="7885113" y="1857375"/>
          <p14:tracePt t="42377" x="7885113" y="1911350"/>
          <p14:tracePt t="42394" x="7885113" y="1938338"/>
          <p14:tracePt t="42411" x="7885113" y="1965325"/>
          <p14:tracePt t="42427" x="7885113" y="2009775"/>
          <p14:tracePt t="42444" x="7875588" y="2017713"/>
          <p14:tracePt t="42460" x="7867650" y="2036763"/>
          <p14:tracePt t="42477" x="7867650" y="2044700"/>
          <p14:tracePt t="42495" x="7858125" y="2044700"/>
          <p14:tracePt t="42888" x="7848600" y="2071688"/>
          <p14:tracePt t="42901" x="7831138" y="2108200"/>
          <p14:tracePt t="42913" x="7831138" y="2133600"/>
          <p14:tracePt t="42925" x="7813675" y="2170113"/>
          <p14:tracePt t="42937" x="7804150" y="2214563"/>
          <p14:tracePt t="42950" x="7786688" y="2241550"/>
          <p14:tracePt t="42962" x="7786688" y="2268538"/>
          <p14:tracePt t="42979" x="7777163" y="2286000"/>
          <p14:tracePt t="42994" x="7777163" y="2303463"/>
          <p14:tracePt t="43011" x="7769225" y="2322513"/>
          <p14:tracePt t="43027" x="7759700" y="2330450"/>
          <p14:tracePt t="43044" x="7759700" y="2339975"/>
          <p14:tracePt t="43207" x="7759700" y="2330450"/>
          <p14:tracePt t="43219" x="7759700" y="2322513"/>
          <p14:tracePt t="43231" x="7769225" y="2295525"/>
          <p14:tracePt t="43244" x="7777163" y="2268538"/>
          <p14:tracePt t="43256" x="7777163" y="2251075"/>
          <p14:tracePt t="43267" x="7777163" y="2241550"/>
          <p14:tracePt t="43281" x="7777163" y="2232025"/>
          <p14:tracePt t="43294" x="7777163" y="2224088"/>
          <p14:tracePt t="43310" x="7777163" y="2214563"/>
          <p14:tracePt t="43328" x="7777163" y="2205038"/>
          <p14:tracePt t="43354" x="7777163" y="2187575"/>
          <p14:tracePt t="43378" x="7777163" y="2179638"/>
          <p14:tracePt t="43390" x="7777163" y="2170113"/>
          <p14:tracePt t="43402" x="7777163" y="2160588"/>
          <p14:tracePt t="43427" x="7777163" y="2152650"/>
          <p14:tracePt t="43452" x="7777163" y="2133600"/>
          <p14:tracePt t="43463" x="7786688" y="2133600"/>
          <p14:tracePt t="43478" x="7786688" y="2125663"/>
          <p14:tracePt t="43489" x="7786688" y="2108200"/>
          <p14:tracePt t="43513" x="7786688" y="2098675"/>
          <p14:tracePt t="43646" x="7786688" y="2108200"/>
          <p14:tracePt t="43659" x="7786688" y="2125663"/>
          <p14:tracePt t="43672" x="7786688" y="2143125"/>
          <p14:tracePt t="43683" x="7769225" y="2179638"/>
          <p14:tracePt t="43696" x="7751763" y="2214563"/>
          <p14:tracePt t="43711" x="7732713" y="2251075"/>
          <p14:tracePt t="43727" x="7715250" y="2295525"/>
          <p14:tracePt t="43744" x="7697788" y="2322513"/>
          <p14:tracePt t="43761" x="7697788" y="2330450"/>
          <p14:tracePt t="43777" x="7697788" y="2339975"/>
          <p14:tracePt t="43855" x="7705725" y="2322513"/>
          <p14:tracePt t="43867" x="7724775" y="2303463"/>
          <p14:tracePt t="43880" x="7732713" y="2295525"/>
          <p14:tracePt t="43892" x="7742238" y="2276475"/>
          <p14:tracePt t="43903" x="7751763" y="2268538"/>
          <p14:tracePt t="43916" x="7751763" y="2259013"/>
          <p14:tracePt t="43940" x="7759700" y="2259013"/>
          <p14:tracePt t="43952" x="7759700" y="2251075"/>
          <p14:tracePt t="43964" x="7769225" y="2251075"/>
          <p14:tracePt t="44014" x="7769225" y="2241550"/>
          <p14:tracePt t="44063" x="7777163" y="2232025"/>
          <p14:tracePt t="44075" x="7777163" y="2224088"/>
          <p14:tracePt t="44087" x="7796213" y="2214563"/>
          <p14:tracePt t="44112" x="7796213" y="2205038"/>
          <p14:tracePt t="44123" x="7804150" y="2205038"/>
          <p14:tracePt t="44308" x="7786688" y="2214563"/>
          <p14:tracePt t="44332" x="7777163" y="2224088"/>
          <p14:tracePt t="44356" x="7769225" y="2232025"/>
          <p14:tracePt t="44514" x="7769225" y="2224088"/>
          <p14:tracePt t="44528" x="7769225" y="2214563"/>
          <p14:tracePt t="44539" x="7769225" y="2197100"/>
          <p14:tracePt t="44552" x="7777163" y="2179638"/>
          <p14:tracePt t="44564" x="7777163" y="2170113"/>
          <p14:tracePt t="44577" x="7777163" y="2160588"/>
          <p14:tracePt t="44759" x="7777163" y="2170113"/>
          <p14:tracePt t="44772" x="7769225" y="2179638"/>
          <p14:tracePt t="44797" x="7759700" y="2197100"/>
          <p14:tracePt t="44833" x="7751763" y="2205038"/>
          <p14:tracePt t="44919" x="7751763" y="2187575"/>
          <p14:tracePt t="44942" x="7751763" y="2170113"/>
          <p14:tracePt t="44955" x="7759700" y="2160588"/>
          <p14:tracePt t="44967" x="7769225" y="2143125"/>
          <p14:tracePt t="44980" x="7769225" y="2125663"/>
          <p14:tracePt t="44992" x="7769225" y="2116138"/>
          <p14:tracePt t="45004" x="7777163" y="2108200"/>
          <p14:tracePt t="45126" x="7777163" y="2116138"/>
          <p14:tracePt t="45163" x="7769225" y="2125663"/>
          <p14:tracePt t="45187" x="7769225" y="2143125"/>
          <p14:tracePt t="45200" x="7769225" y="2152650"/>
          <p14:tracePt t="45212" x="7769225" y="2170113"/>
          <p14:tracePt t="45225" x="7769225" y="2179638"/>
          <p14:tracePt t="45236" x="7769225" y="2197100"/>
          <p14:tracePt t="45261" x="7769225" y="2205038"/>
          <p14:tracePt t="45273" x="7769225" y="2214563"/>
          <p14:tracePt t="45309" x="7786688" y="2214563"/>
          <p14:tracePt t="45322" x="7804150" y="2205038"/>
          <p14:tracePt t="45334" x="7823200" y="2187575"/>
          <p14:tracePt t="45346" x="7858125" y="2160588"/>
          <p14:tracePt t="45361" x="7902575" y="2133600"/>
          <p14:tracePt t="45378" x="7912100" y="2125663"/>
          <p14:tracePt t="45395" x="7920038" y="2108200"/>
          <p14:tracePt t="45497" x="7912100" y="2108200"/>
          <p14:tracePt t="45603" x="7902575" y="2108200"/>
          <p14:tracePt t="45615" x="7902575" y="2116138"/>
          <p14:tracePt t="45628" x="7894638" y="2116138"/>
          <p14:tracePt t="45640" x="7885113" y="2133600"/>
          <p14:tracePt t="45653" x="7875588" y="2133600"/>
          <p14:tracePt t="45663" x="7875588" y="2143125"/>
          <p14:tracePt t="45678" x="7858125" y="2152650"/>
          <p14:tracePt t="45695" x="7858125" y="2160588"/>
          <p14:tracePt t="45711" x="7848600" y="2160588"/>
          <p14:tracePt t="45738" x="7840663" y="2160588"/>
          <p14:tracePt t="45763" x="7831138" y="2160588"/>
          <p14:tracePt t="45860" x="7831138" y="2152650"/>
          <p14:tracePt t="45971" x="7831138" y="2160588"/>
          <p14:tracePt t="45983" x="7831138" y="2170113"/>
          <p14:tracePt t="45997" x="7831138" y="2187575"/>
          <p14:tracePt t="46020" x="7831138" y="2197100"/>
          <p14:tracePt t="46033" x="7831138" y="2205038"/>
          <p14:tracePt t="46166" x="7831138" y="2197100"/>
          <p14:tracePt t="46191" x="7831138" y="2187575"/>
          <p14:tracePt t="46203" x="7831138" y="2170113"/>
          <p14:tracePt t="46214" x="7831138" y="2160588"/>
          <p14:tracePt t="46227" x="7831138" y="2152650"/>
          <p14:tracePt t="46239" x="7831138" y="2143125"/>
          <p14:tracePt t="46264" x="7831138" y="2133600"/>
          <p14:tracePt t="46459" x="7831138" y="2143125"/>
          <p14:tracePt t="46483" x="7831138" y="2152650"/>
          <p14:tracePt t="46508" x="7831138" y="2160588"/>
          <p14:tracePt t="46519" x="7831138" y="2170113"/>
          <p14:tracePt t="46557" x="7831138" y="2179638"/>
          <p14:tracePt t="46582" x="7831138" y="2187575"/>
          <p14:tracePt t="46765" x="7831138" y="2179638"/>
          <p14:tracePt t="46899" x="7831138" y="2187575"/>
          <p14:tracePt t="46912" x="7831138" y="2197100"/>
          <p14:tracePt t="46936" x="7831138" y="2205038"/>
          <p14:tracePt t="47035" x="7840663" y="2205038"/>
          <p14:tracePt t="47070" x="7840663" y="2197100"/>
          <p14:tracePt t="47083" x="7840663" y="2187575"/>
          <p14:tracePt t="47095" x="7840663" y="2179638"/>
          <p14:tracePt t="47119" x="7840663" y="2170113"/>
          <p14:tracePt t="47168" x="7840663" y="2160588"/>
          <p14:tracePt t="47634" x="7840663" y="2170113"/>
          <p14:tracePt t="47670" x="7840663" y="2179638"/>
          <p14:tracePt t="47681" x="7840663" y="2187575"/>
          <p14:tracePt t="47695" x="7831138" y="2197100"/>
          <p14:tracePt t="47707" x="7823200" y="2214563"/>
          <p14:tracePt t="47719" x="7823200" y="2232025"/>
          <p14:tracePt t="47731" x="7823200" y="2241550"/>
          <p14:tracePt t="47745" x="7813675" y="2251075"/>
          <p14:tracePt t="47780" x="7804150" y="2259013"/>
          <p14:tracePt t="47939" x="7804150" y="2251075"/>
          <p14:tracePt t="51167" x="7786688" y="2251075"/>
          <p14:tracePt t="51179" x="7777163" y="2241550"/>
          <p14:tracePt t="51191" x="7759700" y="2224088"/>
          <p14:tracePt t="51203" x="7751763" y="2214563"/>
          <p14:tracePt t="51216" x="7732713" y="2197100"/>
          <p14:tracePt t="51230" x="7715250" y="2170113"/>
          <p14:tracePt t="51246" x="7697788" y="2143125"/>
          <p14:tracePt t="51263" x="7670800" y="2098675"/>
          <p14:tracePt t="51280" x="7643813" y="2009775"/>
          <p14:tracePt t="51296" x="7643813" y="1946275"/>
          <p14:tracePt t="51313" x="7643813" y="1911350"/>
          <p14:tracePt t="51330" x="7643813" y="1857375"/>
          <p14:tracePt t="51347" x="7643813" y="1830388"/>
          <p14:tracePt t="51363" x="7661275" y="1803400"/>
          <p14:tracePt t="51380" x="7661275" y="1785938"/>
          <p14:tracePt t="51396" x="7680325" y="1776413"/>
          <p14:tracePt t="51413" x="7705725" y="1741488"/>
          <p14:tracePt t="51430" x="7724775" y="1724025"/>
          <p14:tracePt t="51447" x="7742238" y="1704975"/>
          <p14:tracePt t="51463" x="7759700" y="1687513"/>
          <p14:tracePt t="51485" x="7777163" y="1687513"/>
          <p14:tracePt t="51509" x="7786688" y="1687513"/>
          <p14:tracePt t="51537" x="7796213" y="1704975"/>
          <p14:tracePt t="51548" x="7804150" y="1731963"/>
          <p14:tracePt t="51558" x="7804150" y="1758950"/>
          <p14:tracePt t="51570" x="7804150" y="1785938"/>
          <p14:tracePt t="51584" x="7804150" y="1812925"/>
          <p14:tracePt t="51597" x="7804150" y="1839913"/>
          <p14:tracePt t="51613" x="7804150" y="1866900"/>
          <p14:tracePt t="51630" x="7804150" y="1884363"/>
          <p14:tracePt t="51647" x="7804150" y="1911350"/>
          <p14:tracePt t="51663" x="7804150" y="1919288"/>
          <p14:tracePt t="51693" x="7796213" y="1928813"/>
          <p14:tracePt t="51705" x="7796213" y="1938338"/>
          <p14:tracePt t="51717" x="7777163" y="1938338"/>
          <p14:tracePt t="51730" x="7769225" y="1938338"/>
          <p14:tracePt t="51747" x="7759700" y="1938338"/>
          <p14:tracePt t="51763" x="7732713" y="1938338"/>
          <p14:tracePt t="51780" x="7715250" y="1938338"/>
          <p14:tracePt t="51797" x="7697788" y="1938338"/>
          <p14:tracePt t="51813" x="7680325" y="1938338"/>
          <p14:tracePt t="51830" x="7643813" y="1911350"/>
          <p14:tracePt t="51846" x="7643813" y="1893888"/>
          <p14:tracePt t="51863" x="7634288" y="1874838"/>
          <p14:tracePt t="51880" x="7626350" y="1839913"/>
          <p14:tracePt t="51896" x="7626350" y="1812925"/>
          <p14:tracePt t="51913" x="7626350" y="1768475"/>
          <p14:tracePt t="51930" x="7626350" y="1758950"/>
          <p14:tracePt t="51947" x="7626350" y="1751013"/>
          <p14:tracePt t="51963" x="7626350" y="1741488"/>
          <p14:tracePt t="51980" x="7626350" y="1731963"/>
          <p14:tracePt t="51997" x="7634288" y="1724025"/>
          <p14:tracePt t="52013" x="7680325" y="1714500"/>
          <p14:tracePt t="52030" x="7705725" y="1704975"/>
          <p14:tracePt t="52047" x="7732713" y="1697038"/>
          <p14:tracePt t="52063" x="7786688" y="1697038"/>
          <p14:tracePt t="52080" x="7804150" y="1697038"/>
          <p14:tracePt t="52096" x="7831138" y="1697038"/>
          <p14:tracePt t="52113" x="7840663" y="1697038"/>
          <p14:tracePt t="52130" x="7848600" y="1714500"/>
          <p14:tracePt t="52147" x="7867650" y="1751013"/>
          <p14:tracePt t="52163" x="7867650" y="1776413"/>
          <p14:tracePt t="52180" x="7867650" y="1812925"/>
          <p14:tracePt t="52197" x="7867650" y="1919288"/>
          <p14:tracePt t="52213" x="7867650" y="1955800"/>
          <p14:tracePt t="52230" x="7858125" y="2017713"/>
          <p14:tracePt t="52247" x="7848600" y="2054225"/>
          <p14:tracePt t="52263" x="7840663" y="2081213"/>
          <p14:tracePt t="52280" x="7823200" y="2116138"/>
          <p14:tracePt t="52297" x="7813675" y="2133600"/>
          <p14:tracePt t="52313" x="7796213" y="2143125"/>
          <p14:tracePt t="52330" x="7769225" y="2160588"/>
          <p14:tracePt t="52347" x="7742238" y="2170113"/>
          <p14:tracePt t="52363" x="7724775" y="2179638"/>
          <p14:tracePt t="52380" x="7688263" y="2179638"/>
          <p14:tracePt t="52397" x="7670800" y="2179638"/>
          <p14:tracePt t="52413" x="7643813" y="2170113"/>
          <p14:tracePt t="52430" x="7608888" y="2143125"/>
          <p14:tracePt t="52447" x="7581900" y="2116138"/>
          <p14:tracePt t="52463" x="7545388" y="2044700"/>
          <p14:tracePt t="52480" x="7527925" y="2000250"/>
          <p14:tracePt t="52497" x="7518400" y="1938338"/>
          <p14:tracePt t="52514" x="7500938" y="1839913"/>
          <p14:tracePt t="52530" x="7500938" y="1803400"/>
          <p14:tracePt t="52547" x="7500938" y="1768475"/>
          <p14:tracePt t="52563" x="7500938" y="1714500"/>
          <p14:tracePt t="52580" x="7500938" y="1697038"/>
          <p14:tracePt t="52597" x="7518400" y="1652588"/>
          <p14:tracePt t="52613" x="7537450" y="1643063"/>
          <p14:tracePt t="52630" x="7554913" y="1625600"/>
          <p14:tracePt t="52647" x="7589838" y="1598613"/>
          <p14:tracePt t="52663" x="7616825" y="1598613"/>
          <p14:tracePt t="52680" x="7653338" y="1589088"/>
          <p14:tracePt t="52697" x="7697788" y="1571625"/>
          <p14:tracePt t="52713" x="7715250" y="1571625"/>
          <p14:tracePt t="52730" x="7742238" y="1571625"/>
          <p14:tracePt t="52747" x="7759700" y="1571625"/>
          <p14:tracePt t="52764" x="7769225" y="1581150"/>
          <p14:tracePt t="52780" x="7777163" y="1598613"/>
          <p14:tracePt t="52797" x="7796213" y="1652588"/>
          <p14:tracePt t="52813" x="7804150" y="1687513"/>
          <p14:tracePt t="52830" x="7813675" y="1768475"/>
          <p14:tracePt t="52847" x="7813675" y="1822450"/>
          <p14:tracePt t="52863" x="7813675" y="1847850"/>
          <p14:tracePt t="52880" x="7813675" y="1919288"/>
          <p14:tracePt t="52897" x="7813675" y="1946275"/>
          <p14:tracePt t="52913" x="7813675" y="1973263"/>
          <p14:tracePt t="52930" x="7813675" y="2027238"/>
          <p14:tracePt t="52947" x="7804150" y="2054225"/>
          <p14:tracePt t="52964" x="7796213" y="2089150"/>
          <p14:tracePt t="52980" x="7777163" y="2108200"/>
          <p14:tracePt t="52997" x="7769225" y="2116138"/>
          <p14:tracePt t="53013" x="7751763" y="2125663"/>
          <p14:tracePt t="53030" x="7732713" y="2133600"/>
          <p14:tracePt t="53047" x="7705725" y="2133600"/>
          <p14:tracePt t="53063" x="7661275" y="2143125"/>
          <p14:tracePt t="53080" x="7634288" y="2143125"/>
          <p14:tracePt t="53097" x="7616825" y="2143125"/>
          <p14:tracePt t="53114" x="7572375" y="2108200"/>
          <p14:tracePt t="53130" x="7562850" y="2089150"/>
          <p14:tracePt t="53147" x="7527925" y="2027238"/>
          <p14:tracePt t="53164" x="7518400" y="2000250"/>
          <p14:tracePt t="53180" x="7518400" y="1946275"/>
          <p14:tracePt t="53197" x="7518400" y="1822450"/>
          <p14:tracePt t="53214" x="7518400" y="1768475"/>
          <p14:tracePt t="53230" x="7527925" y="1697038"/>
          <p14:tracePt t="53247" x="7572375" y="1589088"/>
          <p14:tracePt t="53264" x="7581900" y="1562100"/>
          <p14:tracePt t="53280" x="7599363" y="1544638"/>
          <p14:tracePt t="53297" x="7626350" y="1517650"/>
          <p14:tracePt t="53314" x="7643813" y="1517650"/>
          <p14:tracePt t="53330" x="7670800" y="1509713"/>
          <p14:tracePt t="53347" x="7724775" y="1509713"/>
          <p14:tracePt t="53364" x="7759700" y="1509713"/>
          <p14:tracePt t="53380" x="7796213" y="1536700"/>
          <p14:tracePt t="53397" x="7813675" y="1544638"/>
          <p14:tracePt t="53413" x="7840663" y="1571625"/>
          <p14:tracePt t="53430" x="7858125" y="1616075"/>
          <p14:tracePt t="53447" x="7867650" y="1643063"/>
          <p14:tracePt t="53464" x="7875588" y="1687513"/>
          <p14:tracePt t="53480" x="7885113" y="1768475"/>
          <p14:tracePt t="53497" x="7885113" y="1812925"/>
          <p14:tracePt t="53514" x="7885113" y="1866900"/>
          <p14:tracePt t="53530" x="7885113" y="1884363"/>
          <p14:tracePt t="53547" x="7875588" y="1911350"/>
          <p14:tracePt t="53564" x="7867650" y="1938338"/>
          <p14:tracePt t="53580" x="7831138" y="1982788"/>
          <p14:tracePt t="53597" x="7804150" y="2000250"/>
          <p14:tracePt t="53614" x="7769225" y="2036763"/>
          <p14:tracePt t="53630" x="7751763" y="2044700"/>
          <p14:tracePt t="53649" x="7732713" y="2054225"/>
          <p14:tracePt t="53664" x="7715250" y="2054225"/>
          <p14:tracePt t="53685" x="7697788" y="2054225"/>
          <p14:tracePt t="53698" x="7688263" y="2054225"/>
          <p14:tracePt t="53714" x="7680325" y="2054225"/>
          <p14:tracePt t="53730" x="7661275" y="2044700"/>
          <p14:tracePt t="53747" x="7634288" y="2000250"/>
          <p14:tracePt t="53764" x="7626350" y="1982788"/>
          <p14:tracePt t="53780" x="7616825" y="1965325"/>
          <p14:tracePt t="53797" x="7599363" y="1919288"/>
          <p14:tracePt t="53814" x="7599363" y="1893888"/>
          <p14:tracePt t="53830" x="7599363" y="1874838"/>
          <p14:tracePt t="53847" x="7599363" y="1830388"/>
          <p14:tracePt t="53864" x="7599363" y="1803400"/>
          <p14:tracePt t="53881" x="7599363" y="1776413"/>
          <p14:tracePt t="53897" x="7616825" y="1768475"/>
          <p14:tracePt t="53914" x="7616825" y="1758950"/>
          <p14:tracePt t="53931" x="7643813" y="1741488"/>
          <p14:tracePt t="53947" x="7661275" y="1741488"/>
          <p14:tracePt t="53964" x="7680325" y="1731963"/>
          <p14:tracePt t="53980" x="7705725" y="1731963"/>
          <p14:tracePt t="53997" x="7724775" y="1731963"/>
          <p14:tracePt t="54014" x="7742238" y="1731963"/>
          <p14:tracePt t="54031" x="7769225" y="1741488"/>
          <p14:tracePt t="54047" x="7769225" y="1751013"/>
          <p14:tracePt t="54064" x="7777163" y="1768475"/>
          <p14:tracePt t="54081" x="7786688" y="1803400"/>
          <p14:tracePt t="54097" x="7786688" y="1822450"/>
          <p14:tracePt t="54114" x="7786688" y="1866900"/>
          <p14:tracePt t="54131" x="7786688" y="1884363"/>
          <p14:tracePt t="54147" x="7786688" y="1893888"/>
          <p14:tracePt t="54164" x="7786688" y="1919288"/>
          <p14:tracePt t="54186" x="7786688" y="1938338"/>
          <p14:tracePt t="54212" x="7786688" y="1946275"/>
          <p14:tracePt t="54237" x="7786688" y="1955800"/>
          <p14:tracePt t="54248" x="7786688" y="1965325"/>
          <p14:tracePt t="54261" x="7777163" y="1965325"/>
          <p14:tracePt t="54297" x="7769225" y="1965325"/>
          <p14:tracePt t="54346" x="7759700" y="1973263"/>
          <p14:tracePt t="54383" x="7751763" y="1973263"/>
          <p14:tracePt t="54408" x="7742238" y="1973263"/>
          <p14:tracePt t="54431" x="7732713" y="1973263"/>
          <p14:tracePt t="54445" x="7724775" y="1973263"/>
          <p14:tracePt t="54457" x="7715250" y="1973263"/>
          <p14:tracePt t="54468" x="7705725" y="1965325"/>
          <p14:tracePt t="54481" x="7697788" y="1965325"/>
          <p14:tracePt t="54497" x="7688263" y="1946275"/>
          <p14:tracePt t="54514" x="7680325" y="1938338"/>
          <p14:tracePt t="54531" x="7653338" y="1893888"/>
          <p14:tracePt t="54548" x="7653338" y="1866900"/>
          <p14:tracePt t="54564" x="7653338" y="1839913"/>
          <p14:tracePt t="54580" x="7653338" y="1795463"/>
          <p14:tracePt t="54597" x="7653338" y="1776413"/>
          <p14:tracePt t="54614" x="7661275" y="1741488"/>
          <p14:tracePt t="54631" x="7724775" y="1670050"/>
          <p14:tracePt t="54647" x="7769225" y="1633538"/>
          <p14:tracePt t="54664" x="7786688" y="1616075"/>
          <p14:tracePt t="54665" x="7823200" y="1598613"/>
          <p14:tracePt t="54681" x="7840663" y="1589088"/>
          <p14:tracePt t="54697" x="7858125" y="1581150"/>
          <p14:tracePt t="54714" x="7894638" y="1581150"/>
          <p14:tracePt t="54731" x="7912100" y="1581150"/>
          <p14:tracePt t="54747" x="7920038" y="1598613"/>
          <p14:tracePt t="54764" x="7939088" y="1625600"/>
          <p14:tracePt t="54781" x="7947025" y="1652588"/>
          <p14:tracePt t="54798" x="7966075" y="1704975"/>
          <p14:tracePt t="54814" x="7966075" y="1731963"/>
          <p14:tracePt t="54831" x="7966075" y="1751013"/>
          <p14:tracePt t="54847" x="7974013" y="1776413"/>
          <p14:tracePt t="54864" x="7974013" y="1803400"/>
          <p14:tracePt t="54883" x="7974013" y="1812925"/>
          <p14:tracePt t="54897" x="7974013" y="1822450"/>
          <p14:tracePt t="54914" x="7974013" y="1830388"/>
          <p14:tracePt t="54933" x="7974013" y="1839913"/>
          <p14:tracePt t="54947" x="7974013" y="1847850"/>
          <p14:tracePt t="54970" x="7974013" y="1857375"/>
          <p14:tracePt t="54982" x="7966075" y="1866900"/>
          <p14:tracePt t="54997" x="7966075" y="1874838"/>
          <p14:tracePt t="55019" x="7966075" y="1884363"/>
          <p14:tracePt t="55043" x="7956550" y="1893888"/>
          <p14:tracePt t="55070" x="7956550" y="1901825"/>
          <p14:tracePt t="55653" x="7956550" y="1911350"/>
          <p14:tracePt t="55714" x="7956550" y="1919288"/>
          <p14:tracePt t="55775" x="7947025" y="1919288"/>
          <p14:tracePt t="55972" x="7947025" y="1901825"/>
          <p14:tracePt t="55985" x="7947025" y="1893888"/>
          <p14:tracePt t="55996" x="7947025" y="1884363"/>
          <p14:tracePt t="56008" x="7947025" y="1874838"/>
          <p14:tracePt t="56021" x="7947025" y="1847850"/>
          <p14:tracePt t="56035" x="7947025" y="1830388"/>
          <p14:tracePt t="56048" x="7947025" y="1822450"/>
          <p14:tracePt t="56064" x="7947025" y="1803400"/>
          <p14:tracePt t="56081" x="7947025" y="1785938"/>
          <p14:tracePt t="56098" x="7947025" y="1768475"/>
          <p14:tracePt t="56115" x="7947025" y="1751013"/>
          <p14:tracePt t="56131" x="7947025" y="1741488"/>
          <p14:tracePt t="56156" x="7947025" y="1731963"/>
          <p14:tracePt t="56167" x="7947025" y="1724025"/>
          <p14:tracePt t="56192" x="7947025" y="1714500"/>
          <p14:tracePt t="56205" x="7947025" y="1704975"/>
          <p14:tracePt t="56216" x="7947025" y="1697038"/>
          <p14:tracePt t="56231" x="7947025" y="1687513"/>
          <p14:tracePt t="56254" x="7947025" y="1679575"/>
          <p14:tracePt t="56267" x="7947025" y="1670050"/>
          <p14:tracePt t="56326" x="7947025" y="1660525"/>
          <p14:tracePt t="56375" x="7947025" y="1652588"/>
          <p14:tracePt t="56388" x="7939088" y="1652588"/>
          <p14:tracePt t="56486" x="7929563" y="1652588"/>
          <p14:tracePt t="56535" x="7920038" y="1643063"/>
          <p14:tracePt t="56560" x="7920038" y="1633538"/>
          <p14:tracePt t="56572" x="7902575" y="1633538"/>
          <p14:tracePt t="56597" x="7894638" y="1616075"/>
          <p14:tracePt t="56608" x="7885113" y="1616075"/>
          <p14:tracePt t="56621" x="7867650" y="1608138"/>
          <p14:tracePt t="56633" x="7858125" y="1598613"/>
          <p14:tracePt t="56648" x="7848600" y="1598613"/>
          <p14:tracePt t="56665" x="7831138" y="1589088"/>
          <p14:tracePt t="56681" x="7813675" y="1581150"/>
          <p14:tracePt t="56705" x="7804150" y="1571625"/>
          <p14:tracePt t="57023" x="7796213" y="1571625"/>
          <p14:tracePt t="57037" x="7777163" y="1571625"/>
          <p14:tracePt t="57048" x="7751763" y="1562100"/>
          <p14:tracePt t="57060" x="7697788" y="1562100"/>
          <p14:tracePt t="57074" x="7653338" y="1554163"/>
          <p14:tracePt t="57086" x="7599363" y="1554163"/>
          <p14:tracePt t="57098" x="7545388" y="1544638"/>
          <p14:tracePt t="57115" x="7500938" y="1527175"/>
          <p14:tracePt t="57131" x="7466013" y="1509713"/>
          <p14:tracePt t="57148" x="7419975" y="1490663"/>
          <p14:tracePt t="57165" x="7402513" y="1490663"/>
          <p14:tracePt t="57181" x="7394575" y="1482725"/>
          <p14:tracePt t="57198" x="7348538" y="1473200"/>
          <p14:tracePt t="57215" x="7331075" y="1473200"/>
          <p14:tracePt t="57232" x="7304088" y="1473200"/>
          <p14:tracePt t="57248" x="7269163" y="1465263"/>
          <p14:tracePt t="57265" x="7242175" y="1465263"/>
          <p14:tracePt t="57281" x="7224713" y="1465263"/>
          <p14:tracePt t="57298" x="7215188" y="1465263"/>
          <p14:tracePt t="57315" x="7215188" y="1455738"/>
          <p14:tracePt t="57331" x="7197725" y="1455738"/>
          <p14:tracePt t="57379" x="7197725" y="1446213"/>
          <p14:tracePt t="57403" x="7197725" y="1438275"/>
          <p14:tracePt t="57452" x="7205663" y="1438275"/>
          <p14:tracePt t="57477" x="7224713" y="1438275"/>
          <p14:tracePt t="57488" x="7232650" y="1438275"/>
          <p14:tracePt t="57502" x="7259638" y="1438275"/>
          <p14:tracePt t="57513" x="7277100" y="1438275"/>
          <p14:tracePt t="57526" x="7304088" y="1428750"/>
          <p14:tracePt t="57537" x="7340600" y="1428750"/>
          <p14:tracePt t="57551" x="7367588" y="1428750"/>
          <p14:tracePt t="57565" x="7402513" y="1419225"/>
          <p14:tracePt t="57582" x="7429500" y="1419225"/>
          <p14:tracePt t="57598" x="7456488" y="1419225"/>
          <p14:tracePt t="57615" x="7491413" y="1419225"/>
          <p14:tracePt t="57632" x="7518400" y="1419225"/>
          <p14:tracePt t="57648" x="7554913" y="1419225"/>
          <p14:tracePt t="57665" x="7572375" y="1428750"/>
          <p14:tracePt t="57682" x="7589838" y="1438275"/>
          <p14:tracePt t="57698" x="7626350" y="1455738"/>
          <p14:tracePt t="57715" x="7634288" y="1465263"/>
          <p14:tracePt t="57732" x="7661275" y="1482725"/>
          <p14:tracePt t="57750" x="7688263" y="1509713"/>
          <p14:tracePt t="57765" x="7697788" y="1527175"/>
          <p14:tracePt t="57782" x="7715250" y="1544638"/>
          <p14:tracePt t="57799" x="7724775" y="1554163"/>
          <p14:tracePt t="57819" x="7732713" y="1554163"/>
          <p14:tracePt t="58027" x="7732713" y="1562100"/>
          <p14:tracePt t="58038" x="7732713" y="1571625"/>
          <p14:tracePt t="58063" x="7742238" y="1589088"/>
          <p14:tracePt t="58076" x="7742238" y="1598613"/>
          <p14:tracePt t="58091" x="7742238" y="1608138"/>
          <p14:tracePt t="58101" x="7751763" y="1625600"/>
          <p14:tracePt t="58112" x="7751763" y="1633538"/>
          <p14:tracePt t="58125" x="7751763" y="1652588"/>
          <p14:tracePt t="58137" x="7751763" y="1670050"/>
          <p14:tracePt t="58150" x="7751763" y="1687513"/>
          <p14:tracePt t="58165" x="7751763" y="1697038"/>
          <p14:tracePt t="58182" x="7742238" y="1714500"/>
          <p14:tracePt t="58199" x="7742238" y="1758950"/>
          <p14:tracePt t="58215" x="7742238" y="1768475"/>
          <p14:tracePt t="58232" x="7732713" y="1776413"/>
          <p14:tracePt t="58249" x="7732713" y="1803400"/>
          <p14:tracePt t="58265" x="7732713" y="1812925"/>
          <p14:tracePt t="58282" x="7724775" y="1812925"/>
          <p14:tracePt t="58541" x="7705725" y="1822450"/>
          <p14:tracePt t="58553" x="7697788" y="1822450"/>
          <p14:tracePt t="58565" x="7688263" y="1822450"/>
          <p14:tracePt t="58576" x="7670800" y="1822450"/>
          <p14:tracePt t="58603" x="7661275" y="1822450"/>
          <p14:tracePt t="58626" x="7653338" y="1822450"/>
          <p14:tracePt t="58785" x="7653338" y="1812925"/>
          <p14:tracePt t="58810" x="7661275" y="1795463"/>
          <p14:tracePt t="58822" x="7697788" y="1751013"/>
          <p14:tracePt t="58833" x="7742238" y="1687513"/>
          <p14:tracePt t="58847" x="7777163" y="1643063"/>
          <p14:tracePt t="58858" x="7813675" y="1598613"/>
          <p14:tracePt t="58870" x="7848600" y="1554163"/>
          <p14:tracePt t="58882" x="7867650" y="1517650"/>
          <p14:tracePt t="58899" x="7867650" y="1509713"/>
          <p14:tracePt t="58915" x="7875588" y="1500188"/>
          <p14:tracePt t="58932" x="7875588" y="1490663"/>
          <p14:tracePt t="59079" x="7875588" y="1482725"/>
          <p14:tracePt t="59092" x="7867650" y="1473200"/>
          <p14:tracePt t="59102" x="7858125" y="1455738"/>
          <p14:tracePt t="59127" x="7848600" y="1438275"/>
          <p14:tracePt t="59141" x="7840663" y="1438275"/>
          <p14:tracePt t="59151" x="7831138" y="1428750"/>
          <p14:tracePt t="59164" x="7823200" y="1428750"/>
          <p14:tracePt t="59176" x="7823200" y="1419225"/>
          <p14:tracePt t="59189" x="7813675" y="1411288"/>
          <p14:tracePt t="59201" x="7786688" y="1411288"/>
          <p14:tracePt t="59215" x="7777163" y="1401763"/>
          <p14:tracePt t="59232" x="7769225" y="1393825"/>
          <p14:tracePt t="59249" x="7742238" y="1384300"/>
          <p14:tracePt t="59266" x="7715250" y="1374775"/>
          <p14:tracePt t="59282" x="7697788" y="1366838"/>
          <p14:tracePt t="59299" x="7661275" y="1366838"/>
          <p14:tracePt t="59315" x="7643813" y="1357313"/>
          <p14:tracePt t="59332" x="7626350" y="1357313"/>
          <p14:tracePt t="59349" x="7608888" y="1357313"/>
          <p14:tracePt t="59371" x="7599363" y="1357313"/>
          <p14:tracePt t="59421" x="7599363" y="1347788"/>
          <p14:tracePt t="59482" x="7616825" y="1347788"/>
          <p14:tracePt t="59494" x="7626350" y="1347788"/>
          <p14:tracePt t="59507" x="7643813" y="1347788"/>
          <p14:tracePt t="59518" x="7661275" y="1347788"/>
          <p14:tracePt t="59532" x="7688263" y="1347788"/>
          <p14:tracePt t="59549" x="7724775" y="1347788"/>
          <p14:tracePt t="59566" x="7742238" y="1347788"/>
          <p14:tracePt t="59582" x="7796213" y="1374775"/>
          <p14:tracePt t="59599" x="7831138" y="1401763"/>
          <p14:tracePt t="59616" x="7885113" y="1455738"/>
          <p14:tracePt t="59632" x="7902575" y="1490663"/>
          <p14:tracePt t="59649" x="7920038" y="1517650"/>
          <p14:tracePt t="59665" x="7920038" y="1544638"/>
          <p14:tracePt t="59682" x="7929563" y="1633538"/>
          <p14:tracePt t="59699" x="7929563" y="1687513"/>
          <p14:tracePt t="59716" x="7929563" y="1768475"/>
          <p14:tracePt t="59732" x="7929563" y="1812925"/>
          <p14:tracePt t="59749" x="7929563" y="1839913"/>
          <p14:tracePt t="59766" x="7920038" y="1884363"/>
          <p14:tracePt t="59782" x="7920038" y="1901825"/>
          <p14:tracePt t="59799" x="7912100" y="1911350"/>
          <p14:tracePt t="60740" x="7912100" y="1901825"/>
          <p14:tracePt t="60752" x="7912100" y="1893888"/>
          <p14:tracePt t="60763" x="7912100" y="1884363"/>
          <p14:tracePt t="60776" x="7912100" y="1874838"/>
          <p14:tracePt t="60789" x="7912100" y="1857375"/>
          <p14:tracePt t="60801" x="7912100" y="1847850"/>
          <p14:tracePt t="60816" x="7912100" y="1822450"/>
          <p14:tracePt t="60833" x="7902575" y="1803400"/>
          <p14:tracePt t="60849" x="7894638" y="1785938"/>
          <p14:tracePt t="60866" x="7875588" y="1724025"/>
          <p14:tracePt t="60883" x="7848600" y="1697038"/>
          <p14:tracePt t="60899" x="7804150" y="1660525"/>
          <p14:tracePt t="60916" x="7786688" y="1652588"/>
          <p14:tracePt t="60933" x="7769225" y="1643063"/>
          <p14:tracePt t="60950" x="7732713" y="1643063"/>
          <p14:tracePt t="60972" x="7724775" y="1643063"/>
          <p14:tracePt t="60985" x="7715250" y="1643063"/>
          <p14:tracePt t="61009" x="7705725" y="1643063"/>
          <p14:tracePt t="61058" x="7697788" y="1643063"/>
          <p14:tracePt t="61070" x="7688263" y="1643063"/>
          <p14:tracePt t="61083" x="7680325" y="1660525"/>
          <p14:tracePt t="61095" x="7670800" y="1670050"/>
          <p14:tracePt t="61110" x="7661275" y="1697038"/>
          <p14:tracePt t="61119" x="7653338" y="1704975"/>
          <p14:tracePt t="61133" x="7643813" y="1724025"/>
          <p14:tracePt t="61150" x="7643813" y="1741488"/>
          <p14:tracePt t="61166" x="7634288" y="1758950"/>
          <p14:tracePt t="61183" x="7616825" y="1795463"/>
          <p14:tracePt t="61199" x="7616825" y="1803400"/>
          <p14:tracePt t="61216" x="7616825" y="1812925"/>
          <p14:tracePt t="61241" x="7616825" y="1822450"/>
          <p14:tracePt t="63456" x="7626350" y="1803400"/>
          <p14:tracePt t="63467" x="7643813" y="1785938"/>
          <p14:tracePt t="63481" x="7653338" y="1758950"/>
          <p14:tracePt t="63493" x="7670800" y="1751013"/>
          <p14:tracePt t="63506" x="7680325" y="1741488"/>
          <p14:tracePt t="63518" x="7688263" y="1724025"/>
          <p14:tracePt t="63542" x="7697788" y="1704975"/>
          <p14:tracePt t="63553" x="7697788" y="1687513"/>
          <p14:tracePt t="63567" x="7697788" y="1679575"/>
          <p14:tracePt t="63583" x="7697788" y="1660525"/>
          <p14:tracePt t="63600" x="7697788" y="1643063"/>
          <p14:tracePt t="63617" x="7697788" y="1625600"/>
          <p14:tracePt t="63633" x="7697788" y="1608138"/>
          <p14:tracePt t="63650" x="7697788" y="1598613"/>
          <p14:tracePt t="63668" x="7697788" y="1589088"/>
          <p14:tracePt t="63684" x="7697788" y="1581150"/>
          <p14:tracePt t="63713" x="7688263" y="1581150"/>
          <p14:tracePt t="63738" x="7688263" y="1571625"/>
          <p14:tracePt t="63762" x="7688263" y="1562100"/>
          <p14:tracePt t="63798" x="7688263" y="1554163"/>
          <p14:tracePt t="63847" x="7697788" y="1544638"/>
          <p14:tracePt t="63859" x="7715250" y="1536700"/>
          <p14:tracePt t="63871" x="7724775" y="1536700"/>
          <p14:tracePt t="63884" x="7742238" y="1536700"/>
          <p14:tracePt t="63895" x="7769225" y="1527175"/>
          <p14:tracePt t="63908" x="7786688" y="1527175"/>
          <p14:tracePt t="63925" x="7796213" y="1527175"/>
          <p14:tracePt t="63933" x="7813675" y="1527175"/>
          <p14:tracePt t="63950" x="7823200" y="1527175"/>
          <p14:tracePt t="63967" x="7831138" y="1527175"/>
          <p14:tracePt t="63984" x="7840663" y="1527175"/>
          <p14:tracePt t="64000" x="7858125" y="1536700"/>
          <p14:tracePt t="64017" x="7858125" y="1562100"/>
          <p14:tracePt t="64034" x="7875588" y="1608138"/>
          <p14:tracePt t="64050" x="7885113" y="1643063"/>
          <p14:tracePt t="64067" x="7885113" y="1731963"/>
          <p14:tracePt t="64084" x="7885113" y="1785938"/>
          <p14:tracePt t="64100" x="7885113" y="1839913"/>
          <p14:tracePt t="64117" x="7875588" y="1946275"/>
          <p14:tracePt t="64134" x="7858125" y="1990725"/>
          <p14:tracePt t="64150" x="7840663" y="2027238"/>
          <p14:tracePt t="64167" x="7813675" y="2098675"/>
          <p14:tracePt t="64184" x="7804150" y="2125663"/>
          <p14:tracePt t="64200" x="7786688" y="2152650"/>
          <p14:tracePt t="64217" x="7777163" y="2170113"/>
          <p14:tracePt t="64234" x="7777163" y="2179638"/>
          <p14:tracePt t="64250" x="7769225" y="2187575"/>
          <p14:tracePt t="64494" x="7769225" y="2179638"/>
          <p14:tracePt t="64506" x="7769225" y="2170113"/>
          <p14:tracePt t="64520" x="7769225" y="2160588"/>
          <p14:tracePt t="64532" x="7769225" y="2152650"/>
          <p14:tracePt t="64544" x="7769225" y="2143125"/>
          <p14:tracePt t="64556" x="7769225" y="2133600"/>
          <p14:tracePt t="64569" x="7769225" y="2116138"/>
          <p14:tracePt t="64584" x="7769225" y="2108200"/>
          <p14:tracePt t="64601" x="7769225" y="2098675"/>
          <p14:tracePt t="64617" x="7769225" y="2089150"/>
          <p14:tracePt t="65266" x="7759700" y="2081213"/>
          <p14:tracePt t="65289" x="7759700" y="2071688"/>
          <p14:tracePt t="65315" x="7751763" y="2062163"/>
          <p14:tracePt t="65339" x="7751763" y="2044700"/>
          <p14:tracePt t="65377" x="7751763" y="2036763"/>
          <p14:tracePt t="65387" x="7751763" y="2027238"/>
          <p14:tracePt t="65400" x="7751763" y="2017713"/>
          <p14:tracePt t="65449" x="7751763" y="2009775"/>
          <p14:tracePt t="67541" x="7742238" y="2009775"/>
          <p14:tracePt t="67613" x="7732713" y="2009775"/>
          <p14:tracePt t="67652" x="7724775" y="2009775"/>
          <p14:tracePt t="67687" x="7715250" y="2009775"/>
          <p14:tracePt t="67699" x="7705725" y="2009775"/>
          <p14:tracePt t="67749" x="7705725" y="2000250"/>
          <p14:tracePt t="67760" x="7705725" y="1990725"/>
          <p14:tracePt t="67784" x="7705725" y="1982788"/>
          <p14:tracePt t="67821" x="7705725" y="1973263"/>
          <p14:tracePt t="67833" x="7724775" y="1973263"/>
          <p14:tracePt t="67846" x="7732713" y="1965325"/>
          <p14:tracePt t="67858" x="7759700" y="1965325"/>
          <p14:tracePt t="67870" x="7786688" y="1965325"/>
          <p14:tracePt t="67885" x="7813675" y="1965325"/>
          <p14:tracePt t="67902" x="7831138" y="1965325"/>
          <p14:tracePt t="67918" x="7867650" y="1965325"/>
          <p14:tracePt t="67935" x="7867650" y="1973263"/>
          <p14:tracePt t="67951" x="7875588" y="1982788"/>
          <p14:tracePt t="67968" x="7875588" y="2009775"/>
          <p14:tracePt t="67985" x="7875588" y="2036763"/>
          <p14:tracePt t="68001" x="7875588" y="2062163"/>
          <p14:tracePt t="68018" x="7813675" y="2133600"/>
          <p14:tracePt t="68035" x="7786688" y="2170113"/>
          <p14:tracePt t="68051" x="7759700" y="2187575"/>
          <p14:tracePt t="68068" x="7724775" y="2224088"/>
          <p14:tracePt t="68085" x="7705725" y="2232025"/>
          <p14:tracePt t="68101" x="7688263" y="2232025"/>
          <p14:tracePt t="68118" x="7661275" y="2232025"/>
          <p14:tracePt t="68135" x="7653338" y="2232025"/>
          <p14:tracePt t="68152" x="7643813" y="2205038"/>
          <p14:tracePt t="68168" x="7634288" y="2170113"/>
          <p14:tracePt t="68185" x="7634288" y="2152650"/>
          <p14:tracePt t="68202" x="7634288" y="2116138"/>
          <p14:tracePt t="68218" x="7634288" y="2108200"/>
          <p14:tracePt t="68235" x="7634288" y="2098675"/>
          <p14:tracePt t="68251" x="7634288" y="2089150"/>
          <p14:tracePt t="68298" x="7643813" y="2089150"/>
          <p14:tracePt t="68323" x="7653338" y="2089150"/>
          <p14:tracePt t="68482" x="7661275" y="2089150"/>
          <p14:tracePt t="70463" x="7661275" y="2081213"/>
          <p14:tracePt t="70476" x="7661275" y="2054225"/>
          <p14:tracePt t="70487" x="7661275" y="2036763"/>
          <p14:tracePt t="70499" x="7670800" y="2009775"/>
          <p14:tracePt t="70513" x="7680325" y="1955800"/>
          <p14:tracePt t="70523" x="7688263" y="1911350"/>
          <p14:tracePt t="70536" x="7697788" y="1866900"/>
          <p14:tracePt t="70552" x="7705725" y="1830388"/>
          <p14:tracePt t="70569" x="7715250" y="1803400"/>
          <p14:tracePt t="70585" x="7724775" y="1776413"/>
          <p14:tracePt t="70602" x="7724775" y="1768475"/>
          <p14:tracePt t="70619" x="7724775" y="1758950"/>
          <p14:tracePt t="70636" x="7724775" y="1731963"/>
          <p14:tracePt t="70652" x="7724775" y="1724025"/>
          <p14:tracePt t="70669" x="7724775" y="1704975"/>
          <p14:tracePt t="70686" x="7705725" y="1670050"/>
          <p14:tracePt t="70702" x="7697788" y="1660525"/>
          <p14:tracePt t="70719" x="7670800" y="1633538"/>
          <p14:tracePt t="70743" x="7661275" y="1633538"/>
          <p14:tracePt t="70756" x="7661275" y="1625600"/>
          <p14:tracePt t="70769" x="7653338" y="1625600"/>
          <p14:tracePt t="70817" x="7653338" y="1616075"/>
          <p14:tracePt t="70830" x="7661275" y="1616075"/>
          <p14:tracePt t="70854" x="7680325" y="1608138"/>
          <p14:tracePt t="70866" x="7697788" y="1608138"/>
          <p14:tracePt t="70879" x="7715250" y="1608138"/>
          <p14:tracePt t="70891" x="7724775" y="1608138"/>
          <p14:tracePt t="70902" x="7742238" y="1608138"/>
          <p14:tracePt t="70919" x="7769225" y="1608138"/>
          <p14:tracePt t="70936" x="7777163" y="1616075"/>
          <p14:tracePt t="70953" x="7804150" y="1625600"/>
          <p14:tracePt t="70969" x="7804150" y="1643063"/>
          <p14:tracePt t="70986" x="7813675" y="1643063"/>
          <p14:tracePt t="71002" x="7823200" y="1670050"/>
          <p14:tracePt t="71019" x="7823200" y="1687513"/>
          <p14:tracePt t="71036" x="7831138" y="1714500"/>
          <p14:tracePt t="71052" x="7831138" y="1776413"/>
          <p14:tracePt t="71069" x="7831138" y="1822450"/>
          <p14:tracePt t="71086" x="7831138" y="1884363"/>
          <p14:tracePt t="71102" x="7796213" y="1982788"/>
          <p14:tracePt t="71119" x="7777163" y="2017713"/>
          <p14:tracePt t="71136" x="7751763" y="2071688"/>
          <p14:tracePt t="71152" x="7742238" y="2098675"/>
          <p14:tracePt t="71169" x="7724775" y="2116138"/>
          <p14:tracePt t="71186" x="7715250" y="2133600"/>
          <p14:tracePt t="71202" x="7688263" y="2160588"/>
          <p14:tracePt t="71219" x="7643813" y="2187575"/>
          <p14:tracePt t="71236" x="7626350" y="2197100"/>
          <p14:tracePt t="71252" x="7608888" y="2205038"/>
          <p14:tracePt t="71269" x="7581900" y="2205038"/>
          <p14:tracePt t="71286" x="7545388" y="2205038"/>
          <p14:tracePt t="71302" x="7518400" y="2205038"/>
          <p14:tracePt t="71319" x="7473950" y="2187575"/>
          <p14:tracePt t="71336" x="7456488" y="2152650"/>
          <p14:tracePt t="71353" x="7439025" y="2125663"/>
          <p14:tracePt t="71369" x="7394575" y="2044700"/>
          <p14:tracePt t="71386" x="7385050" y="2009775"/>
          <p14:tracePt t="71402" x="7375525" y="1982788"/>
          <p14:tracePt t="71420" x="7358063" y="1911350"/>
          <p14:tracePt t="71437" x="7348538" y="1893888"/>
          <p14:tracePt t="71453" x="7348538" y="1847850"/>
          <p14:tracePt t="71469" x="7348538" y="1822450"/>
          <p14:tracePt t="71486" x="7367588" y="1795463"/>
          <p14:tracePt t="71502" x="7402513" y="1724025"/>
          <p14:tracePt t="71519" x="7412038" y="1704975"/>
          <p14:tracePt t="71536" x="7429500" y="1679575"/>
          <p14:tracePt t="71553" x="7439025" y="1652588"/>
          <p14:tracePt t="71569" x="7446963" y="1652588"/>
          <p14:tracePt t="71586" x="7456488" y="1643063"/>
          <p14:tracePt t="71603" x="7483475" y="1633538"/>
          <p14:tracePt t="71619" x="7510463" y="1633538"/>
          <p14:tracePt t="71636" x="7537450" y="1633538"/>
          <p14:tracePt t="71653" x="7589838" y="1633538"/>
          <p14:tracePt t="71669" x="7626350" y="1633538"/>
          <p14:tracePt t="71686" x="7653338" y="1633538"/>
          <p14:tracePt t="71703" x="7724775" y="1652588"/>
          <p14:tracePt t="71719" x="7751763" y="1660525"/>
          <p14:tracePt t="71736" x="7804150" y="1687513"/>
          <p14:tracePt t="71753" x="7823200" y="1704975"/>
          <p14:tracePt t="71769" x="7831138" y="1714500"/>
          <p14:tracePt t="71786" x="7858125" y="1741488"/>
          <p14:tracePt t="71803" x="7858125" y="1751013"/>
          <p14:tracePt t="71819" x="7867650" y="1768475"/>
          <p14:tracePt t="71836" x="7875588" y="1803400"/>
          <p14:tracePt t="71853" x="7875588" y="1830388"/>
          <p14:tracePt t="71870" x="7875588" y="1884363"/>
          <p14:tracePt t="71886" x="7875588" y="1911350"/>
          <p14:tracePt t="71903" x="7875588" y="1938338"/>
          <p14:tracePt t="71920" x="7867650" y="1973263"/>
          <p14:tracePt t="71937" x="7858125" y="1990725"/>
          <p14:tracePt t="71953" x="7848600" y="2017713"/>
          <p14:tracePt t="71954" x="7840663" y="2036763"/>
          <p14:tracePt t="71969" x="7831138" y="2054225"/>
          <p14:tracePt t="71986" x="7823200" y="2071688"/>
          <p14:tracePt t="72003" x="7804150" y="2081213"/>
          <p14:tracePt t="72020" x="7786688" y="2108200"/>
          <p14:tracePt t="72036" x="7777163" y="2116138"/>
          <p14:tracePt t="72053" x="7751763" y="2125663"/>
          <p14:tracePt t="72077" x="7732713" y="2133600"/>
          <p14:tracePt t="72090" x="7724775" y="2133600"/>
          <p14:tracePt t="72103" x="7715250" y="2133600"/>
          <p14:tracePt t="72119" x="7697788" y="2133600"/>
          <p14:tracePt t="72136" x="7688263" y="2133600"/>
          <p14:tracePt t="72153" x="7661275" y="2125663"/>
          <p14:tracePt t="72169" x="7643813" y="2108200"/>
          <p14:tracePt t="72186" x="7626350" y="2098675"/>
          <p14:tracePt t="72203" x="7608888" y="2054225"/>
          <p14:tracePt t="72219" x="7599363" y="2036763"/>
          <p14:tracePt t="72236" x="7589838" y="1990725"/>
          <p14:tracePt t="72253" x="7581900" y="1965325"/>
          <p14:tracePt t="72270" x="7581900" y="1938338"/>
          <p14:tracePt t="72286" x="7581900" y="1874838"/>
          <p14:tracePt t="72303" x="7581900" y="1857375"/>
          <p14:tracePt t="72319" x="7581900" y="1839913"/>
          <p14:tracePt t="72336" x="7581900" y="1822450"/>
          <p14:tracePt t="72353" x="7581900" y="1812925"/>
          <p14:tracePt t="72383" x="7581900" y="1803400"/>
          <p14:tracePt t="72395" x="7589838" y="1795463"/>
          <p14:tracePt t="72407" x="7608888" y="1795463"/>
          <p14:tracePt t="72419" x="7626350" y="1785938"/>
          <p14:tracePt t="72436" x="7653338" y="1776413"/>
          <p14:tracePt t="72453" x="7680325" y="1768475"/>
          <p14:tracePt t="72470" x="7724775" y="1768475"/>
          <p14:tracePt t="72486" x="7742238" y="1768475"/>
          <p14:tracePt t="72503" x="7759700" y="1768475"/>
          <p14:tracePt t="72520" x="7796213" y="1776413"/>
          <p14:tracePt t="72536" x="7804150" y="1785938"/>
          <p14:tracePt t="72553" x="7831138" y="1812925"/>
          <p14:tracePt t="72570" x="7840663" y="1830388"/>
          <p14:tracePt t="72586" x="7848600" y="1847850"/>
          <p14:tracePt t="72603" x="7848600" y="1901825"/>
          <p14:tracePt t="72620" x="7848600" y="1919288"/>
          <p14:tracePt t="72636" x="7848600" y="1946275"/>
          <p14:tracePt t="72653" x="7831138" y="1982788"/>
          <p14:tracePt t="72670" x="7831138" y="2000250"/>
          <p14:tracePt t="72686" x="7823200" y="2027238"/>
          <p14:tracePt t="72703" x="7813675" y="2044700"/>
          <p14:tracePt t="72720" x="7804150" y="2044700"/>
          <p14:tracePt t="72737" x="7786688" y="2062163"/>
          <p14:tracePt t="72753" x="7777163" y="2081213"/>
          <p14:tracePt t="72770" x="7769225" y="2089150"/>
          <p14:tracePt t="72786" x="7751763" y="2098675"/>
          <p14:tracePt t="72803" x="7742238" y="2098675"/>
          <p14:tracePt t="72820" x="7715250" y="2108200"/>
          <p14:tracePt t="72836" x="7697788" y="2108200"/>
          <p14:tracePt t="72853" x="7680325" y="2108200"/>
          <p14:tracePt t="72870" x="7653338" y="2108200"/>
          <p14:tracePt t="72886" x="7634288" y="2108200"/>
          <p14:tracePt t="72903" x="7616825" y="2108200"/>
          <p14:tracePt t="72920" x="7599363" y="2098675"/>
          <p14:tracePt t="72936" x="7572375" y="2054225"/>
          <p14:tracePt t="72953" x="7562850" y="2036763"/>
          <p14:tracePt t="72970" x="7545388" y="1982788"/>
          <p14:tracePt t="72987" x="7537450" y="1946275"/>
          <p14:tracePt t="73003" x="7527925" y="1919288"/>
          <p14:tracePt t="73020" x="7518400" y="1874838"/>
          <p14:tracePt t="73036" x="7518400" y="1847850"/>
          <p14:tracePt t="73053" x="7518400" y="1830388"/>
          <p14:tracePt t="73070" x="7518400" y="1812925"/>
          <p14:tracePt t="73086" x="7518400" y="1795463"/>
          <p14:tracePt t="73103" x="7518400" y="1768475"/>
          <p14:tracePt t="73120" x="7518400" y="1758950"/>
          <p14:tracePt t="73136" x="7537450" y="1751013"/>
          <p14:tracePt t="73153" x="7537450" y="1741488"/>
          <p14:tracePt t="73170" x="7545388" y="1731963"/>
          <p14:tracePt t="73186" x="7554913" y="1724025"/>
          <p14:tracePt t="73203" x="7562850" y="1724025"/>
          <p14:tracePt t="73220" x="7581900" y="1704975"/>
          <p14:tracePt t="73236" x="7608888" y="1704975"/>
          <p14:tracePt t="73253" x="7661275" y="1697038"/>
          <p14:tracePt t="73270" x="7688263" y="1697038"/>
          <p14:tracePt t="73286" x="7705725" y="1697038"/>
          <p14:tracePt t="73303" x="7751763" y="1697038"/>
          <p14:tracePt t="73320" x="7777163" y="1697038"/>
          <p14:tracePt t="73337" x="7813675" y="1724025"/>
          <p14:tracePt t="73353" x="7831138" y="1741488"/>
          <p14:tracePt t="73370" x="7840663" y="1758950"/>
          <p14:tracePt t="73386" x="7858125" y="1803400"/>
          <p14:tracePt t="73403" x="7867650" y="1830388"/>
          <p14:tracePt t="73420" x="7867650" y="1857375"/>
          <p14:tracePt t="73437" x="7867650" y="1901825"/>
          <p14:tracePt t="73453" x="7867650" y="1919288"/>
          <p14:tracePt t="73470" x="7867650" y="1946275"/>
          <p14:tracePt t="73486" x="7858125" y="1990725"/>
          <p14:tracePt t="73503" x="7848600" y="2000250"/>
          <p14:tracePt t="73520" x="7823200" y="2027238"/>
          <p14:tracePt t="73537" x="7813675" y="2044700"/>
          <p14:tracePt t="73553" x="7796213" y="2054225"/>
          <p14:tracePt t="73570" x="7777163" y="2071688"/>
          <p14:tracePt t="73586" x="7759700" y="2081213"/>
          <p14:tracePt t="73603" x="7751763" y="2089150"/>
          <p14:tracePt t="73620" x="7715250" y="2089150"/>
          <p14:tracePt t="73637" x="7697788" y="2089150"/>
          <p14:tracePt t="73653" x="7680325" y="2089150"/>
          <p14:tracePt t="73670" x="7626350" y="2081213"/>
          <p14:tracePt t="73686" x="7616825" y="2071688"/>
          <p14:tracePt t="73703" x="7608888" y="2054225"/>
          <p14:tracePt t="73720" x="7572375" y="2017713"/>
          <p14:tracePt t="73736" x="7562850" y="2009775"/>
          <p14:tracePt t="73753" x="7545388" y="1965325"/>
          <p14:tracePt t="73770" x="7545388" y="1928813"/>
          <p14:tracePt t="73787" x="7545388" y="1884363"/>
          <p14:tracePt t="73803" x="7545388" y="1822450"/>
          <p14:tracePt t="73820" x="7562850" y="1795463"/>
          <p14:tracePt t="73837" x="7581900" y="1768475"/>
          <p14:tracePt t="73853" x="7608888" y="1731963"/>
          <p14:tracePt t="73870" x="7634288" y="1724025"/>
          <p14:tracePt t="73887" x="7661275" y="1704975"/>
          <p14:tracePt t="73903" x="7705725" y="1697038"/>
          <p14:tracePt t="73920" x="7732713" y="1687513"/>
          <p14:tracePt t="73937" x="7777163" y="1687513"/>
          <p14:tracePt t="73953" x="7804150" y="1687513"/>
          <p14:tracePt t="73970" x="7823200" y="1687513"/>
          <p14:tracePt t="73987" x="7875588" y="1687513"/>
          <p14:tracePt t="74003" x="7902575" y="1697038"/>
          <p14:tracePt t="74020" x="7920038" y="1714500"/>
          <p14:tracePt t="74037" x="7947025" y="1741488"/>
          <p14:tracePt t="74053" x="7947025" y="1751013"/>
          <p14:tracePt t="74070" x="7966075" y="1785938"/>
          <p14:tracePt t="74087" x="7966075" y="1803400"/>
          <p14:tracePt t="74103" x="7974013" y="1822450"/>
          <p14:tracePt t="74120" x="7974013" y="1866900"/>
          <p14:tracePt t="74137" x="7974013" y="1901825"/>
          <p14:tracePt t="74153" x="7974013" y="1928813"/>
          <p14:tracePt t="74170" x="7974013" y="1973263"/>
          <p14:tracePt t="74187" x="7966075" y="2000250"/>
          <p14:tracePt t="74203" x="7956550" y="2017713"/>
          <p14:tracePt t="74220" x="7939088" y="2081213"/>
          <p14:tracePt t="74237" x="7920038" y="2098675"/>
          <p14:tracePt t="74253" x="7894638" y="2143125"/>
          <p14:tracePt t="74270" x="7885113" y="2152650"/>
          <p14:tracePt t="74287" x="7867650" y="2160588"/>
          <p14:tracePt t="74303" x="7848600" y="2187575"/>
          <p14:tracePt t="74320" x="7840663" y="2187575"/>
          <p14:tracePt t="74337" x="7831138" y="2187575"/>
          <p14:tracePt t="74353" x="7813675" y="2187575"/>
          <p14:tracePt t="74370" x="7804150" y="2187575"/>
          <p14:tracePt t="74387" x="7786688" y="2187575"/>
          <p14:tracePt t="74403" x="7769225" y="2187575"/>
          <p14:tracePt t="74420" x="7759700" y="2187575"/>
          <p14:tracePt t="74437" x="7742238" y="2160588"/>
          <p14:tracePt t="74453" x="7732713" y="2143125"/>
          <p14:tracePt t="74470" x="7724775" y="2125663"/>
          <p14:tracePt t="74487" x="7724775" y="2089150"/>
          <p14:tracePt t="74503" x="7715250" y="2071688"/>
          <p14:tracePt t="74521" x="7715250" y="2044700"/>
          <p14:tracePt t="74537" x="7715250" y="2000250"/>
          <p14:tracePt t="74553" x="7715250" y="1990725"/>
          <p14:tracePt t="74570" x="7715250" y="1973263"/>
          <p14:tracePt t="74587" x="7732713" y="1965325"/>
          <p14:tracePt t="74603" x="7742238" y="1955800"/>
          <p14:tracePt t="74620" x="7769225" y="1938338"/>
          <p14:tracePt t="74637" x="7796213" y="1938338"/>
          <p14:tracePt t="74653" x="7804150" y="1938338"/>
          <p14:tracePt t="74670" x="7831138" y="1938338"/>
          <p14:tracePt t="74687" x="7840663" y="1938338"/>
          <p14:tracePt t="74704" x="7848600" y="1946275"/>
          <p14:tracePt t="74720" x="7867650" y="1965325"/>
          <p14:tracePt t="74737" x="7867650" y="1982788"/>
          <p14:tracePt t="74753" x="7867650" y="2000250"/>
          <p14:tracePt t="74770" x="7867650" y="2044700"/>
          <p14:tracePt t="74787" x="7867650" y="2062163"/>
          <p14:tracePt t="74804" x="7867650" y="2089150"/>
          <p14:tracePt t="74820" x="7867650" y="2143125"/>
          <p14:tracePt t="74837" x="7858125" y="2160588"/>
          <p14:tracePt t="74853" x="7848600" y="2197100"/>
          <p14:tracePt t="74870" x="7831138" y="2214563"/>
          <p14:tracePt t="74887" x="7823200" y="2232025"/>
          <p14:tracePt t="74904" x="7804150" y="2251075"/>
          <p14:tracePt t="74920" x="7786688" y="2259013"/>
          <p14:tracePt t="74937" x="7786688" y="2268538"/>
          <p14:tracePt t="74954" x="7769225" y="2276475"/>
          <p14:tracePt t="74970" x="7759700" y="2276475"/>
          <p14:tracePt t="74987" x="7742238" y="2276475"/>
          <p14:tracePt t="75004" x="7732713" y="2276475"/>
          <p14:tracePt t="75020" x="7724775" y="2276475"/>
          <p14:tracePt t="75037" x="7697788" y="2259013"/>
          <p14:tracePt t="75054" x="7680325" y="2251075"/>
          <p14:tracePt t="75070" x="7670800" y="2224088"/>
          <p14:tracePt t="75087" x="7653338" y="2197100"/>
          <p14:tracePt t="75104" x="7653338" y="2187575"/>
          <p14:tracePt t="75120" x="7653338" y="2179638"/>
          <p14:tracePt t="75137" x="7653338" y="2160588"/>
          <p14:tracePt t="75154" x="7653338" y="2152650"/>
          <p14:tracePt t="75171" x="7680325" y="2089150"/>
          <p14:tracePt t="75187" x="7697788" y="2054225"/>
          <p14:tracePt t="75204" x="7732713" y="2027238"/>
          <p14:tracePt t="75221" x="7769225" y="1990725"/>
          <p14:tracePt t="75237" x="7777163" y="1973263"/>
          <p14:tracePt t="75254" x="7796213" y="1973263"/>
          <p14:tracePt t="75270" x="7831138" y="1973263"/>
          <p14:tracePt t="75287" x="7858125" y="1973263"/>
          <p14:tracePt t="75304" x="7875588" y="1973263"/>
          <p14:tracePt t="75320" x="7902575" y="1973263"/>
          <p14:tracePt t="75337" x="7912100" y="1982788"/>
          <p14:tracePt t="75354" x="7912100" y="2000250"/>
          <p14:tracePt t="75370" x="7912100" y="2027238"/>
          <p14:tracePt t="75387" x="7920038" y="2054225"/>
          <p14:tracePt t="75404" x="7920038" y="2108200"/>
          <p14:tracePt t="75420" x="7920038" y="2133600"/>
          <p14:tracePt t="75437" x="7920038" y="2160588"/>
          <p14:tracePt t="75454" x="7894638" y="2214563"/>
          <p14:tracePt t="75470" x="7885113" y="2232025"/>
          <p14:tracePt t="75487" x="7867650" y="2241550"/>
          <p14:tracePt t="75504" x="7848600" y="2268538"/>
          <p14:tracePt t="75521" x="7840663" y="2276475"/>
          <p14:tracePt t="75537" x="7823200" y="2286000"/>
          <p14:tracePt t="75554" x="7804150" y="2286000"/>
          <p14:tracePt t="75570" x="7796213" y="2286000"/>
          <p14:tracePt t="75587" x="7777163" y="2286000"/>
          <p14:tracePt t="75604" x="7769225" y="2286000"/>
          <p14:tracePt t="75620" x="7759700" y="2286000"/>
          <p14:tracePt t="75637" x="7732713" y="2259013"/>
          <p14:tracePt t="75654" x="7724775" y="2251075"/>
          <p14:tracePt t="75671" x="7705725" y="2224088"/>
          <p14:tracePt t="75687" x="7688263" y="2187575"/>
          <p14:tracePt t="75704" x="7680325" y="2170113"/>
          <p14:tracePt t="75721" x="7680325" y="2160588"/>
          <p14:tracePt t="75737" x="7680325" y="2143125"/>
          <p14:tracePt t="75758" x="7680325" y="2125663"/>
          <p14:tracePt t="75771" x="7680325" y="2108200"/>
          <p14:tracePt t="75788" x="7680325" y="2081213"/>
          <p14:tracePt t="75805" x="7680325" y="2054225"/>
          <p14:tracePt t="75821" x="7680325" y="2027238"/>
          <p14:tracePt t="75837" x="7688263" y="2017713"/>
          <p14:tracePt t="75854" x="7688263" y="2009775"/>
          <p14:tracePt t="75871" x="7697788" y="2000250"/>
          <p14:tracePt t="75887" x="7715250" y="2000250"/>
          <p14:tracePt t="75904" x="7742238" y="1990725"/>
          <p14:tracePt t="75920" x="7769225" y="1982788"/>
          <p14:tracePt t="75937" x="7777163" y="1982788"/>
          <p14:tracePt t="75954" x="7804150" y="1982788"/>
          <p14:tracePt t="75971" x="7813675" y="1990725"/>
          <p14:tracePt t="75987" x="7823200" y="2009775"/>
          <p14:tracePt t="76004" x="7823200" y="2036763"/>
          <p14:tracePt t="76021" x="7831138" y="2054225"/>
          <p14:tracePt t="76037" x="7840663" y="2081213"/>
          <p14:tracePt t="76054" x="7840663" y="2108200"/>
          <p14:tracePt t="76071" x="7840663" y="2125663"/>
          <p14:tracePt t="76087" x="7840663" y="2143125"/>
          <p14:tracePt t="76104" x="7840663" y="2160588"/>
          <p14:tracePt t="76121" x="7823200" y="2160588"/>
          <p14:tracePt t="76137" x="7804150" y="2170113"/>
          <p14:tracePt t="76161" x="7796213" y="2170113"/>
          <p14:tracePt t="76173" x="7786688" y="2179638"/>
          <p14:tracePt t="76187" x="7777163" y="2179638"/>
          <p14:tracePt t="76204" x="7759700" y="2179638"/>
          <p14:tracePt t="76221" x="7751763" y="2179638"/>
          <p14:tracePt t="76237" x="7742238" y="2179638"/>
          <p14:tracePt t="76254" x="7732713" y="2179638"/>
          <p14:tracePt t="76271" x="7715250" y="2179638"/>
          <p14:tracePt t="76287" x="7705725" y="2179638"/>
          <p14:tracePt t="76304" x="7688263" y="2160588"/>
          <p14:tracePt t="76321" x="7670800" y="2143125"/>
          <p14:tracePt t="76337" x="7661275" y="2133600"/>
          <p14:tracePt t="76354" x="7661275" y="2116138"/>
          <p14:tracePt t="76371" x="7643813" y="2108200"/>
          <p14:tracePt t="76387" x="7643813" y="2089150"/>
          <p14:tracePt t="76404" x="7643813" y="2081213"/>
          <p14:tracePt t="76421" x="7643813" y="2044700"/>
          <p14:tracePt t="76437" x="7643813" y="2017713"/>
          <p14:tracePt t="76454" x="7643813" y="1990725"/>
          <p14:tracePt t="76471" x="7643813" y="1955800"/>
          <p14:tracePt t="76488" x="7643813" y="1946275"/>
          <p14:tracePt t="76504" x="7653338" y="1928813"/>
          <p14:tracePt t="76541" x="7661275" y="1928813"/>
          <p14:tracePt t="76552" x="7670800" y="1919288"/>
          <p14:tracePt t="76566" x="7680325" y="1919288"/>
          <p14:tracePt t="76578" x="7697788" y="1919288"/>
          <p14:tracePt t="76589" x="7715250" y="1919288"/>
          <p14:tracePt t="76604" x="7724775" y="1919288"/>
          <p14:tracePt t="76621" x="7751763" y="1919288"/>
          <p14:tracePt t="76638" x="7759700" y="1919288"/>
          <p14:tracePt t="76654" x="7777163" y="1946275"/>
          <p14:tracePt t="76671" x="7786688" y="1965325"/>
          <p14:tracePt t="76688" x="7796213" y="1982788"/>
          <p14:tracePt t="76704" x="7796213" y="2017713"/>
          <p14:tracePt t="76721" x="7796213" y="2036763"/>
          <p14:tracePt t="76738" x="7796213" y="2044700"/>
          <p14:tracePt t="76754" x="7796213" y="2081213"/>
          <p14:tracePt t="76771" x="7786688" y="2089150"/>
          <p14:tracePt t="76788" x="7769225" y="2125663"/>
          <p14:tracePt t="76804" x="7759700" y="2143125"/>
          <p14:tracePt t="76821" x="7751763" y="2152650"/>
          <p14:tracePt t="76838" x="7732713" y="2170113"/>
          <p14:tracePt t="76854" x="7724775" y="2179638"/>
          <p14:tracePt t="76871" x="7705725" y="2179638"/>
          <p14:tracePt t="76897" x="7697788" y="2179638"/>
          <p14:tracePt t="76920" x="7680325" y="2179638"/>
          <p14:tracePt t="76945" x="7670800" y="2179638"/>
          <p14:tracePt t="76956" x="7661275" y="2179638"/>
          <p14:tracePt t="76969" x="7653338" y="2179638"/>
          <p14:tracePt t="76982" x="7643813" y="2179638"/>
          <p14:tracePt t="76994" x="7634288" y="2170113"/>
          <p14:tracePt t="77006" x="7626350" y="2160588"/>
          <p14:tracePt t="77021" x="7616825" y="2143125"/>
          <p14:tracePt t="77038" x="7616825" y="2116138"/>
          <p14:tracePt t="77054" x="7599363" y="2089150"/>
          <p14:tracePt t="77072" x="7599363" y="2062163"/>
          <p14:tracePt t="77088" x="7599363" y="2044700"/>
          <p14:tracePt t="77104" x="7599363" y="2009775"/>
          <p14:tracePt t="77121" x="7599363" y="1990725"/>
          <p14:tracePt t="77138" x="7599363" y="1973263"/>
          <p14:tracePt t="77154" x="7599363" y="1946275"/>
          <p14:tracePt t="77171" x="7608888" y="1938338"/>
          <p14:tracePt t="77188" x="7616825" y="1928813"/>
          <p14:tracePt t="77204" x="7653338" y="1911350"/>
          <p14:tracePt t="77221" x="7670800" y="1901825"/>
          <p14:tracePt t="77238" x="7688263" y="1901825"/>
          <p14:tracePt t="77254" x="7732713" y="1901825"/>
          <p14:tracePt t="77271" x="7751763" y="1901825"/>
          <p14:tracePt t="77288" x="7777163" y="1901825"/>
          <p14:tracePt t="77304" x="7786688" y="1911350"/>
          <p14:tracePt t="77321" x="7796213" y="1919288"/>
          <p14:tracePt t="77338" x="7813675" y="1946275"/>
          <p14:tracePt t="77354" x="7823200" y="1965325"/>
          <p14:tracePt t="77371" x="7823200" y="1973263"/>
          <p14:tracePt t="77388" x="7831138" y="2009775"/>
          <p14:tracePt t="77404" x="7831138" y="2027238"/>
          <p14:tracePt t="77421" x="7831138" y="2044700"/>
          <p14:tracePt t="77438" x="7831138" y="2062163"/>
          <p14:tracePt t="77454" x="7831138" y="2081213"/>
          <p14:tracePt t="77471" x="7831138" y="2108200"/>
          <p14:tracePt t="77488" x="7831138" y="2125663"/>
          <p14:tracePt t="77504" x="7831138" y="2143125"/>
          <p14:tracePt t="77522" x="7823200" y="2170113"/>
          <p14:tracePt t="77538" x="7813675" y="2179638"/>
          <p14:tracePt t="77554" x="7804150" y="2187575"/>
          <p14:tracePt t="77571" x="7777163" y="2205038"/>
          <p14:tracePt t="77588" x="7759700" y="2224088"/>
          <p14:tracePt t="77604" x="7742238" y="2224088"/>
          <p14:tracePt t="77605" x="7732713" y="2224088"/>
          <p14:tracePt t="77621" x="7724775" y="2224088"/>
          <p14:tracePt t="77638" x="7715250" y="2224088"/>
          <p14:tracePt t="77654" x="7697788" y="2224088"/>
          <p14:tracePt t="77671" x="7688263" y="2224088"/>
          <p14:tracePt t="77688" x="7680325" y="2224088"/>
          <p14:tracePt t="77704" x="7653338" y="2205038"/>
          <p14:tracePt t="77721" x="7634288" y="2197100"/>
          <p14:tracePt t="77740" x="7626350" y="2187575"/>
          <p14:tracePt t="77754" x="7626350" y="2179638"/>
          <p14:tracePt t="77771" x="7616825" y="2160588"/>
          <p14:tracePt t="77788" x="7599363" y="2125663"/>
          <p14:tracePt t="77804" x="7599363" y="2108200"/>
          <p14:tracePt t="77821" x="7589838" y="2071688"/>
          <p14:tracePt t="77838" x="7581900" y="2017713"/>
          <p14:tracePt t="77854" x="7581900" y="2000250"/>
          <p14:tracePt t="77871" x="7581900" y="1973263"/>
          <p14:tracePt t="77888" x="7581900" y="1911350"/>
          <p14:tracePt t="77905" x="7581900" y="1884363"/>
          <p14:tracePt t="77921" x="7589838" y="1857375"/>
          <p14:tracePt t="77938" x="7599363" y="1803400"/>
          <p14:tracePt t="77955" x="7616825" y="1776413"/>
          <p14:tracePt t="77971" x="7634288" y="1724025"/>
          <p14:tracePt t="77988" x="7653338" y="1714500"/>
          <p14:tracePt t="78004" x="7653338" y="1704975"/>
          <p14:tracePt t="78021" x="7670800" y="1697038"/>
          <p14:tracePt t="78038" x="7688263" y="1687513"/>
          <p14:tracePt t="78055" x="7697788" y="1687513"/>
          <p14:tracePt t="78071" x="7732713" y="1687513"/>
          <p14:tracePt t="78088" x="7759700" y="1687513"/>
          <p14:tracePt t="78104" x="7786688" y="1687513"/>
          <p14:tracePt t="78121" x="7831138" y="1687513"/>
          <p14:tracePt t="78138" x="7840663" y="1687513"/>
          <p14:tracePt t="78155" x="7858125" y="1697038"/>
          <p14:tracePt t="78171" x="7867650" y="1697038"/>
          <p14:tracePt t="78192" x="7867650" y="1704975"/>
          <p14:tracePt t="78425" x="7867650" y="1714500"/>
          <p14:tracePt t="78436" x="7867650" y="1724025"/>
          <p14:tracePt t="78448" x="7867650" y="1731963"/>
          <p14:tracePt t="78460" x="7867650" y="1741488"/>
          <p14:tracePt t="78473" x="7867650" y="1751013"/>
          <p14:tracePt t="78488" x="7867650" y="1758950"/>
          <p14:tracePt t="78509" x="7867650" y="1768475"/>
          <p14:tracePt t="78620" x="7867650" y="1758950"/>
          <p14:tracePt t="78633" x="7858125" y="1751013"/>
          <p14:tracePt t="78644" x="7848600" y="1724025"/>
          <p14:tracePt t="78658" x="7840663" y="1704975"/>
          <p14:tracePt t="78671" x="7831138" y="1670050"/>
          <p14:tracePt t="78688" x="7813675" y="1643063"/>
          <p14:tracePt t="78705" x="7796213" y="1581150"/>
          <p14:tracePt t="78721" x="7786688" y="1562100"/>
          <p14:tracePt t="78738" x="7769225" y="1536700"/>
          <p14:tracePt t="78755" x="7751763" y="1517650"/>
          <p14:tracePt t="78771" x="7732713" y="1509713"/>
          <p14:tracePt t="78788" x="7724775" y="1500188"/>
          <p14:tracePt t="78805" x="7688263" y="1500188"/>
          <p14:tracePt t="78821" x="7670800" y="1500188"/>
          <p14:tracePt t="78838" x="7653338" y="1500188"/>
          <p14:tracePt t="78855" x="7608888" y="1500188"/>
          <p14:tracePt t="78871" x="7599363" y="1500188"/>
          <p14:tracePt t="78888" x="7589838" y="1509713"/>
          <p14:tracePt t="78905" x="7581900" y="1509713"/>
          <p14:tracePt t="78922" x="7572375" y="1517650"/>
          <p14:tracePt t="78938" x="7562850" y="1527175"/>
          <p14:tracePt t="78955" x="7562850" y="1536700"/>
          <p14:tracePt t="78971" x="7554913" y="1544638"/>
          <p14:tracePt t="78988" x="7545388" y="1554163"/>
          <p14:tracePt t="79005" x="7545388" y="1562100"/>
          <p14:tracePt t="79024" x="7545388" y="1571625"/>
          <p14:tracePt t="79060" x="7545388" y="1581150"/>
          <p14:tracePt t="79247" x="7554913" y="1581150"/>
          <p14:tracePt t="79257" x="7581900" y="1581150"/>
          <p14:tracePt t="79268" x="7608888" y="1571625"/>
          <p14:tracePt t="79281" x="7634288" y="1571625"/>
          <p14:tracePt t="79293" x="7653338" y="1571625"/>
          <p14:tracePt t="79305" x="7670800" y="1571625"/>
          <p14:tracePt t="79322" x="7688263" y="1571625"/>
          <p14:tracePt t="79338" x="7697788" y="1571625"/>
          <p14:tracePt t="79355" x="7724775" y="1571625"/>
          <p14:tracePt t="79372" x="7732713" y="1589088"/>
          <p14:tracePt t="79388" x="7742238" y="1598613"/>
          <p14:tracePt t="79405" x="7759700" y="1625600"/>
          <p14:tracePt t="79422" x="7769225" y="1643063"/>
          <p14:tracePt t="79439" x="7777163" y="1679575"/>
          <p14:tracePt t="79455" x="7786688" y="1697038"/>
          <p14:tracePt t="79472" x="7796213" y="1724025"/>
          <p14:tracePt t="79489" x="7796213" y="1776413"/>
          <p14:tracePt t="79505" x="7796213" y="1803400"/>
          <p14:tracePt t="79522" x="7796213" y="1830388"/>
          <p14:tracePt t="79538" x="7796213" y="1884363"/>
          <p14:tracePt t="79555" x="7796213" y="1893888"/>
          <p14:tracePt t="79572" x="7796213" y="1911350"/>
          <p14:tracePt t="79589" x="7786688" y="1946275"/>
          <p14:tracePt t="79605" x="7777163" y="1965325"/>
          <p14:tracePt t="79622" x="7759700" y="2009775"/>
          <p14:tracePt t="79638" x="7751763" y="2017713"/>
          <p14:tracePt t="79655" x="7732713" y="2036763"/>
          <p14:tracePt t="79672" x="7715250" y="2062163"/>
          <p14:tracePt t="79688" x="7705725" y="2071688"/>
          <p14:tracePt t="79705" x="7697788" y="2081213"/>
          <p14:tracePt t="79722" x="7688263" y="2081213"/>
          <p14:tracePt t="79738" x="7680325" y="2081213"/>
          <p14:tracePt t="79794" x="7670800" y="2081213"/>
          <p14:tracePt t="80944" x="7670800" y="2089150"/>
          <p14:tracePt t="80967" x="7680325" y="2089150"/>
          <p14:tracePt t="80992" x="7688263" y="2089150"/>
          <p14:tracePt t="81005" x="7697788" y="2089150"/>
          <p14:tracePt t="81140" x="7697788" y="2081213"/>
          <p14:tracePt t="81163" x="7697788" y="2071688"/>
          <p14:tracePt t="81177" x="7697788" y="2054225"/>
          <p14:tracePt t="81188" x="7697788" y="2044700"/>
          <p14:tracePt t="81199" x="7697788" y="2036763"/>
          <p14:tracePt t="81213" x="7688263" y="2017713"/>
          <p14:tracePt t="81237" x="7688263" y="2009775"/>
          <p14:tracePt t="81249" x="7688263" y="2000250"/>
          <p14:tracePt t="81468" x="7697788" y="2000250"/>
          <p14:tracePt t="81481" x="7705725" y="2000250"/>
          <p14:tracePt t="81505" x="7715250" y="2000250"/>
          <p14:tracePt t="81542" x="7724775" y="2000250"/>
          <p14:tracePt t="81555" x="7724775" y="2009775"/>
          <p14:tracePt t="81567" x="7732713" y="2009775"/>
          <p14:tracePt t="81628" x="7742238" y="2017713"/>
          <p14:tracePt t="81714" x="7742238" y="2027238"/>
          <p14:tracePt t="81726" x="7751763" y="2027238"/>
          <p14:tracePt t="81739" x="7751763" y="2036763"/>
          <p14:tracePt t="81750" x="7759700" y="2044700"/>
          <p14:tracePt t="81766" x="7769225" y="2044700"/>
          <p14:tracePt t="81776" x="7769225" y="2054225"/>
          <p14:tracePt t="81800" x="7777163" y="2062163"/>
          <p14:tracePt t="85835" x="7777163" y="2071688"/>
          <p14:tracePt t="85859" x="7777163" y="2081213"/>
          <p14:tracePt t="85884" x="7777163" y="2089150"/>
          <p14:tracePt t="85908" x="7777163" y="2098675"/>
          <p14:tracePt t="85920" x="7777163" y="2108200"/>
          <p14:tracePt t="86006" x="7777163" y="2116138"/>
          <p14:tracePt t="86017" x="7786688" y="2116138"/>
          <p14:tracePt t="86031" x="7796213" y="2116138"/>
          <p14:tracePt t="86042" x="7796213" y="2125663"/>
          <p14:tracePt t="86057" x="7804150" y="2125663"/>
          <p14:tracePt t="86079" x="7813675" y="2125663"/>
          <p14:tracePt t="86091" x="7823200" y="2125663"/>
          <p14:tracePt t="86107" x="7831138" y="2125663"/>
          <p14:tracePt t="86124" x="7840663" y="2125663"/>
          <p14:tracePt t="86140" x="7848600" y="2125663"/>
          <p14:tracePt t="86157" x="7858125" y="2125663"/>
          <p14:tracePt t="86174" x="7867650" y="2116138"/>
          <p14:tracePt t="86190" x="7875588" y="2098675"/>
          <p14:tracePt t="86207" x="7885113" y="2098675"/>
          <p14:tracePt t="86224" x="7894638" y="2081213"/>
          <p14:tracePt t="86240" x="7902575" y="2054225"/>
          <p14:tracePt t="86257" x="7912100" y="2044700"/>
          <p14:tracePt t="86274" x="7920038" y="2017713"/>
          <p14:tracePt t="86290" x="7920038" y="1982788"/>
          <p14:tracePt t="86307" x="7920038" y="1965325"/>
          <p14:tracePt t="86324" x="7920038" y="1928813"/>
          <p14:tracePt t="86340" x="7920038" y="1911350"/>
          <p14:tracePt t="86357" x="7920038" y="1901825"/>
          <p14:tracePt t="86374" x="7920038" y="1866900"/>
          <p14:tracePt t="86390" x="7920038" y="1857375"/>
          <p14:tracePt t="86407" x="7920038" y="1847850"/>
          <p14:tracePt t="86424" x="7920038" y="1830388"/>
          <p14:tracePt t="87473" x="7920038" y="1839913"/>
          <p14:tracePt t="87485" x="7920038" y="1857375"/>
          <p14:tracePt t="87497" x="7912100" y="1874838"/>
          <p14:tracePt t="87509" x="7912100" y="1893888"/>
          <p14:tracePt t="87524" x="7912100" y="1919288"/>
          <p14:tracePt t="87541" x="7902575" y="1938338"/>
          <p14:tracePt t="87558" x="7894638" y="1955800"/>
          <p14:tracePt t="87574" x="7885113" y="1990725"/>
          <p14:tracePt t="87595" x="7875588" y="2009775"/>
          <p14:tracePt t="87877" x="7875588" y="2000250"/>
          <p14:tracePt t="87890" x="7875588" y="1982788"/>
          <p14:tracePt t="87901" x="7885113" y="1955800"/>
          <p14:tracePt t="87914" x="7894638" y="1919288"/>
          <p14:tracePt t="87926" x="7912100" y="1901825"/>
          <p14:tracePt t="87941" x="7920038" y="1874838"/>
          <p14:tracePt t="87957" x="7929563" y="1847850"/>
          <p14:tracePt t="87974" x="7947025" y="1822450"/>
          <p14:tracePt t="87991" x="7947025" y="1803400"/>
          <p14:tracePt t="88008" x="7947025" y="1795463"/>
          <p14:tracePt t="88024" x="7974013" y="1751013"/>
          <p14:tracePt t="88041" x="7974013" y="1741488"/>
          <p14:tracePt t="88058" x="7974013" y="1731963"/>
          <p14:tracePt t="88074" x="7974013" y="1714500"/>
          <p14:tracePt t="88091" x="7974013" y="1704975"/>
          <p14:tracePt t="88109" x="7974013" y="1697038"/>
          <p14:tracePt t="88124" x="7974013" y="1687513"/>
          <p14:tracePt t="88141" x="7974013" y="1679575"/>
          <p14:tracePt t="88158" x="7974013" y="1670050"/>
          <p14:tracePt t="88174" x="7974013" y="1652588"/>
          <p14:tracePt t="88192" x="7974013" y="1643063"/>
          <p14:tracePt t="88341" x="7974013" y="1652588"/>
          <p14:tracePt t="88353" x="7974013" y="1660525"/>
          <p14:tracePt t="88365" x="7974013" y="1679575"/>
          <p14:tracePt t="88378" x="7974013" y="1704975"/>
          <p14:tracePt t="88391" x="7966075" y="1751013"/>
          <p14:tracePt t="88408" x="7947025" y="1812925"/>
          <p14:tracePt t="88424" x="7920038" y="1893888"/>
          <p14:tracePt t="88441" x="7858125" y="2027238"/>
          <p14:tracePt t="88458" x="7831138" y="2108200"/>
          <p14:tracePt t="88474" x="7804150" y="2170113"/>
          <p14:tracePt t="88491" x="7759700" y="2251075"/>
          <p14:tracePt t="88508" x="7751763" y="2268538"/>
          <p14:tracePt t="88525" x="7751763" y="2286000"/>
          <p14:tracePt t="88541" x="7742238" y="2286000"/>
          <p14:tracePt t="88732" x="7742238" y="2268538"/>
          <p14:tracePt t="88744" x="7742238" y="2259013"/>
          <p14:tracePt t="88757" x="7751763" y="2251075"/>
          <p14:tracePt t="88769" x="7751763" y="2224088"/>
          <p14:tracePt t="88782" x="7751763" y="2197100"/>
          <p14:tracePt t="88794" x="7759700" y="2170113"/>
          <p14:tracePt t="88808" x="7769225" y="2143125"/>
          <p14:tracePt t="88825" x="7786688" y="2125663"/>
          <p14:tracePt t="88841" x="7786688" y="2098675"/>
          <p14:tracePt t="88858" x="7804150" y="2054225"/>
          <p14:tracePt t="88875" x="7804150" y="2036763"/>
          <p14:tracePt t="88891" x="7813675" y="1990725"/>
          <p14:tracePt t="88908" x="7813675" y="1973263"/>
          <p14:tracePt t="88925" x="7831138" y="1946275"/>
          <p14:tracePt t="88942" x="7840663" y="1901825"/>
          <p14:tracePt t="88958" x="7840663" y="1884363"/>
          <p14:tracePt t="88975" x="7840663" y="1874838"/>
          <p14:tracePt t="88991" x="7840663" y="1866900"/>
          <p14:tracePt t="89008" x="7840663" y="1857375"/>
          <p14:tracePt t="89051" x="7840663" y="1839913"/>
          <p14:tracePt t="89074" x="7848600" y="1830388"/>
          <p14:tracePt t="89197" x="7848600" y="1847850"/>
          <p14:tracePt t="89210" x="7848600" y="1857375"/>
          <p14:tracePt t="89222" x="7831138" y="1884363"/>
          <p14:tracePt t="89234" x="7813675" y="1928813"/>
          <p14:tracePt t="89246" x="7777163" y="1990725"/>
          <p14:tracePt t="89258" x="7732713" y="2081213"/>
          <p14:tracePt t="89275" x="7688263" y="2170113"/>
          <p14:tracePt t="89291" x="7634288" y="2259013"/>
          <p14:tracePt t="89308" x="7572375" y="2374900"/>
          <p14:tracePt t="89325" x="7554913" y="2401888"/>
          <p14:tracePt t="89341" x="7554913" y="2411413"/>
          <p14:tracePt t="89358" x="7545388" y="2411413"/>
          <p14:tracePt t="89419" x="7545388" y="2401888"/>
          <p14:tracePt t="89429" x="7545388" y="2393950"/>
          <p14:tracePt t="89443" x="7545388" y="2366963"/>
          <p14:tracePt t="89454" x="7562850" y="2339975"/>
          <p14:tracePt t="89467" x="7581900" y="2295525"/>
          <p14:tracePt t="89479" x="7608888" y="2241550"/>
          <p14:tracePt t="89491" x="7626350" y="2187575"/>
          <p14:tracePt t="89508" x="7634288" y="2143125"/>
          <p14:tracePt t="89525" x="7643813" y="2125663"/>
          <p14:tracePt t="89541" x="7653338" y="2098675"/>
          <p14:tracePt t="89675" x="7661275" y="2098675"/>
          <p14:tracePt t="89736" x="7670800" y="2098675"/>
          <p14:tracePt t="89747" x="7680325" y="2098675"/>
          <p14:tracePt t="89760" x="7697788" y="2098675"/>
          <p14:tracePt t="89773" x="7715250" y="2098675"/>
          <p14:tracePt t="89797" x="7724775" y="2098675"/>
          <p14:tracePt t="89809" x="7742238" y="2098675"/>
          <p14:tracePt t="89835" x="7751763" y="2098675"/>
          <p14:tracePt t="90274" x="7751763" y="2089150"/>
          <p14:tracePt t="90299" x="7751763" y="2071688"/>
          <p14:tracePt t="90445" x="7751763" y="2062163"/>
          <p14:tracePt t="90458" x="7759700" y="2062163"/>
          <p14:tracePt t="90470" x="7769225" y="2062163"/>
          <p14:tracePt t="90495" x="7786688" y="2054225"/>
          <p14:tracePt t="90507" x="7786688" y="2044700"/>
          <p14:tracePt t="90518" x="7796213" y="2044700"/>
          <p14:tracePt t="93147" x="7804150" y="2044700"/>
          <p14:tracePt t="93160" x="7813675" y="2044700"/>
          <p14:tracePt t="93172" x="7823200" y="2044700"/>
          <p14:tracePt t="93183" x="7831138" y="2044700"/>
          <p14:tracePt t="93197" x="7840663" y="2044700"/>
          <p14:tracePt t="93209" x="7858125" y="2044700"/>
          <p14:tracePt t="93232" x="7867650" y="2044700"/>
          <p14:tracePt t="93417" x="7867650" y="2036763"/>
          <p14:tracePt t="93514" x="7867650" y="2027238"/>
          <p14:tracePt t="93527" x="7867650" y="2017713"/>
          <p14:tracePt t="93551" x="7867650" y="2009775"/>
          <p14:tracePt t="93563" x="7858125" y="2009775"/>
          <p14:tracePt t="93576" x="7858125" y="2000250"/>
          <p14:tracePt t="93588" x="7848600" y="2000250"/>
          <p14:tracePt t="93600" x="7848600" y="1990725"/>
          <p14:tracePt t="93613" x="7840663" y="1982788"/>
          <p14:tracePt t="93636" x="7831138" y="1982788"/>
          <p14:tracePt t="93648" x="7831138" y="1973263"/>
          <p14:tracePt t="93661" x="7823200" y="1973263"/>
          <p14:tracePt t="93686" x="7813675" y="1973263"/>
          <p14:tracePt t="93722" x="7804150" y="1973263"/>
          <p14:tracePt t="93771" x="7796213" y="1973263"/>
          <p14:tracePt t="93795" x="7786688" y="1973263"/>
          <p14:tracePt t="93832" x="7777163" y="1982788"/>
          <p14:tracePt t="93844" x="7777163" y="1990725"/>
          <p14:tracePt t="93859" x="7777163" y="2000250"/>
          <p14:tracePt t="93869" x="7777163" y="2009775"/>
          <p14:tracePt t="93881" x="7769225" y="2017713"/>
          <p14:tracePt t="93894" x="7769225" y="2036763"/>
          <p14:tracePt t="93919" x="7769225" y="2054225"/>
          <p14:tracePt t="93943" x="7769225" y="2062163"/>
          <p14:tracePt t="93978" x="7769225" y="2071688"/>
          <p14:tracePt t="94004" x="7769225" y="2081213"/>
          <p14:tracePt t="94028" x="7777163" y="2081213"/>
          <p14:tracePt t="94053" x="7786688" y="2089150"/>
          <p14:tracePt t="94064" x="7796213" y="2089150"/>
          <p14:tracePt t="94089" x="7804150" y="2089150"/>
          <p14:tracePt t="94114" x="7813675" y="2089150"/>
          <p14:tracePt t="94138" x="7823200" y="2089150"/>
          <p14:tracePt t="94150" x="7831138" y="2089150"/>
          <p14:tracePt t="94175" x="7840663" y="2089150"/>
          <p14:tracePt t="94200" x="7848600" y="2089150"/>
          <p14:tracePt t="94224" x="7858125" y="2089150"/>
          <p14:tracePt t="94260" x="7867650" y="2089150"/>
          <p14:tracePt t="94360" x="7867650" y="2081213"/>
          <p14:tracePt t="94370" x="7867650" y="2071688"/>
          <p14:tracePt t="94395" x="7867650" y="2062163"/>
          <p14:tracePt t="94407" x="7867650" y="2054225"/>
          <p14:tracePt t="94420" x="7867650" y="2044700"/>
          <p14:tracePt t="94432" x="7867650" y="2036763"/>
          <p14:tracePt t="94456" x="7867650" y="2027238"/>
          <p14:tracePt t="94468" x="7867650" y="2017713"/>
          <p14:tracePt t="94481" x="7867650" y="2009775"/>
          <p14:tracePt t="94493" x="7858125" y="2000250"/>
          <p14:tracePt t="94509" x="7858125" y="1990725"/>
          <p14:tracePt t="94527" x="7848600" y="1990725"/>
          <p14:tracePt t="94543" x="7848600" y="1973263"/>
          <p14:tracePt t="94560" x="7840663" y="1965325"/>
          <p14:tracePt t="94576" x="7831138" y="1955800"/>
          <p14:tracePt t="94593" x="7823200" y="1946275"/>
          <p14:tracePt t="94610" x="7823200" y="1938338"/>
          <p14:tracePt t="94627" x="7813675" y="1938338"/>
          <p14:tracePt t="94644" x="7804150" y="1938338"/>
          <p14:tracePt t="94677" x="7796213" y="1938338"/>
          <p14:tracePt t="94701" x="7786688" y="1938338"/>
          <p14:tracePt t="94738" x="7777163" y="1938338"/>
          <p14:tracePt t="94762" x="7769225" y="1938338"/>
          <p14:tracePt t="94786" x="7759700" y="1938338"/>
          <p14:tracePt t="94798" x="7759700" y="1946275"/>
          <p14:tracePt t="94811" x="7759700" y="1955800"/>
          <p14:tracePt t="94822" x="7751763" y="1955800"/>
          <p14:tracePt t="94835" x="7742238" y="1965325"/>
          <p14:tracePt t="94848" x="7742238" y="1973263"/>
          <p14:tracePt t="94863" x="7732713" y="1982788"/>
          <p14:tracePt t="94876" x="7732713" y="1990725"/>
          <p14:tracePt t="94893" x="7732713" y="2000250"/>
          <p14:tracePt t="94910" x="7724775" y="2009775"/>
          <p14:tracePt t="94926" x="7724775" y="2027238"/>
          <p14:tracePt t="94943" x="7724775" y="2036763"/>
          <p14:tracePt t="94960" x="7715250" y="2054225"/>
          <p14:tracePt t="94976" x="7715250" y="2062163"/>
          <p14:tracePt t="94993" x="7715250" y="2071688"/>
          <p14:tracePt t="95010" x="7715250" y="2089150"/>
          <p14:tracePt t="95026" x="7715250" y="2098675"/>
          <p14:tracePt t="95043" x="7715250" y="2108200"/>
          <p14:tracePt t="95080" x="7724775" y="2108200"/>
          <p14:tracePt t="95116" x="7732713" y="2108200"/>
          <p14:tracePt t="95129" x="7742238" y="2108200"/>
          <p14:tracePt t="95140" x="7751763" y="2108200"/>
          <p14:tracePt t="95165" x="7759700" y="2108200"/>
          <p14:tracePt t="95177" x="7769225" y="2108200"/>
          <p14:tracePt t="95189" x="7777163" y="2108200"/>
          <p14:tracePt t="95214" x="7786688" y="2108200"/>
          <p14:tracePt t="95226" x="7796213" y="2108200"/>
          <p14:tracePt t="95238" x="7804150" y="2108200"/>
          <p14:tracePt t="95251" x="7813675" y="2108200"/>
          <p14:tracePt t="95263" x="7823200" y="2098675"/>
          <p14:tracePt t="95287" x="7831138" y="2089150"/>
          <p14:tracePt t="95337" x="7831138" y="2081213"/>
          <p14:tracePt t="95349" x="7840663" y="2081213"/>
          <p14:tracePt t="95374" x="7848600" y="2071688"/>
          <p14:tracePt t="95385" x="7858125" y="2071688"/>
          <p14:tracePt t="95497" x="7858125" y="2062163"/>
          <p14:tracePt t="95508" x="7858125" y="2054225"/>
          <p14:tracePt t="95532" x="7858125" y="2044700"/>
          <p14:tracePt t="95594" x="7858125" y="2036763"/>
          <p14:tracePt t="95679" x="7848600" y="2027238"/>
          <p14:tracePt t="95716" x="7840663" y="2027238"/>
          <p14:tracePt t="95765" x="7831138" y="2027238"/>
          <p14:tracePt t="95801" x="7823200" y="2027238"/>
          <p14:tracePt t="95825" x="7813675" y="2027238"/>
          <p14:tracePt t="95911" x="7804150" y="2027238"/>
          <p14:tracePt t="95948" x="7804150" y="2036763"/>
          <p14:tracePt t="95985" x="7796213" y="2036763"/>
          <p14:tracePt t="96008" x="7796213" y="2044700"/>
          <p14:tracePt t="96034" x="7786688" y="2054225"/>
          <p14:tracePt t="96045" x="7786688" y="2062163"/>
          <p14:tracePt t="96057" x="7777163" y="2062163"/>
          <p14:tracePt t="96082" x="7777163" y="2071688"/>
          <p14:tracePt t="96094" x="7777163" y="2081213"/>
          <p14:tracePt t="96108" x="7777163" y="2089150"/>
          <p14:tracePt t="96131" x="7777163" y="2098675"/>
          <p14:tracePt t="96168" x="7777163" y="2108200"/>
          <p14:tracePt t="96241" x="7786688" y="2108200"/>
          <p14:tracePt t="96486" x="7796213" y="2108200"/>
          <p14:tracePt t="96511" x="7804150" y="2108200"/>
          <p14:tracePt t="96522" x="7804150" y="2098675"/>
          <p14:tracePt t="96535" x="7823200" y="2089150"/>
          <p14:tracePt t="96559" x="7840663" y="2081213"/>
          <p14:tracePt t="96571" x="7858125" y="2062163"/>
          <p14:tracePt t="96583" x="7875588" y="2044700"/>
          <p14:tracePt t="96596" x="7902575" y="2017713"/>
          <p14:tracePt t="96610" x="7920038" y="1990725"/>
          <p14:tracePt t="96627" x="7947025" y="1965325"/>
          <p14:tracePt t="96644" x="7956550" y="1946275"/>
          <p14:tracePt t="96660" x="7974013" y="1928813"/>
          <p14:tracePt t="96677" x="7974013" y="1919288"/>
          <p14:tracePt t="96694" x="7983538" y="1901825"/>
          <p14:tracePt t="96710" x="7991475" y="1884363"/>
          <p14:tracePt t="96727" x="8001000" y="1866900"/>
          <p14:tracePt t="96744" x="8010525" y="1830388"/>
          <p14:tracePt t="96760" x="8018463" y="1822450"/>
          <p14:tracePt t="96777" x="8018463" y="1803400"/>
          <p14:tracePt t="96794" x="8027988" y="1776413"/>
          <p14:tracePt t="96815" x="8027988" y="1768475"/>
          <p14:tracePt t="96828" x="8027988" y="1758950"/>
          <p14:tracePt t="96854" x="8027988" y="1741488"/>
          <p14:tracePt t="96880" x="8027988" y="1731963"/>
          <p14:tracePt t="96902" x="8027988" y="1714500"/>
          <p14:tracePt t="96926" x="8027988" y="1704975"/>
          <p14:tracePt t="96939" x="8027988" y="1697038"/>
          <p14:tracePt t="96950" x="8027988" y="1687513"/>
          <p14:tracePt t="96975" x="8027988" y="1670050"/>
          <p14:tracePt t="96999" x="8027988" y="1660525"/>
          <p14:tracePt t="97011" x="8027988" y="1652588"/>
          <p14:tracePt t="97023" x="8027988" y="1643063"/>
          <p14:tracePt t="97047" x="8018463" y="1633538"/>
          <p14:tracePt t="97525" x="8010525" y="1643063"/>
          <p14:tracePt t="97538" x="8001000" y="1660525"/>
          <p14:tracePt t="97550" x="7991475" y="1670050"/>
          <p14:tracePt t="97562" x="7991475" y="1687513"/>
          <p14:tracePt t="97574" x="7991475" y="1704975"/>
          <p14:tracePt t="97587" x="7983538" y="1714500"/>
          <p14:tracePt t="97598" x="7983538" y="1724025"/>
          <p14:tracePt t="97611" x="7983538" y="1751013"/>
          <p14:tracePt t="97627" x="7983538" y="1758950"/>
          <p14:tracePt t="97644" x="7983538" y="1768475"/>
          <p14:tracePt t="97661" x="7974013" y="1795463"/>
          <p14:tracePt t="97677" x="7974013" y="1803400"/>
          <p14:tracePt t="97694" x="7974013" y="1822450"/>
          <p14:tracePt t="97711" x="7956550" y="1839913"/>
          <p14:tracePt t="97732" x="7947025" y="1839913"/>
          <p14:tracePt t="97795" x="7947025" y="1847850"/>
          <p14:tracePt t="97819" x="7939088" y="1857375"/>
          <p14:tracePt t="97830" x="7929563" y="1866900"/>
          <p14:tracePt t="97843" x="7929563" y="1874838"/>
          <p14:tracePt t="97855" x="7929563" y="1884363"/>
          <p14:tracePt t="97869" x="7920038" y="1893888"/>
          <p14:tracePt t="97883" x="7912100" y="1901825"/>
          <p14:tracePt t="97894" x="7912100" y="1911350"/>
          <p14:tracePt t="97917" x="7902575" y="1919288"/>
          <p14:tracePt t="97929" x="7902575" y="1928813"/>
          <p14:tracePt t="97944" x="7894638" y="1938338"/>
          <p14:tracePt t="97961" x="7885113" y="1946275"/>
          <p14:tracePt t="97978" x="7875588" y="1965325"/>
          <p14:tracePt t="98002" x="7875588" y="1973263"/>
          <p14:tracePt t="98161" x="7875588" y="1955800"/>
          <p14:tracePt t="98174" x="7875588" y="1928813"/>
          <p14:tracePt t="98185" x="7894638" y="1901825"/>
          <p14:tracePt t="98198" x="7894638" y="1884363"/>
          <p14:tracePt t="98211" x="7902575" y="1866900"/>
          <p14:tracePt t="98227" x="7912100" y="1839913"/>
          <p14:tracePt t="98244" x="7920038" y="1803400"/>
          <p14:tracePt t="98261" x="7929563" y="1751013"/>
          <p14:tracePt t="98277" x="7939088" y="1724025"/>
          <p14:tracePt t="98294" x="7947025" y="1704975"/>
          <p14:tracePt t="98311" x="7966075" y="1652588"/>
          <p14:tracePt t="98328" x="7966075" y="1633538"/>
          <p14:tracePt t="98344" x="7966075" y="1598613"/>
          <p14:tracePt t="98361" x="7966075" y="1589088"/>
          <p14:tracePt t="98378" x="7966075" y="1581150"/>
          <p14:tracePt t="98394" x="7966075" y="1544638"/>
          <p14:tracePt t="98411" x="7966075" y="1536700"/>
          <p14:tracePt t="98428" x="7966075" y="1527175"/>
          <p14:tracePt t="98444" x="7966075" y="1509713"/>
          <p14:tracePt t="98461" x="7966075" y="1500188"/>
          <p14:tracePt t="98503" x="7956550" y="1482725"/>
          <p14:tracePt t="98516" x="7947025" y="1482725"/>
          <p14:tracePt t="98528" x="7939088" y="1473200"/>
          <p14:tracePt t="98540" x="7939088" y="1465263"/>
          <p14:tracePt t="98552" x="7920038" y="1455738"/>
          <p14:tracePt t="98565" x="7912100" y="1446213"/>
          <p14:tracePt t="98578" x="7902575" y="1446213"/>
          <p14:tracePt t="98594" x="7902575" y="1438275"/>
          <p14:tracePt t="98611" x="7894638" y="1438275"/>
          <p14:tracePt t="98628" x="7875588" y="1419225"/>
          <p14:tracePt t="98644" x="7858125" y="1419225"/>
          <p14:tracePt t="98661" x="7848600" y="1419225"/>
          <p14:tracePt t="98678" x="7813675" y="1419225"/>
          <p14:tracePt t="98694" x="7804150" y="1419225"/>
          <p14:tracePt t="98712" x="7786688" y="1419225"/>
          <p14:tracePt t="98736" x="7777163" y="1419225"/>
          <p14:tracePt t="98748" x="7769225" y="1419225"/>
          <p14:tracePt t="98761" x="7759700" y="1419225"/>
          <p14:tracePt t="98797" x="7751763" y="1419225"/>
          <p14:tracePt t="99042" x="7751763" y="1411288"/>
          <p14:tracePt t="99175" x="7759700" y="1411288"/>
          <p14:tracePt t="99189" x="7769225" y="1411288"/>
          <p14:tracePt t="99201" x="7777163" y="1411288"/>
          <p14:tracePt t="99226" x="7786688" y="1419225"/>
          <p14:tracePt t="99237" x="7796213" y="1428750"/>
          <p14:tracePt t="99262" x="7804150" y="1438275"/>
          <p14:tracePt t="99274" x="7813675" y="1438275"/>
          <p14:tracePt t="99286" x="7823200" y="1455738"/>
          <p14:tracePt t="99297" x="7823200" y="1465263"/>
          <p14:tracePt t="99311" x="7831138" y="1482725"/>
          <p14:tracePt t="99328" x="7848600" y="1490663"/>
          <p14:tracePt t="99344" x="7848600" y="1509713"/>
          <p14:tracePt t="99361" x="7867650" y="1544638"/>
          <p14:tracePt t="99378" x="7875588" y="1554163"/>
          <p14:tracePt t="99394" x="7885113" y="1571625"/>
          <p14:tracePt t="99411" x="7894638" y="1598613"/>
          <p14:tracePt t="99428" x="7894638" y="1616075"/>
          <p14:tracePt t="99445" x="7902575" y="1625600"/>
          <p14:tracePt t="99461" x="7912100" y="1660525"/>
          <p14:tracePt t="99481" x="7912100" y="1679575"/>
          <p14:tracePt t="99494" x="7912100" y="1687513"/>
          <p14:tracePt t="99511" x="7912100" y="1697038"/>
          <p14:tracePt t="99528" x="7912100" y="1704975"/>
          <p14:tracePt t="99545" x="7912100" y="1731963"/>
          <p14:tracePt t="99561" x="7912100" y="1741488"/>
          <p14:tracePt t="99578" x="7920038" y="1751013"/>
          <p14:tracePt t="99595" x="7920038" y="1776413"/>
          <p14:tracePt t="99611" x="7920038" y="1785938"/>
          <p14:tracePt t="99628" x="7920038" y="1803400"/>
          <p14:tracePt t="99645" x="7920038" y="1839913"/>
          <p14:tracePt t="99661" x="7920038" y="1847850"/>
          <p14:tracePt t="99678" x="7920038" y="1874838"/>
          <p14:tracePt t="99695" x="7920038" y="1893888"/>
          <p14:tracePt t="99711" x="7912100" y="1911350"/>
          <p14:tracePt t="99728" x="7912100" y="1938338"/>
          <p14:tracePt t="99745" x="7902575" y="1946275"/>
          <p14:tracePt t="99761" x="7894638" y="1965325"/>
          <p14:tracePt t="99778" x="7885113" y="1990725"/>
          <p14:tracePt t="99795" x="7875588" y="2009775"/>
          <p14:tracePt t="99811" x="7858125" y="2027238"/>
          <p14:tracePt t="99828" x="7848600" y="2044700"/>
          <p14:tracePt t="99848" x="7840663" y="2062163"/>
          <p14:tracePt t="99874" x="7840663" y="2071688"/>
          <p14:tracePt t="99934" x="7831138" y="2071688"/>
          <p14:tracePt t="100020" x="7823200" y="2071688"/>
          <p14:tracePt t="100154" x="7823200" y="2062163"/>
          <p14:tracePt t="100179" x="7823200" y="2044700"/>
          <p14:tracePt t="100203" x="7831138" y="2027238"/>
          <p14:tracePt t="100216" x="7840663" y="2000250"/>
          <p14:tracePt t="100228" x="7858125" y="1973263"/>
          <p14:tracePt t="100240" x="7875588" y="1938338"/>
          <p14:tracePt t="100252" x="7894638" y="1911350"/>
          <p14:tracePt t="100263" x="7912100" y="1866900"/>
          <p14:tracePt t="100278" x="7929563" y="1839913"/>
          <p14:tracePt t="100295" x="7939088" y="1812925"/>
          <p14:tracePt t="100311" x="7939088" y="1785938"/>
          <p14:tracePt t="100328" x="7956550" y="1741488"/>
          <p14:tracePt t="100345" x="7956550" y="1724025"/>
          <p14:tracePt t="100361" x="7966075" y="1670050"/>
          <p14:tracePt t="100378" x="7966075" y="1633538"/>
          <p14:tracePt t="100395" x="7966075" y="1598613"/>
          <p14:tracePt t="100411" x="7966075" y="1554163"/>
          <p14:tracePt t="100428" x="7966075" y="1536700"/>
          <p14:tracePt t="100445" x="7966075" y="1517650"/>
          <p14:tracePt t="100461" x="7966075" y="1482725"/>
          <p14:tracePt t="100478" x="7956550" y="1473200"/>
          <p14:tracePt t="100495" x="7947025" y="1455738"/>
          <p14:tracePt t="100511" x="7929563" y="1446213"/>
          <p14:tracePt t="100529" x="7920038" y="1438275"/>
          <p14:tracePt t="100545" x="7902575" y="1438275"/>
          <p14:tracePt t="100562" x="7894638" y="1438275"/>
          <p14:tracePt t="100578" x="7885113" y="1438275"/>
          <p14:tracePt t="100595" x="7867650" y="1438275"/>
          <p14:tracePt t="100619" x="7858125" y="1438275"/>
          <p14:tracePt t="100630" x="7848600" y="1438275"/>
          <p14:tracePt t="100646" x="7848600" y="1428750"/>
          <p14:tracePt t="100662" x="7840663" y="1428750"/>
          <p14:tracePt t="100691" x="7831138" y="1428750"/>
          <p14:tracePt t="101793" x="7840663" y="1428750"/>
          <p14:tracePt t="101828" x="7840663" y="1438275"/>
          <p14:tracePt t="101854" x="7840663" y="1446213"/>
          <p14:tracePt t="101865" x="7848600" y="1455738"/>
          <p14:tracePt t="101889" x="7858125" y="1465263"/>
          <p14:tracePt t="101917" x="7858125" y="1482725"/>
          <p14:tracePt t="101927" x="7867650" y="1490663"/>
          <p14:tracePt t="101939" x="7875588" y="1500188"/>
          <p14:tracePt t="101950" x="7875588" y="1527175"/>
          <p14:tracePt t="101963" x="7885113" y="1554163"/>
          <p14:tracePt t="101979" x="7894638" y="1571625"/>
          <p14:tracePt t="101995" x="7902575" y="1589088"/>
          <p14:tracePt t="102012" x="7912100" y="1608138"/>
          <p14:tracePt t="102029" x="7920038" y="1633538"/>
          <p14:tracePt t="102045" x="7929563" y="1643063"/>
          <p14:tracePt t="102147" x="7939088" y="1660525"/>
          <p14:tracePt t="102172" x="7939088" y="1679575"/>
          <p14:tracePt t="102184" x="7939088" y="1687513"/>
          <p14:tracePt t="102197" x="7947025" y="1704975"/>
          <p14:tracePt t="102208" x="7947025" y="1724025"/>
          <p14:tracePt t="102221" x="7947025" y="1731963"/>
          <p14:tracePt t="102233" x="7947025" y="1758950"/>
          <p14:tracePt t="102245" x="7947025" y="1776413"/>
          <p14:tracePt t="102262" x="7947025" y="1795463"/>
          <p14:tracePt t="102279" x="7947025" y="1803400"/>
          <p14:tracePt t="102295" x="7947025" y="1822450"/>
          <p14:tracePt t="102312" x="7947025" y="1830388"/>
          <p14:tracePt t="102562" x="7956550" y="1830388"/>
          <p14:tracePt t="102574" x="7974013" y="1822450"/>
          <p14:tracePt t="102587" x="7983538" y="1822450"/>
          <p14:tracePt t="102598" x="8001000" y="1822450"/>
          <p14:tracePt t="102612" x="8010525" y="1822450"/>
          <p14:tracePt t="102629" x="8037513" y="1822450"/>
          <p14:tracePt t="102645" x="8045450" y="1822450"/>
          <p14:tracePt t="102662" x="8062913" y="1822450"/>
          <p14:tracePt t="103089" x="8054975" y="1822450"/>
          <p14:tracePt t="103113" x="8045450" y="1822450"/>
          <p14:tracePt t="103125" x="8037513" y="1822450"/>
          <p14:tracePt t="103137" x="8037513" y="1812925"/>
          <p14:tracePt t="103149" x="8027988" y="1812925"/>
          <p14:tracePt t="103174" x="8018463" y="1812925"/>
          <p14:tracePt t="103186" x="8010525" y="1803400"/>
          <p14:tracePt t="103198" x="8001000" y="1803400"/>
          <p14:tracePt t="103223" x="7983538" y="1795463"/>
          <p14:tracePt t="103235" x="7966075" y="1785938"/>
          <p14:tracePt t="103247" x="7947025" y="1785938"/>
          <p14:tracePt t="103262" x="7929563" y="1776413"/>
          <p14:tracePt t="103279" x="7912100" y="1776413"/>
          <p14:tracePt t="103296" x="7875588" y="1768475"/>
          <p14:tracePt t="103312" x="7858125" y="1758950"/>
          <p14:tracePt t="103329" x="7848600" y="1758950"/>
          <p14:tracePt t="103346" x="7823200" y="1741488"/>
          <p14:tracePt t="103369" x="7813675" y="1741488"/>
          <p14:tracePt t="103383" x="7804150" y="1731963"/>
          <p14:tracePt t="103443" x="7804150" y="1724025"/>
          <p14:tracePt t="103872" x="7813675" y="1724025"/>
          <p14:tracePt t="103957" x="7823200" y="1724025"/>
          <p14:tracePt t="104006" x="7831138" y="1724025"/>
          <p14:tracePt t="104017" x="7831138" y="1714500"/>
          <p14:tracePt t="104031" x="7840663" y="1714500"/>
          <p14:tracePt t="104042" x="7848600" y="1714500"/>
          <p14:tracePt t="104066" x="7858125" y="1714500"/>
          <p14:tracePt t="104079" x="7867650" y="1714500"/>
          <p14:tracePt t="104090" x="7875588" y="1714500"/>
          <p14:tracePt t="104103" x="7885113" y="1714500"/>
          <p14:tracePt t="104115" x="7894638" y="1714500"/>
          <p14:tracePt t="104129" x="7902575" y="1714500"/>
          <p14:tracePt t="104152" x="7912100" y="1714500"/>
          <p14:tracePt t="104163" x="7920038" y="1714500"/>
          <p14:tracePt t="104349" x="7920038" y="1724025"/>
          <p14:tracePt t="104360" x="7920038" y="1731963"/>
          <p14:tracePt t="104372" x="7920038" y="1741488"/>
          <p14:tracePt t="104385" x="7912100" y="1768475"/>
          <p14:tracePt t="104397" x="7902575" y="1785938"/>
          <p14:tracePt t="104413" x="7885113" y="1830388"/>
          <p14:tracePt t="104430" x="7858125" y="1857375"/>
          <p14:tracePt t="104446" x="7823200" y="1919288"/>
          <p14:tracePt t="104463" x="7813675" y="1946275"/>
          <p14:tracePt t="104479" x="7804150" y="1955800"/>
          <p14:tracePt t="104496" x="7786688" y="1990725"/>
          <p14:tracePt t="104513" x="7777163" y="2000250"/>
          <p14:tracePt t="104530" x="7769225" y="2009775"/>
          <p14:tracePt t="104546" x="7759700" y="2027238"/>
          <p14:tracePt t="104563" x="7751763" y="2044700"/>
          <p14:tracePt t="104579" x="7742238" y="2062163"/>
          <p14:tracePt t="104596" x="7724775" y="2108200"/>
          <p14:tracePt t="104613" x="7715250" y="2116138"/>
          <p14:tracePt t="104629" x="7715250" y="2133600"/>
          <p14:tracePt t="104947" x="7715250" y="2125663"/>
          <p14:tracePt t="104971" x="7715250" y="2116138"/>
          <p14:tracePt t="104984" x="7732713" y="2116138"/>
          <p14:tracePt t="104996" x="7732713" y="2108200"/>
          <p14:tracePt t="105008" x="7742238" y="2098675"/>
          <p14:tracePt t="105020" x="7751763" y="2098675"/>
          <p14:tracePt t="105033" x="7751763" y="2089150"/>
          <p14:tracePt t="105619" x="7759700" y="2081213"/>
          <p14:tracePt t="105633" x="7759700" y="2071688"/>
          <p14:tracePt t="105644" x="7777163" y="2071688"/>
          <p14:tracePt t="105656" x="7786688" y="2054225"/>
          <p14:tracePt t="105668" x="7796213" y="2054225"/>
          <p14:tracePt t="105681" x="7804150" y="2036763"/>
          <p14:tracePt t="105697" x="7813675" y="2036763"/>
          <p14:tracePt t="105713" x="7823200" y="2027238"/>
          <p14:tracePt t="105730" x="7831138" y="2009775"/>
          <p14:tracePt t="105754" x="7840663" y="1990725"/>
          <p14:tracePt t="105779" x="7848600" y="1973263"/>
          <p14:tracePt t="105791" x="7858125" y="1965325"/>
          <p14:tracePt t="105803" x="7858125" y="1955800"/>
          <p14:tracePt t="105816" x="7858125" y="1946275"/>
          <p14:tracePt t="105839" x="7858125" y="1938338"/>
          <p14:tracePt t="105852" x="7858125" y="1928813"/>
          <p14:tracePt t="105914" x="7867650" y="1919288"/>
          <p14:tracePt t="106011" x="7867650" y="1911350"/>
          <p14:tracePt t="106036" x="7867650" y="1901825"/>
          <p14:tracePt t="106048" x="7867650" y="1893888"/>
          <p14:tracePt t="106182" x="7867650" y="1884363"/>
          <p14:tracePt t="106206" x="7867650" y="1874838"/>
          <p14:tracePt t="106219" x="7867650" y="1866900"/>
          <p14:tracePt t="106230" x="7867650" y="1857375"/>
          <p14:tracePt t="106243" x="7867650" y="1847850"/>
          <p14:tracePt t="106255" x="7867650" y="1830388"/>
          <p14:tracePt t="106267" x="7867650" y="1812925"/>
          <p14:tracePt t="106280" x="7875588" y="1776413"/>
          <p14:tracePt t="106297" x="7885113" y="1751013"/>
          <p14:tracePt t="106313" x="7894638" y="1724025"/>
          <p14:tracePt t="106330" x="7902575" y="1687513"/>
          <p14:tracePt t="106347" x="7902575" y="1679575"/>
          <p14:tracePt t="109960" x="7902575" y="1670050"/>
          <p14:tracePt t="109975" x="7894638" y="1660525"/>
          <p14:tracePt t="109985" x="7867650" y="1643063"/>
          <p14:tracePt t="109998" x="7831138" y="1608138"/>
          <p14:tracePt t="110010" x="7786688" y="1581150"/>
          <p14:tracePt t="110022" x="7732713" y="1527175"/>
          <p14:tracePt t="110035" x="7680325" y="1490663"/>
          <p14:tracePt t="110048" x="7616825" y="1455738"/>
          <p14:tracePt t="110064" x="7572375" y="1411288"/>
          <p14:tracePt t="110081" x="7545388" y="1384300"/>
          <p14:tracePt t="110098" x="7500938" y="1339850"/>
          <p14:tracePt t="110114" x="7473950" y="1330325"/>
          <p14:tracePt t="110131" x="7446963" y="1303338"/>
          <p14:tracePt t="110148" x="7446963" y="1295400"/>
          <p14:tracePt t="110164" x="7429500" y="1285875"/>
          <p14:tracePt t="110181" x="7419975" y="1268413"/>
          <p14:tracePt t="110198" x="7412038" y="1268413"/>
          <p14:tracePt t="110214" x="7412038" y="1258888"/>
          <p14:tracePt t="110231" x="7402513" y="1258888"/>
          <p14:tracePt t="110267" x="7394575" y="1258888"/>
          <p14:tracePt t="110278" x="7385050" y="1250950"/>
          <p14:tracePt t="110292" x="7385050" y="1241425"/>
          <p14:tracePt t="110304" x="7375525" y="1241425"/>
          <p14:tracePt t="110536" x="7375525" y="1250950"/>
          <p14:tracePt t="110549" x="7375525" y="1268413"/>
          <p14:tracePt t="110559" x="7375525" y="1285875"/>
          <p14:tracePt t="110573" x="7375525" y="1312863"/>
          <p14:tracePt t="110584" x="7385050" y="1339850"/>
          <p14:tracePt t="110598" x="7385050" y="1366838"/>
          <p14:tracePt t="110615" x="7394575" y="1401763"/>
          <p14:tracePt t="110631" x="7394575" y="1438275"/>
          <p14:tracePt t="110648" x="7402513" y="1500188"/>
          <p14:tracePt t="110665" x="7402513" y="1517650"/>
          <p14:tracePt t="110681" x="7412038" y="1554163"/>
          <p14:tracePt t="110698" x="7412038" y="1562100"/>
          <p14:tracePt t="110715" x="7412038" y="1571625"/>
          <p14:tracePt t="110731" x="7412038" y="1581150"/>
          <p14:tracePt t="112124" x="7412038" y="1571625"/>
          <p14:tracePt t="112248" x="7412038" y="1562100"/>
          <p14:tracePt t="112297" x="7412038" y="1554163"/>
          <p14:tracePt t="112321" x="7412038" y="1544638"/>
          <p14:tracePt t="112346" x="7412038" y="1536700"/>
          <p14:tracePt t="112358" x="7412038" y="1527175"/>
          <p14:tracePt t="112369" x="7412038" y="1517650"/>
          <p14:tracePt t="112393" x="7412038" y="1509713"/>
          <p14:tracePt t="112406" x="7412038" y="1500188"/>
          <p14:tracePt t="112418" x="7402513" y="1490663"/>
          <p14:tracePt t="112443" x="7394575" y="1473200"/>
          <p14:tracePt t="112455" x="7375525" y="1465263"/>
          <p14:tracePt t="112467" x="7358063" y="1446213"/>
          <p14:tracePt t="112480" x="7340600" y="1438275"/>
          <p14:tracePt t="112494" x="7304088" y="1419225"/>
          <p14:tracePt t="112504" x="7277100" y="1419225"/>
          <p14:tracePt t="112517" x="7259638" y="1411288"/>
          <p14:tracePt t="112532" x="7251700" y="1411288"/>
          <p14:tracePt t="112549" x="7242175" y="1411288"/>
          <p14:tracePt t="112565" x="7215188" y="1411288"/>
          <p14:tracePt t="112582" x="7205663" y="1411288"/>
          <p14:tracePt t="112601" x="7197725" y="1411288"/>
          <p14:tracePt t="112638" x="7188200" y="1411288"/>
          <p14:tracePt t="112651" x="7180263" y="1411288"/>
          <p14:tracePt t="112711" x="7170738" y="1411288"/>
          <p14:tracePt t="112773" x="7170738" y="1401763"/>
          <p14:tracePt t="112811" x="7170738" y="1393825"/>
          <p14:tracePt t="112822" x="7180263" y="1393825"/>
          <p14:tracePt t="112834" x="7188200" y="1384300"/>
          <p14:tracePt t="112848" x="7215188" y="1384300"/>
          <p14:tracePt t="112859" x="7232650" y="1384300"/>
          <p14:tracePt t="112870" x="7251700" y="1374775"/>
          <p14:tracePt t="112883" x="7286625" y="1366838"/>
          <p14:tracePt t="112898" x="7323138" y="1357313"/>
          <p14:tracePt t="112916" x="7367588" y="1357313"/>
          <p14:tracePt t="112932" x="7419975" y="1357313"/>
          <p14:tracePt t="112949" x="7518400" y="1357313"/>
          <p14:tracePt t="112965" x="7554913" y="1357313"/>
          <p14:tracePt t="112982" x="7634288" y="1357313"/>
          <p14:tracePt t="112999" x="7661275" y="1374775"/>
          <p14:tracePt t="113015" x="7688263" y="1384300"/>
          <p14:tracePt t="113032" x="7732713" y="1419225"/>
          <p14:tracePt t="113049" x="7751763" y="1455738"/>
          <p14:tracePt t="113065" x="7759700" y="1473200"/>
          <p14:tracePt t="113082" x="7786688" y="1509713"/>
          <p14:tracePt t="113099" x="7796213" y="1517650"/>
          <p14:tracePt t="113116" x="7804150" y="1536700"/>
          <p14:tracePt t="113132" x="7804150" y="1544638"/>
          <p14:tracePt t="113153" x="7804150" y="1554163"/>
          <p14:tracePt t="114364" x="7796213" y="1544638"/>
          <p14:tracePt t="114376" x="7786688" y="1536700"/>
          <p14:tracePt t="114388" x="7777163" y="1527175"/>
          <p14:tracePt t="114399" x="7751763" y="1509713"/>
          <p14:tracePt t="114416" x="7724775" y="1490663"/>
          <p14:tracePt t="114432" x="7697788" y="1490663"/>
          <p14:tracePt t="114449" x="7634288" y="1455738"/>
          <p14:tracePt t="114466" x="7608888" y="1446213"/>
          <p14:tracePt t="114482" x="7581900" y="1438275"/>
          <p14:tracePt t="114499" x="7510463" y="1411288"/>
          <p14:tracePt t="114516" x="7483475" y="1401763"/>
          <p14:tracePt t="114533" x="7446963" y="1393825"/>
          <p14:tracePt t="114549" x="7412038" y="1374775"/>
          <p14:tracePt t="114566" x="7385050" y="1366838"/>
          <p14:tracePt t="114582" x="7367588" y="1366838"/>
          <p14:tracePt t="114599" x="7348538" y="1366838"/>
          <p14:tracePt t="114616" x="7340600" y="1366838"/>
          <p14:tracePt t="114633" x="7331075" y="1366838"/>
          <p14:tracePt t="116663" x="7340600" y="1357313"/>
          <p14:tracePt t="116673" x="7348538" y="1357313"/>
          <p14:tracePt t="116685" x="7358063" y="1357313"/>
          <p14:tracePt t="116699" x="7375525" y="1357313"/>
          <p14:tracePt t="116711" x="7402513" y="1347788"/>
          <p14:tracePt t="116722" x="7446963" y="1347788"/>
          <p14:tracePt t="116736" x="7491413" y="1347788"/>
          <p14:tracePt t="116750" x="7545388" y="1347788"/>
          <p14:tracePt t="116766" x="7589838" y="1347788"/>
          <p14:tracePt t="116783" x="7643813" y="1347788"/>
          <p14:tracePt t="116800" x="7724775" y="1357313"/>
          <p14:tracePt t="116817" x="7751763" y="1357313"/>
          <p14:tracePt t="116833" x="7796213" y="1374775"/>
          <p14:tracePt t="116858" x="7804150" y="1374775"/>
          <p14:tracePt t="117054" x="7823200" y="1384300"/>
          <p14:tracePt t="117065" x="7840663" y="1393825"/>
          <p14:tracePt t="117078" x="7858125" y="1393825"/>
          <p14:tracePt t="117090" x="7875588" y="1401763"/>
          <p14:tracePt t="117103" x="7885113" y="1401763"/>
          <p14:tracePt t="117117" x="7912100" y="1401763"/>
          <p14:tracePt t="117138" x="7920038" y="1401763"/>
          <p14:tracePt t="117249" x="7912100" y="1401763"/>
          <p14:tracePt t="117262" x="7902575" y="1401763"/>
          <p14:tracePt t="117640" x="7894638" y="1401763"/>
          <p14:tracePt t="117714" x="7885113" y="1401763"/>
          <p14:tracePt t="117873" x="7875588" y="1401763"/>
          <p14:tracePt t="117885" x="7867650" y="1401763"/>
          <p14:tracePt t="117909" x="7848600" y="1411288"/>
          <p14:tracePt t="117922" x="7840663" y="1419225"/>
          <p14:tracePt t="117934" x="7831138" y="1419225"/>
          <p14:tracePt t="117947" x="7813675" y="1419225"/>
          <p14:tracePt t="117958" x="7786688" y="1428750"/>
          <p14:tracePt t="117970" x="7777163" y="1438275"/>
          <p14:tracePt t="117983" x="7769225" y="1438275"/>
          <p14:tracePt t="118000" x="7759700" y="1438275"/>
          <p14:tracePt t="118214" x="7777163" y="1438275"/>
          <p14:tracePt t="118228" x="7786688" y="1438275"/>
          <p14:tracePt t="118239" x="7804150" y="1438275"/>
          <p14:tracePt t="118253" x="7831138" y="1438275"/>
          <p14:tracePt t="118267" x="7858125" y="1428750"/>
          <p14:tracePt t="118284" x="7902575" y="1411288"/>
          <p14:tracePt t="118300" x="7939088" y="1401763"/>
          <p14:tracePt t="118317" x="8001000" y="1393825"/>
          <p14:tracePt t="118334" x="8010525" y="1393825"/>
          <p14:tracePt t="118536" x="8001000" y="1393825"/>
          <p14:tracePt t="118545" x="7983538" y="1393825"/>
          <p14:tracePt t="118557" x="7974013" y="1401763"/>
          <p14:tracePt t="118568" x="7956550" y="1401763"/>
          <p14:tracePt t="118584" x="7929563" y="1401763"/>
          <p14:tracePt t="118600" x="7912100" y="1411288"/>
          <p14:tracePt t="118617" x="7894638" y="1419225"/>
          <p14:tracePt t="118634" x="7848600" y="1428750"/>
          <p14:tracePt t="118651" x="7823200" y="1438275"/>
          <p14:tracePt t="118667" x="7786688" y="1446213"/>
          <p14:tracePt t="118684" x="7769225" y="1455738"/>
          <p14:tracePt t="118700" x="7742238" y="1455738"/>
          <p14:tracePt t="118718" x="7715250" y="1465263"/>
          <p14:tracePt t="118734" x="7697788" y="1473200"/>
          <p14:tracePt t="118750" x="7688263" y="1473200"/>
          <p14:tracePt t="118767" x="7670800" y="1473200"/>
          <p14:tracePt t="118790" x="7661275" y="1473200"/>
          <p14:tracePt t="118815" x="7653338" y="1473200"/>
          <p14:tracePt t="118827" x="7643813" y="1473200"/>
          <p14:tracePt t="119047" x="7653338" y="1473200"/>
          <p14:tracePt t="119072" x="7661275" y="1473200"/>
          <p14:tracePt t="119084" x="7670800" y="1473200"/>
          <p14:tracePt t="119095" x="7680325" y="1473200"/>
          <p14:tracePt t="119108" x="7688263" y="1473200"/>
          <p14:tracePt t="119120" x="7715250" y="1473200"/>
          <p14:tracePt t="119134" x="7732713" y="1473200"/>
          <p14:tracePt t="119151" x="7751763" y="1473200"/>
          <p14:tracePt t="119167" x="7769225" y="1473200"/>
          <p14:tracePt t="119184" x="7804150" y="1473200"/>
          <p14:tracePt t="119200" x="7813675" y="1465263"/>
          <p14:tracePt t="119217" x="7831138" y="1455738"/>
          <p14:tracePt t="119234" x="7840663" y="1455738"/>
          <p14:tracePt t="119251" x="7858125" y="1446213"/>
          <p14:tracePt t="119267" x="7875588" y="1438275"/>
          <p14:tracePt t="119292" x="7885113" y="1438275"/>
          <p14:tracePt t="121383" x="7875588" y="1438275"/>
          <p14:tracePt t="121419" x="7858125" y="1438275"/>
          <p14:tracePt t="121431" x="7848600" y="1438275"/>
          <p14:tracePt t="121445" x="7840663" y="1446213"/>
          <p14:tracePt t="121456" x="7823200" y="1446213"/>
          <p14:tracePt t="121468" x="7804150" y="1455738"/>
          <p14:tracePt t="121485" x="7786688" y="1465263"/>
          <p14:tracePt t="121501" x="7777163" y="1465263"/>
          <p14:tracePt t="121518" x="7769225" y="1465263"/>
          <p14:tracePt t="121535" x="7759700" y="1465263"/>
          <p14:tracePt t="121773" x="7769225" y="1465263"/>
          <p14:tracePt t="121787" x="7786688" y="1465263"/>
          <p14:tracePt t="121798" x="7796213" y="1465263"/>
          <p14:tracePt t="121811" x="7813675" y="1465263"/>
          <p14:tracePt t="121823" x="7831138" y="1465263"/>
          <p14:tracePt t="121835" x="7858125" y="1455738"/>
          <p14:tracePt t="121851" x="7885113" y="1455738"/>
          <p14:tracePt t="121868" x="7902575" y="1446213"/>
          <p14:tracePt t="121885" x="7929563" y="1446213"/>
          <p14:tracePt t="122141" x="7920038" y="1446213"/>
          <p14:tracePt t="122153" x="7912100" y="1446213"/>
          <p14:tracePt t="122176" x="7902575" y="1446213"/>
          <p14:tracePt t="122190" x="7894638" y="1446213"/>
          <p14:tracePt t="122201" x="7875588" y="1446213"/>
          <p14:tracePt t="122213" x="7867650" y="1446213"/>
          <p14:tracePt t="122227" x="7858125" y="1446213"/>
          <p14:tracePt t="122239" x="7840663" y="1455738"/>
          <p14:tracePt t="122251" x="7831138" y="1455738"/>
          <p14:tracePt t="122268" x="7823200" y="1455738"/>
          <p14:tracePt t="122285" x="7796213" y="1465263"/>
          <p14:tracePt t="122301" x="7777163" y="1473200"/>
          <p14:tracePt t="122318" x="7759700" y="1482725"/>
          <p14:tracePt t="122335" x="7742238" y="1482725"/>
          <p14:tracePt t="122351" x="7715250" y="1490663"/>
          <p14:tracePt t="122368" x="7705725" y="1490663"/>
          <p14:tracePt t="122385" x="7670800" y="1500188"/>
          <p14:tracePt t="122401" x="7661275" y="1500188"/>
          <p14:tracePt t="122423" x="7653338" y="1500188"/>
          <p14:tracePt t="122435" x="7643813" y="1500188"/>
          <p14:tracePt t="122593" x="7643813" y="1490663"/>
          <p14:tracePt t="122618" x="7643813" y="1482725"/>
          <p14:tracePt t="122630" x="7653338" y="1482725"/>
          <p14:tracePt t="122655" x="7661275" y="1473200"/>
          <p14:tracePt t="122666" x="7688263" y="1465263"/>
          <p14:tracePt t="122679" x="7715250" y="1438275"/>
          <p14:tracePt t="122692" x="7742238" y="1419225"/>
          <p14:tracePt t="122704" x="7796213" y="1393825"/>
          <p14:tracePt t="122718" x="7840663" y="1374775"/>
          <p14:tracePt t="122735" x="7894638" y="1366838"/>
          <p14:tracePt t="122752" x="7966075" y="1339850"/>
          <p14:tracePt t="122768" x="7974013" y="1339850"/>
          <p14:tracePt t="122785" x="7983538" y="1339850"/>
          <p14:tracePt t="122802" x="8001000" y="1339850"/>
          <p14:tracePt t="123107" x="8001000" y="1347788"/>
          <p14:tracePt t="123218" x="8001000" y="1357313"/>
          <p14:tracePt t="123266" x="7991475" y="1366838"/>
          <p14:tracePt t="123278" x="7983538" y="1366838"/>
          <p14:tracePt t="123290" x="7983538" y="1374775"/>
          <p14:tracePt t="123304" x="7974013" y="1374775"/>
          <p14:tracePt t="123316" x="7974013" y="1384300"/>
          <p14:tracePt t="123327" x="7966075" y="1384300"/>
          <p14:tracePt t="123340" x="7956550" y="1384300"/>
          <p14:tracePt t="123353" x="7956550" y="1393825"/>
          <p14:tracePt t="123368" x="7947025" y="1401763"/>
          <p14:tracePt t="123389" x="7939088" y="1401763"/>
          <p14:tracePt t="123402" x="7929563" y="1411288"/>
          <p14:tracePt t="123418" x="7920038" y="1411288"/>
          <p14:tracePt t="123437" x="7912100" y="1419225"/>
          <p14:tracePt t="123452" x="7902575" y="1419225"/>
          <p14:tracePt t="123474" x="7894638" y="1419225"/>
          <p14:tracePt t="123486" x="7885113" y="1428750"/>
          <p14:tracePt t="123502" x="7875588" y="1428750"/>
          <p14:tracePt t="123518" x="7867650" y="1438275"/>
          <p14:tracePt t="123536" x="7848600" y="1446213"/>
          <p14:tracePt t="123552" x="7840663" y="1446213"/>
          <p14:tracePt t="123569" x="7831138" y="1455738"/>
          <p14:tracePt t="123585" x="7823200" y="1455738"/>
          <p14:tracePt t="123602" x="7813675" y="1455738"/>
          <p14:tracePt t="123619" x="7804150" y="1455738"/>
          <p14:tracePt t="123636" x="7796213" y="1455738"/>
          <p14:tracePt t="123669" x="7786688" y="1455738"/>
          <p14:tracePt t="123694" x="7777163" y="1455738"/>
          <p14:tracePt t="123767" x="7769225" y="1455738"/>
          <p14:tracePt t="123817" x="7769225" y="1465263"/>
          <p14:tracePt t="123976" x="7777163" y="1465263"/>
          <p14:tracePt t="123988" x="7777163" y="1473200"/>
          <p14:tracePt t="124000" x="7786688" y="1473200"/>
          <p14:tracePt t="124012" x="7804150" y="1482725"/>
          <p14:tracePt t="124023" x="7813675" y="1482725"/>
          <p14:tracePt t="124036" x="7823200" y="1482725"/>
          <p14:tracePt t="124052" x="7848600" y="1482725"/>
          <p14:tracePt t="124069" x="7858125" y="1482725"/>
          <p14:tracePt t="124085" x="7875588" y="1482725"/>
          <p14:tracePt t="124111" x="7885113" y="1490663"/>
          <p14:tracePt t="124134" x="7894638" y="1500188"/>
          <p14:tracePt t="124159" x="7894638" y="1509713"/>
          <p14:tracePt t="124182" x="7894638" y="1527175"/>
          <p14:tracePt t="124196" x="7902575" y="1527175"/>
          <p14:tracePt t="124208" x="7902575" y="1536700"/>
          <p14:tracePt t="124220" x="7902575" y="1544638"/>
          <p14:tracePt t="124233" x="7902575" y="1554163"/>
          <p14:tracePt t="124245" x="7902575" y="1562100"/>
          <p14:tracePt t="124268" x="7902575" y="1571625"/>
          <p14:tracePt t="124282" x="7902575" y="1581150"/>
          <p14:tracePt t="124330" x="7902575" y="1589088"/>
          <p14:tracePt t="124759" x="7902575" y="1581150"/>
          <p14:tracePt t="124891" x="7902575" y="1571625"/>
          <p14:tracePt t="124930" x="7894638" y="1562100"/>
          <p14:tracePt t="124966" x="7894638" y="1554163"/>
          <p14:tracePt t="124978" x="7885113" y="1544638"/>
          <p14:tracePt t="125016" x="7875588" y="1544638"/>
          <p14:tracePt t="125028" x="7875588" y="1536700"/>
          <p14:tracePt t="125052" x="7867650" y="1536700"/>
          <p14:tracePt t="125078" x="7848600" y="1527175"/>
          <p14:tracePt t="125090" x="7840663" y="1527175"/>
          <p14:tracePt t="125100" x="7831138" y="1517650"/>
          <p14:tracePt t="125113" x="7813675" y="1517650"/>
          <p14:tracePt t="125125" x="7796213" y="1517650"/>
          <p14:tracePt t="125137" x="7777163" y="1509713"/>
          <p14:tracePt t="125153" x="7759700" y="1509713"/>
          <p14:tracePt t="125169" x="7742238" y="1500188"/>
          <p14:tracePt t="125186" x="7724775" y="1500188"/>
          <p14:tracePt t="125202" x="7697788" y="1490663"/>
          <p14:tracePt t="125219" x="7688263" y="1490663"/>
          <p14:tracePt t="125236" x="7661275" y="1482725"/>
          <p14:tracePt t="125253" x="7653338" y="1473200"/>
          <p14:tracePt t="125269" x="7643813" y="1465263"/>
          <p14:tracePt t="125286" x="7616825" y="1455738"/>
          <p14:tracePt t="125302" x="7608888" y="1455738"/>
          <p14:tracePt t="125319" x="7589838" y="1446213"/>
          <p14:tracePt t="125336" x="7545388" y="1438275"/>
          <p14:tracePt t="125353" x="7518400" y="1438275"/>
          <p14:tracePt t="125369" x="7491413" y="1428750"/>
          <p14:tracePt t="125386" x="7456488" y="1428750"/>
          <p14:tracePt t="125402" x="7439025" y="1428750"/>
          <p14:tracePt t="125419" x="7402513" y="1428750"/>
          <p14:tracePt t="125443" x="7385050" y="1428750"/>
          <p14:tracePt t="125469" x="7375525" y="1428750"/>
          <p14:tracePt t="125578" x="7375525" y="1438275"/>
          <p14:tracePt t="125884" x="7367588" y="1438275"/>
          <p14:tracePt t="125896" x="7348538" y="1438275"/>
          <p14:tracePt t="125908" x="7331075" y="1438275"/>
          <p14:tracePt t="125920" x="7304088" y="1438275"/>
          <p14:tracePt t="125936" x="7277100" y="1438275"/>
          <p14:tracePt t="125953" x="7242175" y="1438275"/>
          <p14:tracePt t="125969" x="7188200" y="1438275"/>
          <p14:tracePt t="125986" x="7180263" y="1438275"/>
          <p14:tracePt t="126002" x="7170738" y="1438275"/>
          <p14:tracePt t="126019" x="7153275" y="1438275"/>
          <p14:tracePt t="126036" x="7143750" y="1438275"/>
          <p14:tracePt t="126053" x="7126288" y="1438275"/>
          <p14:tracePt t="126069" x="7108825" y="1438275"/>
          <p14:tracePt t="126086" x="7089775" y="1446213"/>
          <p14:tracePt t="126103" x="7072313" y="1446213"/>
          <p14:tracePt t="126119" x="7045325" y="1455738"/>
          <p14:tracePt t="126136" x="7037388" y="1455738"/>
          <p14:tracePt t="126153" x="7018338" y="1455738"/>
          <p14:tracePt t="126169" x="7000875" y="1465263"/>
          <p14:tracePt t="126186" x="6991350" y="1473200"/>
          <p14:tracePt t="126203" x="6973888" y="1473200"/>
          <p14:tracePt t="126219" x="6965950" y="1473200"/>
          <p14:tracePt t="126616" x="6973888" y="1473200"/>
          <p14:tracePt t="126641" x="6983413" y="1473200"/>
          <p14:tracePt t="126653" x="6991350" y="1465263"/>
          <p14:tracePt t="126666" x="7010400" y="1465263"/>
          <p14:tracePt t="126678" x="7037388" y="1455738"/>
          <p14:tracePt t="126690" x="7062788" y="1446213"/>
          <p14:tracePt t="126703" x="7116763" y="1446213"/>
          <p14:tracePt t="126720" x="7180263" y="1428750"/>
          <p14:tracePt t="126737" x="7259638" y="1428750"/>
          <p14:tracePt t="126753" x="7419975" y="1419225"/>
          <p14:tracePt t="126769" x="7491413" y="1419225"/>
          <p14:tracePt t="126786" x="7581900" y="1419225"/>
          <p14:tracePt t="126803" x="7697788" y="1428750"/>
          <p14:tracePt t="126820" x="7732713" y="1446213"/>
          <p14:tracePt t="126836" x="7759700" y="1465263"/>
          <p14:tracePt t="126853" x="7777163" y="1482725"/>
          <p14:tracePt t="126870" x="7786688" y="1490663"/>
          <p14:tracePt t="126886" x="7804150" y="1509713"/>
          <p14:tracePt t="126903" x="7804150" y="1517650"/>
          <p14:tracePt t="127828" x="7813675" y="1517650"/>
          <p14:tracePt t="127853" x="7831138" y="1517650"/>
          <p14:tracePt t="127869" x="7840663" y="1536700"/>
          <p14:tracePt t="127877" x="7858125" y="1544638"/>
          <p14:tracePt t="127889" x="7867650" y="1571625"/>
          <p14:tracePt t="127903" x="7885113" y="1608138"/>
          <p14:tracePt t="127920" x="7902575" y="1633538"/>
          <p14:tracePt t="127937" x="7920038" y="1679575"/>
          <p14:tracePt t="127953" x="7974013" y="1776413"/>
          <p14:tracePt t="127970" x="8001000" y="1830388"/>
          <p14:tracePt t="127987" x="8054975" y="1928813"/>
          <p14:tracePt t="128003" x="8072438" y="1965325"/>
          <p14:tracePt t="128020" x="8089900" y="2000250"/>
          <p14:tracePt t="128037" x="8116888" y="2054225"/>
          <p14:tracePt t="128053" x="8134350" y="2089150"/>
          <p14:tracePt t="128070" x="8134350" y="2108200"/>
          <p14:tracePt t="128087" x="8153400" y="2152650"/>
          <p14:tracePt t="128103" x="8153400" y="2160588"/>
          <p14:tracePt t="128120" x="8153400" y="2170113"/>
          <p14:tracePt t="128280" x="8143875" y="2170113"/>
          <p14:tracePt t="128293" x="8134350" y="2170113"/>
          <p14:tracePt t="128305" x="8126413" y="2170113"/>
          <p14:tracePt t="128317" x="8099425" y="2170113"/>
          <p14:tracePt t="128329" x="8081963" y="2170113"/>
          <p14:tracePt t="128341" x="8062913" y="2170113"/>
          <p14:tracePt t="128354" x="8045450" y="2170113"/>
          <p14:tracePt t="128370" x="8027988" y="2170113"/>
          <p14:tracePt t="128387" x="8001000" y="2160588"/>
          <p14:tracePt t="128403" x="7956550" y="2143125"/>
          <p14:tracePt t="128420" x="7939088" y="2125663"/>
          <p14:tracePt t="128437" x="7912100" y="2116138"/>
          <p14:tracePt t="128453" x="7885113" y="2089150"/>
          <p14:tracePt t="128470" x="7875588" y="2071688"/>
          <p14:tracePt t="128487" x="7867650" y="2071688"/>
          <p14:tracePt t="128503" x="7867650" y="2062163"/>
          <p14:tracePt t="128520" x="7867650" y="2054225"/>
          <p14:tracePt t="128537" x="7867650" y="2044700"/>
          <p14:tracePt t="128574" x="7858125" y="2044700"/>
          <p14:tracePt t="128624" x="7858125" y="2036763"/>
          <p14:tracePt t="128843" x="7858125" y="2027238"/>
          <p14:tracePt t="128879" x="7858125" y="2017713"/>
          <p14:tracePt t="128940" x="7858125" y="2009775"/>
          <p14:tracePt t="128965" x="7858125" y="2000250"/>
          <p14:tracePt t="128978" x="7858125" y="1990725"/>
          <p14:tracePt t="128990" x="7858125" y="1982788"/>
          <p14:tracePt t="129002" x="7858125" y="1965325"/>
          <p14:tracePt t="129013" x="7858125" y="1955800"/>
          <p14:tracePt t="129027" x="7858125" y="1938338"/>
          <p14:tracePt t="129039" x="7858125" y="1911350"/>
          <p14:tracePt t="129054" x="7858125" y="1884363"/>
          <p14:tracePt t="129070" x="7858125" y="1847850"/>
          <p14:tracePt t="129087" x="7867650" y="1812925"/>
          <p14:tracePt t="129104" x="7875588" y="1758950"/>
          <p14:tracePt t="129120" x="7875588" y="1731963"/>
          <p14:tracePt t="129137" x="7885113" y="1679575"/>
          <p14:tracePt t="129154" x="7885113" y="1652588"/>
          <p14:tracePt t="129170" x="7885113" y="1633538"/>
          <p14:tracePt t="129187" x="7885113" y="1598613"/>
          <p14:tracePt t="129204" x="7885113" y="1589088"/>
          <p14:tracePt t="129220" x="7885113" y="1571625"/>
          <p14:tracePt t="129247" x="7885113" y="1562100"/>
          <p14:tracePt t="129625" x="7885113" y="1554163"/>
          <p14:tracePt t="129650" x="7885113" y="1544638"/>
          <p14:tracePt t="129711" x="7875588" y="1544638"/>
          <p14:tracePt t="129722" x="7867650" y="1536700"/>
          <p14:tracePt t="129736" x="7848600" y="1536700"/>
          <p14:tracePt t="129748" x="7840663" y="1527175"/>
          <p14:tracePt t="129760" x="7831138" y="1509713"/>
          <p14:tracePt t="129773" x="7813675" y="1509713"/>
          <p14:tracePt t="129787" x="7804150" y="1509713"/>
          <p14:tracePt t="129804" x="7786688" y="1500188"/>
          <p14:tracePt t="129821" x="7759700" y="1490663"/>
          <p14:tracePt t="129837" x="7715250" y="1482725"/>
          <p14:tracePt t="129854" x="7688263" y="1473200"/>
          <p14:tracePt t="129871" x="7643813" y="1465263"/>
          <p14:tracePt t="129887" x="7634288" y="1465263"/>
          <p14:tracePt t="129904" x="7626350" y="1465263"/>
          <p14:tracePt t="129920" x="7599363" y="1465263"/>
          <p14:tracePt t="129938" x="7589838" y="1465263"/>
          <p14:tracePt t="129954" x="7581900" y="1465263"/>
          <p14:tracePt t="129970" x="7562850" y="1465263"/>
          <p14:tracePt t="129993" x="7554913" y="1455738"/>
          <p14:tracePt t="130018" x="7545388" y="1455738"/>
          <p14:tracePt t="130029" x="7537450" y="1446213"/>
          <p14:tracePt t="130040" x="7527925" y="1446213"/>
          <p14:tracePt t="130067" x="7510463" y="1446213"/>
          <p14:tracePt t="130090" x="7491413" y="1446213"/>
          <p14:tracePt t="130102" x="7483475" y="1438275"/>
          <p14:tracePt t="130116" x="7466013" y="1438275"/>
          <p14:tracePt t="130128" x="7456488" y="1438275"/>
          <p14:tracePt t="130138" x="7429500" y="1428750"/>
          <p14:tracePt t="130154" x="7412038" y="1428750"/>
          <p14:tracePt t="130171" x="7402513" y="1428750"/>
          <p14:tracePt t="130187" x="7367588" y="1428750"/>
          <p14:tracePt t="130204" x="7358063" y="1428750"/>
          <p14:tracePt t="130221" x="7348538" y="1428750"/>
          <p14:tracePt t="130249" x="7340600" y="1428750"/>
          <p14:tracePt t="130273" x="7323138" y="1428750"/>
          <p14:tracePt t="130286" x="7313613" y="1428750"/>
          <p14:tracePt t="130298" x="7304088" y="1428750"/>
          <p14:tracePt t="130310" x="7286625" y="1428750"/>
          <p14:tracePt t="130322" x="7269163" y="1428750"/>
          <p14:tracePt t="130337" x="7259638" y="1428750"/>
          <p14:tracePt t="130354" x="7242175" y="1428750"/>
          <p14:tracePt t="130371" x="7232650" y="1428750"/>
          <p14:tracePt t="130387" x="7215188" y="1428750"/>
          <p14:tracePt t="130404" x="7197725" y="1428750"/>
          <p14:tracePt t="130421" x="7180263" y="1438275"/>
          <p14:tracePt t="130444" x="7170738" y="1438275"/>
          <p14:tracePt t="130921" x="7161213" y="1438275"/>
          <p14:tracePt t="130934" x="7153275" y="1438275"/>
          <p14:tracePt t="130945" x="7143750" y="1438275"/>
          <p14:tracePt t="130957" x="7134225" y="1428750"/>
          <p14:tracePt t="130971" x="7126288" y="1428750"/>
          <p14:tracePt t="130987" x="7126288" y="1411288"/>
          <p14:tracePt t="131004" x="7116763" y="1401763"/>
          <p14:tracePt t="131021" x="7108825" y="1393825"/>
          <p14:tracePt t="131038" x="7108825" y="1384300"/>
          <p14:tracePt t="131093" x="7108825" y="1374775"/>
          <p14:tracePt t="131901" x="7099300" y="1374775"/>
          <p14:tracePt t="132304" x="7099300" y="1384300"/>
          <p14:tracePt t="132451" x="7089775" y="1384300"/>
          <p14:tracePt t="132462" x="7089775" y="1393825"/>
          <p14:tracePt t="132475" x="7081838" y="1401763"/>
          <p14:tracePt t="132512" x="7072313" y="1411288"/>
          <p14:tracePt t="132550" x="7062788" y="1411288"/>
          <p14:tracePt t="132561" x="7062788" y="1419225"/>
          <p14:tracePt t="132622" x="7062788" y="1428750"/>
          <p14:tracePt t="132671" x="7054850" y="1428750"/>
          <p14:tracePt t="132707" x="7045325" y="1438275"/>
          <p14:tracePt t="132793" x="7045325" y="1446213"/>
          <p14:tracePt t="132928" x="7037388" y="1446213"/>
          <p14:tracePt t="132952" x="7027863" y="1455738"/>
          <p14:tracePt t="132965" x="7018338" y="1455738"/>
          <p14:tracePt t="132976" x="7018338" y="1465263"/>
          <p14:tracePt t="132989" x="7010400" y="1465263"/>
          <p14:tracePt t="133025" x="7000875" y="1465263"/>
          <p14:tracePt t="133062" x="6991350" y="1473200"/>
          <p14:tracePt t="133076" x="6983413" y="1473200"/>
          <p14:tracePt t="133099" x="6973888" y="1473200"/>
          <p14:tracePt t="133112" x="6965950" y="1473200"/>
          <p14:tracePt t="133138" x="6956425" y="1473200"/>
          <p14:tracePt t="133467" x="6965950" y="1473200"/>
          <p14:tracePt t="133490" x="6973888" y="1473200"/>
          <p14:tracePt t="133515" x="6983413" y="1473200"/>
          <p14:tracePt t="133527" x="6991350" y="1473200"/>
          <p14:tracePt t="133539" x="7000875" y="1473200"/>
          <p14:tracePt t="133552" x="7010400" y="1473200"/>
          <p14:tracePt t="133564" x="7027863" y="1473200"/>
          <p14:tracePt t="133575" x="7045325" y="1465263"/>
          <p14:tracePt t="133588" x="7072313" y="1465263"/>
          <p14:tracePt t="133605" x="7089775" y="1465263"/>
          <p14:tracePt t="133622" x="7099300" y="1465263"/>
          <p14:tracePt t="133638" x="7126288" y="1465263"/>
          <p14:tracePt t="133662" x="7134225" y="1465263"/>
          <p14:tracePt t="133674" x="7143750" y="1465263"/>
          <p14:tracePt t="133723" x="7153275" y="1465263"/>
          <p14:tracePt t="133845" x="7161213" y="1465263"/>
          <p14:tracePt t="133858" x="7170738" y="1465263"/>
          <p14:tracePt t="133882" x="7180263" y="1455738"/>
          <p14:tracePt t="133943" x="7188200" y="1455738"/>
          <p14:tracePt t="134103" x="7180263" y="1455738"/>
          <p14:tracePt t="134200" x="7170738" y="1455738"/>
          <p14:tracePt t="134383" x="7161213" y="1455738"/>
          <p14:tracePt t="134443" x="7161213" y="1446213"/>
          <p14:tracePt t="134469" x="7161213" y="1438275"/>
          <p14:tracePt t="134494" x="7161213" y="1428750"/>
          <p14:tracePt t="134505" x="7161213" y="1419225"/>
          <p14:tracePt t="134518" x="7161213" y="1411288"/>
          <p14:tracePt t="134543" x="7161213" y="1401763"/>
          <p14:tracePt t="134628" x="7161213" y="1393825"/>
          <p14:tracePt t="134849" x="7153275" y="1393825"/>
          <p14:tracePt t="135753" x="7153275" y="1384300"/>
          <p14:tracePt t="135814" x="7153275" y="1374775"/>
          <p14:tracePt t="135852" x="7153275" y="1366838"/>
          <p14:tracePt t="135876" x="7153275" y="1357313"/>
          <p14:tracePt t="135888" x="7153275" y="1347788"/>
          <p14:tracePt t="135899" x="7161213" y="1347788"/>
          <p14:tracePt t="135913" x="7161213" y="1339850"/>
          <p14:tracePt t="135937" x="7170738" y="1322388"/>
          <p14:tracePt t="135962" x="7170738" y="1312863"/>
          <p14:tracePt t="135973" x="7170738" y="1303338"/>
          <p14:tracePt t="135985" x="7170738" y="1295400"/>
          <p14:tracePt t="136047" x="7180263" y="1295400"/>
          <p14:tracePt t="136059" x="7180263" y="1285875"/>
          <p14:tracePt t="136095" x="7180263" y="1276350"/>
          <p14:tracePt t="136119" x="7188200" y="1276350"/>
          <p14:tracePt t="136181" x="7197725" y="1276350"/>
          <p14:tracePt t="136450" x="7197725" y="1285875"/>
          <p14:tracePt t="138346" x="7197725" y="1268413"/>
          <p14:tracePt t="138370" x="7197725" y="1258888"/>
          <p14:tracePt t="138383" x="7197725" y="1250950"/>
          <p14:tracePt t="138408" x="7197725" y="1231900"/>
          <p14:tracePt t="138431" x="7197725" y="1214438"/>
          <p14:tracePt t="138457" x="7197725" y="1204913"/>
          <p14:tracePt t="138506" x="7197725" y="1196975"/>
          <p14:tracePt t="138554" x="7197725" y="1187450"/>
          <p14:tracePt t="138640" x="7197725" y="1179513"/>
          <p14:tracePt t="138836" x="7197725" y="1187450"/>
          <p14:tracePt t="138884" x="7197725" y="1196975"/>
          <p14:tracePt t="138909" x="7197725" y="1204913"/>
          <p14:tracePt t="138934" x="7197725" y="1214438"/>
          <p14:tracePt t="138945" x="7197725" y="1223963"/>
          <p14:tracePt t="138982" x="7197725" y="1231900"/>
          <p14:tracePt t="139007" x="7197725" y="1241425"/>
          <p14:tracePt t="139019" x="7197725" y="1250950"/>
          <p14:tracePt t="139031" x="7197725" y="1258888"/>
          <p14:tracePt t="139056" x="7197725" y="1268413"/>
          <p14:tracePt t="139067" x="7197725" y="1276350"/>
          <p14:tracePt t="139080" x="7197725" y="1285875"/>
          <p14:tracePt t="139105" x="7197725" y="1295400"/>
          <p14:tracePt t="139130" x="7197725" y="1303338"/>
          <p14:tracePt t="139141" x="7197725" y="1312863"/>
          <p14:tracePt t="139153" x="7197725" y="1330325"/>
          <p14:tracePt t="139178" x="7197725" y="1339850"/>
          <p14:tracePt t="139192" x="7197725" y="1357313"/>
          <p14:tracePt t="139215" x="7197725" y="1374775"/>
          <p14:tracePt t="139239" x="7197725" y="1384300"/>
          <p14:tracePt t="139251" x="7197725" y="1393825"/>
          <p14:tracePt t="139264" x="7197725" y="1401763"/>
          <p14:tracePt t="139287" x="7197725" y="1411288"/>
          <p14:tracePt t="139300" x="7197725" y="1419225"/>
          <p14:tracePt t="139313" x="7197725" y="1428750"/>
          <p14:tracePt t="139337" x="7197725" y="1438275"/>
          <p14:tracePt t="139362" x="7197725" y="1446213"/>
          <p14:tracePt t="139373" x="7197725" y="1455738"/>
          <p14:tracePt t="139385" x="7197725" y="1465263"/>
          <p14:tracePt t="139398" x="7197725" y="1473200"/>
          <p14:tracePt t="139411" x="7197725" y="1482725"/>
          <p14:tracePt t="139423" x="7197725" y="1500188"/>
          <p14:tracePt t="139447" x="7197725" y="1509713"/>
          <p14:tracePt t="139496" x="7197725" y="1517650"/>
          <p14:tracePt t="139753" x="7197725" y="1500188"/>
          <p14:tracePt t="139777" x="7197725" y="1482725"/>
          <p14:tracePt t="139790" x="7197725" y="1473200"/>
          <p14:tracePt t="139801" x="7197725" y="1446213"/>
          <p14:tracePt t="139815" x="7197725" y="1428750"/>
          <p14:tracePt t="139826" x="7197725" y="1419225"/>
          <p14:tracePt t="139840" x="7197725" y="1401763"/>
          <p14:tracePt t="139857" x="7205663" y="1374775"/>
          <p14:tracePt t="139874" x="7205663" y="1366838"/>
          <p14:tracePt t="139890" x="7205663" y="1339850"/>
          <p14:tracePt t="139907" x="7215188" y="1312863"/>
          <p14:tracePt t="139924" x="7215188" y="1303338"/>
          <p14:tracePt t="139940" x="7215188" y="1276350"/>
          <p14:tracePt t="139961" x="7215188" y="1268413"/>
          <p14:tracePt t="139974" x="7215188" y="1250950"/>
          <p14:tracePt t="139997" x="7224713" y="1231900"/>
          <p14:tracePt t="140021" x="7224713" y="1223963"/>
          <p14:tracePt t="140034" x="7224713" y="1214438"/>
          <p14:tracePt t="140047" x="7224713" y="1204913"/>
          <p14:tracePt t="140058" x="7232650" y="1196975"/>
          <p14:tracePt t="140083" x="7232650" y="1187450"/>
          <p14:tracePt t="140095" x="7232650" y="1179513"/>
          <p14:tracePt t="140144" x="7232650" y="1169988"/>
          <p14:tracePt t="140180" x="7242175" y="1169988"/>
          <p14:tracePt t="140243" x="7251700" y="1169988"/>
          <p14:tracePt t="140254" x="7259638" y="1169988"/>
          <p14:tracePt t="140267" x="7277100" y="1160463"/>
          <p14:tracePt t="140292" x="7286625" y="1160463"/>
          <p14:tracePt t="140475" x="7286625" y="1169988"/>
          <p14:tracePt t="140486" x="7296150" y="1169988"/>
          <p14:tracePt t="140499" x="7296150" y="1179513"/>
          <p14:tracePt t="140511" x="7296150" y="1187450"/>
          <p14:tracePt t="140524" x="7296150" y="1196975"/>
          <p14:tracePt t="140541" x="7296150" y="1204913"/>
          <p14:tracePt t="140559" x="7296150" y="1214438"/>
          <p14:tracePt t="140574" x="7296150" y="1223963"/>
          <p14:tracePt t="140596" x="7296150" y="1231900"/>
          <p14:tracePt t="140608" x="7296150" y="1241425"/>
          <p14:tracePt t="140624" x="7296150" y="1250950"/>
          <p14:tracePt t="140640" x="7296150" y="1268413"/>
          <p14:tracePt t="140657" x="7296150" y="1295400"/>
          <p14:tracePt t="140674" x="7296150" y="1312863"/>
          <p14:tracePt t="140691" x="7296150" y="1330325"/>
          <p14:tracePt t="140707" x="7296150" y="1374775"/>
          <p14:tracePt t="140724" x="7296150" y="1384300"/>
          <p14:tracePt t="140741" x="7296150" y="1401763"/>
          <p14:tracePt t="140757" x="7296150" y="1428750"/>
          <p14:tracePt t="140774" x="7296150" y="1438275"/>
          <p14:tracePt t="140790" x="7296150" y="1455738"/>
          <p14:tracePt t="140807" x="7286625" y="1473200"/>
          <p14:tracePt t="140829" x="7286625" y="1482725"/>
          <p14:tracePt t="140854" x="7286625" y="1490663"/>
          <p14:tracePt t="140866" x="7286625" y="1500188"/>
          <p14:tracePt t="140890" x="7286625" y="1509713"/>
          <p14:tracePt t="140902" x="7286625" y="1517650"/>
          <p14:tracePt t="141197" x="7277100" y="1517650"/>
          <p14:tracePt t="141210" x="7269163" y="1500188"/>
          <p14:tracePt t="141220" x="7259638" y="1465263"/>
          <p14:tracePt t="141232" x="7242175" y="1411288"/>
          <p14:tracePt t="141245" x="7232650" y="1339850"/>
          <p14:tracePt t="141258" x="7215188" y="1250950"/>
          <p14:tracePt t="141274" x="7205663" y="1160463"/>
          <p14:tracePt t="141291" x="7188200" y="1098550"/>
          <p14:tracePt t="141307" x="7161213" y="1044575"/>
          <p14:tracePt t="141324" x="7143750" y="1036638"/>
          <p14:tracePt t="141341" x="7134225" y="1027113"/>
          <p14:tracePt t="141357" x="7116763" y="1027113"/>
          <p14:tracePt t="141392" x="7108825" y="1027113"/>
          <p14:tracePt t="141403" x="7099300" y="1027113"/>
          <p14:tracePt t="141539" x="7099300" y="1036638"/>
          <p14:tracePt t="141625" x="7099300" y="1044575"/>
          <p14:tracePt t="141649" x="7099300" y="1054100"/>
          <p14:tracePt t="141660" x="7099300" y="1062038"/>
          <p14:tracePt t="141674" x="7099300" y="1071563"/>
          <p14:tracePt t="141685" x="7099300" y="1089025"/>
          <p14:tracePt t="141698" x="7099300" y="1108075"/>
          <p14:tracePt t="141711" x="7099300" y="1125538"/>
          <p14:tracePt t="141724" x="7108825" y="1143000"/>
          <p14:tracePt t="141741" x="7116763" y="1169988"/>
          <p14:tracePt t="141758" x="7126288" y="1214438"/>
          <p14:tracePt t="141774" x="7126288" y="1231900"/>
          <p14:tracePt t="141791" x="7126288" y="1250950"/>
          <p14:tracePt t="141808" x="7134225" y="1285875"/>
          <p14:tracePt t="141824" x="7134225" y="1295400"/>
          <p14:tracePt t="141841" x="7134225" y="1322388"/>
          <p14:tracePt t="141857" x="7143750" y="1339850"/>
          <p14:tracePt t="141874" x="7143750" y="1357313"/>
          <p14:tracePt t="141894" x="7143750" y="1366838"/>
          <p14:tracePt t="141917" x="7143750" y="1374775"/>
          <p14:tracePt t="141954" x="7143750" y="1384300"/>
          <p14:tracePt t="141966" x="7143750" y="1393825"/>
          <p14:tracePt t="141978" x="7143750" y="1411288"/>
          <p14:tracePt t="141991" x="7143750" y="1419225"/>
          <p14:tracePt t="142002" x="7143750" y="1428750"/>
          <p14:tracePt t="142015" x="7143750" y="1438275"/>
          <p14:tracePt t="142040" x="7143750" y="1446213"/>
          <p14:tracePt t="142052" x="7153275" y="1455738"/>
          <p14:tracePt t="142063" x="7153275" y="1465263"/>
          <p14:tracePt t="142578" x="7153275" y="1455738"/>
          <p14:tracePt t="142591" x="7161213" y="1446213"/>
          <p14:tracePt t="142602" x="7205663" y="1401763"/>
          <p14:tracePt t="142614" x="7269163" y="1330325"/>
          <p14:tracePt t="142627" x="7323138" y="1258888"/>
          <p14:tracePt t="142641" x="7348538" y="1196975"/>
          <p14:tracePt t="142658" x="7358063" y="1152525"/>
          <p14:tracePt t="142674" x="7358063" y="1116013"/>
          <p14:tracePt t="142691" x="7358063" y="1054100"/>
          <p14:tracePt t="142708" x="7358063" y="1044575"/>
          <p14:tracePt t="142724" x="7358063" y="1036638"/>
          <p14:tracePt t="142741" x="7348538" y="1036638"/>
          <p14:tracePt t="142761" x="7340600" y="1036638"/>
          <p14:tracePt t="142872" x="7340600" y="1044575"/>
          <p14:tracePt t="142884" x="7340600" y="1054100"/>
          <p14:tracePt t="142896" x="7340600" y="1071563"/>
          <p14:tracePt t="142908" x="7340600" y="1098550"/>
          <p14:tracePt t="142924" x="7331075" y="1125538"/>
          <p14:tracePt t="142941" x="7331075" y="1152525"/>
          <p14:tracePt t="142958" x="7323138" y="1204913"/>
          <p14:tracePt t="142974" x="7313613" y="1231900"/>
          <p14:tracePt t="142991" x="7313613" y="1258888"/>
          <p14:tracePt t="143008" x="7304088" y="1322388"/>
          <p14:tracePt t="143024" x="7296150" y="1357313"/>
          <p14:tracePt t="143041" x="7286625" y="1393825"/>
          <p14:tracePt t="143058" x="7277100" y="1419225"/>
          <p14:tracePt t="143075" x="7277100" y="1428750"/>
          <p14:tracePt t="143091" x="7277100" y="1446213"/>
          <p14:tracePt t="143108" x="7269163" y="1465263"/>
          <p14:tracePt t="143125" x="7269163" y="1473200"/>
          <p14:tracePt t="143141" x="7259638" y="1473200"/>
          <p14:tracePt t="143508" x="7259638" y="1465263"/>
          <p14:tracePt t="143557" x="7259638" y="1455738"/>
          <p14:tracePt t="143581" x="7259638" y="1446213"/>
          <p14:tracePt t="143594" x="7259638" y="1438275"/>
          <p14:tracePt t="143605" x="7259638" y="1428750"/>
          <p14:tracePt t="143618" x="7259638" y="1411288"/>
          <p14:tracePt t="143629" x="7251700" y="1401763"/>
          <p14:tracePt t="143642" x="7251700" y="1384300"/>
          <p14:tracePt t="143658" x="7251700" y="1374775"/>
          <p14:tracePt t="143675" x="7251700" y="1366838"/>
          <p14:tracePt t="143691" x="7251700" y="1357313"/>
          <p14:tracePt t="143708" x="7251700" y="1347788"/>
          <p14:tracePt t="143740" x="7251700" y="1339850"/>
          <p14:tracePt t="143764" x="7242175" y="1339850"/>
          <p14:tracePt t="144095" x="7242175" y="1347788"/>
          <p14:tracePt t="144120" x="7242175" y="1357313"/>
          <p14:tracePt t="144132" x="7242175" y="1366838"/>
          <p14:tracePt t="144143" x="7242175" y="1374775"/>
          <p14:tracePt t="144156" x="7242175" y="1384300"/>
          <p14:tracePt t="144169" x="7242175" y="1393825"/>
          <p14:tracePt t="144181" x="7242175" y="1401763"/>
          <p14:tracePt t="144192" x="7242175" y="1411288"/>
          <p14:tracePt t="144208" x="7242175" y="1419225"/>
          <p14:tracePt t="144225" x="7242175" y="1428750"/>
          <p14:tracePt t="144242" x="7242175" y="1438275"/>
          <p14:tracePt t="144266" x="7242175" y="1446213"/>
          <p14:tracePt t="145465" x="7242175" y="1455738"/>
          <p14:tracePt t="146271" x="7242175" y="1465263"/>
          <p14:tracePt t="147115" x="7242175" y="1473200"/>
          <p14:tracePt t="150002" x="7224713" y="1473200"/>
          <p14:tracePt t="150015" x="7197725" y="1465263"/>
          <p14:tracePt t="150027" x="7116763" y="1465263"/>
          <p14:tracePt t="150039" x="7010400" y="1465263"/>
          <p14:tracePt t="150051" x="6894513" y="1465263"/>
          <p14:tracePt t="150063" x="6759575" y="1465263"/>
          <p14:tracePt t="150077" x="6608763" y="1482725"/>
          <p14:tracePt t="150093" x="6446838" y="1490663"/>
          <p14:tracePt t="150110" x="6340475" y="1500188"/>
          <p14:tracePt t="150127" x="6143625" y="1517650"/>
          <p14:tracePt t="150143" x="6062663" y="1517650"/>
          <p14:tracePt t="150160" x="6027738" y="1517650"/>
          <p14:tracePt t="150177" x="5973763" y="1517650"/>
          <p14:tracePt t="150193" x="5965825" y="1517650"/>
          <p14:tracePt t="150210" x="5938838" y="1517650"/>
          <p14:tracePt t="150227" x="5929313" y="1517650"/>
          <p14:tracePt t="150382" x="5919788" y="1517650"/>
          <p14:tracePt t="150529" x="5919788" y="1509713"/>
          <p14:tracePt t="150577" x="5929313" y="1509713"/>
          <p14:tracePt t="150688" x="5938838" y="1509713"/>
          <p14:tracePt t="150712" x="5946775" y="1509713"/>
          <p14:tracePt t="150737" x="5956300" y="1509713"/>
          <p14:tracePt t="150760" x="5973763" y="1509713"/>
          <p14:tracePt t="150786" x="5983288" y="1509713"/>
          <p14:tracePt t="150797" x="6018213" y="1509713"/>
          <p14:tracePt t="150810" x="6054725" y="1509713"/>
          <p14:tracePt t="150823" x="6153150" y="1517650"/>
          <p14:tracePt t="150835" x="6296025" y="1517650"/>
          <p14:tracePt t="150847" x="6527800" y="1517650"/>
          <p14:tracePt t="150860" x="6796088" y="1517650"/>
          <p14:tracePt t="150877" x="7018338" y="1517650"/>
          <p14:tracePt t="150893" x="7197725" y="1517650"/>
          <p14:tracePt t="150910" x="7394575" y="1517650"/>
          <p14:tracePt t="150927" x="7429500" y="1536700"/>
          <p14:tracePt t="150944" x="7456488" y="1536700"/>
          <p14:tracePt t="150961" x="7466013" y="1544638"/>
          <p14:tracePt t="151030" x="7473950" y="1562100"/>
          <p14:tracePt t="151043" x="7473950" y="1571625"/>
          <p14:tracePt t="151055" x="7473950" y="1581150"/>
          <p14:tracePt t="151067" x="7473950" y="1589088"/>
          <p14:tracePt t="151092" x="7473950" y="1608138"/>
          <p14:tracePt t="151434" x="7456488" y="1608138"/>
          <p14:tracePt t="151446" x="7429500" y="1608138"/>
          <p14:tracePt t="151457" x="7394575" y="1598613"/>
          <p14:tracePt t="151471" x="7348538" y="1571625"/>
          <p14:tracePt t="151483" x="7304088" y="1554163"/>
          <p14:tracePt t="151496" x="7251700" y="1517650"/>
          <p14:tracePt t="151510" x="7197725" y="1482725"/>
          <p14:tracePt t="151527" x="7161213" y="1446213"/>
          <p14:tracePt t="151544" x="7143750" y="1419225"/>
          <p14:tracePt t="151561" x="7143750" y="1401763"/>
          <p14:tracePt t="151630" x="7161213" y="1401763"/>
          <p14:tracePt t="151642" x="7170738" y="1401763"/>
          <p14:tracePt t="151654" x="7188200" y="1393825"/>
          <p14:tracePt t="151667" x="7215188" y="1393825"/>
          <p14:tracePt t="151678" x="7242175" y="1393825"/>
          <p14:tracePt t="151694" x="7277100" y="1384300"/>
          <p14:tracePt t="151711" x="7313613" y="1384300"/>
          <p14:tracePt t="151727" x="7402513" y="1366838"/>
          <p14:tracePt t="151744" x="7429500" y="1366838"/>
          <p14:tracePt t="151761" x="7473950" y="1366838"/>
          <p14:tracePt t="151777" x="7510463" y="1366838"/>
          <p14:tracePt t="151794" x="7554913" y="1374775"/>
          <p14:tracePt t="151811" x="7581900" y="1384300"/>
          <p14:tracePt t="151827" x="7608888" y="1411288"/>
          <p14:tracePt t="151844" x="7626350" y="1428750"/>
          <p14:tracePt t="151861" x="7626350" y="1455738"/>
          <p14:tracePt t="152240" x="7643813" y="1455738"/>
          <p14:tracePt t="152254" x="7661275" y="1455738"/>
          <p14:tracePt t="152265" x="7688263" y="1438275"/>
          <p14:tracePt t="152279" x="7742238" y="1438275"/>
          <p14:tracePt t="152292" x="7786688" y="1438275"/>
          <p14:tracePt t="152302" x="7858125" y="1438275"/>
          <p14:tracePt t="152314" x="7929563" y="1446213"/>
          <p14:tracePt t="152327" x="7966075" y="1482725"/>
          <p14:tracePt t="152344" x="8001000" y="1517650"/>
          <p14:tracePt t="152361" x="8018463" y="1544638"/>
          <p14:tracePt t="152377" x="8027988" y="1581150"/>
          <p14:tracePt t="152394" x="8027988" y="1598613"/>
          <p14:tracePt t="152411" x="8027988" y="1616075"/>
          <p14:tracePt t="152437" x="8018463" y="1616075"/>
          <p14:tracePt t="152450" x="8010525" y="1625600"/>
          <p14:tracePt t="152461" x="8001000" y="1633538"/>
          <p14:tracePt t="152478" x="7983538" y="1633538"/>
          <p14:tracePt t="152494" x="7947025" y="1633538"/>
          <p14:tracePt t="152511" x="7885113" y="1643063"/>
          <p14:tracePt t="152528" x="7848600" y="1652588"/>
          <p14:tracePt t="152544" x="7796213" y="1652588"/>
          <p14:tracePt t="152561" x="7705725" y="1660525"/>
          <p14:tracePt t="152577" x="7670800" y="1660525"/>
          <p14:tracePt t="152594" x="7643813" y="1660525"/>
          <p14:tracePt t="152611" x="7589838" y="1660525"/>
          <p14:tracePt t="152628" x="7562850" y="1660525"/>
          <p14:tracePt t="152644" x="7537450" y="1660525"/>
          <p14:tracePt t="152661" x="7483475" y="1660525"/>
          <p14:tracePt t="152677" x="7446963" y="1652588"/>
          <p14:tracePt t="152694" x="7394575" y="1652588"/>
          <p14:tracePt t="152711" x="7375525" y="1643063"/>
          <p14:tracePt t="152728" x="7348538" y="1643063"/>
          <p14:tracePt t="152744" x="7296150" y="1643063"/>
          <p14:tracePt t="152761" x="7269163" y="1643063"/>
          <p14:tracePt t="152777" x="7242175" y="1643063"/>
          <p14:tracePt t="152794" x="7188200" y="1643063"/>
          <p14:tracePt t="152811" x="7170738" y="1633538"/>
          <p14:tracePt t="152828" x="7143750" y="1633538"/>
          <p14:tracePt t="152844" x="7116763" y="1625600"/>
          <p14:tracePt t="152861" x="7099300" y="1625600"/>
          <p14:tracePt t="152878" x="7072313" y="1616075"/>
          <p14:tracePt t="152894" x="7062788" y="1608138"/>
          <p14:tracePt t="152911" x="7054850" y="1608138"/>
          <p14:tracePt t="152928" x="7037388" y="1589088"/>
          <p14:tracePt t="152944" x="7027863" y="1589088"/>
          <p14:tracePt t="152961" x="7010400" y="1589088"/>
          <p14:tracePt t="152978" x="6991350" y="1571625"/>
          <p14:tracePt t="152994" x="6973888" y="1571625"/>
          <p14:tracePt t="153011" x="6965950" y="1571625"/>
          <p14:tracePt t="153028" x="6919913" y="1571625"/>
          <p14:tracePt t="153044" x="6894513" y="1571625"/>
          <p14:tracePt t="153061" x="6840538" y="1571625"/>
          <p14:tracePt t="153078" x="6823075" y="1571625"/>
          <p14:tracePt t="153094" x="6813550" y="1562100"/>
          <p14:tracePt t="153111" x="6777038" y="1562100"/>
          <p14:tracePt t="153128" x="6769100" y="1562100"/>
          <p14:tracePt t="153144" x="6759575" y="1562100"/>
          <p14:tracePt t="153161" x="6751638" y="1562100"/>
          <p14:tracePt t="153183" x="6742113" y="1562100"/>
          <p14:tracePt t="153220" x="6732588" y="1562100"/>
          <p14:tracePt t="153465" x="6732588" y="1554163"/>
          <p14:tracePt t="153513" x="6742113" y="1554163"/>
          <p14:tracePt t="153538" x="6751638" y="1554163"/>
          <p14:tracePt t="153549" x="6759575" y="1544638"/>
          <p14:tracePt t="153563" x="6786563" y="1544638"/>
          <p14:tracePt t="153574" x="6813550" y="1536700"/>
          <p14:tracePt t="153586" x="6858000" y="1527175"/>
          <p14:tracePt t="153598" x="6884988" y="1527175"/>
          <p14:tracePt t="153611" x="6911975" y="1517650"/>
          <p14:tracePt t="153628" x="6929438" y="1509713"/>
          <p14:tracePt t="153645" x="6956425" y="1500188"/>
          <p14:tracePt t="153661" x="6973888" y="1500188"/>
          <p14:tracePt t="153678" x="6983413" y="1490663"/>
          <p14:tracePt t="153694" x="6991350" y="1482725"/>
          <p14:tracePt t="153711" x="7018338" y="1473200"/>
          <p14:tracePt t="153728" x="7027863" y="1465263"/>
          <p14:tracePt t="153744" x="7037388" y="1465263"/>
          <p14:tracePt t="153761" x="7072313" y="1446213"/>
          <p14:tracePt t="153778" x="7089775" y="1438275"/>
          <p14:tracePt t="153795" x="7108825" y="1438275"/>
          <p14:tracePt t="153811" x="7180263" y="1419225"/>
          <p14:tracePt t="153828" x="7215188" y="1411288"/>
          <p14:tracePt t="153845" x="7304088" y="1401763"/>
          <p14:tracePt t="153861" x="7348538" y="1393825"/>
          <p14:tracePt t="153878" x="7394575" y="1384300"/>
          <p14:tracePt t="153894" x="7491413" y="1384300"/>
          <p14:tracePt t="153911" x="7545388" y="1384300"/>
          <p14:tracePt t="153928" x="7599363" y="1384300"/>
          <p14:tracePt t="153944" x="7670800" y="1384300"/>
          <p14:tracePt t="153961" x="7715250" y="1393825"/>
          <p14:tracePt t="153978" x="7769225" y="1419225"/>
          <p14:tracePt t="153994" x="7804150" y="1428750"/>
          <p14:tracePt t="154011" x="7831138" y="1455738"/>
          <p14:tracePt t="154028" x="7875588" y="1509713"/>
          <p14:tracePt t="154045" x="7894638" y="1527175"/>
          <p14:tracePt t="154061" x="7902575" y="1544638"/>
          <p14:tracePt t="154078" x="7912100" y="1598613"/>
          <p14:tracePt t="154095" x="7912100" y="1625600"/>
          <p14:tracePt t="154111" x="7912100" y="1643063"/>
          <p14:tracePt t="154128" x="7912100" y="1652588"/>
          <p14:tracePt t="154145" x="7912100" y="1660525"/>
          <p14:tracePt t="154711" x="7912100" y="1670050"/>
          <p14:tracePt t="154723" x="7902575" y="1679575"/>
          <p14:tracePt t="154737" x="7894638" y="1687513"/>
          <p14:tracePt t="154748" x="7885113" y="1697038"/>
          <p14:tracePt t="154762" x="7885113" y="1704975"/>
          <p14:tracePt t="154778" x="7867650" y="1714500"/>
          <p14:tracePt t="154795" x="7858125" y="1724025"/>
          <p14:tracePt t="154812" x="7823200" y="1741488"/>
          <p14:tracePt t="154828" x="7804150" y="1758950"/>
          <p14:tracePt t="154845" x="7786688" y="1758950"/>
          <p14:tracePt t="154862" x="7769225" y="1768475"/>
          <p14:tracePt t="154879" x="7751763" y="1768475"/>
          <p14:tracePt t="154895" x="7742238" y="1768475"/>
          <p14:tracePt t="154911" x="7715250" y="1776413"/>
          <p14:tracePt t="154928" x="7697788" y="1776413"/>
          <p14:tracePt t="154945" x="7670800" y="1776413"/>
          <p14:tracePt t="154962" x="7653338" y="1776413"/>
          <p14:tracePt t="154981" x="7643813" y="1776413"/>
          <p14:tracePt t="155825" x="7616825" y="1776413"/>
          <p14:tracePt t="155837" x="7572375" y="1768475"/>
          <p14:tracePt t="155849" x="7500938" y="1751013"/>
          <p14:tracePt t="155861" x="7402513" y="1741488"/>
          <p14:tracePt t="155874" x="7259638" y="1724025"/>
          <p14:tracePt t="155886" x="7054850" y="1704975"/>
          <p14:tracePt t="155898" x="6804025" y="1704975"/>
          <p14:tracePt t="155912" x="6554788" y="1697038"/>
          <p14:tracePt t="155929" x="6323013" y="1679575"/>
          <p14:tracePt t="155945" x="6099175" y="1679575"/>
          <p14:tracePt t="155962" x="5786438" y="1660525"/>
          <p14:tracePt t="155978" x="5680075" y="1625600"/>
          <p14:tracePt t="155995" x="5616575" y="1608138"/>
          <p14:tracePt t="156012" x="5545138" y="1571625"/>
          <p14:tracePt t="156029" x="5537200" y="1554163"/>
          <p14:tracePt t="156046" x="5537200" y="1544638"/>
          <p14:tracePt t="156167" x="5545138" y="1544638"/>
          <p14:tracePt t="156180" x="5554663" y="1544638"/>
          <p14:tracePt t="156192" x="5572125" y="1544638"/>
          <p14:tracePt t="156204" x="5581650" y="1544638"/>
          <p14:tracePt t="156217" x="5599113" y="1544638"/>
          <p14:tracePt t="156229" x="5608638" y="1544638"/>
          <p14:tracePt t="156245" x="5616575" y="1544638"/>
          <p14:tracePt t="156262" x="5634038" y="1544638"/>
          <p14:tracePt t="156279" x="5670550" y="1544638"/>
          <p14:tracePt t="156295" x="5688013" y="1544638"/>
          <p14:tracePt t="156312" x="5715000" y="1544638"/>
          <p14:tracePt t="156329" x="5776913" y="1544638"/>
          <p14:tracePt t="156345" x="5822950" y="1544638"/>
          <p14:tracePt t="156362" x="5857875" y="1554163"/>
          <p14:tracePt t="156379" x="5929313" y="1562100"/>
          <p14:tracePt t="156395" x="5956300" y="1562100"/>
          <p14:tracePt t="156412" x="5991225" y="1562100"/>
          <p14:tracePt t="156429" x="6010275" y="1562100"/>
          <p14:tracePt t="156445" x="6027738" y="1562100"/>
          <p14:tracePt t="156462" x="6045200" y="1562100"/>
          <p14:tracePt t="156479" x="6045200" y="1544638"/>
          <p14:tracePt t="156495" x="6054725" y="1544638"/>
          <p14:tracePt t="156535" x="6054725" y="1536700"/>
          <p14:tracePt t="156546" x="6062663" y="1527175"/>
          <p14:tracePt t="156560" x="6062663" y="1517650"/>
          <p14:tracePt t="156571" x="6062663" y="1500188"/>
          <p14:tracePt t="156681" x="6072188" y="1500188"/>
          <p14:tracePt t="156706" x="6081713" y="1500188"/>
          <p14:tracePt t="156719" x="6089650" y="1500188"/>
          <p14:tracePt t="156730" x="6099175" y="1517650"/>
          <p14:tracePt t="156743" x="6108700" y="1527175"/>
          <p14:tracePt t="156755" x="6116638" y="1554163"/>
          <p14:tracePt t="156767" x="6134100" y="1581150"/>
          <p14:tracePt t="156779" x="6143625" y="1598613"/>
          <p14:tracePt t="156795" x="6161088" y="1616075"/>
          <p14:tracePt t="156813" x="6170613" y="1643063"/>
          <p14:tracePt t="156829" x="6180138" y="1660525"/>
          <p14:tracePt t="157440" x="6180138" y="1652588"/>
          <p14:tracePt t="157451" x="6180138" y="1633538"/>
          <p14:tracePt t="157463" x="6180138" y="1608138"/>
          <p14:tracePt t="157476" x="6180138" y="1589088"/>
          <p14:tracePt t="157489" x="6180138" y="1581150"/>
          <p14:tracePt t="157500" x="6180138" y="1562100"/>
          <p14:tracePt t="157513" x="6180138" y="1554163"/>
          <p14:tracePt t="157529" x="6180138" y="1544638"/>
          <p14:tracePt t="157685" x="6188075" y="1544638"/>
          <p14:tracePt t="157697" x="6188075" y="1554163"/>
          <p14:tracePt t="157709" x="6188075" y="1571625"/>
          <p14:tracePt t="157721" x="6188075" y="1581150"/>
          <p14:tracePt t="157734" x="6188075" y="1589088"/>
          <p14:tracePt t="157758" x="6188075" y="1598613"/>
          <p14:tracePt t="157783" x="6188075" y="1608138"/>
          <p14:tracePt t="157806" x="6188075" y="1616075"/>
          <p14:tracePt t="157822" x="6188075" y="1625600"/>
          <p14:tracePt t="157833" x="6180138" y="1643063"/>
          <p14:tracePt t="157843" x="6170613" y="1652588"/>
          <p14:tracePt t="157857" x="6161088" y="1660525"/>
          <p14:tracePt t="157868" x="6153150" y="1670050"/>
          <p14:tracePt t="157916" x="6143625" y="1679575"/>
          <p14:tracePt t="158235" x="6143625" y="1687513"/>
          <p14:tracePt t="158260" x="6143625" y="1697038"/>
          <p14:tracePt t="158271" x="6143625" y="1704975"/>
          <p14:tracePt t="158285" x="6143625" y="1714500"/>
          <p14:tracePt t="158308" x="6143625" y="1724025"/>
          <p14:tracePt t="158321" x="6143625" y="1731963"/>
          <p14:tracePt t="158334" x="6153150" y="1731963"/>
          <p14:tracePt t="158345" x="6153150" y="1741488"/>
          <p14:tracePt t="158822" x="6143625" y="1731963"/>
          <p14:tracePt t="158847" x="6126163" y="1724025"/>
          <p14:tracePt t="158858" x="6126163" y="1714500"/>
          <p14:tracePt t="158870" x="6116638" y="1704975"/>
          <p14:tracePt t="158882" x="6108700" y="1704975"/>
          <p14:tracePt t="158896" x="6099175" y="1697038"/>
          <p14:tracePt t="158921" x="6089650" y="1679575"/>
          <p14:tracePt t="158931" x="6081713" y="1679575"/>
          <p14:tracePt t="158946" x="6062663" y="1670050"/>
          <p14:tracePt t="158963" x="6062663" y="1660525"/>
          <p14:tracePt t="158980" x="6054725" y="1660525"/>
          <p14:tracePt t="158996" x="6037263" y="1643063"/>
          <p14:tracePt t="159013" x="6027738" y="1633538"/>
          <p14:tracePt t="159030" x="6018213" y="1625600"/>
          <p14:tracePt t="159046" x="6000750" y="1616075"/>
          <p14:tracePt t="159067" x="5983288" y="1608138"/>
          <p14:tracePt t="159091" x="5983288" y="1598613"/>
          <p14:tracePt t="159104" x="5973763" y="1598613"/>
          <p14:tracePt t="159115" x="5973763" y="1589088"/>
          <p14:tracePt t="159140" x="5965825" y="1589088"/>
          <p14:tracePt t="159177" x="5956300" y="1581150"/>
          <p14:tracePt t="159188" x="5946775" y="1581150"/>
          <p14:tracePt t="159213" x="5938838" y="1581150"/>
          <p14:tracePt t="159237" x="5938838" y="1571625"/>
          <p14:tracePt t="159250" x="5929313" y="1571625"/>
          <p14:tracePt t="159261" x="5919788" y="1571625"/>
          <p14:tracePt t="159275" x="5919788" y="1562100"/>
          <p14:tracePt t="159287" x="5911850" y="1562100"/>
          <p14:tracePt t="159312" x="5902325" y="1562100"/>
          <p14:tracePt t="159338" x="5894388" y="1562100"/>
          <p14:tracePt t="159360" x="5884863" y="1562100"/>
          <p14:tracePt t="159484" x="5884863" y="1571625"/>
          <p14:tracePt t="159507" x="5884863" y="1581150"/>
          <p14:tracePt t="159520" x="5884863" y="1589088"/>
          <p14:tracePt t="159532" x="5884863" y="1598613"/>
          <p14:tracePt t="159557" x="5884863" y="1608138"/>
          <p14:tracePt t="159581" x="5884863" y="1616075"/>
          <p14:tracePt t="159606" x="5884863" y="1625600"/>
          <p14:tracePt t="159617" x="5894388" y="1625600"/>
          <p14:tracePt t="159641" x="5902325" y="1625600"/>
          <p14:tracePt t="159655" x="5919788" y="1625600"/>
          <p14:tracePt t="159665" x="5929313" y="1625600"/>
          <p14:tracePt t="159678" x="5938838" y="1625600"/>
          <p14:tracePt t="159689" x="5956300" y="1625600"/>
          <p14:tracePt t="159703" x="5965825" y="1625600"/>
          <p14:tracePt t="159715" x="5973763" y="1625600"/>
          <p14:tracePt t="159730" x="5983288" y="1625600"/>
          <p14:tracePt t="159746" x="5991225" y="1625600"/>
          <p14:tracePt t="159763" x="6000750" y="1608138"/>
          <p14:tracePt t="159780" x="6010275" y="1598613"/>
          <p14:tracePt t="159801" x="6018213" y="1589088"/>
          <p14:tracePt t="159813" x="6027738" y="1581150"/>
          <p14:tracePt t="159830" x="6027738" y="1571625"/>
          <p14:tracePt t="159846" x="6027738" y="1554163"/>
          <p14:tracePt t="159863" x="6037263" y="1544638"/>
          <p14:tracePt t="159885" x="6037263" y="1536700"/>
          <p14:tracePt t="159898" x="6037263" y="1527175"/>
          <p14:tracePt t="159947" x="6037263" y="1517650"/>
          <p14:tracePt t="159972" x="6037263" y="1509713"/>
          <p14:tracePt t="159996" x="6037263" y="1500188"/>
          <p14:tracePt t="160009" x="6037263" y="1490663"/>
          <p14:tracePt t="160021" x="6027738" y="1490663"/>
          <p14:tracePt t="160032" x="6018213" y="1490663"/>
          <p14:tracePt t="160046" x="6010275" y="1482725"/>
          <p14:tracePt t="160063" x="6000750" y="1482725"/>
          <p14:tracePt t="160082" x="5991225" y="1482725"/>
          <p14:tracePt t="160106" x="5983288" y="1482725"/>
          <p14:tracePt t="160155" x="5983288" y="1490663"/>
          <p14:tracePt t="160168" x="5983288" y="1500188"/>
          <p14:tracePt t="160179" x="5983288" y="1509713"/>
          <p14:tracePt t="160192" x="5983288" y="1536700"/>
          <p14:tracePt t="160205" x="5983288" y="1554163"/>
          <p14:tracePt t="160218" x="5983288" y="1562100"/>
          <p14:tracePt t="160230" x="5983288" y="1581150"/>
          <p14:tracePt t="160246" x="5983288" y="1598613"/>
          <p14:tracePt t="160263" x="5983288" y="1625600"/>
          <p14:tracePt t="160280" x="6000750" y="1660525"/>
          <p14:tracePt t="160296" x="6000750" y="1687513"/>
          <p14:tracePt t="160313" x="6018213" y="1697038"/>
          <p14:tracePt t="160330" x="6054725" y="1751013"/>
          <p14:tracePt t="160346" x="6072188" y="1758950"/>
          <p14:tracePt t="160363" x="6116638" y="1795463"/>
          <p14:tracePt t="160380" x="6134100" y="1812925"/>
          <p14:tracePt t="160396" x="6153150" y="1822450"/>
          <p14:tracePt t="160413" x="6188075" y="1847850"/>
          <p14:tracePt t="160430" x="6205538" y="1857375"/>
          <p14:tracePt t="160447" x="6215063" y="1866900"/>
          <p14:tracePt t="160463" x="6232525" y="1866900"/>
          <p14:tracePt t="160608" x="6232525" y="1857375"/>
          <p14:tracePt t="160620" x="6232525" y="1839913"/>
          <p14:tracePt t="160632" x="6232525" y="1830388"/>
          <p14:tracePt t="160645" x="6224588" y="1803400"/>
          <p14:tracePt t="160656" x="6215063" y="1785938"/>
          <p14:tracePt t="160669" x="6205538" y="1776413"/>
          <p14:tracePt t="160680" x="6197600" y="1751013"/>
          <p14:tracePt t="160697" x="6188075" y="1731963"/>
          <p14:tracePt t="160713" x="6188075" y="1724025"/>
          <p14:tracePt t="160730" x="6161088" y="1697038"/>
          <p14:tracePt t="160747" x="6161088" y="1687513"/>
          <p14:tracePt t="160763" x="6161088" y="1670050"/>
          <p14:tracePt t="160780" x="6143625" y="1643063"/>
          <p14:tracePt t="160797" x="6143625" y="1633538"/>
          <p14:tracePt t="160813" x="6143625" y="1625600"/>
          <p14:tracePt t="160830" x="6134100" y="1608138"/>
          <p14:tracePt t="160847" x="6134100" y="1598613"/>
          <p14:tracePt t="160865" x="6126163" y="1589088"/>
          <p14:tracePt t="160880" x="6116638" y="1589088"/>
          <p14:tracePt t="160897" x="6116638" y="1571625"/>
          <p14:tracePt t="161072" x="6116638" y="1581150"/>
          <p14:tracePt t="161097" x="6116638" y="1589088"/>
          <p14:tracePt t="161122" x="6116638" y="1608138"/>
          <p14:tracePt t="161133" x="6116638" y="1616075"/>
          <p14:tracePt t="161146" x="6116638" y="1633538"/>
          <p14:tracePt t="161157" x="6116638" y="1652588"/>
          <p14:tracePt t="161170" x="6126163" y="1679575"/>
          <p14:tracePt t="161183" x="6134100" y="1704975"/>
          <p14:tracePt t="161197" x="6134100" y="1724025"/>
          <p14:tracePt t="161213" x="6143625" y="1751013"/>
          <p14:tracePt t="161230" x="6161088" y="1768475"/>
          <p14:tracePt t="161247" x="6180138" y="1847850"/>
          <p14:tracePt t="161263" x="6205538" y="1901825"/>
          <p14:tracePt t="161280" x="6251575" y="1990725"/>
          <p14:tracePt t="161297" x="6269038" y="2027238"/>
          <p14:tracePt t="161313" x="6286500" y="2062163"/>
          <p14:tracePt t="161330" x="6286500" y="2089150"/>
          <p14:tracePt t="161347" x="6296025" y="2098675"/>
          <p14:tracePt t="161488" x="6296025" y="2081213"/>
          <p14:tracePt t="161500" x="6296025" y="2071688"/>
          <p14:tracePt t="161513" x="6296025" y="2044700"/>
          <p14:tracePt t="161525" x="6296025" y="2017713"/>
          <p14:tracePt t="161537" x="6296025" y="1973263"/>
          <p14:tracePt t="161549" x="6296025" y="1928813"/>
          <p14:tracePt t="161564" x="6296025" y="1884363"/>
          <p14:tracePt t="161580" x="6286500" y="1839913"/>
          <p14:tracePt t="161597" x="6276975" y="1803400"/>
          <p14:tracePt t="161614" x="6259513" y="1724025"/>
          <p14:tracePt t="161630" x="6251575" y="1697038"/>
          <p14:tracePt t="161647" x="6232525" y="1652588"/>
          <p14:tracePt t="161664" x="6232525" y="1643063"/>
          <p14:tracePt t="161680" x="6224588" y="1633538"/>
          <p14:tracePt t="161697" x="6224588" y="1625600"/>
          <p14:tracePt t="161745" x="6215063" y="1625600"/>
          <p14:tracePt t="161770" x="6205538" y="1625600"/>
          <p14:tracePt t="161917" x="6205538" y="1643063"/>
          <p14:tracePt t="161928" x="6205538" y="1652588"/>
          <p14:tracePt t="161941" x="6205538" y="1670050"/>
          <p14:tracePt t="161954" x="6205538" y="1687513"/>
          <p14:tracePt t="161965" x="6205538" y="1704975"/>
          <p14:tracePt t="161981" x="6205538" y="1714500"/>
          <p14:tracePt t="161997" x="6205538" y="1724025"/>
          <p14:tracePt t="162014" x="6205538" y="1731963"/>
          <p14:tracePt t="162308" x="6205538" y="1724025"/>
          <p14:tracePt t="162418" x="6197600" y="1724025"/>
          <p14:tracePt t="162430" x="6188075" y="1724025"/>
          <p14:tracePt t="162442" x="6188075" y="1714500"/>
          <p14:tracePt t="162456" x="6188075" y="1704975"/>
          <p14:tracePt t="162467" x="6180138" y="1704975"/>
          <p14:tracePt t="162480" x="6170613" y="1704975"/>
          <p14:tracePt t="162497" x="6161088" y="1697038"/>
          <p14:tracePt t="162514" x="6153150" y="1697038"/>
          <p14:tracePt t="162530" x="6134100" y="1679575"/>
          <p14:tracePt t="162547" x="6126163" y="1679575"/>
          <p14:tracePt t="162564" x="6099175" y="1660525"/>
          <p14:tracePt t="162581" x="6089650" y="1660525"/>
          <p14:tracePt t="162597" x="6081713" y="1660525"/>
          <p14:tracePt t="162614" x="6062663" y="1643063"/>
          <p14:tracePt t="162631" x="6045200" y="1643063"/>
          <p14:tracePt t="162647" x="6037263" y="1643063"/>
          <p14:tracePt t="162664" x="6018213" y="1633538"/>
          <p14:tracePt t="162681" x="6010275" y="1625600"/>
          <p14:tracePt t="162697" x="6000750" y="1625600"/>
          <p14:tracePt t="162714" x="5991225" y="1625600"/>
          <p14:tracePt t="162749" x="5983288" y="1625600"/>
          <p14:tracePt t="162773" x="5973763" y="1625600"/>
          <p14:tracePt t="162785" x="5965825" y="1625600"/>
          <p14:tracePt t="162821" x="5956300" y="1625600"/>
          <p14:tracePt t="162835" x="5946775" y="1625600"/>
          <p14:tracePt t="162847" x="5938838" y="1616075"/>
          <p14:tracePt t="162861" x="5919788" y="1616075"/>
          <p14:tracePt t="162870" x="5911850" y="1608138"/>
          <p14:tracePt t="162884" x="5902325" y="1608138"/>
          <p14:tracePt t="162909" x="5894388" y="1598613"/>
          <p14:tracePt t="162932" x="5894388" y="1589088"/>
          <p14:tracePt t="162943" x="5884863" y="1581150"/>
          <p14:tracePt t="162981" x="5884863" y="1571625"/>
          <p14:tracePt t="163031" x="5884863" y="1562100"/>
          <p14:tracePt t="163067" x="5884863" y="1554163"/>
          <p14:tracePt t="163092" x="5884863" y="1544638"/>
          <p14:tracePt t="163115" x="5884863" y="1536700"/>
          <p14:tracePt t="163151" x="5875338" y="1536700"/>
          <p14:tracePt t="163164" x="5875338" y="1527175"/>
          <p14:tracePt t="163178" x="5867400" y="1517650"/>
          <p14:tracePt t="163201" x="5857875" y="1517650"/>
          <p14:tracePt t="163213" x="5848350" y="1509713"/>
          <p14:tracePt t="163226" x="5840413" y="1509713"/>
          <p14:tracePt t="163249" x="5830888" y="1509713"/>
          <p14:tracePt t="163263" x="5822950" y="1509713"/>
          <p14:tracePt t="163275" x="5813425" y="1509713"/>
          <p14:tracePt t="163311" x="5803900" y="1509713"/>
          <p14:tracePt t="163374" x="5795963" y="1517650"/>
          <p14:tracePt t="163385" x="5795963" y="1527175"/>
          <p14:tracePt t="163397" x="5786438" y="1544638"/>
          <p14:tracePt t="163409" x="5786438" y="1554163"/>
          <p14:tracePt t="163421" x="5786438" y="1562100"/>
          <p14:tracePt t="163434" x="5786438" y="1571625"/>
          <p14:tracePt t="163457" x="5786438" y="1581150"/>
          <p14:tracePt t="163482" x="5786438" y="1589088"/>
          <p14:tracePt t="163519" x="5786438" y="1598613"/>
          <p14:tracePt t="163568" x="5786438" y="1608138"/>
          <p14:tracePt t="163617" x="5786438" y="1616075"/>
          <p14:tracePt t="163630" x="5795963" y="1616075"/>
          <p14:tracePt t="163654" x="5795963" y="1625600"/>
          <p14:tracePt t="163677" x="5803900" y="1625600"/>
          <p14:tracePt t="163703" x="5813425" y="1625600"/>
          <p14:tracePt t="163739" x="5822950" y="1625600"/>
          <p14:tracePt t="163799" x="5822950" y="1616075"/>
          <p14:tracePt t="163825" x="5822950" y="1608138"/>
          <p14:tracePt t="163849" x="5822950" y="1598613"/>
          <p14:tracePt t="163874" x="5822950" y="1589088"/>
          <p14:tracePt t="163885" x="5822950" y="1581150"/>
          <p14:tracePt t="163910" x="5822950" y="1571625"/>
          <p14:tracePt t="163934" x="5822950" y="1562100"/>
          <p14:tracePt t="163948" x="5822950" y="1554163"/>
          <p14:tracePt t="163960" x="5813425" y="1554163"/>
          <p14:tracePt t="163984" x="5813425" y="1544638"/>
          <p14:tracePt t="164021" x="5813425" y="1536700"/>
          <p14:tracePt t="164057" x="5813425" y="1527175"/>
          <p14:tracePt t="164069" x="5813425" y="1517650"/>
          <p14:tracePt t="164107" x="5813425" y="1509713"/>
          <p14:tracePt t="164131" x="5813425" y="1500188"/>
          <p14:tracePt t="164155" x="5813425" y="1490663"/>
          <p14:tracePt t="164204" x="5813425" y="1482725"/>
          <p14:tracePt t="164229" x="5822950" y="1482725"/>
          <p14:tracePt t="164242" x="5822950" y="1473200"/>
          <p14:tracePt t="164254" x="5830888" y="1473200"/>
          <p14:tracePt t="164266" x="5830888" y="1465263"/>
          <p14:tracePt t="164281" x="5830888" y="1455738"/>
          <p14:tracePt t="164298" x="5840413" y="1455738"/>
          <p14:tracePt t="164315" x="5840413" y="1446213"/>
          <p14:tracePt t="164338" x="5848350" y="1438275"/>
          <p14:tracePt t="164351" x="5857875" y="1428750"/>
          <p14:tracePt t="164388" x="5867400" y="1419225"/>
          <p14:tracePt t="164424" x="5867400" y="1411288"/>
          <p14:tracePt t="164437" x="5875338" y="1411288"/>
          <p14:tracePt t="164473" x="5884863" y="1411288"/>
          <p14:tracePt t="164498" x="5894388" y="1401763"/>
          <p14:tracePt t="164510" x="5894388" y="1393825"/>
          <p14:tracePt t="164535" x="5902325" y="1393825"/>
          <p14:tracePt t="164571" x="5919788" y="1393825"/>
          <p14:tracePt t="164595" x="5929313" y="1384300"/>
          <p14:tracePt t="164620" x="5938838" y="1384300"/>
          <p14:tracePt t="164633" x="5946775" y="1384300"/>
          <p14:tracePt t="164658" x="5956300" y="1384300"/>
          <p14:tracePt t="164682" x="5965825" y="1384300"/>
          <p14:tracePt t="164705" x="5973763" y="1384300"/>
          <p14:tracePt t="164729" x="5983288" y="1374775"/>
          <p14:tracePt t="164767" x="5991225" y="1374775"/>
          <p14:tracePt t="164791" x="6000750" y="1374775"/>
          <p14:tracePt t="164816" x="6010275" y="1374775"/>
          <p14:tracePt t="164851" x="6018213" y="1374775"/>
          <p14:tracePt t="164890" x="6027738" y="1374775"/>
          <p14:tracePt t="164914" x="6037263" y="1374775"/>
          <p14:tracePt t="164939" x="6045200" y="1374775"/>
          <p14:tracePt t="165170" x="6045200" y="1384300"/>
          <p14:tracePt t="165208" x="6037263" y="1384300"/>
          <p14:tracePt t="165231" x="6027738" y="1384300"/>
          <p14:tracePt t="165255" x="6010275" y="1384300"/>
          <p14:tracePt t="165270" x="6000750" y="1393825"/>
          <p14:tracePt t="165280" x="5991225" y="1393825"/>
          <p14:tracePt t="165293" x="5973763" y="1401763"/>
          <p14:tracePt t="165305" x="5965825" y="1401763"/>
          <p14:tracePt t="165318" x="5956300" y="1401763"/>
          <p14:tracePt t="165331" x="5938838" y="1401763"/>
          <p14:tracePt t="165348" x="5938838" y="1411288"/>
          <p14:tracePt t="165365" x="5919788" y="1419225"/>
          <p14:tracePt t="165381" x="5911850" y="1419225"/>
          <p14:tracePt t="165398" x="5902325" y="1428750"/>
          <p14:tracePt t="165415" x="5894388" y="1428750"/>
          <p14:tracePt t="165440" x="5884863" y="1438275"/>
          <p14:tracePt t="165464" x="5875338" y="1446213"/>
          <p14:tracePt t="165475" x="5867400" y="1446213"/>
          <p14:tracePt t="165490" x="5867400" y="1455738"/>
          <p14:tracePt t="165501" x="5857875" y="1455738"/>
          <p14:tracePt t="165515" x="5857875" y="1465263"/>
          <p14:tracePt t="165531" x="5857875" y="1473200"/>
          <p14:tracePt t="165550" x="5848350" y="1482725"/>
          <p14:tracePt t="165565" x="5840413" y="1490663"/>
          <p14:tracePt t="165582" x="5840413" y="1500188"/>
          <p14:tracePt t="165612" x="5830888" y="1509713"/>
          <p14:tracePt t="165660" x="5830888" y="1517650"/>
          <p14:tracePt t="165941" x="5830888" y="1509713"/>
          <p14:tracePt t="165978" x="5830888" y="1500188"/>
          <p14:tracePt t="165990" x="5830888" y="1490663"/>
          <p14:tracePt t="166040" x="5830888" y="1482725"/>
          <p14:tracePt t="166101" x="5840413" y="1482725"/>
          <p14:tracePt t="166112" x="5848350" y="1473200"/>
          <p14:tracePt t="166138" x="5848350" y="1465263"/>
          <p14:tracePt t="166150" x="5857875" y="1455738"/>
          <p14:tracePt t="166175" x="5867400" y="1446213"/>
          <p14:tracePt t="166186" x="5875338" y="1446213"/>
          <p14:tracePt t="166197" x="5884863" y="1446213"/>
          <p14:tracePt t="166211" x="5884863" y="1438275"/>
          <p14:tracePt t="166221" x="5894388" y="1428750"/>
          <p14:tracePt t="166246" x="5902325" y="1428750"/>
          <p14:tracePt t="166285" x="5902325" y="1419225"/>
          <p14:tracePt t="166295" x="5911850" y="1419225"/>
          <p14:tracePt t="166357" x="5919788" y="1419225"/>
          <p14:tracePt t="166370" x="5929313" y="1419225"/>
          <p14:tracePt t="166396" x="5938838" y="1419225"/>
          <p14:tracePt t="166406" x="5946775" y="1419225"/>
          <p14:tracePt t="166419" x="5956300" y="1419225"/>
          <p14:tracePt t="166456" x="5965825" y="1419225"/>
          <p14:tracePt t="166479" x="5973763" y="1419225"/>
          <p14:tracePt t="166528" x="5983288" y="1419225"/>
          <p14:tracePt t="166552" x="5991225" y="1419225"/>
          <p14:tracePt t="166614" x="6000750" y="1419225"/>
          <p14:tracePt t="166650" x="6010275" y="1419225"/>
          <p14:tracePt t="166663" x="6010275" y="1411288"/>
          <p14:tracePt t="166675" x="6018213" y="1411288"/>
          <p14:tracePt t="166994" x="6018213" y="1401763"/>
          <p14:tracePt t="167018" x="6027738" y="1401763"/>
          <p14:tracePt t="167042" x="6037263" y="1401763"/>
          <p14:tracePt t="167068" x="6045200" y="1393825"/>
          <p14:tracePt t="167080" x="6054725" y="1393825"/>
          <p14:tracePt t="167091" x="6062663" y="1393825"/>
          <p14:tracePt t="167103" x="6072188" y="1393825"/>
          <p14:tracePt t="167116" x="6081713" y="1393825"/>
          <p14:tracePt t="167132" x="6089650" y="1384300"/>
          <p14:tracePt t="167149" x="6099175" y="1384300"/>
          <p14:tracePt t="167165" x="6116638" y="1384300"/>
          <p14:tracePt t="167581" x="6108700" y="1384300"/>
          <p14:tracePt t="167593" x="6089650" y="1384300"/>
          <p14:tracePt t="167605" x="6081713" y="1384300"/>
          <p14:tracePt t="167617" x="6062663" y="1384300"/>
          <p14:tracePt t="167632" x="6054725" y="1384300"/>
          <p14:tracePt t="167649" x="6027738" y="1384300"/>
          <p14:tracePt t="167665" x="6018213" y="1384300"/>
          <p14:tracePt t="167682" x="6000750" y="1384300"/>
          <p14:tracePt t="167702" x="5991225" y="1384300"/>
          <p14:tracePt t="167727" x="5983288" y="1384300"/>
          <p14:tracePt t="167765" x="5973763" y="1384300"/>
          <p14:tracePt t="167776" x="5965825" y="1384300"/>
          <p14:tracePt t="167788" x="5956300" y="1384300"/>
          <p14:tracePt t="167802" x="5956300" y="1374775"/>
          <p14:tracePt t="167815" x="5946775" y="1374775"/>
          <p14:tracePt t="168070" x="5946775" y="1384300"/>
          <p14:tracePt t="168094" x="5946775" y="1393825"/>
          <p14:tracePt t="168107" x="5946775" y="1401763"/>
          <p14:tracePt t="168119" x="5956300" y="1411288"/>
          <p14:tracePt t="168143" x="5956300" y="1419225"/>
          <p14:tracePt t="168154" x="5965825" y="1419225"/>
          <p14:tracePt t="173917" x="5965825" y="1428750"/>
          <p14:tracePt t="173930" x="5965825" y="1438275"/>
          <p14:tracePt t="173944" x="5973763" y="1438275"/>
          <p14:tracePt t="173965" x="5991225" y="1438275"/>
          <p14:tracePt t="173990" x="6000750" y="1438275"/>
          <p14:tracePt t="174004" x="6000750" y="1446213"/>
          <p14:tracePt t="174014" x="6018213" y="1446213"/>
          <p14:tracePt t="174028" x="6027738" y="1446213"/>
          <p14:tracePt t="174039" x="6037263" y="1455738"/>
          <p14:tracePt t="174052" x="6054725" y="1455738"/>
          <p14:tracePt t="174067" x="6062663" y="1455738"/>
          <p14:tracePt t="174084" x="6072188" y="1465263"/>
          <p14:tracePt t="174101" x="6099175" y="1473200"/>
          <p14:tracePt t="174117" x="6108700" y="1482725"/>
          <p14:tracePt t="174138" x="6116638" y="1482725"/>
          <p14:tracePt t="175044" x="6116638" y="1490663"/>
          <p14:tracePt t="175067" x="6126163" y="1500188"/>
          <p14:tracePt t="175092" x="6126163" y="1509713"/>
          <p14:tracePt t="175103" x="6134100" y="1509713"/>
          <p14:tracePt t="175117" x="6134100" y="1527175"/>
          <p14:tracePt t="175129" x="6143625" y="1536700"/>
          <p14:tracePt t="175140" x="6153150" y="1544638"/>
          <p14:tracePt t="175152" x="6161088" y="1571625"/>
          <p14:tracePt t="175168" x="6180138" y="1598613"/>
          <p14:tracePt t="175184" x="6205538" y="1633538"/>
          <p14:tracePt t="175201" x="6242050" y="1697038"/>
          <p14:tracePt t="175218" x="6269038" y="1724025"/>
          <p14:tracePt t="175235" x="6276975" y="1741488"/>
          <p14:tracePt t="175251" x="6303963" y="1776413"/>
          <p14:tracePt t="175252" x="6323013" y="1795463"/>
          <p14:tracePt t="175268" x="6348413" y="1830388"/>
          <p14:tracePt t="175285" x="6367463" y="1847850"/>
          <p14:tracePt t="175301" x="6419850" y="1893888"/>
          <p14:tracePt t="175318" x="6438900" y="1911350"/>
          <p14:tracePt t="175334" x="6465888" y="1928813"/>
          <p14:tracePt t="175351" x="6483350" y="1946275"/>
          <p14:tracePt t="175398" x="6491288" y="1946275"/>
          <p14:tracePt t="175472" x="6500813" y="1938338"/>
          <p14:tracePt t="175483" x="6518275" y="1911350"/>
          <p14:tracePt t="175495" x="6554788" y="1866900"/>
          <p14:tracePt t="175508" x="6572250" y="1830388"/>
          <p14:tracePt t="175520" x="6608763" y="1812925"/>
          <p14:tracePt t="175535" x="6626225" y="1795463"/>
          <p14:tracePt t="175551" x="6634163" y="1785938"/>
          <p14:tracePt t="175568" x="6643688" y="1776413"/>
          <p14:tracePt t="175585" x="6643688" y="1768475"/>
          <p14:tracePt t="175729" x="6643688" y="1758950"/>
          <p14:tracePt t="175752" x="6643688" y="1751013"/>
          <p14:tracePt t="175765" x="6643688" y="1731963"/>
          <p14:tracePt t="175777" x="6643688" y="1714500"/>
          <p14:tracePt t="175789" x="6634163" y="1704975"/>
          <p14:tracePt t="175801" x="6626225" y="1679575"/>
          <p14:tracePt t="175818" x="6626225" y="1670050"/>
          <p14:tracePt t="175835" x="6626225" y="1660525"/>
          <p14:tracePt t="175851" x="6608763" y="1633538"/>
          <p14:tracePt t="175868" x="6608763" y="1625600"/>
          <p14:tracePt t="175885" x="6608763" y="1616075"/>
          <p14:tracePt t="175901" x="6581775" y="1589088"/>
          <p14:tracePt t="175918" x="6581775" y="1581150"/>
          <p14:tracePt t="175935" x="6562725" y="1562100"/>
          <p14:tracePt t="175951" x="6545263" y="1562100"/>
          <p14:tracePt t="175985" x="6537325" y="1562100"/>
          <p14:tracePt t="176034" x="6527800" y="1562100"/>
          <p14:tracePt t="176070" x="6518275" y="1562100"/>
          <p14:tracePt t="176083" x="6518275" y="1581150"/>
          <p14:tracePt t="176094" x="6518275" y="1589088"/>
          <p14:tracePt t="176108" x="6510338" y="1608138"/>
          <p14:tracePt t="176119" x="6510338" y="1625600"/>
          <p14:tracePt t="176135" x="6500813" y="1652588"/>
          <p14:tracePt t="176151" x="6500813" y="1670050"/>
          <p14:tracePt t="176168" x="6500813" y="1704975"/>
          <p14:tracePt t="176185" x="6500813" y="1731963"/>
          <p14:tracePt t="176201" x="6500813" y="1751013"/>
          <p14:tracePt t="176218" x="6500813" y="1768475"/>
          <p14:tracePt t="176235" x="6500813" y="1776413"/>
          <p14:tracePt t="176251" x="6500813" y="1785938"/>
          <p14:tracePt t="176268" x="6500813" y="1795463"/>
          <p14:tracePt t="176450" x="6500813" y="1785938"/>
          <p14:tracePt t="176756" x="6500813" y="1776413"/>
          <p14:tracePt t="176768" x="6500813" y="1768475"/>
          <p14:tracePt t="176779" x="6500813" y="1758950"/>
          <p14:tracePt t="176792" x="6500813" y="1741488"/>
          <p14:tracePt t="176804" x="6500813" y="1731963"/>
          <p14:tracePt t="176818" x="6500813" y="1714500"/>
          <p14:tracePt t="176835" x="6500813" y="1697038"/>
          <p14:tracePt t="176852" x="6500813" y="1670050"/>
          <p14:tracePt t="176868" x="6500813" y="1616075"/>
          <p14:tracePt t="176885" x="6500813" y="1581150"/>
          <p14:tracePt t="176902" x="6510338" y="1517650"/>
          <p14:tracePt t="176919" x="6510338" y="1490663"/>
          <p14:tracePt t="176935" x="6518275" y="1482725"/>
          <p14:tracePt t="176951" x="6527800" y="1473200"/>
          <p14:tracePt t="176968" x="6537325" y="1465263"/>
          <p14:tracePt t="176985" x="6545263" y="1465263"/>
          <p14:tracePt t="177002" x="6589713" y="1455738"/>
          <p14:tracePt t="177018" x="6599238" y="1455738"/>
          <p14:tracePt t="177035" x="6616700" y="1455738"/>
          <p14:tracePt t="177052" x="6661150" y="1455738"/>
          <p14:tracePt t="177068" x="6670675" y="1455738"/>
          <p14:tracePt t="177085" x="6688138" y="1455738"/>
          <p14:tracePt t="177102" x="6705600" y="1465263"/>
          <p14:tracePt t="177118" x="6715125" y="1473200"/>
          <p14:tracePt t="177135" x="6724650" y="1490663"/>
          <p14:tracePt t="177159" x="6724650" y="1500188"/>
          <p14:tracePt t="177221" x="6724650" y="1509713"/>
          <p14:tracePt t="177233" x="6697663" y="1517650"/>
          <p14:tracePt t="177245" x="6661150" y="1544638"/>
          <p14:tracePt t="177256" x="6599238" y="1571625"/>
          <p14:tracePt t="177269" x="6500813" y="1598613"/>
          <p14:tracePt t="177285" x="6384925" y="1643063"/>
          <p14:tracePt t="177302" x="6251575" y="1697038"/>
          <p14:tracePt t="177318" x="5919788" y="1803400"/>
          <p14:tracePt t="177335" x="5751513" y="1857375"/>
          <p14:tracePt t="177352" x="5589588" y="1919288"/>
          <p14:tracePt t="177369" x="5259388" y="2009775"/>
          <p14:tracePt t="177385" x="5133975" y="2054225"/>
          <p14:tracePt t="177402" x="4983163" y="2108200"/>
          <p14:tracePt t="177418" x="4830763" y="2152650"/>
          <p14:tracePt t="177435" x="4776788" y="2170113"/>
          <p14:tracePt t="177452" x="4751388" y="2179638"/>
          <p14:tracePt t="177468" x="4732338" y="2179638"/>
          <p14:tracePt t="177485" x="4724400" y="2179638"/>
          <p14:tracePt t="177502" x="4714875" y="2187575"/>
          <p14:tracePt t="177519" x="4705350" y="2187575"/>
          <p14:tracePt t="177535" x="4705350" y="2197100"/>
          <p14:tracePt t="177552" x="4697413" y="2205038"/>
          <p14:tracePt t="177569" x="4687888" y="2205038"/>
          <p14:tracePt t="177587" x="4679950" y="2214563"/>
          <p14:tracePt t="177602" x="4670425" y="2214563"/>
          <p14:tracePt t="177722" x="4670425" y="2205038"/>
          <p14:tracePt t="177735" x="4679950" y="2197100"/>
          <p14:tracePt t="177746" x="4697413" y="2197100"/>
          <p14:tracePt t="177758" x="4724400" y="2179638"/>
          <p14:tracePt t="177770" x="4759325" y="2160588"/>
          <p14:tracePt t="177786" x="4803775" y="2143125"/>
          <p14:tracePt t="177802" x="4875213" y="2125663"/>
          <p14:tracePt t="177819" x="4946650" y="2108200"/>
          <p14:tracePt t="177835" x="5180013" y="2054225"/>
          <p14:tracePt t="177852" x="5340350" y="2036763"/>
          <p14:tracePt t="177869" x="5634038" y="2009775"/>
          <p14:tracePt t="177885" x="5751513" y="2009775"/>
          <p14:tracePt t="177902" x="5867400" y="2009775"/>
          <p14:tracePt t="177919" x="6018213" y="2009775"/>
          <p14:tracePt t="177935" x="6072188" y="2009775"/>
          <p14:tracePt t="177952" x="6089650" y="2009775"/>
          <p14:tracePt t="177969" x="6108700" y="2017713"/>
          <p14:tracePt t="177985" x="6116638" y="2017713"/>
          <p14:tracePt t="178051" x="6126163" y="2027238"/>
          <p14:tracePt t="178064" x="6134100" y="2036763"/>
          <p14:tracePt t="178089" x="6143625" y="2036763"/>
          <p14:tracePt t="178163" x="6153150" y="2036763"/>
          <p14:tracePt t="178249" x="6153150" y="2027238"/>
          <p14:tracePt t="178272" x="6153150" y="2017713"/>
          <p14:tracePt t="178284" x="6161088" y="2009775"/>
          <p14:tracePt t="178296" x="6161088" y="2000250"/>
          <p14:tracePt t="178309" x="6170613" y="1982788"/>
          <p14:tracePt t="178322" x="6188075" y="1965325"/>
          <p14:tracePt t="178335" x="6205538" y="1938338"/>
          <p14:tracePt t="178352" x="6242050" y="1893888"/>
          <p14:tracePt t="178369" x="6276975" y="1847850"/>
          <p14:tracePt t="178385" x="6348413" y="1758950"/>
          <p14:tracePt t="178402" x="6394450" y="1724025"/>
          <p14:tracePt t="178419" x="6456363" y="1679575"/>
          <p14:tracePt t="178435" x="6473825" y="1660525"/>
          <p14:tracePt t="178452" x="6500813" y="1652588"/>
          <p14:tracePt t="178469" x="6545263" y="1616075"/>
          <p14:tracePt t="178485" x="6581775" y="1598613"/>
          <p14:tracePt t="178502" x="6599238" y="1581150"/>
          <p14:tracePt t="178519" x="6626225" y="1571625"/>
          <p14:tracePt t="179728" x="6616700" y="1571625"/>
          <p14:tracePt t="179752" x="6608763" y="1571625"/>
          <p14:tracePt t="179764" x="6589713" y="1562100"/>
          <p14:tracePt t="179776" x="6581775" y="1562100"/>
          <p14:tracePt t="179788" x="6572250" y="1544638"/>
          <p14:tracePt t="179814" x="6572250" y="1536700"/>
          <p14:tracePt t="179827" x="6572250" y="1527175"/>
          <p14:tracePt t="179911" x="6608763" y="1536700"/>
          <p14:tracePt t="179922" x="6626225" y="1544638"/>
          <p14:tracePt t="179936" x="6643688" y="1562100"/>
          <p14:tracePt t="179947" x="6670675" y="1581150"/>
          <p14:tracePt t="179960" x="6670675" y="1608138"/>
          <p14:tracePt t="179973" x="6680200" y="1633538"/>
          <p14:tracePt t="179987" x="6680200" y="1670050"/>
          <p14:tracePt t="180003" x="6680200" y="1724025"/>
          <p14:tracePt t="180019" x="6680200" y="1758950"/>
          <p14:tracePt t="180036" x="6661150" y="1857375"/>
          <p14:tracePt t="180052" x="6653213" y="1893888"/>
          <p14:tracePt t="180069" x="6626225" y="1946275"/>
          <p14:tracePt t="180086" x="6589713" y="2054225"/>
          <p14:tracePt t="180103" x="6572250" y="2098675"/>
          <p14:tracePt t="180119" x="6554788" y="2125663"/>
          <p14:tracePt t="180136" x="6537325" y="2187575"/>
          <p14:tracePt t="180153" x="6527800" y="2205038"/>
          <p14:tracePt t="180170" x="6527800" y="2224088"/>
          <p14:tracePt t="180340" x="6527800" y="2214563"/>
          <p14:tracePt t="180352" x="6537325" y="2205038"/>
          <p14:tracePt t="180365" x="6545263" y="2179638"/>
          <p14:tracePt t="180376" x="6545263" y="2160588"/>
          <p14:tracePt t="180407" x="6572250" y="2108200"/>
          <p14:tracePt t="180426" x="6581775" y="2044700"/>
          <p14:tracePt t="180437" x="6589713" y="2017713"/>
          <p14:tracePt t="180450" x="6589713" y="2000250"/>
          <p14:tracePt t="180461" x="6589713" y="1982788"/>
          <p14:tracePt t="180474" x="6589713" y="1955800"/>
          <p14:tracePt t="180489" x="6589713" y="1928813"/>
          <p14:tracePt t="180503" x="6589713" y="1911350"/>
          <p14:tracePt t="180519" x="6589713" y="1901825"/>
          <p14:tracePt t="180536" x="6589713" y="1874838"/>
          <p14:tracePt t="180560" x="6589713" y="1866900"/>
          <p14:tracePt t="180585" x="6589713" y="1857375"/>
          <p14:tracePt t="180597" x="6589713" y="1847850"/>
          <p14:tracePt t="180609" x="6589713" y="1839913"/>
          <p14:tracePt t="180633" x="6589713" y="1822450"/>
          <p14:tracePt t="180646" x="6581775" y="1812925"/>
          <p14:tracePt t="180658" x="6581775" y="1803400"/>
          <p14:tracePt t="180671" x="6581775" y="1776413"/>
          <p14:tracePt t="180686" x="6581775" y="1768475"/>
          <p14:tracePt t="180703" x="6572250" y="1751013"/>
          <p14:tracePt t="180719" x="6562725" y="1714500"/>
          <p14:tracePt t="180736" x="6554788" y="1704975"/>
          <p14:tracePt t="180753" x="6554788" y="1687513"/>
          <p14:tracePt t="180770" x="6554788" y="1670050"/>
          <p14:tracePt t="180786" x="6554788" y="1660525"/>
          <p14:tracePt t="180952" x="6537325" y="1660525"/>
          <p14:tracePt t="180975" x="6527800" y="1660525"/>
          <p14:tracePt t="180990" x="6518275" y="1660525"/>
          <p14:tracePt t="181001" x="6510338" y="1679575"/>
          <p14:tracePt t="181012" x="6483350" y="1687513"/>
          <p14:tracePt t="181026" x="6465888" y="1704975"/>
          <p14:tracePt t="181038" x="6446838" y="1714500"/>
          <p14:tracePt t="181053" x="6438900" y="1731963"/>
          <p14:tracePt t="181070" x="6429375" y="1741488"/>
          <p14:tracePt t="181086" x="6411913" y="1776413"/>
          <p14:tracePt t="181103" x="6402388" y="1795463"/>
          <p14:tracePt t="181120" x="6402388" y="1812925"/>
          <p14:tracePt t="181136" x="6402388" y="1839913"/>
          <p14:tracePt t="181153" x="6402388" y="1847850"/>
          <p14:tracePt t="181170" x="6402388" y="1857375"/>
          <p14:tracePt t="181186" x="6402388" y="1866900"/>
          <p14:tracePt t="181203" x="6411913" y="1874838"/>
          <p14:tracePt t="181220" x="6419850" y="1884363"/>
          <p14:tracePt t="181237" x="6456363" y="1884363"/>
          <p14:tracePt t="181253" x="6483350" y="1884363"/>
          <p14:tracePt t="181270" x="6537325" y="1857375"/>
          <p14:tracePt t="181286" x="6554788" y="1857375"/>
          <p14:tracePt t="181303" x="6562725" y="1839913"/>
          <p14:tracePt t="181320" x="6581775" y="1830388"/>
          <p14:tracePt t="181336" x="6589713" y="1822450"/>
          <p14:tracePt t="181353" x="6599238" y="1803400"/>
          <p14:tracePt t="181370" x="6626225" y="1776413"/>
          <p14:tracePt t="181386" x="6643688" y="1758950"/>
          <p14:tracePt t="181403" x="6643688" y="1741488"/>
          <p14:tracePt t="181420" x="6661150" y="1724025"/>
          <p14:tracePt t="181437" x="6661150" y="1714500"/>
          <p14:tracePt t="181453" x="6670675" y="1704975"/>
          <p14:tracePt t="181470" x="6670675" y="1697038"/>
          <p14:tracePt t="181486" x="6680200" y="1697038"/>
          <p14:tracePt t="181503" x="6680200" y="1687513"/>
          <p14:tracePt t="181857" x="6670675" y="1724025"/>
          <p14:tracePt t="181870" x="6653213" y="1776413"/>
          <p14:tracePt t="181882" x="6634163" y="1839913"/>
          <p14:tracePt t="181892" x="6616700" y="1928813"/>
          <p14:tracePt t="181905" x="6599238" y="2000250"/>
          <p14:tracePt t="181920" x="6589713" y="2081213"/>
          <p14:tracePt t="181936" x="6581775" y="2143125"/>
          <p14:tracePt t="181953" x="6581775" y="2187575"/>
          <p14:tracePt t="181970" x="6572250" y="2268538"/>
          <p14:tracePt t="181987" x="6572250" y="2286000"/>
          <p14:tracePt t="182003" x="6572250" y="2303463"/>
          <p14:tracePt t="182020" x="6572250" y="2322513"/>
          <p14:tracePt t="182037" x="6572250" y="2330450"/>
          <p14:tracePt t="182187" x="6581775" y="2330450"/>
          <p14:tracePt t="182225" x="6581775" y="2322513"/>
          <p14:tracePt t="182236" x="6581775" y="2303463"/>
          <p14:tracePt t="182248" x="6581775" y="2276475"/>
          <p14:tracePt t="182260" x="6581775" y="2251075"/>
          <p14:tracePt t="182273" x="6581775" y="2205038"/>
          <p14:tracePt t="182287" x="6581775" y="2143125"/>
          <p14:tracePt t="182303" x="6589713" y="2054225"/>
          <p14:tracePt t="182320" x="6599238" y="1973263"/>
          <p14:tracePt t="182337" x="6626225" y="1830388"/>
          <p14:tracePt t="182354" x="6634163" y="1795463"/>
          <p14:tracePt t="182371" x="6634163" y="1758950"/>
          <p14:tracePt t="182387" x="6643688" y="1758950"/>
          <p14:tracePt t="182403" x="6653213" y="1751013"/>
          <p14:tracePt t="182443" x="6653213" y="1741488"/>
          <p14:tracePt t="182456" x="6661150" y="1741488"/>
          <p14:tracePt t="182469" x="6661150" y="1731963"/>
          <p14:tracePt t="182493" x="6670675" y="1724025"/>
          <p14:tracePt t="182508" x="6680200" y="1714500"/>
          <p14:tracePt t="182519" x="6680200" y="1697038"/>
          <p14:tracePt t="182542" x="6680200" y="1687513"/>
          <p14:tracePt t="182555" x="6680200" y="1670050"/>
          <p14:tracePt t="182566" x="6688138" y="1652588"/>
          <p14:tracePt t="182578" x="6688138" y="1643063"/>
          <p14:tracePt t="182590" x="6688138" y="1633538"/>
          <p14:tracePt t="182616" x="6688138" y="1625600"/>
          <p14:tracePt t="182921" x="6697663" y="1608138"/>
          <p14:tracePt t="182933" x="6697663" y="1581150"/>
          <p14:tracePt t="182946" x="6715125" y="1536700"/>
          <p14:tracePt t="182958" x="6724650" y="1509713"/>
          <p14:tracePt t="182970" x="6724650" y="1473200"/>
          <p14:tracePt t="182987" x="6732588" y="1428750"/>
          <p14:tracePt t="183003" x="6732588" y="1393825"/>
          <p14:tracePt t="183020" x="6732588" y="1322388"/>
          <p14:tracePt t="183037" x="6732588" y="1295400"/>
          <p14:tracePt t="183053" x="6732588" y="1268413"/>
          <p14:tracePt t="183070" x="6705600" y="1231900"/>
          <p14:tracePt t="183087" x="6697663" y="1223963"/>
          <p14:tracePt t="183103" x="6680200" y="1214438"/>
          <p14:tracePt t="183120" x="6653213" y="1214438"/>
          <p14:tracePt t="183137" x="6634163" y="1214438"/>
          <p14:tracePt t="183154" x="6581775" y="1214438"/>
          <p14:tracePt t="183170" x="6554788" y="1214438"/>
          <p14:tracePt t="183187" x="6537325" y="1214438"/>
          <p14:tracePt t="183204" x="6491288" y="1214438"/>
          <p14:tracePt t="183220" x="6473825" y="1223963"/>
          <p14:tracePt t="183237" x="6465888" y="1231900"/>
          <p14:tracePt t="183254" x="6429375" y="1258888"/>
          <p14:tracePt t="183270" x="6419850" y="1268413"/>
          <p14:tracePt t="183287" x="6402388" y="1285875"/>
          <p14:tracePt t="183304" x="6375400" y="1330325"/>
          <p14:tracePt t="183320" x="6367463" y="1347788"/>
          <p14:tracePt t="183337" x="6357938" y="1374775"/>
          <p14:tracePt t="183354" x="6340475" y="1446213"/>
          <p14:tracePt t="183370" x="6330950" y="1482725"/>
          <p14:tracePt t="183387" x="6323013" y="1598613"/>
          <p14:tracePt t="183404" x="6323013" y="1660525"/>
          <p14:tracePt t="183420" x="6323013" y="1697038"/>
          <p14:tracePt t="183437" x="6330950" y="1785938"/>
          <p14:tracePt t="183454" x="6340475" y="1839913"/>
          <p14:tracePt t="183470" x="6357938" y="1884363"/>
          <p14:tracePt t="183487" x="6411913" y="1973263"/>
          <p14:tracePt t="183504" x="6438900" y="2009775"/>
          <p14:tracePt t="183520" x="6456363" y="2044700"/>
          <p14:tracePt t="183537" x="6491288" y="2081213"/>
          <p14:tracePt t="183554" x="6510338" y="2098675"/>
          <p14:tracePt t="183570" x="6527800" y="2116138"/>
          <p14:tracePt t="183587" x="6554788" y="2125663"/>
          <p14:tracePt t="183604" x="6572250" y="2133600"/>
          <p14:tracePt t="183620" x="6608763" y="2152650"/>
          <p14:tracePt t="183637" x="6634163" y="2160588"/>
          <p14:tracePt t="183654" x="6653213" y="2160588"/>
          <p14:tracePt t="183670" x="6697663" y="2170113"/>
          <p14:tracePt t="183687" x="6705600" y="2170113"/>
          <p14:tracePt t="183704" x="6724650" y="2170113"/>
          <p14:tracePt t="183974" x="6724650" y="2160588"/>
          <p14:tracePt t="183998" x="6724650" y="2143125"/>
          <p14:tracePt t="184010" x="6724650" y="2133600"/>
          <p14:tracePt t="184023" x="6724650" y="2125663"/>
          <p14:tracePt t="184035" x="6724650" y="2108200"/>
          <p14:tracePt t="184047" x="6724650" y="2071688"/>
          <p14:tracePt t="184059" x="6724650" y="2044700"/>
          <p14:tracePt t="184072" x="6724650" y="2017713"/>
          <p14:tracePt t="184087" x="6724650" y="1973263"/>
          <p14:tracePt t="184104" x="6724650" y="1911350"/>
          <p14:tracePt t="184121" x="6715125" y="1768475"/>
          <p14:tracePt t="184137" x="6715125" y="1679575"/>
          <p14:tracePt t="184154" x="6715125" y="1616075"/>
          <p14:tracePt t="184171" x="6715125" y="1536700"/>
          <p14:tracePt t="184187" x="6715125" y="1527175"/>
          <p14:tracePt t="184928" x="6715125" y="1517650"/>
          <p14:tracePt t="184940" x="6715125" y="1509713"/>
          <p14:tracePt t="184953" x="6705600" y="1509713"/>
          <p14:tracePt t="184976" x="6705600" y="1500188"/>
          <p14:tracePt t="184990" x="6697663" y="1500188"/>
          <p14:tracePt t="185002" x="6688138" y="1490663"/>
          <p14:tracePt t="185013" x="6680200" y="1482725"/>
          <p14:tracePt t="185027" x="6670675" y="1482725"/>
          <p14:tracePt t="185039" x="6653213" y="1465263"/>
          <p14:tracePt t="185054" x="6634163" y="1465263"/>
          <p14:tracePt t="185071" x="6616700" y="1465263"/>
          <p14:tracePt t="185088" x="6572250" y="1455738"/>
          <p14:tracePt t="185104" x="6562725" y="1455738"/>
          <p14:tracePt t="185121" x="6545263" y="1455738"/>
          <p14:tracePt t="185137" x="6527800" y="1455738"/>
          <p14:tracePt t="185160" x="6518275" y="1455738"/>
          <p14:tracePt t="185173" x="6510338" y="1455738"/>
          <p14:tracePt t="185197" x="6500813" y="1455738"/>
          <p14:tracePt t="185235" x="6491288" y="1455738"/>
          <p14:tracePt t="185246" x="6483350" y="1455738"/>
          <p14:tracePt t="185295" x="6473825" y="1455738"/>
          <p14:tracePt t="185319" x="6473825" y="1465263"/>
          <p14:tracePt t="185344" x="6465888" y="1473200"/>
          <p14:tracePt t="185356" x="6465888" y="1482725"/>
          <p14:tracePt t="185368" x="6446838" y="1500188"/>
          <p14:tracePt t="185381" x="6438900" y="1517650"/>
          <p14:tracePt t="185393" x="6429375" y="1527175"/>
          <p14:tracePt t="185405" x="6419850" y="1544638"/>
          <p14:tracePt t="185421" x="6411913" y="1571625"/>
          <p14:tracePt t="185437" x="6411913" y="1589088"/>
          <p14:tracePt t="185454" x="6394450" y="1625600"/>
          <p14:tracePt t="185471" x="6384925" y="1652588"/>
          <p14:tracePt t="185488" x="6384925" y="1660525"/>
          <p14:tracePt t="185504" x="6375400" y="1704975"/>
          <p14:tracePt t="185521" x="6375400" y="1724025"/>
          <p14:tracePt t="185538" x="6375400" y="1751013"/>
          <p14:tracePt t="185554" x="6375400" y="1785938"/>
          <p14:tracePt t="185571" x="6375400" y="1803400"/>
          <p14:tracePt t="185588" x="6375400" y="1830388"/>
          <p14:tracePt t="185604" x="6375400" y="1857375"/>
          <p14:tracePt t="185621" x="6375400" y="1866900"/>
          <p14:tracePt t="185638" x="6375400" y="1893888"/>
          <p14:tracePt t="185654" x="6375400" y="1901825"/>
          <p14:tracePt t="185671" x="6384925" y="1901825"/>
          <p14:tracePt t="185688" x="6384925" y="1911350"/>
          <p14:tracePt t="185711" x="6394450" y="1928813"/>
          <p14:tracePt t="185723" x="6402388" y="1938338"/>
          <p14:tracePt t="185738" x="6411913" y="1955800"/>
          <p14:tracePt t="185754" x="6411913" y="1965325"/>
          <p14:tracePt t="185771" x="6419850" y="1973263"/>
          <p14:tracePt t="185788" x="6429375" y="1982788"/>
          <p14:tracePt t="185804" x="6438900" y="1990725"/>
          <p14:tracePt t="185821" x="6456363" y="2000250"/>
          <p14:tracePt t="185838" x="6473825" y="2009775"/>
          <p14:tracePt t="185854" x="6483350" y="2009775"/>
          <p14:tracePt t="185871" x="6510338" y="2017713"/>
          <p14:tracePt t="185888" x="6518275" y="2017713"/>
          <p14:tracePt t="185904" x="6537325" y="2027238"/>
          <p14:tracePt t="185921" x="6545263" y="2027238"/>
          <p14:tracePt t="185938" x="6562725" y="2027238"/>
          <p14:tracePt t="185954" x="6572250" y="2027238"/>
          <p14:tracePt t="185971" x="6581775" y="2027238"/>
          <p14:tracePt t="185988" x="6589713" y="2027238"/>
          <p14:tracePt t="186005" x="6608763" y="2027238"/>
          <p14:tracePt t="186032" x="6616700" y="2027238"/>
          <p14:tracePt t="186043" x="6616700" y="2017713"/>
          <p14:tracePt t="186054" x="6634163" y="2009775"/>
          <p14:tracePt t="186071" x="6634163" y="2000250"/>
          <p14:tracePt t="186088" x="6653213" y="1982788"/>
          <p14:tracePt t="186104" x="6670675" y="1946275"/>
          <p14:tracePt t="186127" x="6680200" y="1938338"/>
          <p14:tracePt t="186138" x="6680200" y="1928813"/>
          <p14:tracePt t="186154" x="6680200" y="1919288"/>
          <p14:tracePt t="186171" x="6688138" y="1901825"/>
          <p14:tracePt t="186188" x="6697663" y="1874838"/>
          <p14:tracePt t="186205" x="6705600" y="1847850"/>
          <p14:tracePt t="186221" x="6705600" y="1839913"/>
          <p14:tracePt t="186238" x="6732588" y="1795463"/>
          <p14:tracePt t="186254" x="6732588" y="1758950"/>
          <p14:tracePt t="186271" x="6742113" y="1731963"/>
          <p14:tracePt t="186288" x="6759575" y="1670050"/>
          <p14:tracePt t="186304" x="6769100" y="1625600"/>
          <p14:tracePt t="186321" x="6777038" y="1589088"/>
          <p14:tracePt t="186338" x="6804025" y="1490663"/>
          <p14:tracePt t="186354" x="6804025" y="1455738"/>
          <p14:tracePt t="186371" x="6813550" y="1419225"/>
          <p14:tracePt t="186388" x="6813550" y="1401763"/>
          <p14:tracePt t="186409" x="6813550" y="1393825"/>
          <p14:tracePt t="186421" x="6813550" y="1384300"/>
          <p14:tracePt t="186445" x="6813550" y="1374775"/>
          <p14:tracePt t="186458" x="6796088" y="1374775"/>
          <p14:tracePt t="186471" x="6786563" y="1357313"/>
          <p14:tracePt t="186488" x="6769100" y="1347788"/>
          <p14:tracePt t="186505" x="6751638" y="1347788"/>
          <p14:tracePt t="186521" x="6724650" y="1347788"/>
          <p14:tracePt t="186538" x="6705600" y="1339850"/>
          <p14:tracePt t="186556" x="6688138" y="1339850"/>
          <p14:tracePt t="186571" x="6661150" y="1339850"/>
          <p14:tracePt t="186588" x="6653213" y="1339850"/>
          <p14:tracePt t="186605" x="6626225" y="1330325"/>
          <p14:tracePt t="186621" x="6608763" y="1330325"/>
          <p14:tracePt t="186641" x="6589713" y="1330325"/>
          <p14:tracePt t="186666" x="6581775" y="1330325"/>
          <p14:tracePt t="186677" x="6572250" y="1330325"/>
          <p14:tracePt t="186690" x="6562725" y="1330325"/>
          <p14:tracePt t="186705" x="6545263" y="1330325"/>
          <p14:tracePt t="186721" x="6537325" y="1330325"/>
          <p14:tracePt t="186739" x="6527800" y="1330325"/>
          <p14:tracePt t="186755" x="6518275" y="1330325"/>
          <p14:tracePt t="186774" x="6510338" y="1330325"/>
          <p14:tracePt t="186788" x="6500813" y="1330325"/>
          <p14:tracePt t="186805" x="6491288" y="1330325"/>
          <p14:tracePt t="186821" x="6491288" y="1339850"/>
          <p14:tracePt t="186839" x="6483350" y="1339850"/>
          <p14:tracePt t="186855" x="6473825" y="1347788"/>
          <p14:tracePt t="186871" x="6465888" y="1347788"/>
          <p14:tracePt t="186888" x="6456363" y="1357313"/>
          <p14:tracePt t="186905" x="6456363" y="1366838"/>
          <p14:tracePt t="186921" x="6446838" y="1374775"/>
          <p14:tracePt t="186938" x="6438900" y="1384300"/>
          <p14:tracePt t="187155" x="6446838" y="1384300"/>
          <p14:tracePt t="187191" x="6456363" y="1384300"/>
          <p14:tracePt t="187204" x="6456363" y="1374775"/>
          <p14:tracePt t="187216" x="6473825" y="1374775"/>
          <p14:tracePt t="187228" x="6473825" y="1366838"/>
          <p14:tracePt t="187239" x="6491288" y="1366838"/>
          <p14:tracePt t="187265" x="6500813" y="1366838"/>
          <p14:tracePt t="187277" x="6510338" y="1366838"/>
          <p14:tracePt t="187288" x="6518275" y="1366838"/>
          <p14:tracePt t="187305" x="6527800" y="1366838"/>
          <p14:tracePt t="187321" x="6537325" y="1366838"/>
          <p14:tracePt t="187338" x="6554788" y="1366838"/>
          <p14:tracePt t="187355" x="6562725" y="1366838"/>
          <p14:tracePt t="187372" x="6572250" y="1366838"/>
          <p14:tracePt t="187388" x="6589713" y="1366838"/>
          <p14:tracePt t="187405" x="6599238" y="1366838"/>
          <p14:tracePt t="187421" x="6608763" y="1366838"/>
          <p14:tracePt t="187438" x="6616700" y="1366838"/>
          <p14:tracePt t="187455" x="6626225" y="1366838"/>
          <p14:tracePt t="187473" x="6643688" y="1366838"/>
          <p14:tracePt t="187497" x="6653213" y="1366838"/>
          <p14:tracePt t="187522" x="6670675" y="1366838"/>
          <p14:tracePt t="187534" x="6670675" y="1374775"/>
          <p14:tracePt t="187549" x="6680200" y="1374775"/>
          <p14:tracePt t="187560" x="6680200" y="1384300"/>
          <p14:tracePt t="187572" x="6697663" y="1384300"/>
          <p14:tracePt t="187588" x="6697663" y="1401763"/>
          <p14:tracePt t="187605" x="6715125" y="1401763"/>
          <p14:tracePt t="187622" x="6724650" y="1419225"/>
          <p14:tracePt t="187639" x="6732588" y="1428750"/>
          <p14:tracePt t="187655" x="6742113" y="1438275"/>
          <p14:tracePt t="187672" x="6759575" y="1446213"/>
          <p14:tracePt t="187688" x="6769100" y="1465263"/>
          <p14:tracePt t="187705" x="6777038" y="1473200"/>
          <p14:tracePt t="187722" x="6786563" y="1482725"/>
          <p14:tracePt t="187738" x="6796088" y="1482725"/>
          <p14:tracePt t="187755" x="6804025" y="1490663"/>
          <p14:tracePt t="187772" x="6804025" y="1500188"/>
          <p14:tracePt t="187791" x="6804025" y="1509713"/>
          <p14:tracePt t="187805" x="6813550" y="1517650"/>
          <p14:tracePt t="187822" x="6813550" y="1527175"/>
          <p14:tracePt t="187838" x="6823075" y="1536700"/>
          <p14:tracePt t="187855" x="6823075" y="1562100"/>
          <p14:tracePt t="187872" x="6823075" y="1571625"/>
          <p14:tracePt t="187888" x="6831013" y="1608138"/>
          <p14:tracePt t="187905" x="6840538" y="1616075"/>
          <p14:tracePt t="187922" x="6840538" y="1625600"/>
          <p14:tracePt t="187938" x="6840538" y="1643063"/>
          <p14:tracePt t="188231" x="6840538" y="1625600"/>
          <p14:tracePt t="188244" x="6831013" y="1616075"/>
          <p14:tracePt t="188255" x="6831013" y="1598613"/>
          <p14:tracePt t="188267" x="6831013" y="1581150"/>
          <p14:tracePt t="188280" x="6823075" y="1562100"/>
          <p14:tracePt t="188293" x="6813550" y="1544638"/>
          <p14:tracePt t="188305" x="6804025" y="1536700"/>
          <p14:tracePt t="188322" x="6804025" y="1527175"/>
          <p14:tracePt t="188338" x="6804025" y="1509713"/>
          <p14:tracePt t="188355" x="6777038" y="1473200"/>
          <p14:tracePt t="188372" x="6769100" y="1446213"/>
          <p14:tracePt t="188388" x="6759575" y="1428750"/>
          <p14:tracePt t="188405" x="6751638" y="1401763"/>
          <p14:tracePt t="188422" x="6732588" y="1401763"/>
          <p14:tracePt t="188440" x="6724650" y="1384300"/>
          <p14:tracePt t="188455" x="6715125" y="1384300"/>
          <p14:tracePt t="188472" x="6705600" y="1374775"/>
          <p14:tracePt t="188489" x="6688138" y="1366838"/>
          <p14:tracePt t="188505" x="6680200" y="1357313"/>
          <p14:tracePt t="188522" x="6670675" y="1357313"/>
          <p14:tracePt t="188539" x="6643688" y="1357313"/>
          <p14:tracePt t="188556" x="6626225" y="1357313"/>
          <p14:tracePt t="188572" x="6608763" y="1357313"/>
          <p14:tracePt t="188589" x="6581775" y="1357313"/>
          <p14:tracePt t="188605" x="6562725" y="1357313"/>
          <p14:tracePt t="188622" x="6527800" y="1357313"/>
          <p14:tracePt t="188639" x="6518275" y="1357313"/>
          <p14:tracePt t="188655" x="6500813" y="1357313"/>
          <p14:tracePt t="188672" x="6483350" y="1357313"/>
          <p14:tracePt t="188689" x="6465888" y="1357313"/>
          <p14:tracePt t="188705" x="6446838" y="1357313"/>
          <p14:tracePt t="188722" x="6419850" y="1366838"/>
          <p14:tracePt t="188739" x="6411913" y="1366838"/>
          <p14:tracePt t="188755" x="6402388" y="1366838"/>
          <p14:tracePt t="188772" x="6394450" y="1374775"/>
          <p14:tracePt t="188789" x="6384925" y="1374775"/>
          <p14:tracePt t="188856" x="6384925" y="1384300"/>
          <p14:tracePt t="188916" x="6384925" y="1393825"/>
          <p14:tracePt t="189100" x="6394450" y="1393825"/>
          <p14:tracePt t="189112" x="6402388" y="1384300"/>
          <p14:tracePt t="189149" x="6411913" y="1384300"/>
          <p14:tracePt t="189173" x="6419850" y="1374775"/>
          <p14:tracePt t="189185" x="6429375" y="1374775"/>
          <p14:tracePt t="189198" x="6446838" y="1374775"/>
          <p14:tracePt t="189210" x="6456363" y="1374775"/>
          <p14:tracePt t="189222" x="6465888" y="1374775"/>
          <p14:tracePt t="189239" x="6473825" y="1374775"/>
          <p14:tracePt t="189255" x="6491288" y="1374775"/>
          <p14:tracePt t="189272" x="6510338" y="1374775"/>
          <p14:tracePt t="189289" x="6527800" y="1374775"/>
          <p14:tracePt t="189305" x="6537325" y="1374775"/>
          <p14:tracePt t="189322" x="6554788" y="1374775"/>
          <p14:tracePt t="189339" x="6562725" y="1374775"/>
          <p14:tracePt t="189355" x="6572250" y="1366838"/>
          <p14:tracePt t="189372" x="6581775" y="1366838"/>
          <p14:tracePt t="189394" x="6589713" y="1366838"/>
          <p14:tracePt t="189406" x="6599238" y="1366838"/>
          <p14:tracePt t="189422" x="6608763" y="1366838"/>
          <p14:tracePt t="189442" x="6626225" y="1366838"/>
          <p14:tracePt t="189466" x="6643688" y="1366838"/>
          <p14:tracePt t="189492" x="6653213" y="1366838"/>
          <p14:tracePt t="189503" x="6661150" y="1366838"/>
          <p14:tracePt t="189515" x="6670675" y="1366838"/>
          <p14:tracePt t="189540" x="6680200" y="1374775"/>
          <p14:tracePt t="191279" x="6680200" y="1384300"/>
          <p14:tracePt t="191289" x="6680200" y="1393825"/>
          <p14:tracePt t="191302" x="6680200" y="1419225"/>
          <p14:tracePt t="191314" x="6688138" y="1438275"/>
          <p14:tracePt t="191327" x="6688138" y="1473200"/>
          <p14:tracePt t="191339" x="6697663" y="1509713"/>
          <p14:tracePt t="191356" x="6705600" y="1562100"/>
          <p14:tracePt t="191373" x="6705600" y="1616075"/>
          <p14:tracePt t="191390" x="6724650" y="1704975"/>
          <p14:tracePt t="191406" x="6724650" y="1741488"/>
          <p14:tracePt t="191423" x="6724650" y="1776413"/>
          <p14:tracePt t="191440" x="6732588" y="1830388"/>
          <p14:tracePt t="191461" x="6732588" y="1839913"/>
          <p14:tracePt t="191681" x="6732588" y="1830388"/>
          <p14:tracePt t="191693" x="6732588" y="1822450"/>
          <p14:tracePt t="191705" x="6732588" y="1812925"/>
          <p14:tracePt t="191718" x="6732588" y="1803400"/>
          <p14:tracePt t="191730" x="6732588" y="1795463"/>
          <p14:tracePt t="191865" x="6732588" y="1803400"/>
          <p14:tracePt t="191876" x="6732588" y="1822450"/>
          <p14:tracePt t="191889" x="6732588" y="1839913"/>
          <p14:tracePt t="191901" x="6732588" y="1866900"/>
          <p14:tracePt t="191914" x="6732588" y="1901825"/>
          <p14:tracePt t="191926" x="6732588" y="1938338"/>
          <p14:tracePt t="191940" x="6732588" y="1965325"/>
          <p14:tracePt t="191956" x="6732588" y="1990725"/>
          <p14:tracePt t="191973" x="6732588" y="2017713"/>
          <p14:tracePt t="191990" x="6732588" y="2044700"/>
          <p14:tracePt t="192006" x="6732588" y="2054225"/>
          <p14:tracePt t="192501" x="6724650" y="2071688"/>
          <p14:tracePt t="192513" x="6724650" y="2098675"/>
          <p14:tracePt t="192525" x="6715125" y="2133600"/>
          <p14:tracePt t="192537" x="6715125" y="2160588"/>
          <p14:tracePt t="192549" x="6715125" y="2197100"/>
          <p14:tracePt t="192562" x="6715125" y="2214563"/>
          <p14:tracePt t="192575" x="6715125" y="2232025"/>
          <p14:tracePt t="192590" x="6715125" y="2241550"/>
          <p14:tracePt t="192606" x="6715125" y="2268538"/>
          <p14:tracePt t="192623" x="6715125" y="2286000"/>
          <p14:tracePt t="192647" x="6715125" y="2295525"/>
          <p14:tracePt t="192880" x="6705600" y="2295525"/>
          <p14:tracePt t="192892" x="6697663" y="2295525"/>
          <p14:tracePt t="192917" x="6688138" y="2295525"/>
          <p14:tracePt t="192989" x="6688138" y="2303463"/>
          <p14:tracePt t="193002" x="6680200" y="2322513"/>
          <p14:tracePt t="193015" x="6670675" y="2339975"/>
          <p14:tracePt t="193026" x="6661150" y="2347913"/>
          <p14:tracePt t="193040" x="6661150" y="2366963"/>
          <p14:tracePt t="193057" x="6661150" y="2374900"/>
          <p14:tracePt t="193073" x="6661150" y="2384425"/>
          <p14:tracePt t="193090" x="6661150" y="2393950"/>
          <p14:tracePt t="193235" x="6653213" y="2384425"/>
          <p14:tracePt t="193247" x="6653213" y="2374900"/>
          <p14:tracePt t="193260" x="6653213" y="2366963"/>
          <p14:tracePt t="193271" x="6653213" y="2347913"/>
          <p14:tracePt t="193284" x="6643688" y="2339975"/>
          <p14:tracePt t="193296" x="6643688" y="2330450"/>
          <p14:tracePt t="193308" x="6643688" y="2322513"/>
          <p14:tracePt t="193345" x="6634163" y="2312988"/>
          <p14:tracePt t="193405" x="6626225" y="2312988"/>
          <p14:tracePt t="193467" x="6626225" y="2322513"/>
          <p14:tracePt t="193480" x="6626225" y="2347913"/>
          <p14:tracePt t="193491" x="6616700" y="2366963"/>
          <p14:tracePt t="193504" x="6616700" y="2384425"/>
          <p14:tracePt t="193516" x="6616700" y="2401888"/>
          <p14:tracePt t="193528" x="6616700" y="2411413"/>
          <p14:tracePt t="193541" x="6616700" y="2419350"/>
          <p14:tracePt t="193567" x="6616700" y="2428875"/>
          <p14:tracePt t="193651" x="6616700" y="2419350"/>
          <p14:tracePt t="193663" x="6616700" y="2401888"/>
          <p14:tracePt t="193676" x="6616700" y="2393950"/>
          <p14:tracePt t="193688" x="6616700" y="2384425"/>
          <p14:tracePt t="193699" x="6616700" y="2366963"/>
          <p14:tracePt t="193724" x="6616700" y="2357438"/>
          <p14:tracePt t="193945" x="6616700" y="2347913"/>
          <p14:tracePt t="193981" x="6616700" y="2330450"/>
          <p14:tracePt t="194005" x="6616700" y="2312988"/>
          <p14:tracePt t="194018" x="6616700" y="2295525"/>
          <p14:tracePt t="194030" x="6616700" y="2268538"/>
          <p14:tracePt t="194041" x="6616700" y="2241550"/>
          <p14:tracePt t="194057" x="6616700" y="2197100"/>
          <p14:tracePt t="194074" x="6616700" y="2133600"/>
          <p14:tracePt t="194090" x="6616700" y="2062163"/>
          <p14:tracePt t="194107" x="6616700" y="1901825"/>
          <p14:tracePt t="194124" x="6616700" y="1822450"/>
          <p14:tracePt t="194140" x="6616700" y="1731963"/>
          <p14:tracePt t="194157" x="6616700" y="1704975"/>
          <p14:tracePt t="194173" x="6616700" y="1679575"/>
          <p14:tracePt t="194190" x="6608763" y="1652588"/>
          <p14:tracePt t="194207" x="6599238" y="1652588"/>
          <p14:tracePt t="194224" x="6599238" y="1643063"/>
          <p14:tracePt t="194240" x="6589713" y="1633538"/>
          <p14:tracePt t="194257" x="6589713" y="1625600"/>
          <p14:tracePt t="194678" x="6581775" y="1616075"/>
          <p14:tracePt t="194690" x="6572250" y="1608138"/>
          <p14:tracePt t="194703" x="6572250" y="1589088"/>
          <p14:tracePt t="194715" x="6572250" y="1581150"/>
          <p14:tracePt t="194727" x="6562725" y="1562100"/>
          <p14:tracePt t="194740" x="6554788" y="1544638"/>
          <p14:tracePt t="194757" x="6554788" y="1517650"/>
          <p14:tracePt t="194774" x="6545263" y="1500188"/>
          <p14:tracePt t="194790" x="6545263" y="1455738"/>
          <p14:tracePt t="194807" x="6537325" y="1428750"/>
          <p14:tracePt t="194825" x="6537325" y="1401763"/>
          <p14:tracePt t="194840" x="6537325" y="1357313"/>
          <p14:tracePt t="194857" x="6537325" y="1347788"/>
          <p14:tracePt t="194874" x="6537325" y="1339850"/>
          <p14:tracePt t="194898" x="6537325" y="1330325"/>
          <p14:tracePt t="194910" x="6545263" y="1330325"/>
          <p14:tracePt t="194934" x="6554788" y="1330325"/>
          <p14:tracePt t="194948" x="6572250" y="1330325"/>
          <p14:tracePt t="194972" x="6581775" y="1330325"/>
          <p14:tracePt t="194984" x="6589713" y="1330325"/>
          <p14:tracePt t="195033" x="6599238" y="1330325"/>
          <p14:tracePt t="195437" x="6608763" y="1330325"/>
          <p14:tracePt t="195499" x="6608763" y="1339850"/>
          <p14:tracePt t="195546" x="6616700" y="1339850"/>
          <p14:tracePt t="195559" x="6626225" y="1347788"/>
          <p14:tracePt t="195584" x="6634163" y="1347788"/>
          <p14:tracePt t="195598" x="6643688" y="1347788"/>
          <p14:tracePt t="195610" x="6653213" y="1357313"/>
          <p14:tracePt t="195632" x="6661150" y="1357313"/>
          <p14:tracePt t="195657" x="6670675" y="1366838"/>
          <p14:tracePt t="196245" x="6680200" y="1366838"/>
          <p14:tracePt t="196268" x="6688138" y="1366838"/>
          <p14:tracePt t="196281" x="6688138" y="1374775"/>
          <p14:tracePt t="196293" x="6705600" y="1384300"/>
          <p14:tracePt t="196318" x="6715125" y="1393825"/>
          <p14:tracePt t="196331" x="6724650" y="1393825"/>
          <p14:tracePt t="196341" x="6732588" y="1401763"/>
          <p14:tracePt t="196367" x="6742113" y="1401763"/>
          <p14:tracePt t="197272" x="6732588" y="1401763"/>
          <p14:tracePt t="197291" x="6724650" y="1393825"/>
          <p14:tracePt t="197308" x="6715125" y="1393825"/>
          <p14:tracePt t="197325" x="6705600" y="1384300"/>
          <p14:tracePt t="197341" x="6697663" y="1374775"/>
          <p14:tracePt t="197358" x="6680200" y="1374775"/>
          <p14:tracePt t="197375" x="6670675" y="1366838"/>
          <p14:tracePt t="197391" x="6661150" y="1366838"/>
          <p14:tracePt t="197408" x="6634163" y="1366838"/>
          <p14:tracePt t="197425" x="6616700" y="1366838"/>
          <p14:tracePt t="197441" x="6599238" y="1357313"/>
          <p14:tracePt t="197458" x="6554788" y="1357313"/>
          <p14:tracePt t="197475" x="6545263" y="1357313"/>
          <p14:tracePt t="197491" x="6527800" y="1357313"/>
          <p14:tracePt t="197508" x="6491288" y="1357313"/>
          <p14:tracePt t="197525" x="6483350" y="1357313"/>
          <p14:tracePt t="197541" x="6456363" y="1357313"/>
          <p14:tracePt t="197558" x="6438900" y="1357313"/>
          <p14:tracePt t="197577" x="6419850" y="1357313"/>
          <p14:tracePt t="197591" x="6419850" y="1366838"/>
          <p14:tracePt t="197608" x="6411913" y="1366838"/>
          <p14:tracePt t="197625" x="6411913" y="1374775"/>
          <p14:tracePt t="197641" x="6384925" y="1393825"/>
          <p14:tracePt t="197658" x="6375400" y="1401763"/>
          <p14:tracePt t="197675" x="6367463" y="1419225"/>
          <p14:tracePt t="197691" x="6348413" y="1446213"/>
          <p14:tracePt t="197708" x="6340475" y="1446213"/>
          <p14:tracePt t="197725" x="6330950" y="1455738"/>
          <p14:tracePt t="197741" x="6330950" y="1465263"/>
          <p14:tracePt t="197761" x="6330950" y="1473200"/>
          <p14:tracePt t="197798" x="6330950" y="1482725"/>
          <p14:tracePt t="197810" x="6330950" y="1500188"/>
          <p14:tracePt t="197835" x="6330950" y="1517650"/>
          <p14:tracePt t="197847" x="6330950" y="1527175"/>
          <p14:tracePt t="197860" x="6330950" y="1536700"/>
          <p14:tracePt t="197871" x="6330950" y="1544638"/>
          <p14:tracePt t="197883" x="6340475" y="1554163"/>
          <p14:tracePt t="197895" x="6340475" y="1562100"/>
          <p14:tracePt t="197909" x="6348413" y="1562100"/>
          <p14:tracePt t="197925" x="6348413" y="1571625"/>
          <p14:tracePt t="197957" x="6357938" y="1571625"/>
          <p14:tracePt t="198031" x="6367463" y="1571625"/>
          <p14:tracePt t="198092" x="6367463" y="1562100"/>
          <p14:tracePt t="198104" x="6367463" y="1554163"/>
          <p14:tracePt t="198117" x="6367463" y="1544638"/>
          <p14:tracePt t="198129" x="6367463" y="1536700"/>
          <p14:tracePt t="198141" x="6367463" y="1517650"/>
          <p14:tracePt t="198158" x="6367463" y="1500188"/>
          <p14:tracePt t="198175" x="6367463" y="1490663"/>
          <p14:tracePt t="198191" x="6367463" y="1482725"/>
          <p14:tracePt t="198208" x="6367463" y="1473200"/>
          <p14:tracePt t="198226" x="6367463" y="1465263"/>
          <p14:tracePt t="198251" x="6367463" y="1446213"/>
          <p14:tracePt t="198263" x="6375400" y="1446213"/>
          <p14:tracePt t="198275" x="6384925" y="1438275"/>
          <p14:tracePt t="198291" x="6394450" y="1428750"/>
          <p14:tracePt t="198308" x="6411913" y="1428750"/>
          <p14:tracePt t="198325" x="6446838" y="1411288"/>
          <p14:tracePt t="198342" x="6473825" y="1401763"/>
          <p14:tracePt t="198358" x="6500813" y="1393825"/>
          <p14:tracePt t="198375" x="6537325" y="1384300"/>
          <p14:tracePt t="198391" x="6545263" y="1384300"/>
          <p14:tracePt t="198408" x="6562725" y="1384300"/>
          <p14:tracePt t="198425" x="6581775" y="1384300"/>
          <p14:tracePt t="198441" x="6608763" y="1384300"/>
          <p14:tracePt t="198458" x="6626225" y="1393825"/>
          <p14:tracePt t="198475" x="6661150" y="1401763"/>
          <p14:tracePt t="198491" x="6688138" y="1411288"/>
          <p14:tracePt t="198508" x="6715125" y="1419225"/>
          <p14:tracePt t="198525" x="6724650" y="1419225"/>
          <p14:tracePt t="198542" x="6732588" y="1428750"/>
          <p14:tracePt t="198558" x="6742113" y="1438275"/>
          <p14:tracePt t="199388" x="6742113" y="1446213"/>
          <p14:tracePt t="199400" x="6742113" y="1455738"/>
          <p14:tracePt t="199413" x="6742113" y="1465263"/>
          <p14:tracePt t="199425" x="6742113" y="1473200"/>
          <p14:tracePt t="200478" x="6732588" y="1473200"/>
          <p14:tracePt t="200502" x="6724650" y="1473200"/>
          <p14:tracePt t="200526" x="6715125" y="1465263"/>
          <p14:tracePt t="200538" x="6715125" y="1455738"/>
          <p14:tracePt t="200551" x="6705600" y="1446213"/>
          <p14:tracePt t="200563" x="6705600" y="1438275"/>
          <p14:tracePt t="200576" x="6705600" y="1419225"/>
          <p14:tracePt t="200592" x="6697663" y="1411288"/>
          <p14:tracePt t="200609" x="6697663" y="1401763"/>
          <p14:tracePt t="200626" x="6688138" y="1393825"/>
          <p14:tracePt t="200642" x="6670675" y="1384300"/>
          <p14:tracePt t="200659" x="6670675" y="1374775"/>
          <p14:tracePt t="200676" x="6634163" y="1374775"/>
          <p14:tracePt t="200692" x="6616700" y="1374775"/>
          <p14:tracePt t="200709" x="6599238" y="1374775"/>
          <p14:tracePt t="200726" x="6554788" y="1374775"/>
          <p14:tracePt t="200742" x="6537325" y="1374775"/>
          <p14:tracePt t="200759" x="6510338" y="1374775"/>
          <p14:tracePt t="200776" x="6500813" y="1374775"/>
          <p14:tracePt t="200796" x="6491288" y="1374775"/>
          <p14:tracePt t="200809" x="6483350" y="1384300"/>
          <p14:tracePt t="200826" x="6465888" y="1401763"/>
          <p14:tracePt t="200842" x="6446838" y="1428750"/>
          <p14:tracePt t="200859" x="6429375" y="1536700"/>
          <p14:tracePt t="200876" x="6411913" y="1589088"/>
          <p14:tracePt t="200892" x="6402388" y="1652588"/>
          <p14:tracePt t="200909" x="6394450" y="1679575"/>
          <p14:tracePt t="200926" x="6394450" y="1697038"/>
          <p14:tracePt t="200942" x="6394450" y="1704975"/>
          <p14:tracePt t="201027" x="6402388" y="1704975"/>
          <p14:tracePt t="201101" x="6411913" y="1704975"/>
          <p14:tracePt t="201126" x="6429375" y="1704975"/>
          <p14:tracePt t="201139" x="6456363" y="1704975"/>
          <p14:tracePt t="201150" x="6483350" y="1704975"/>
          <p14:tracePt t="201162" x="6518275" y="1714500"/>
          <p14:tracePt t="201176" x="6562725" y="1741488"/>
          <p14:tracePt t="201192" x="6599238" y="1768475"/>
          <p14:tracePt t="201209" x="6634163" y="1785938"/>
          <p14:tracePt t="201226" x="6688138" y="1822450"/>
          <p14:tracePt t="201247" x="6705600" y="1830388"/>
          <p14:tracePt t="201273" x="6715125" y="1830388"/>
          <p14:tracePt t="201296" x="6724650" y="1830388"/>
          <p14:tracePt t="201309" x="6732588" y="1830388"/>
          <p14:tracePt t="201322" x="6742113" y="1830388"/>
          <p14:tracePt t="201334" x="6751638" y="1830388"/>
          <p14:tracePt t="201346" x="6759575" y="1830388"/>
          <p14:tracePt t="201541" x="6759575" y="1822450"/>
          <p14:tracePt t="201554" x="6759575" y="1812925"/>
          <p14:tracePt t="201567" x="6759575" y="1803400"/>
          <p14:tracePt t="201591" x="6759575" y="1795463"/>
          <p14:tracePt t="201700" x="6759575" y="1812925"/>
          <p14:tracePt t="201714" x="6759575" y="1830388"/>
          <p14:tracePt t="201724" x="6759575" y="1847850"/>
          <p14:tracePt t="201737" x="6751638" y="1874838"/>
          <p14:tracePt t="201749" x="6742113" y="1919288"/>
          <p14:tracePt t="201761" x="6732588" y="1965325"/>
          <p14:tracePt t="201776" x="6724650" y="2017713"/>
          <p14:tracePt t="201793" x="6715125" y="2062163"/>
          <p14:tracePt t="201809" x="6715125" y="2089150"/>
          <p14:tracePt t="201827" x="6705600" y="2116138"/>
          <p14:tracePt t="201843" x="6697663" y="2133600"/>
          <p14:tracePt t="202056" x="6697663" y="2152650"/>
          <p14:tracePt t="202068" x="6697663" y="2160588"/>
          <p14:tracePt t="202081" x="6697663" y="2179638"/>
          <p14:tracePt t="202091" x="6688138" y="2187575"/>
          <p14:tracePt t="202105" x="6688138" y="2197100"/>
          <p14:tracePt t="202116" x="6688138" y="2214563"/>
          <p14:tracePt t="202128" x="6688138" y="2224088"/>
          <p14:tracePt t="202143" x="6680200" y="2232025"/>
          <p14:tracePt t="202165" x="6680200" y="2241550"/>
          <p14:tracePt t="202338" x="6680200" y="2251075"/>
          <p14:tracePt t="202349" x="6680200" y="2268538"/>
          <p14:tracePt t="202361" x="6680200" y="2276475"/>
          <p14:tracePt t="202373" x="6680200" y="2295525"/>
          <p14:tracePt t="202386" x="6680200" y="2303463"/>
          <p14:tracePt t="202398" x="6680200" y="2312988"/>
          <p14:tracePt t="202409" x="6680200" y="2330450"/>
          <p14:tracePt t="202426" x="6680200" y="2347913"/>
          <p14:tracePt t="202443" x="6680200" y="2357438"/>
          <p14:tracePt t="202459" x="6670675" y="2393950"/>
          <p14:tracePt t="202669" x="6661150" y="2393950"/>
          <p14:tracePt t="202692" x="6653213" y="2384425"/>
          <p14:tracePt t="202704" x="6653213" y="2374900"/>
          <p14:tracePt t="202715" x="6634163" y="2374900"/>
          <p14:tracePt t="202729" x="6626225" y="2366963"/>
          <p14:tracePt t="202743" x="6616700" y="2366963"/>
          <p14:tracePt t="202764" x="6616700" y="2357438"/>
          <p14:tracePt t="202777" x="6608763" y="2357438"/>
          <p14:tracePt t="202924" x="6608763" y="2347913"/>
          <p14:tracePt t="203389" x="6608763" y="2357438"/>
          <p14:tracePt t="203572" x="6608763" y="2347913"/>
          <p14:tracePt t="203584" x="6608763" y="2339975"/>
          <p14:tracePt t="203597" x="6608763" y="2322513"/>
          <p14:tracePt t="203609" x="6608763" y="2312988"/>
          <p14:tracePt t="203620" x="6608763" y="2303463"/>
          <p14:tracePt t="203632" x="6608763" y="2295525"/>
          <p14:tracePt t="203646" x="6608763" y="2286000"/>
          <p14:tracePt t="203829" x="6608763" y="2295525"/>
          <p14:tracePt t="203842" x="6608763" y="2303463"/>
          <p14:tracePt t="203854" x="6608763" y="2312988"/>
          <p14:tracePt t="203866" x="6608763" y="2330450"/>
          <p14:tracePt t="203878" x="6608763" y="2339975"/>
          <p14:tracePt t="203893" x="6608763" y="2347913"/>
          <p14:tracePt t="203910" x="6608763" y="2357438"/>
          <p14:tracePt t="203927" x="6608763" y="2366963"/>
          <p14:tracePt t="203943" x="6608763" y="2374900"/>
          <p14:tracePt t="204306" x="6608763" y="2393950"/>
          <p14:tracePt t="204318" x="6608763" y="2401888"/>
          <p14:tracePt t="204331" x="6608763" y="2411413"/>
          <p14:tracePt t="204342" x="6599238" y="2428875"/>
          <p14:tracePt t="204356" x="6589713" y="2455863"/>
          <p14:tracePt t="204368" x="6589713" y="2473325"/>
          <p14:tracePt t="204379" x="6581775" y="2482850"/>
          <p14:tracePt t="204393" x="6581775" y="2490788"/>
          <p14:tracePt t="204410" x="6581775" y="2500313"/>
          <p14:tracePt t="204427" x="6581775" y="2509838"/>
          <p14:tracePt t="204649" x="6589713" y="2509838"/>
          <p14:tracePt t="204662" x="6599238" y="2509838"/>
          <p14:tracePt t="204675" x="6616700" y="2500313"/>
          <p14:tracePt t="204684" x="6643688" y="2473325"/>
          <p14:tracePt t="204697" x="6705600" y="2428875"/>
          <p14:tracePt t="204710" x="6796088" y="2357438"/>
          <p14:tracePt t="204727" x="6884988" y="2276475"/>
          <p14:tracePt t="204744" x="6946900" y="2205038"/>
          <p14:tracePt t="204760" x="6991350" y="2116138"/>
          <p14:tracePt t="204777" x="6991350" y="2081213"/>
          <p14:tracePt t="204794" x="6991350" y="2071688"/>
          <p14:tracePt t="204968" x="6983413" y="2071688"/>
          <p14:tracePt t="204980" x="6973888" y="2081213"/>
          <p14:tracePt t="204992" x="6946900" y="2098675"/>
          <p14:tracePt t="205003" x="6938963" y="2116138"/>
          <p14:tracePt t="205016" x="6919913" y="2133600"/>
          <p14:tracePt t="205028" x="6911975" y="2152650"/>
          <p14:tracePt t="205044" x="6894513" y="2170113"/>
          <p14:tracePt t="205060" x="6884988" y="2187575"/>
          <p14:tracePt t="205077" x="6858000" y="2214563"/>
          <p14:tracePt t="205094" x="6823075" y="2276475"/>
          <p14:tracePt t="205110" x="6813550" y="2295525"/>
          <p14:tracePt t="205127" x="6786563" y="2339975"/>
          <p14:tracePt t="205144" x="6777038" y="2357438"/>
          <p14:tracePt t="205162" x="6777038" y="2366963"/>
          <p14:tracePt t="205432" x="6769100" y="2366963"/>
          <p14:tracePt t="205530" x="6769100" y="2357438"/>
          <p14:tracePt t="205542" x="6769100" y="2347913"/>
          <p14:tracePt t="205555" x="6769100" y="2330450"/>
          <p14:tracePt t="205567" x="6769100" y="2322513"/>
          <p14:tracePt t="205628" x="6769100" y="2312988"/>
          <p14:tracePt t="205665" x="6769100" y="2303463"/>
          <p14:tracePt t="205763" x="6769100" y="2295525"/>
          <p14:tracePt t="205811" x="6769100" y="2286000"/>
          <p14:tracePt t="205836" x="6759575" y="2286000"/>
          <p14:tracePt t="205983" x="6769100" y="2295525"/>
          <p14:tracePt t="205995" x="6769100" y="2312988"/>
          <p14:tracePt t="206008" x="6769100" y="2330450"/>
          <p14:tracePt t="206020" x="6769100" y="2357438"/>
          <p14:tracePt t="206032" x="6769100" y="2374900"/>
          <p14:tracePt t="206044" x="6769100" y="2393950"/>
          <p14:tracePt t="206061" x="6769100" y="2411413"/>
          <p14:tracePt t="206077" x="6769100" y="2428875"/>
          <p14:tracePt t="206094" x="6769100" y="2446338"/>
          <p14:tracePt t="206116" x="6769100" y="2455863"/>
          <p14:tracePt t="206239" x="6769100" y="2446338"/>
          <p14:tracePt t="206252" x="6769100" y="2428875"/>
          <p14:tracePt t="206264" x="6769100" y="2411413"/>
          <p14:tracePt t="206277" x="6759575" y="2384425"/>
          <p14:tracePt t="206288" x="6759575" y="2366963"/>
          <p14:tracePt t="206300" x="6759575" y="2357438"/>
          <p14:tracePt t="206313" x="6759575" y="2339975"/>
          <p14:tracePt t="206327" x="6759575" y="2330450"/>
          <p14:tracePt t="206344" x="6759575" y="2322513"/>
          <p14:tracePt t="206361" x="6759575" y="2312988"/>
          <p14:tracePt t="206377" x="6759575" y="2295525"/>
          <p14:tracePt t="206394" x="6759575" y="2286000"/>
          <p14:tracePt t="206411" x="6751638" y="2276475"/>
          <p14:tracePt t="206447" x="6742113" y="2276475"/>
          <p14:tracePt t="206485" x="6732588" y="2276475"/>
          <p14:tracePt t="206497" x="6724650" y="2276475"/>
          <p14:tracePt t="206534" x="6715125" y="2276475"/>
          <p14:tracePt t="206594" x="6705600" y="2276475"/>
          <p14:tracePt t="206619" x="6697663" y="2276475"/>
          <p14:tracePt t="206656" x="6688138" y="2276475"/>
          <p14:tracePt t="206803" x="6688138" y="2268538"/>
          <p14:tracePt t="206827" x="6688138" y="2259013"/>
          <p14:tracePt t="206851" x="6688138" y="2251075"/>
          <p14:tracePt t="206863" x="6688138" y="2241550"/>
          <p14:tracePt t="206876" x="6688138" y="2232025"/>
          <p14:tracePt t="206937" x="6688138" y="2224088"/>
          <p14:tracePt t="206949" x="6697663" y="2224088"/>
          <p14:tracePt t="206961" x="6705600" y="2214563"/>
          <p14:tracePt t="206974" x="6705600" y="2205038"/>
          <p14:tracePt t="207022" x="6715125" y="2205038"/>
          <p14:tracePt t="207120" x="6724650" y="2205038"/>
          <p14:tracePt t="207145" x="6732588" y="2205038"/>
          <p14:tracePt t="207169" x="6742113" y="2205038"/>
          <p14:tracePt t="207231" x="6742113" y="2214563"/>
          <p14:tracePt t="207279" x="6742113" y="2224088"/>
          <p14:tracePt t="207305" x="6742113" y="2232025"/>
          <p14:tracePt t="207316" x="6742113" y="2241550"/>
          <p14:tracePt t="207328" x="6742113" y="2251075"/>
          <p14:tracePt t="207352" x="6742113" y="2259013"/>
          <p14:tracePt t="207378" x="6742113" y="2276475"/>
          <p14:tracePt t="207390" x="6742113" y="2286000"/>
          <p14:tracePt t="207402" x="6742113" y="2295525"/>
          <p14:tracePt t="207414" x="6742113" y="2303463"/>
          <p14:tracePt t="207428" x="6742113" y="2312988"/>
          <p14:tracePt t="207444" x="6742113" y="2322513"/>
          <p14:tracePt t="207461" x="6742113" y="2330450"/>
          <p14:tracePt t="207478" x="6742113" y="2347913"/>
          <p14:tracePt t="207494" x="6742113" y="2357438"/>
          <p14:tracePt t="207511" x="6742113" y="2366963"/>
          <p14:tracePt t="207528" x="6742113" y="2401888"/>
          <p14:tracePt t="207544" x="6742113" y="2419350"/>
          <p14:tracePt t="207561" x="6742113" y="2455863"/>
          <p14:tracePt t="207578" x="6732588" y="2455863"/>
          <p14:tracePt t="207594" x="6732588" y="2473325"/>
          <p14:tracePt t="207707" x="6724650" y="2473325"/>
          <p14:tracePt t="207781" x="6715125" y="2465388"/>
          <p14:tracePt t="207792" x="6715125" y="2455863"/>
          <p14:tracePt t="207805" x="6705600" y="2428875"/>
          <p14:tracePt t="207818" x="6697663" y="2401888"/>
          <p14:tracePt t="207830" x="6688138" y="2357438"/>
          <p14:tracePt t="207844" x="6680200" y="2322513"/>
          <p14:tracePt t="207861" x="6670675" y="2286000"/>
          <p14:tracePt t="207878" x="6661150" y="2268538"/>
          <p14:tracePt t="207895" x="6643688" y="2232025"/>
          <p14:tracePt t="207911" x="6643688" y="2224088"/>
          <p14:tracePt t="207928" x="6634163" y="2214563"/>
          <p14:tracePt t="207944" x="6634163" y="2205038"/>
          <p14:tracePt t="207961" x="6626225" y="2205038"/>
          <p14:tracePt t="208136" x="6626225" y="2214563"/>
          <p14:tracePt t="208161" x="6626225" y="2224088"/>
          <p14:tracePt t="208173" x="6626225" y="2232025"/>
          <p14:tracePt t="208184" x="6626225" y="2241550"/>
          <p14:tracePt t="208198" x="6626225" y="2251075"/>
          <p14:tracePt t="208211" x="6626225" y="2268538"/>
          <p14:tracePt t="208228" x="6626225" y="2276475"/>
          <p14:tracePt t="208245" x="6626225" y="2286000"/>
          <p14:tracePt t="208261" x="6626225" y="2303463"/>
          <p14:tracePt t="208278" x="6626225" y="2322513"/>
          <p14:tracePt t="208295" x="6626225" y="2330450"/>
          <p14:tracePt t="208331" x="6626225" y="2339975"/>
          <p14:tracePt t="208393" x="6626225" y="2347913"/>
          <p14:tracePt t="208406" x="6626225" y="2357438"/>
          <p14:tracePt t="208553" x="6616700" y="2357438"/>
          <p14:tracePt t="209788" x="6608763" y="2357438"/>
          <p14:tracePt t="210154" x="6599238" y="2357438"/>
          <p14:tracePt t="210276" x="6599238" y="2366963"/>
          <p14:tracePt t="210327" x="6599238" y="2374900"/>
          <p14:tracePt t="210339" x="6599238" y="2384425"/>
          <p14:tracePt t="210363" x="6599238" y="2393950"/>
          <p14:tracePt t="210388" x="6599238" y="2401888"/>
          <p14:tracePt t="210571" x="6589713" y="2401888"/>
          <p14:tracePt t="211562" x="6589713" y="2393950"/>
          <p14:tracePt t="211586" x="6589713" y="2384425"/>
          <p14:tracePt t="211611" x="6589713" y="2374900"/>
          <p14:tracePt t="211647" x="6589713" y="2366963"/>
          <p14:tracePt t="211695" x="6589713" y="2357438"/>
          <p14:tracePt t="211734" x="6589713" y="2347913"/>
          <p14:tracePt t="211758" x="6599238" y="2347913"/>
          <p14:tracePt t="211782" x="6599238" y="2339975"/>
          <p14:tracePt t="211820" x="6599238" y="2330450"/>
          <p14:tracePt t="211831" x="6608763" y="2322513"/>
          <p14:tracePt t="211843" x="6608763" y="2312988"/>
          <p14:tracePt t="211855" x="6616700" y="2303463"/>
          <p14:tracePt t="211868" x="6616700" y="2295525"/>
          <p14:tracePt t="211929" x="6616700" y="2286000"/>
          <p14:tracePt t="212100" x="6616700" y="2295525"/>
          <p14:tracePt t="212137" x="6616700" y="2303463"/>
          <p14:tracePt t="212174" x="6616700" y="2312988"/>
          <p14:tracePt t="212197" x="6608763" y="2312988"/>
          <p14:tracePt t="212211" x="6608763" y="2322513"/>
          <p14:tracePt t="212260" x="6599238" y="2322513"/>
          <p14:tracePt t="212271" x="6599238" y="2330450"/>
          <p14:tracePt t="212320" x="6589713" y="2339975"/>
          <p14:tracePt t="212334" x="6581775" y="2339975"/>
          <p14:tracePt t="212369" x="6572250" y="2339975"/>
          <p14:tracePt t="212393" x="6562725" y="2339975"/>
          <p14:tracePt t="212418" x="6562725" y="2330450"/>
          <p14:tracePt t="212431" x="6554788" y="2330450"/>
          <p14:tracePt t="212456" x="6545263" y="2322513"/>
          <p14:tracePt t="212468" x="6545263" y="2312988"/>
          <p14:tracePt t="212479" x="6545263" y="2303463"/>
          <p14:tracePt t="212492" x="6545263" y="2295525"/>
          <p14:tracePt t="212505" x="6545263" y="2286000"/>
          <p14:tracePt t="212516" x="6545263" y="2268538"/>
          <p14:tracePt t="212529" x="6545263" y="2251075"/>
          <p14:tracePt t="212546" x="6545263" y="2232025"/>
          <p14:tracePt t="212563" x="6545263" y="2224088"/>
          <p14:tracePt t="212580" x="6545263" y="2197100"/>
          <p14:tracePt t="212596" x="6545263" y="2187575"/>
          <p14:tracePt t="212613" x="6554788" y="2170113"/>
          <p14:tracePt t="212629" x="6562725" y="2160588"/>
          <p14:tracePt t="212646" x="6581775" y="2143125"/>
          <p14:tracePt t="212664" x="6589713" y="2133600"/>
          <p14:tracePt t="212679" x="6589713" y="2125663"/>
          <p14:tracePt t="212712" x="6599238" y="2125663"/>
          <p14:tracePt t="212859" x="6589713" y="2133600"/>
          <p14:tracePt t="212884" x="6589713" y="2143125"/>
          <p14:tracePt t="212908" x="6581775" y="2152650"/>
          <p14:tracePt t="212932" x="6572250" y="2160588"/>
          <p14:tracePt t="212945" x="6572250" y="2170113"/>
          <p14:tracePt t="212969" x="6572250" y="2179638"/>
          <p14:tracePt t="212982" x="6562725" y="2187575"/>
          <p14:tracePt t="212993" x="6562725" y="2197100"/>
          <p14:tracePt t="213007" x="6562725" y="2214563"/>
          <p14:tracePt t="213018" x="6562725" y="2224088"/>
          <p14:tracePt t="213030" x="6554788" y="2232025"/>
          <p14:tracePt t="213046" x="6554788" y="2251075"/>
          <p14:tracePt t="213063" x="6554788" y="2259013"/>
          <p14:tracePt t="213079" x="6545263" y="2276475"/>
          <p14:tracePt t="213103" x="6545263" y="2286000"/>
          <p14:tracePt t="213116" x="6545263" y="2295525"/>
          <p14:tracePt t="213153" x="6545263" y="2303463"/>
          <p14:tracePt t="213190" x="6545263" y="2312988"/>
          <p14:tracePt t="213213" x="6545263" y="2322513"/>
          <p14:tracePt t="213239" x="6545263" y="2330450"/>
          <p14:tracePt t="213264" x="6545263" y="2339975"/>
          <p14:tracePt t="213300" x="6545263" y="2347913"/>
          <p14:tracePt t="213312" x="6545263" y="2357438"/>
          <p14:tracePt t="213324" x="6554788" y="2357438"/>
          <p14:tracePt t="213348" x="6562725" y="2357438"/>
          <p14:tracePt t="213373" x="6572250" y="2357438"/>
          <p14:tracePt t="213397" x="6581775" y="2357438"/>
          <p14:tracePt t="213410" x="6589713" y="2366963"/>
          <p14:tracePt t="213433" x="6599238" y="2366963"/>
          <p14:tracePt t="213470" x="6608763" y="2366963"/>
          <p14:tracePt t="213495" x="6616700" y="2366963"/>
          <p14:tracePt t="213507" x="6626225" y="2366963"/>
          <p14:tracePt t="213544" x="6643688" y="2357438"/>
          <p14:tracePt t="213555" x="6643688" y="2347913"/>
          <p14:tracePt t="213581" x="6653213" y="2339975"/>
          <p14:tracePt t="213604" x="6653213" y="2322513"/>
          <p14:tracePt t="213617" x="6661150" y="2322513"/>
          <p14:tracePt t="213630" x="6661150" y="2312988"/>
          <p14:tracePt t="213641" x="6661150" y="2303463"/>
          <p14:tracePt t="213654" x="6661150" y="2295525"/>
          <p14:tracePt t="213690" x="6661150" y="2286000"/>
          <p14:tracePt t="214022" x="6661150" y="2295525"/>
          <p14:tracePt t="214033" x="6661150" y="2303463"/>
          <p14:tracePt t="214058" x="6661150" y="2312988"/>
          <p14:tracePt t="214082" x="6653213" y="2330450"/>
          <p14:tracePt t="214095" x="6643688" y="2330450"/>
          <p14:tracePt t="214106" x="6643688" y="2347913"/>
          <p14:tracePt t="214131" x="6634163" y="2347913"/>
          <p14:tracePt t="214155" x="6634163" y="2357438"/>
          <p14:tracePt t="214168" x="6626225" y="2357438"/>
          <p14:tracePt t="214192" x="6616700" y="2357438"/>
          <p14:tracePt t="214243" x="6608763" y="2357438"/>
          <p14:tracePt t="214266" x="6599238" y="2357438"/>
          <p14:tracePt t="214291" x="6589713" y="2357438"/>
          <p14:tracePt t="214302" x="6581775" y="2357438"/>
          <p14:tracePt t="214351" x="6572250" y="2357438"/>
          <p14:tracePt t="214389" x="6562725" y="2357438"/>
          <p14:tracePt t="214400" x="6562725" y="2339975"/>
          <p14:tracePt t="214412" x="6554788" y="2330450"/>
          <p14:tracePt t="214426" x="6554788" y="2322513"/>
          <p14:tracePt t="214437" x="6554788" y="2303463"/>
          <p14:tracePt t="214462" x="6554788" y="2295525"/>
          <p14:tracePt t="214473" x="6554788" y="2286000"/>
          <p14:tracePt t="214486" x="6554788" y="2276475"/>
          <p14:tracePt t="214511" x="6554788" y="2259013"/>
          <p14:tracePt t="214523" x="6554788" y="2241550"/>
          <p14:tracePt t="214534" x="6554788" y="2214563"/>
          <p14:tracePt t="214548" x="6554788" y="2187575"/>
          <p14:tracePt t="214563" x="6562725" y="2179638"/>
          <p14:tracePt t="214580" x="6572250" y="2170113"/>
          <p14:tracePt t="214597" x="6572250" y="2160588"/>
          <p14:tracePt t="214805" x="6572250" y="2170113"/>
          <p14:tracePt t="214865" x="6572250" y="2179638"/>
          <p14:tracePt t="214878" x="6572250" y="2187575"/>
          <p14:tracePt t="214916" x="6572250" y="2197100"/>
          <p14:tracePt t="214939" x="6572250" y="2214563"/>
          <p14:tracePt t="214963" x="6572250" y="2224088"/>
          <p14:tracePt t="214976" x="6572250" y="2241550"/>
          <p14:tracePt t="214988" x="6572250" y="2251075"/>
          <p14:tracePt t="215000" x="6572250" y="2259013"/>
          <p14:tracePt t="215013" x="6572250" y="2276475"/>
          <p14:tracePt t="215030" x="6572250" y="2286000"/>
          <p14:tracePt t="215047" x="6572250" y="2295525"/>
          <p14:tracePt t="215063" x="6562725" y="2303463"/>
          <p14:tracePt t="215080" x="6562725" y="2322513"/>
          <p14:tracePt t="215098" x="6562725" y="2330450"/>
          <p14:tracePt t="215147" x="6562725" y="2339975"/>
          <p14:tracePt t="215173" x="6562725" y="2347913"/>
          <p14:tracePt t="215258" x="6562725" y="2357438"/>
          <p14:tracePt t="215293" x="6572250" y="2357438"/>
          <p14:tracePt t="215306" x="6581775" y="2357438"/>
          <p14:tracePt t="215318" x="6589713" y="2357438"/>
          <p14:tracePt t="215343" x="6599238" y="2357438"/>
          <p14:tracePt t="215356" x="6608763" y="2357438"/>
          <p14:tracePt t="215393" x="6616700" y="2357438"/>
          <p14:tracePt t="215417" x="6626225" y="2357438"/>
          <p14:tracePt t="215429" x="6634163" y="2357438"/>
          <p14:tracePt t="215453" x="6643688" y="2357438"/>
          <p14:tracePt t="215465" x="6643688" y="2347913"/>
          <p14:tracePt t="215501" x="6653213" y="2339975"/>
          <p14:tracePt t="215539" x="6661150" y="2330450"/>
          <p14:tracePt t="215562" x="6670675" y="2322513"/>
          <p14:tracePt t="215575" x="6670675" y="2312988"/>
          <p14:tracePt t="215587" x="6670675" y="2295525"/>
          <p14:tracePt t="215600" x="6670675" y="2286000"/>
          <p14:tracePt t="215614" x="6680200" y="2268538"/>
          <p14:tracePt t="215630" x="6688138" y="2232025"/>
          <p14:tracePt t="215647" x="6697663" y="2205038"/>
          <p14:tracePt t="215664" x="6697663" y="2187575"/>
          <p14:tracePt t="215680" x="6697663" y="2179638"/>
          <p14:tracePt t="215807" x="6697663" y="2187575"/>
          <p14:tracePt t="215832" x="6697663" y="2205038"/>
          <p14:tracePt t="215857" x="6697663" y="2214563"/>
          <p14:tracePt t="215868" x="6697663" y="2232025"/>
          <p14:tracePt t="215881" x="6697663" y="2241550"/>
          <p14:tracePt t="215894" x="6688138" y="2259013"/>
          <p14:tracePt t="215906" x="6688138" y="2268538"/>
          <p14:tracePt t="215918" x="6688138" y="2276475"/>
          <p14:tracePt t="215931" x="6688138" y="2295525"/>
          <p14:tracePt t="215947" x="6680200" y="2295525"/>
          <p14:tracePt t="215964" x="6680200" y="2303463"/>
          <p14:tracePt t="215980" x="6670675" y="2322513"/>
          <p14:tracePt t="215997" x="6661150" y="2339975"/>
          <p14:tracePt t="216014" x="6653213" y="2347913"/>
          <p14:tracePt t="216030" x="6634163" y="2384425"/>
          <p14:tracePt t="216047" x="6626225" y="2393950"/>
          <p14:tracePt t="216064" x="6616700" y="2401888"/>
          <p14:tracePt t="216187" x="6608763" y="2401888"/>
          <p14:tracePt t="216199" x="6599238" y="2401888"/>
          <p14:tracePt t="216210" x="6581775" y="2401888"/>
          <p14:tracePt t="216224" x="6572250" y="2401888"/>
          <p14:tracePt t="216235" x="6562725" y="2401888"/>
          <p14:tracePt t="216250" x="6554788" y="2401888"/>
          <p14:tracePt t="216297" x="6545263" y="2393950"/>
          <p14:tracePt t="216310" x="6545263" y="2366963"/>
          <p14:tracePt t="216321" x="6545263" y="2330450"/>
          <p14:tracePt t="216334" x="6545263" y="2286000"/>
          <p14:tracePt t="216347" x="6554788" y="2268538"/>
          <p14:tracePt t="216364" x="6562725" y="2251075"/>
          <p14:tracePt t="216380" x="6562725" y="2241550"/>
          <p14:tracePt t="216397" x="6562725" y="2232025"/>
          <p14:tracePt t="216664" x="6562725" y="2241550"/>
          <p14:tracePt t="216776" x="6562725" y="2251075"/>
          <p14:tracePt t="216799" x="6562725" y="2259013"/>
          <p14:tracePt t="216810" x="6562725" y="2268538"/>
          <p14:tracePt t="216837" x="6562725" y="2276475"/>
          <p14:tracePt t="216849" x="6562725" y="2295525"/>
          <p14:tracePt t="216860" x="6562725" y="2303463"/>
          <p14:tracePt t="216872" x="6562725" y="2322513"/>
          <p14:tracePt t="216885" x="6562725" y="2339975"/>
          <p14:tracePt t="216897" x="6562725" y="2347913"/>
          <p14:tracePt t="216922" x="6562725" y="2357438"/>
          <p14:tracePt t="216933" x="6562725" y="2366963"/>
          <p14:tracePt t="221155" x="6572250" y="2366963"/>
          <p14:tracePt t="221204" x="6581775" y="2366963"/>
          <p14:tracePt t="221216" x="6589713" y="2366963"/>
          <p14:tracePt t="221228" x="6608763" y="2366963"/>
          <p14:tracePt t="221240" x="6626225" y="2366963"/>
          <p14:tracePt t="221251" x="6643688" y="2357438"/>
          <p14:tracePt t="221265" x="6670675" y="2347913"/>
          <p14:tracePt t="221282" x="6688138" y="2347913"/>
          <p14:tracePt t="221299" x="6715125" y="2347913"/>
          <p14:tracePt t="221315" x="6732588" y="2347913"/>
          <p14:tracePt t="221332" x="6751638" y="2347913"/>
          <p14:tracePt t="221363" x="6759575" y="2347913"/>
          <p14:tracePt t="223687" x="6751638" y="2347913"/>
          <p14:tracePt t="223700" x="6742113" y="2347913"/>
          <p14:tracePt t="223724" x="6732588" y="2347913"/>
          <p14:tracePt t="223737" x="6715125" y="2357438"/>
          <p14:tracePt t="223749" x="6705600" y="2357438"/>
          <p14:tracePt t="223761" x="6697663" y="2357438"/>
          <p14:tracePt t="223774" x="6688138" y="2357438"/>
          <p14:tracePt t="223786" x="6680200" y="2357438"/>
          <p14:tracePt t="223812" x="6670675" y="2357438"/>
          <p14:tracePt t="223847" x="6661150" y="2357438"/>
          <p14:tracePt t="223883" x="6653213" y="2357438"/>
          <p14:tracePt t="223908" x="6643688" y="2347913"/>
          <p14:tracePt t="223932" x="6643688" y="2339975"/>
          <p14:tracePt t="223943" x="6634163" y="2339975"/>
          <p14:tracePt t="223957" x="6634163" y="2330450"/>
          <p14:tracePt t="223969" x="6634163" y="2322513"/>
          <p14:tracePt t="223983" x="6626225" y="2312988"/>
          <p14:tracePt t="224006" x="6626225" y="2303463"/>
          <p14:tracePt t="224043" x="6616700" y="2303463"/>
          <p14:tracePt t="224165" x="6616700" y="2312988"/>
          <p14:tracePt t="224189" x="6616700" y="2330450"/>
          <p14:tracePt t="224202" x="6616700" y="2347913"/>
          <p14:tracePt t="224214" x="6616700" y="2357438"/>
          <p14:tracePt t="224226" x="6616700" y="2366963"/>
          <p14:tracePt t="224238" x="6616700" y="2384425"/>
          <p14:tracePt t="224250" x="6626225" y="2393950"/>
          <p14:tracePt t="224266" x="6626225" y="2401888"/>
          <p14:tracePt t="224286" x="6634163" y="2411413"/>
          <p14:tracePt t="224300" x="6643688" y="2411413"/>
          <p14:tracePt t="224360" x="6653213" y="2411413"/>
          <p14:tracePt t="224409" x="6653213" y="2393950"/>
          <p14:tracePt t="224434" x="6653213" y="2384425"/>
          <p14:tracePt t="224458" x="6653213" y="2374900"/>
          <p14:tracePt t="224469" x="6653213" y="2366963"/>
          <p14:tracePt t="224482" x="6653213" y="2357438"/>
          <p14:tracePt t="224495" x="6643688" y="2357438"/>
          <p14:tracePt t="224508" x="6634163" y="2347913"/>
          <p14:tracePt t="224519" x="6626225" y="2330450"/>
          <p14:tracePt t="224533" x="6616700" y="2330450"/>
          <p14:tracePt t="224550" x="6608763" y="2322513"/>
          <p14:tracePt t="224567" x="6599238" y="2322513"/>
          <p14:tracePt t="224583" x="6581775" y="2312988"/>
          <p14:tracePt t="224630" x="6572250" y="2312988"/>
          <p14:tracePt t="224752" x="6572250" y="2322513"/>
          <p14:tracePt t="224765" x="6572250" y="2330450"/>
          <p14:tracePt t="224777" x="6572250" y="2339975"/>
          <p14:tracePt t="224788" x="6572250" y="2347913"/>
          <p14:tracePt t="224815" x="6572250" y="2366963"/>
          <p14:tracePt t="224827" x="6572250" y="2374900"/>
          <p14:tracePt t="224838" x="6572250" y="2384425"/>
          <p14:tracePt t="224850" x="6572250" y="2393950"/>
          <p14:tracePt t="224866" x="6572250" y="2401888"/>
          <p14:tracePt t="228104" x="6572250" y="2357438"/>
          <p14:tracePt t="228117" x="6572250" y="2303463"/>
          <p14:tracePt t="228128" x="6581775" y="2214563"/>
          <p14:tracePt t="228141" x="6599238" y="2116138"/>
          <p14:tracePt t="228153" x="6616700" y="2027238"/>
          <p14:tracePt t="228167" x="6653213" y="1938338"/>
          <p14:tracePt t="228184" x="6670675" y="1866900"/>
          <p14:tracePt t="228201" x="6688138" y="1812925"/>
          <p14:tracePt t="228217" x="6697663" y="1758950"/>
          <p14:tracePt t="228496" x="6688138" y="1758950"/>
          <p14:tracePt t="228508" x="6670675" y="1758950"/>
          <p14:tracePt t="228521" x="6661150" y="1758950"/>
          <p14:tracePt t="228533" x="6643688" y="1758950"/>
          <p14:tracePt t="228545" x="6616700" y="1758950"/>
          <p14:tracePt t="228557" x="6608763" y="1758950"/>
          <p14:tracePt t="228570" x="6599238" y="1758950"/>
          <p14:tracePt t="228586" x="6589713" y="1758950"/>
          <p14:tracePt t="228643" x="6589713" y="1768475"/>
          <p14:tracePt t="228655" x="6589713" y="1776413"/>
          <p14:tracePt t="228667" x="6589713" y="1785938"/>
          <p14:tracePt t="228692" x="6589713" y="1803400"/>
          <p14:tracePt t="228716" x="6589713" y="1822450"/>
          <p14:tracePt t="228727" x="6599238" y="1822450"/>
          <p14:tracePt t="228741" x="6599238" y="1830388"/>
          <p14:tracePt t="228753" x="6608763" y="1830388"/>
          <p14:tracePt t="228768" x="6616700" y="1839913"/>
          <p14:tracePt t="228784" x="6626225" y="1847850"/>
          <p14:tracePt t="228801" x="6643688" y="1847850"/>
          <p14:tracePt t="228818" x="6653213" y="1847850"/>
          <p14:tracePt t="228835" x="6670675" y="1847850"/>
          <p14:tracePt t="228851" x="6680200" y="1847850"/>
          <p14:tracePt t="228868" x="6697663" y="1839913"/>
          <p14:tracePt t="228884" x="6705600" y="1839913"/>
          <p14:tracePt t="228901" x="6724650" y="1822450"/>
          <p14:tracePt t="228918" x="6724650" y="1812925"/>
          <p14:tracePt t="228934" x="6724650" y="1803400"/>
          <p14:tracePt t="228951" x="6724650" y="1795463"/>
          <p14:tracePt t="228968" x="6724650" y="1776413"/>
          <p14:tracePt t="228984" x="6705600" y="1768475"/>
          <p14:tracePt t="229001" x="6697663" y="1751013"/>
          <p14:tracePt t="229018" x="6680200" y="1741488"/>
          <p14:tracePt t="229035" x="6661150" y="1731963"/>
          <p14:tracePt t="229051" x="6653213" y="1724025"/>
          <p14:tracePt t="229068" x="6643688" y="1724025"/>
          <p14:tracePt t="229085" x="6626225" y="1724025"/>
          <p14:tracePt t="229101" x="6616700" y="1724025"/>
          <p14:tracePt t="229121" x="6599238" y="1724025"/>
          <p14:tracePt t="229134" x="6599238" y="1731963"/>
          <p14:tracePt t="229156" x="6599238" y="1741488"/>
          <p14:tracePt t="229168" x="6589713" y="1758950"/>
          <p14:tracePt t="229184" x="6581775" y="1768475"/>
          <p14:tracePt t="229201" x="6581775" y="1795463"/>
          <p14:tracePt t="229218" x="6581775" y="1812925"/>
          <p14:tracePt t="229235" x="6572250" y="1839913"/>
          <p14:tracePt t="229251" x="6572250" y="1857375"/>
          <p14:tracePt t="229268" x="6572250" y="1893888"/>
          <p14:tracePt t="229285" x="6572250" y="1911350"/>
          <p14:tracePt t="229301" x="6589713" y="1919288"/>
          <p14:tracePt t="229318" x="6626225" y="1938338"/>
          <p14:tracePt t="229334" x="6653213" y="1938338"/>
          <p14:tracePt t="229351" x="6680200" y="1938338"/>
          <p14:tracePt t="229368" x="6751638" y="1928813"/>
          <p14:tracePt t="229385" x="6769100" y="1919288"/>
          <p14:tracePt t="229401" x="6777038" y="1911350"/>
          <p14:tracePt t="229418" x="6786563" y="1901825"/>
          <p14:tracePt t="229452" x="6786563" y="1893888"/>
          <p14:tracePt t="229463" x="6786563" y="1884363"/>
          <p14:tracePt t="229474" x="6786563" y="1866900"/>
          <p14:tracePt t="229488" x="6777038" y="1857375"/>
          <p14:tracePt t="229501" x="6769100" y="1839913"/>
          <p14:tracePt t="229518" x="6751638" y="1839913"/>
          <p14:tracePt t="229535" x="6732588" y="1822450"/>
          <p14:tracePt t="229551" x="6705600" y="1812925"/>
          <p14:tracePt t="229568" x="6688138" y="1803400"/>
          <p14:tracePt t="229585" x="6653213" y="1795463"/>
          <p14:tracePt t="229601" x="6626225" y="1795463"/>
          <p14:tracePt t="229618" x="6608763" y="1795463"/>
          <p14:tracePt t="229635" x="6589713" y="1795463"/>
          <p14:tracePt t="229651" x="6572250" y="1795463"/>
          <p14:tracePt t="229670" x="6562725" y="1795463"/>
          <p14:tracePt t="229685" x="6562725" y="1803400"/>
          <p14:tracePt t="229701" x="6562725" y="1812925"/>
          <p14:tracePt t="229718" x="6554788" y="1822450"/>
          <p14:tracePt t="229735" x="6545263" y="1857375"/>
          <p14:tracePt t="229751" x="6545263" y="1874838"/>
          <p14:tracePt t="229768" x="6545263" y="1893888"/>
          <p14:tracePt t="229785" x="6545263" y="1919288"/>
          <p14:tracePt t="229801" x="6545263" y="1938338"/>
          <p14:tracePt t="229818" x="6581775" y="1965325"/>
          <p14:tracePt t="229835" x="6608763" y="1965325"/>
          <p14:tracePt t="229851" x="6634163" y="1965325"/>
          <p14:tracePt t="229868" x="6688138" y="1965325"/>
          <p14:tracePt t="229885" x="6715125" y="1965325"/>
          <p14:tracePt t="229901" x="6732588" y="1965325"/>
          <p14:tracePt t="229918" x="6777038" y="1938338"/>
          <p14:tracePt t="229935" x="6796088" y="1919288"/>
          <p14:tracePt t="229951" x="6796088" y="1911350"/>
          <p14:tracePt t="229952" x="6796088" y="1901825"/>
          <p14:tracePt t="229968" x="6796088" y="1893888"/>
          <p14:tracePt t="229985" x="6796088" y="1884363"/>
          <p14:tracePt t="230001" x="6796088" y="1866900"/>
          <p14:tracePt t="230018" x="6777038" y="1857375"/>
          <p14:tracePt t="230035" x="6769100" y="1839913"/>
          <p14:tracePt t="230051" x="6724650" y="1822450"/>
          <p14:tracePt t="230068" x="6705600" y="1803400"/>
          <p14:tracePt t="230085" x="6697663" y="1803400"/>
          <p14:tracePt t="230101" x="6653213" y="1795463"/>
          <p14:tracePt t="230118" x="6643688" y="1795463"/>
          <p14:tracePt t="230135" x="6626225" y="1795463"/>
          <p14:tracePt t="230151" x="6599238" y="1795463"/>
          <p14:tracePt t="230168" x="6589713" y="1795463"/>
          <p14:tracePt t="230185" x="6572250" y="1795463"/>
          <p14:tracePt t="230201" x="6562725" y="1803400"/>
          <p14:tracePt t="230218" x="6562725" y="1812925"/>
          <p14:tracePt t="230235" x="6562725" y="1830388"/>
          <p14:tracePt t="230251" x="6562725" y="1839913"/>
          <p14:tracePt t="230268" x="6554788" y="1857375"/>
          <p14:tracePt t="230285" x="6554788" y="1866900"/>
          <p14:tracePt t="230332" x="6562725" y="1866900"/>
          <p14:tracePt t="230344" x="6581775" y="1874838"/>
          <p14:tracePt t="230359" x="6599238" y="1874838"/>
          <p14:tracePt t="230370" x="6616700" y="1874838"/>
          <p14:tracePt t="230380" x="6634163" y="1874838"/>
          <p14:tracePt t="230393" x="6653213" y="1874838"/>
          <p14:tracePt t="230404" x="6661150" y="1874838"/>
          <p14:tracePt t="230418" x="6670675" y="1866900"/>
          <p14:tracePt t="230441" x="6670675" y="1857375"/>
          <p14:tracePt t="230477" x="6670675" y="1847850"/>
          <p14:tracePt t="230504" x="6670675" y="1839913"/>
          <p14:tracePt t="230515" x="6670675" y="1830388"/>
          <p14:tracePt t="230527" x="6661150" y="1812925"/>
          <p14:tracePt t="230539" x="6661150" y="1795463"/>
          <p14:tracePt t="230551" x="6653213" y="1768475"/>
          <p14:tracePt t="230568" x="6653213" y="1751013"/>
          <p14:tracePt t="230586" x="6643688" y="1731963"/>
          <p14:tracePt t="230602" x="6634163" y="1697038"/>
          <p14:tracePt t="230618" x="6626225" y="1679575"/>
          <p14:tracePt t="230635" x="6608763" y="1660525"/>
          <p14:tracePt t="230651" x="6599238" y="1616075"/>
          <p14:tracePt t="230668" x="6589713" y="1589088"/>
          <p14:tracePt t="230685" x="6581775" y="1562100"/>
          <p14:tracePt t="230702" x="6572250" y="1517650"/>
          <p14:tracePt t="230718" x="6562725" y="1509713"/>
          <p14:tracePt t="230735" x="6554788" y="1509713"/>
          <p14:tracePt t="230752" x="6545263" y="1500188"/>
          <p14:tracePt t="230772" x="6537325" y="1500188"/>
          <p14:tracePt t="230785" x="6527800" y="1500188"/>
          <p14:tracePt t="230802" x="6518275" y="1500188"/>
          <p14:tracePt t="230818" x="6510338" y="1500188"/>
          <p14:tracePt t="230835" x="6473825" y="1500188"/>
          <p14:tracePt t="230852" x="6465888" y="1509713"/>
          <p14:tracePt t="230868" x="6456363" y="1509713"/>
          <p14:tracePt t="230885" x="6446838" y="1527175"/>
          <p14:tracePt t="230908" x="6446838" y="1536700"/>
          <p14:tracePt t="230918" x="6438900" y="1544638"/>
          <p14:tracePt t="230935" x="6429375" y="1554163"/>
          <p14:tracePt t="230952" x="6419850" y="1581150"/>
          <p14:tracePt t="230968" x="6411913" y="1616075"/>
          <p14:tracePt t="230985" x="6402388" y="1633538"/>
          <p14:tracePt t="231002" x="6402388" y="1660525"/>
          <p14:tracePt t="231018" x="6402388" y="1704975"/>
          <p14:tracePt t="231035" x="6402388" y="1714500"/>
          <p14:tracePt t="231052" x="6402388" y="1731963"/>
          <p14:tracePt t="231068" x="6402388" y="1768475"/>
          <p14:tracePt t="231090" x="6419850" y="1776413"/>
          <p14:tracePt t="231115" x="6438900" y="1776413"/>
          <p14:tracePt t="231126" x="6446838" y="1776413"/>
          <p14:tracePt t="231139" x="6465888" y="1776413"/>
          <p14:tracePt t="231152" x="6483350" y="1776413"/>
          <p14:tracePt t="231169" x="6500813" y="1776413"/>
          <p14:tracePt t="231185" x="6518275" y="1768475"/>
          <p14:tracePt t="231202" x="6562725" y="1741488"/>
          <p14:tracePt t="231218" x="6572250" y="1731963"/>
          <p14:tracePt t="231235" x="6581775" y="1724025"/>
          <p14:tracePt t="231252" x="6608763" y="1687513"/>
          <p14:tracePt t="231268" x="6608763" y="1679575"/>
          <p14:tracePt t="231285" x="6608763" y="1660525"/>
          <p14:tracePt t="231302" x="6626225" y="1633538"/>
          <p14:tracePt t="231319" x="6626225" y="1608138"/>
          <p14:tracePt t="231335" x="6626225" y="1562100"/>
          <p14:tracePt t="231352" x="6626225" y="1536700"/>
          <p14:tracePt t="231368" x="6626225" y="1517650"/>
          <p14:tracePt t="231385" x="6626225" y="1473200"/>
          <p14:tracePt t="231402" x="6616700" y="1446213"/>
          <p14:tracePt t="231418" x="6608763" y="1419225"/>
          <p14:tracePt t="231435" x="6599238" y="1393825"/>
          <p14:tracePt t="231452" x="6589713" y="1374775"/>
          <p14:tracePt t="231468" x="6581775" y="1366838"/>
          <p14:tracePt t="231485" x="6562725" y="1366838"/>
          <p14:tracePt t="231502" x="6554788" y="1366838"/>
          <p14:tracePt t="231519" x="6527800" y="1366838"/>
          <p14:tracePt t="231535" x="6518275" y="1366838"/>
          <p14:tracePt t="231552" x="6500813" y="1374775"/>
          <p14:tracePt t="231568" x="6491288" y="1393825"/>
          <p14:tracePt t="231585" x="6483350" y="1411288"/>
          <p14:tracePt t="231602" x="6483350" y="1419225"/>
          <p14:tracePt t="231618" x="6465888" y="1446213"/>
          <p14:tracePt t="231635" x="6465888" y="1455738"/>
          <p14:tracePt t="231652" x="6465888" y="1465263"/>
          <p14:tracePt t="231668" x="6456363" y="1509713"/>
          <p14:tracePt t="231685" x="6456363" y="1527175"/>
          <p14:tracePt t="231702" x="6456363" y="1536700"/>
          <p14:tracePt t="231718" x="6456363" y="1562100"/>
          <p14:tracePt t="231735" x="6456363" y="1571625"/>
          <p14:tracePt t="231752" x="6456363" y="1581150"/>
          <p14:tracePt t="231769" x="6465888" y="1589088"/>
          <p14:tracePt t="231785" x="6473825" y="1589088"/>
          <p14:tracePt t="231812" x="6483350" y="1589088"/>
          <p14:tracePt t="231849" x="6491288" y="1589088"/>
          <p14:tracePt t="231887" x="6491288" y="1598613"/>
          <p14:tracePt t="231898" x="6500813" y="1625600"/>
          <p14:tracePt t="231910" x="6510338" y="1643063"/>
          <p14:tracePt t="231922" x="6518275" y="1660525"/>
          <p14:tracePt t="231935" x="6518275" y="1679575"/>
          <p14:tracePt t="231952" x="6537325" y="1714500"/>
          <p14:tracePt t="231968" x="6545263" y="1741488"/>
          <p14:tracePt t="231985" x="6554788" y="1803400"/>
          <p14:tracePt t="232002" x="6562725" y="1857375"/>
          <p14:tracePt t="232019" x="6581775" y="1901825"/>
          <p14:tracePt t="232035" x="6599238" y="1946275"/>
          <p14:tracePt t="232052" x="6599238" y="1965325"/>
          <p14:tracePt t="232069" x="6599238" y="1990725"/>
          <p14:tracePt t="232085" x="6608763" y="2017713"/>
          <p14:tracePt t="232102" x="6616700" y="2036763"/>
          <p14:tracePt t="232119" x="6626225" y="2071688"/>
          <p14:tracePt t="232135" x="6634163" y="2089150"/>
          <p14:tracePt t="232152" x="6643688" y="2108200"/>
          <p14:tracePt t="232169" x="6653213" y="2125663"/>
          <p14:tracePt t="232185" x="6653213" y="2133600"/>
          <p14:tracePt t="232202" x="6653213" y="2143125"/>
          <p14:tracePt t="232219" x="6653213" y="2160588"/>
          <p14:tracePt t="232235" x="6653213" y="2170113"/>
          <p14:tracePt t="232253" x="6653213" y="2179638"/>
          <p14:tracePt t="232596" x="6653213" y="2187575"/>
          <p14:tracePt t="232608" x="6653213" y="2197100"/>
          <p14:tracePt t="232632" x="6653213" y="2205038"/>
          <p14:tracePt t="232645" x="6653213" y="2224088"/>
          <p14:tracePt t="232657" x="6653213" y="2241550"/>
          <p14:tracePt t="232669" x="6653213" y="2259013"/>
          <p14:tracePt t="232680" x="6653213" y="2276475"/>
          <p14:tracePt t="232694" x="6653213" y="2303463"/>
          <p14:tracePt t="232706" x="6643688" y="2322513"/>
          <p14:tracePt t="232719" x="6643688" y="2330450"/>
          <p14:tracePt t="232735" x="6643688" y="2347913"/>
          <p14:tracePt t="232752" x="6643688" y="2357438"/>
          <p14:tracePt t="232769" x="6643688" y="2366963"/>
          <p14:tracePt t="232791" x="6643688" y="2374900"/>
          <p14:tracePt t="232976" x="6634163" y="2384425"/>
          <p14:tracePt t="233062" x="6634163" y="2393950"/>
          <p14:tracePt t="233085" x="6626225" y="2401888"/>
          <p14:tracePt t="233097" x="6626225" y="2411413"/>
          <p14:tracePt t="233110" x="6616700" y="2419350"/>
          <p14:tracePt t="233122" x="6608763" y="2428875"/>
          <p14:tracePt t="233137" x="6608763" y="2438400"/>
          <p14:tracePt t="233159" x="6599238" y="2438400"/>
          <p14:tracePt t="233170" x="6599238" y="2446338"/>
          <p14:tracePt t="233232" x="6589713" y="2446338"/>
          <p14:tracePt t="233269" x="6581775" y="2446338"/>
          <p14:tracePt t="233305" x="6572250" y="2446338"/>
          <p14:tracePt t="233318" x="6572250" y="2438400"/>
          <p14:tracePt t="233342" x="6562725" y="2419350"/>
          <p14:tracePt t="233354" x="6554788" y="2419350"/>
          <p14:tracePt t="233367" x="6554788" y="2411413"/>
          <p14:tracePt t="233381" x="6554788" y="2401888"/>
          <p14:tracePt t="233402" x="6545263" y="2401888"/>
          <p14:tracePt t="233465" x="6537325" y="2393950"/>
          <p14:tracePt t="233501" x="6527800" y="2393950"/>
          <p14:tracePt t="233586" x="6518275" y="2393950"/>
          <p14:tracePt t="233905" x="6518275" y="2384425"/>
          <p14:tracePt t="233941" x="6518275" y="2366963"/>
          <p14:tracePt t="233954" x="6527800" y="2366963"/>
          <p14:tracePt t="233966" x="6545263" y="2330450"/>
          <p14:tracePt t="233978" x="6581775" y="2276475"/>
          <p14:tracePt t="233991" x="6653213" y="2214563"/>
          <p14:tracePt t="234003" x="6732588" y="2108200"/>
          <p14:tracePt t="234019" x="6848475" y="1990725"/>
          <p14:tracePt t="234036" x="6946900" y="1857375"/>
          <p14:tracePt t="234052" x="7062788" y="1731963"/>
          <p14:tracePt t="234069" x="7062788" y="1714500"/>
          <p14:tracePt t="234086" x="7072313" y="1704975"/>
          <p14:tracePt t="234138" x="7062788" y="1704975"/>
          <p14:tracePt t="234161" x="7045325" y="1704975"/>
          <p14:tracePt t="234186" x="7037388" y="1704975"/>
          <p14:tracePt t="234210" x="7018338" y="1704975"/>
          <p14:tracePt t="234235" x="7010400" y="1704975"/>
          <p14:tracePt t="234259" x="7000875" y="1714500"/>
          <p14:tracePt t="234272" x="6991350" y="1714500"/>
          <p14:tracePt t="234284" x="6983413" y="1714500"/>
          <p14:tracePt t="234297" x="6973888" y="1714500"/>
          <p14:tracePt t="234308" x="6965950" y="1714500"/>
          <p14:tracePt t="234321" x="6965950" y="1724025"/>
          <p14:tracePt t="234336" x="6956425" y="1724025"/>
          <p14:tracePt t="234370" x="6956425" y="1731963"/>
          <p14:tracePt t="234395" x="6956425" y="1741488"/>
          <p14:tracePt t="234431" x="6946900" y="1751013"/>
          <p14:tracePt t="234455" x="6938963" y="1768475"/>
          <p14:tracePt t="234468" x="6929438" y="1795463"/>
          <p14:tracePt t="234480" x="6919913" y="1822450"/>
          <p14:tracePt t="234491" x="6894513" y="1866900"/>
          <p14:tracePt t="234505" x="6875463" y="1911350"/>
          <p14:tracePt t="234519" x="6848475" y="1982788"/>
          <p14:tracePt t="234536" x="6823075" y="2044700"/>
          <p14:tracePt t="234553" x="6786563" y="2125663"/>
          <p14:tracePt t="234569" x="6732588" y="2276475"/>
          <p14:tracePt t="234586" x="6705600" y="2347913"/>
          <p14:tracePt t="234603" x="6670675" y="2455863"/>
          <p14:tracePt t="234620" x="6661150" y="2500313"/>
          <p14:tracePt t="234636" x="6643688" y="2527300"/>
          <p14:tracePt t="234653" x="6634163" y="2571750"/>
          <p14:tracePt t="234669" x="6634163" y="2589213"/>
          <p14:tracePt t="234686" x="6626225" y="2598738"/>
          <p14:tracePt t="234703" x="6626225" y="2608263"/>
          <p14:tracePt t="234823" x="6616700" y="2608263"/>
          <p14:tracePt t="234848" x="6608763" y="2608263"/>
          <p14:tracePt t="234871" x="6599238" y="2598738"/>
          <p14:tracePt t="234883" x="6589713" y="2589213"/>
          <p14:tracePt t="234898" x="6581775" y="2571750"/>
          <p14:tracePt t="234908" x="6572250" y="2544763"/>
          <p14:tracePt t="234921" x="6572250" y="2509838"/>
          <p14:tracePt t="234936" x="6562725" y="2473325"/>
          <p14:tracePt t="234953" x="6562725" y="2419350"/>
          <p14:tracePt t="234969" x="6554788" y="2384425"/>
          <p14:tracePt t="234986" x="6554788" y="2347913"/>
          <p14:tracePt t="235003" x="6554788" y="2339975"/>
          <p14:tracePt t="235105" x="6554788" y="2347913"/>
          <p14:tracePt t="235116" x="6562725" y="2357438"/>
          <p14:tracePt t="235128" x="6581775" y="2357438"/>
          <p14:tracePt t="235142" x="6589713" y="2374900"/>
          <p14:tracePt t="235153" x="6608763" y="2374900"/>
          <p14:tracePt t="235169" x="6626225" y="2384425"/>
          <p14:tracePt t="235186" x="6634163" y="2393950"/>
          <p14:tracePt t="235203" x="6661150" y="2401888"/>
          <p14:tracePt t="235220" x="6670675" y="2401888"/>
          <p14:tracePt t="235237" x="6680200" y="2401888"/>
          <p14:tracePt t="235253" x="6697663" y="2401888"/>
          <p14:tracePt t="235300" x="6705600" y="2393950"/>
          <p14:tracePt t="235312" x="6705600" y="2374900"/>
          <p14:tracePt t="235324" x="6715125" y="2357438"/>
          <p14:tracePt t="235337" x="6715125" y="2339975"/>
          <p14:tracePt t="235348" x="6715125" y="2330450"/>
          <p14:tracePt t="235361" x="6715125" y="2312988"/>
          <p14:tracePt t="235386" x="6715125" y="2303463"/>
          <p14:tracePt t="235434" x="6705600" y="2303463"/>
          <p14:tracePt t="235508" x="6705600" y="2312988"/>
          <p14:tracePt t="235533" x="6705600" y="2322513"/>
          <p14:tracePt t="235545" x="6705600" y="2330450"/>
          <p14:tracePt t="235556" x="6697663" y="2339975"/>
          <p14:tracePt t="235568" x="6697663" y="2347913"/>
          <p14:tracePt t="235582" x="6697663" y="2357438"/>
          <p14:tracePt t="235594" x="6688138" y="2366963"/>
          <p14:tracePt t="235605" x="6680200" y="2374900"/>
          <p14:tracePt t="235620" x="6680200" y="2384425"/>
          <p14:tracePt t="235655" x="6670675" y="2384425"/>
          <p14:tracePt t="235667" x="6670675" y="2393950"/>
          <p14:tracePt t="235691" x="6661150" y="2393950"/>
          <p14:tracePt t="235704" x="6653213" y="2393950"/>
          <p14:tracePt t="235729" x="6643688" y="2393950"/>
          <p14:tracePt t="235742" x="6634163" y="2393950"/>
          <p14:tracePt t="235752" x="6626225" y="2393950"/>
          <p14:tracePt t="235764" x="6626225" y="2384425"/>
          <p14:tracePt t="235776" x="6616700" y="2374900"/>
          <p14:tracePt t="235790" x="6616700" y="2366963"/>
          <p14:tracePt t="235803" x="6616700" y="2357438"/>
          <p14:tracePt t="235820" x="6608763" y="2357438"/>
          <p14:tracePt t="236405" x="6608763" y="2366963"/>
          <p14:tracePt t="236414" x="6616700" y="2374900"/>
          <p14:tracePt t="236438" x="6626225" y="2384425"/>
          <p14:tracePt t="236463" x="6643688" y="2401888"/>
          <p14:tracePt t="236474" x="6653213" y="2401888"/>
          <p14:tracePt t="236486" x="6670675" y="2411413"/>
          <p14:tracePt t="236500" x="6680200" y="2411413"/>
          <p14:tracePt t="236523" x="6697663" y="2411413"/>
          <p14:tracePt t="236658" x="6697663" y="2401888"/>
          <p14:tracePt t="236670" x="6697663" y="2384425"/>
          <p14:tracePt t="236683" x="6697663" y="2374900"/>
          <p14:tracePt t="236695" x="6697663" y="2366963"/>
          <p14:tracePt t="236706" x="6697663" y="2347913"/>
          <p14:tracePt t="236732" x="6697663" y="2339975"/>
          <p14:tracePt t="236866" x="6715125" y="2339975"/>
          <p14:tracePt t="236891" x="6724650" y="2339975"/>
          <p14:tracePt t="236905" x="6742113" y="2339975"/>
          <p14:tracePt t="236926" x="6751638" y="2339975"/>
          <p14:tracePt t="236940" x="6759575" y="2357438"/>
          <p14:tracePt t="236965" x="6759575" y="2374900"/>
          <p14:tracePt t="236977" x="6759575" y="2384425"/>
          <p14:tracePt t="236988" x="6759575" y="2401888"/>
          <p14:tracePt t="237001" x="6759575" y="2411413"/>
          <p14:tracePt t="237013" x="6759575" y="2428875"/>
          <p14:tracePt t="237025" x="6759575" y="2438400"/>
          <p14:tracePt t="237038" x="6759575" y="2455863"/>
          <p14:tracePt t="237053" x="6759575" y="2473325"/>
          <p14:tracePt t="237070" x="6742113" y="2500313"/>
          <p14:tracePt t="237087" x="6724650" y="2544763"/>
          <p14:tracePt t="237103" x="6705600" y="2571750"/>
          <p14:tracePt t="237120" x="6697663" y="2598738"/>
          <p14:tracePt t="237137" x="6670675" y="2643188"/>
          <p14:tracePt t="237154" x="6661150" y="2660650"/>
          <p14:tracePt t="237170" x="6653213" y="2679700"/>
          <p14:tracePt t="237187" x="6643688" y="2687638"/>
          <p14:tracePt t="237698" x="6634163" y="2714625"/>
          <p14:tracePt t="237710" x="6616700" y="2741613"/>
          <p14:tracePt t="237722" x="6608763" y="2768600"/>
          <p14:tracePt t="237735" x="6608763" y="2803525"/>
          <p14:tracePt t="237747" x="6599238" y="2830513"/>
          <p14:tracePt t="237759" x="6589713" y="2857500"/>
          <p14:tracePt t="237772" x="6589713" y="2874963"/>
          <p14:tracePt t="237787" x="6589713" y="2901950"/>
          <p14:tracePt t="237804" x="6589713" y="2919413"/>
          <p14:tracePt t="237821" x="6589713" y="2946400"/>
          <p14:tracePt t="237837" x="6589713" y="2955925"/>
          <p14:tracePt t="237854" x="6589713" y="2973388"/>
          <p14:tracePt t="237870" x="6589713" y="2990850"/>
          <p14:tracePt t="237887" x="6599238" y="2990850"/>
          <p14:tracePt t="238066" x="6581775" y="2990850"/>
          <p14:tracePt t="238077" x="6572250" y="2990850"/>
          <p14:tracePt t="238090" x="6562725" y="2990850"/>
          <p14:tracePt t="238102" x="6545263" y="2990850"/>
          <p14:tracePt t="238115" x="6537325" y="2990850"/>
          <p14:tracePt t="238127" x="6527800" y="2990850"/>
          <p14:tracePt t="238164" x="6518275" y="2990850"/>
          <p14:tracePt t="238322" x="6527800" y="2990850"/>
          <p14:tracePt t="238347" x="6537325" y="2990850"/>
          <p14:tracePt t="238384" x="6537325" y="2982913"/>
          <p14:tracePt t="238409" x="6537325" y="2973388"/>
          <p14:tracePt t="238423" x="6527800" y="2965450"/>
          <p14:tracePt t="238432" x="6518275" y="2965450"/>
          <p14:tracePt t="238444" x="6510338" y="2946400"/>
          <p14:tracePt t="238456" x="6500813" y="2946400"/>
          <p14:tracePt t="238471" x="6491288" y="2928938"/>
          <p14:tracePt t="238487" x="6483350" y="2919413"/>
          <p14:tracePt t="238504" x="6473825" y="2901950"/>
          <p14:tracePt t="238521" x="6473825" y="2847975"/>
          <p14:tracePt t="238537" x="6473825" y="2830513"/>
          <p14:tracePt t="238554" x="6473825" y="2813050"/>
          <p14:tracePt t="238571" x="6473825" y="2768600"/>
          <p14:tracePt t="238587" x="6473825" y="2741613"/>
          <p14:tracePt t="238604" x="6500813" y="2687638"/>
          <p14:tracePt t="238621" x="6518275" y="2670175"/>
          <p14:tracePt t="238637" x="6527800" y="2660650"/>
          <p14:tracePt t="238654" x="6537325" y="2652713"/>
          <p14:tracePt t="238671" x="6545263" y="2652713"/>
          <p14:tracePt t="238687" x="6554788" y="2652713"/>
          <p14:tracePt t="238704" x="6572250" y="2652713"/>
          <p14:tracePt t="238721" x="6589713" y="2652713"/>
          <p14:tracePt t="238737" x="6643688" y="2705100"/>
          <p14:tracePt t="238754" x="6670675" y="2759075"/>
          <p14:tracePt t="238771" x="6697663" y="2822575"/>
          <p14:tracePt t="238787" x="6724650" y="2973388"/>
          <p14:tracePt t="238804" x="6724650" y="3044825"/>
          <p14:tracePt t="238821" x="6724650" y="3143250"/>
          <p14:tracePt t="238837" x="6688138" y="3330575"/>
          <p14:tracePt t="238854" x="6661150" y="3438525"/>
          <p14:tracePt t="238871" x="6616700" y="3544888"/>
          <p14:tracePt t="238887" x="6527800" y="3705225"/>
          <p14:tracePt t="238904" x="6491288" y="3759200"/>
          <p14:tracePt t="238921" x="6465888" y="3803650"/>
          <p14:tracePt t="238938" x="6456363" y="3822700"/>
          <p14:tracePt t="239094" x="6446838" y="3822700"/>
          <p14:tracePt t="239105" x="6438900" y="3803650"/>
          <p14:tracePt t="239118" x="6429375" y="3776663"/>
          <p14:tracePt t="239129" x="6429375" y="3759200"/>
          <p14:tracePt t="239143" x="6411913" y="3741738"/>
          <p14:tracePt t="239155" x="6402388" y="3714750"/>
          <p14:tracePt t="239171" x="6367463" y="3687763"/>
          <p14:tracePt t="239187" x="6330950" y="3652838"/>
          <p14:tracePt t="239204" x="6170613" y="3554413"/>
          <p14:tracePt t="239221" x="5991225" y="3446463"/>
          <p14:tracePt t="239237" x="5751513" y="3322638"/>
          <p14:tracePt t="239254" x="5330825" y="3143250"/>
          <p14:tracePt t="239271" x="5205413" y="3098800"/>
          <p14:tracePt t="239288" x="5089525" y="3071813"/>
          <p14:tracePt t="239304" x="4929188" y="3044825"/>
          <p14:tracePt t="239321" x="4867275" y="3017838"/>
          <p14:tracePt t="239337" x="4830763" y="3017838"/>
          <p14:tracePt t="239354" x="4786313" y="3017838"/>
          <p14:tracePt t="239386" x="4786313" y="3027363"/>
          <p14:tracePt t="239399" x="4786313" y="3044825"/>
          <p14:tracePt t="239816" x="4768850" y="3044825"/>
          <p14:tracePt t="239828" x="4741863" y="3044825"/>
          <p14:tracePt t="239840" x="4697413" y="3044825"/>
          <p14:tracePt t="239852" x="4633913" y="3044825"/>
          <p14:tracePt t="239864" x="4572000" y="3044825"/>
          <p14:tracePt t="239876" x="4500563" y="3027363"/>
          <p14:tracePt t="239889" x="4438650" y="3000375"/>
          <p14:tracePt t="239905" x="4375150" y="2973388"/>
          <p14:tracePt t="239921" x="4322763" y="2938463"/>
          <p14:tracePt t="239938" x="4268788" y="2901950"/>
          <p14:tracePt t="239954" x="4197350" y="2803525"/>
          <p14:tracePt t="239971" x="4160838" y="2751138"/>
          <p14:tracePt t="239988" x="4152900" y="2633663"/>
          <p14:tracePt t="240004" x="4152900" y="2598738"/>
          <p14:tracePt t="240021" x="4152900" y="2544763"/>
          <p14:tracePt t="240038" x="4152900" y="2509838"/>
          <p14:tracePt t="240054" x="4152900" y="2500313"/>
          <p14:tracePt t="242251" x="4170363" y="2500313"/>
          <p14:tracePt t="242262" x="4187825" y="2500313"/>
          <p14:tracePt t="242275" x="4214813" y="2509838"/>
          <p14:tracePt t="242288" x="4259263" y="2536825"/>
          <p14:tracePt t="242299" x="4322763" y="2562225"/>
          <p14:tracePt t="242311" x="4394200" y="2608263"/>
          <p14:tracePt t="242324" x="4483100" y="2679700"/>
          <p14:tracePt t="242339" x="4589463" y="2768600"/>
          <p14:tracePt t="242355" x="4714875" y="2857500"/>
          <p14:tracePt t="242372" x="4822825" y="2946400"/>
          <p14:tracePt t="242389" x="5010150" y="3062288"/>
          <p14:tracePt t="242405" x="5062538" y="3125788"/>
          <p14:tracePt t="242422" x="5160963" y="3197225"/>
          <p14:tracePt t="242438" x="5205413" y="3232150"/>
          <p14:tracePt t="242455" x="5259388" y="3259138"/>
          <p14:tracePt t="242472" x="5348288" y="3322638"/>
          <p14:tracePt t="242488" x="5402263" y="3348038"/>
          <p14:tracePt t="242505" x="5438775" y="3357563"/>
          <p14:tracePt t="242522" x="5483225" y="3394075"/>
          <p14:tracePt t="242538" x="5500688" y="3394075"/>
          <p14:tracePt t="242555" x="5500688" y="3402013"/>
          <p14:tracePt t="242572" x="5527675" y="3411538"/>
          <p14:tracePt t="242589" x="5545138" y="3411538"/>
          <p14:tracePt t="242605" x="5643563" y="3429000"/>
          <p14:tracePt t="242622" x="5705475" y="3438525"/>
          <p14:tracePt t="242638" x="5786438" y="3446463"/>
          <p14:tracePt t="242655" x="5919788" y="3455988"/>
          <p14:tracePt t="242672" x="5983288" y="3465513"/>
          <p14:tracePt t="243034" x="5991225" y="3465513"/>
          <p14:tracePt t="243045" x="6027738" y="3455988"/>
          <p14:tracePt t="243059" x="6062663" y="3438525"/>
          <p14:tracePt t="243070" x="6116638" y="3419475"/>
          <p14:tracePt t="243082" x="6197600" y="3402013"/>
          <p14:tracePt t="243095" x="6269038" y="3384550"/>
          <p14:tracePt t="243107" x="6340475" y="3375025"/>
          <p14:tracePt t="243122" x="6402388" y="3375025"/>
          <p14:tracePt t="243139" x="6419850" y="3375025"/>
          <p14:tracePt t="243155" x="6438900" y="3375025"/>
          <p14:tracePt t="243218" x="6438900" y="3367088"/>
          <p14:tracePt t="243255" x="6438900" y="3357563"/>
          <p14:tracePt t="243279" x="6429375" y="3357563"/>
          <p14:tracePt t="243290" x="6429375" y="3348038"/>
          <p14:tracePt t="243915" x="6419850" y="3348038"/>
          <p14:tracePt t="243927" x="6402388" y="3348038"/>
          <p14:tracePt t="243938" x="6357938" y="3357563"/>
          <p14:tracePt t="243951" x="6303963" y="3357563"/>
          <p14:tracePt t="243966" x="6205538" y="3367088"/>
          <p14:tracePt t="243975" x="6089650" y="3367088"/>
          <p14:tracePt t="243989" x="5946775" y="3367088"/>
          <p14:tracePt t="244006" x="5705475" y="3348038"/>
          <p14:tracePt t="244023" x="5446713" y="3303588"/>
          <p14:tracePt t="244039" x="4857750" y="3160713"/>
          <p14:tracePt t="244056" x="4554538" y="3044825"/>
          <p14:tracePt t="244073" x="4224338" y="2919413"/>
          <p14:tracePt t="244089" x="3679825" y="2670175"/>
          <p14:tracePt t="244106" x="3465513" y="2571750"/>
          <p14:tracePt t="244123" x="3214688" y="2419350"/>
          <p14:tracePt t="244139" x="3160713" y="2374900"/>
          <p14:tracePt t="244156" x="3133725" y="2347913"/>
          <p14:tracePt t="244172" x="3116263" y="2347913"/>
          <p14:tracePt t="244468" x="3062288" y="2339975"/>
          <p14:tracePt t="244477" x="2973388" y="2322513"/>
          <p14:tracePt t="244490" x="2830513" y="2286000"/>
          <p14:tracePt t="244502" x="2660650" y="2232025"/>
          <p14:tracePt t="244513" x="2446338" y="2133600"/>
          <p14:tracePt t="244525" x="2232025" y="2036763"/>
          <p14:tracePt t="244539" x="2062163" y="1946275"/>
          <p14:tracePt t="244556" x="1928813" y="1874838"/>
          <p14:tracePt t="244572" x="1776413" y="1795463"/>
          <p14:tracePt t="244590" x="1490663" y="1633538"/>
          <p14:tracePt t="244606" x="1393825" y="1589088"/>
          <p14:tracePt t="244623" x="1312863" y="1544638"/>
          <p14:tracePt t="244639" x="1223963" y="1509713"/>
          <p14:tracePt t="244656" x="1196975" y="1500188"/>
          <p14:tracePt t="244673" x="1187450" y="1490663"/>
          <p14:tracePt t="244689" x="1179513" y="1482725"/>
          <p14:tracePt t="244706" x="1169988" y="1482725"/>
          <p14:tracePt t="244722" x="1160463" y="1482725"/>
          <p14:tracePt t="244746" x="1160463" y="1473200"/>
          <p14:tracePt t="244771" x="1152525" y="1473200"/>
          <p14:tracePt t="244796" x="1152525" y="1455738"/>
          <p14:tracePt t="244807" x="1133475" y="1438275"/>
          <p14:tracePt t="244820" x="1116013" y="1419225"/>
          <p14:tracePt t="244833" x="1081088" y="1393825"/>
          <p14:tracePt t="244844" x="1054100" y="1357313"/>
          <p14:tracePt t="244856" x="1017588" y="1339850"/>
          <p14:tracePt t="244873" x="990600" y="1312863"/>
          <p14:tracePt t="244889" x="965200" y="1303338"/>
          <p14:tracePt t="244906" x="946150" y="1295400"/>
          <p14:tracePt t="244992" x="938213" y="1303338"/>
          <p14:tracePt t="245004" x="938213" y="1322388"/>
          <p14:tracePt t="245016" x="938213" y="1339850"/>
          <p14:tracePt t="245027" x="938213" y="1347788"/>
          <p14:tracePt t="245040" x="938213" y="1366838"/>
          <p14:tracePt t="245056" x="938213" y="1384300"/>
          <p14:tracePt t="245073" x="955675" y="1393825"/>
          <p14:tracePt t="245089" x="965200" y="1419225"/>
          <p14:tracePt t="245106" x="965200" y="1428750"/>
          <p14:tracePt t="245123" x="973138" y="1438275"/>
          <p14:tracePt t="245139" x="973138" y="1446213"/>
          <p14:tracePt t="245199" x="982663" y="1446213"/>
          <p14:tracePt t="245213" x="990600" y="1446213"/>
          <p14:tracePt t="245236" x="1000125" y="1446213"/>
          <p14:tracePt t="245259" x="1017588" y="1446213"/>
          <p14:tracePt t="245273" x="1036638" y="1446213"/>
          <p14:tracePt t="245285" x="1054100" y="1438275"/>
          <p14:tracePt t="245298" x="1071563" y="1428750"/>
          <p14:tracePt t="245310" x="1098550" y="1428750"/>
          <p14:tracePt t="245323" x="1143000" y="1419225"/>
          <p14:tracePt t="245339" x="1196975" y="1401763"/>
          <p14:tracePt t="245356" x="1250950" y="1393825"/>
          <p14:tracePt t="245373" x="1357313" y="1374775"/>
          <p14:tracePt t="245389" x="1438275" y="1366838"/>
          <p14:tracePt t="245406" x="1500188" y="1357313"/>
          <p14:tracePt t="245423" x="1679575" y="1347788"/>
          <p14:tracePt t="245439" x="1768475" y="1347788"/>
          <p14:tracePt t="245456" x="1938338" y="1347788"/>
          <p14:tracePt t="245473" x="1982788" y="1347788"/>
          <p14:tracePt t="245489" x="2027238" y="1347788"/>
          <p14:tracePt t="245506" x="2044700" y="1347788"/>
          <p14:tracePt t="251256" x="2044700" y="1366838"/>
          <p14:tracePt t="251269" x="2044700" y="1374775"/>
          <p14:tracePt t="251281" x="2044700" y="1384300"/>
          <p14:tracePt t="251294" x="2036763" y="1411288"/>
          <p14:tracePt t="251308" x="2027238" y="1428750"/>
          <p14:tracePt t="251324" x="2027238" y="1438275"/>
          <p14:tracePt t="251341" x="2017713" y="1465263"/>
          <p14:tracePt t="251358" x="2009775" y="1473200"/>
          <p14:tracePt t="251380" x="2000250" y="1473200"/>
          <p14:tracePt t="251403" x="1990725" y="1473200"/>
          <p14:tracePt t="251416" x="1982788" y="1473200"/>
          <p14:tracePt t="251429" x="1973263" y="1473200"/>
          <p14:tracePt t="251441" x="1965325" y="1473200"/>
          <p14:tracePt t="251458" x="1946275" y="1482725"/>
          <p14:tracePt t="251475" x="1938338" y="1482725"/>
          <p14:tracePt t="251491" x="1901825" y="1490663"/>
          <p14:tracePt t="251508" x="1884363" y="1490663"/>
          <p14:tracePt t="251525" x="1847850" y="1500188"/>
          <p14:tracePt t="251541" x="1751013" y="1509713"/>
          <p14:tracePt t="251558" x="1687513" y="1509713"/>
          <p14:tracePt t="251575" x="1598613" y="1500188"/>
          <p14:tracePt t="251592" x="1562100" y="1482725"/>
          <p14:tracePt t="251608" x="1544638" y="1473200"/>
          <p14:tracePt t="251625" x="1527175" y="1455738"/>
          <p14:tracePt t="251641" x="1517650" y="1455738"/>
          <p14:tracePt t="251722" x="1527175" y="1455738"/>
          <p14:tracePt t="251734" x="1536700" y="1455738"/>
          <p14:tracePt t="251758" x="1554163" y="1455738"/>
          <p14:tracePt t="251771" x="1562100" y="1455738"/>
          <p14:tracePt t="251783" x="1571625" y="1455738"/>
          <p14:tracePt t="251808" x="1581150" y="1455738"/>
          <p14:tracePt t="251833" x="1598613" y="1465263"/>
          <p14:tracePt t="251844" x="1616075" y="1465263"/>
          <p14:tracePt t="251856" x="1633538" y="1465263"/>
          <p14:tracePt t="251868" x="1660525" y="1465263"/>
          <p14:tracePt t="251881" x="1687513" y="1473200"/>
          <p14:tracePt t="251894" x="1724025" y="1473200"/>
          <p14:tracePt t="251908" x="1768475" y="1482725"/>
          <p14:tracePt t="251925" x="1830388" y="1490663"/>
          <p14:tracePt t="251941" x="1893888" y="1500188"/>
          <p14:tracePt t="251958" x="2017713" y="1527175"/>
          <p14:tracePt t="251975" x="2081213" y="1544638"/>
          <p14:tracePt t="251991" x="2160588" y="1562100"/>
          <p14:tracePt t="252008" x="2197100" y="1571625"/>
          <p14:tracePt t="252025" x="2214563" y="1571625"/>
          <p14:tracePt t="252041" x="2224088" y="1571625"/>
          <p14:tracePt t="252285" x="2224088" y="1581150"/>
          <p14:tracePt t="252296" x="2224088" y="1589088"/>
          <p14:tracePt t="252310" x="2224088" y="1598613"/>
          <p14:tracePt t="252322" x="2214563" y="1625600"/>
          <p14:tracePt t="252333" x="2205038" y="1687513"/>
          <p14:tracePt t="252347" x="2187575" y="1812925"/>
          <p14:tracePt t="252358" x="2143125" y="2089150"/>
          <p14:tracePt t="252375" x="2089150" y="2598738"/>
          <p14:tracePt t="252392" x="2054225" y="3170238"/>
          <p14:tracePt t="252408" x="2036763" y="3670300"/>
          <p14:tracePt t="252787" x="2027238" y="3687763"/>
          <p14:tracePt t="252799" x="2017713" y="3714750"/>
          <p14:tracePt t="252810" x="2009775" y="3759200"/>
          <p14:tracePt t="252822" x="2009775" y="3795713"/>
          <p14:tracePt t="252836" x="2000250" y="3848100"/>
          <p14:tracePt t="252847" x="1990725" y="3911600"/>
          <p14:tracePt t="252860" x="1990725" y="3973513"/>
          <p14:tracePt t="252875" x="1982788" y="4027488"/>
          <p14:tracePt t="252892" x="1982788" y="4071938"/>
          <p14:tracePt t="252908" x="1982788" y="4108450"/>
          <p14:tracePt t="252925" x="1965325" y="4187825"/>
          <p14:tracePt t="252942" x="1965325" y="4214813"/>
          <p14:tracePt t="252958" x="1946275" y="4286250"/>
          <p14:tracePt t="252975" x="1938338" y="4303713"/>
          <p14:tracePt t="252992" x="1928813" y="4322763"/>
          <p14:tracePt t="253008" x="1919288" y="4340225"/>
          <p14:tracePt t="253025" x="1911350" y="4340225"/>
          <p14:tracePt t="253042" x="1893888" y="4348163"/>
          <p14:tracePt t="253058" x="1822450" y="4375150"/>
          <p14:tracePt t="253075" x="1785938" y="4394200"/>
          <p14:tracePt t="253092" x="1679575" y="4411663"/>
          <p14:tracePt t="253108" x="1625600" y="4419600"/>
          <p14:tracePt t="253125" x="1581150" y="4419600"/>
          <p14:tracePt t="253142" x="1465263" y="4419600"/>
          <p14:tracePt t="253158" x="1411288" y="4419600"/>
          <p14:tracePt t="253175" x="1347788" y="4419600"/>
          <p14:tracePt t="253192" x="1231900" y="4419600"/>
          <p14:tracePt t="253209" x="1179513" y="4411663"/>
          <p14:tracePt t="253225" x="1152525" y="4402138"/>
          <p14:tracePt t="253242" x="1116013" y="4384675"/>
          <p14:tracePt t="253258" x="1108075" y="4375150"/>
          <p14:tracePt t="253275" x="1098550" y="4375150"/>
          <p14:tracePt t="253292" x="1098550" y="4367213"/>
          <p14:tracePt t="253373" x="1098550" y="4357688"/>
          <p14:tracePt t="253472" x="1108075" y="4357688"/>
          <p14:tracePt t="253484" x="1125538" y="4357688"/>
          <p14:tracePt t="253497" x="1143000" y="4357688"/>
          <p14:tracePt t="253509" x="1169988" y="4357688"/>
          <p14:tracePt t="253521" x="1214438" y="4357688"/>
          <p14:tracePt t="253534" x="1250950" y="4357688"/>
          <p14:tracePt t="253545" x="1285875" y="4357688"/>
          <p14:tracePt t="253559" x="1347788" y="4357688"/>
          <p14:tracePt t="253575" x="1419225" y="4357688"/>
          <p14:tracePt t="253592" x="1490663" y="4357688"/>
          <p14:tracePt t="253609" x="1670050" y="4357688"/>
          <p14:tracePt t="253625" x="1768475" y="4357688"/>
          <p14:tracePt t="253642" x="1847850" y="4357688"/>
          <p14:tracePt t="253659" x="1990725" y="4357688"/>
          <p14:tracePt t="253675" x="2054225" y="4357688"/>
          <p14:tracePt t="253692" x="2133600" y="4357688"/>
          <p14:tracePt t="253709" x="2160588" y="4357688"/>
          <p14:tracePt t="253725" x="2170113" y="4357688"/>
          <p14:tracePt t="253742" x="2179638" y="4357688"/>
          <p14:tracePt t="255441" x="2179638" y="4367213"/>
          <p14:tracePt t="255479" x="2179638" y="4375150"/>
          <p14:tracePt t="255490" x="2179638" y="4384675"/>
          <p14:tracePt t="255504" x="2170113" y="4411663"/>
          <p14:tracePt t="255515" x="2152650" y="4429125"/>
          <p14:tracePt t="255528" x="2143125" y="4456113"/>
          <p14:tracePt t="255543" x="2125663" y="4510088"/>
          <p14:tracePt t="255559" x="2081213" y="4572000"/>
          <p14:tracePt t="255576" x="1982788" y="4768850"/>
          <p14:tracePt t="255593" x="1911350" y="4938713"/>
          <p14:tracePt t="255609" x="1839913" y="5072063"/>
          <p14:tracePt t="255626" x="1768475" y="5241925"/>
          <p14:tracePt t="255642" x="1731963" y="5295900"/>
          <p14:tracePt t="255659" x="1724025" y="5322888"/>
          <p14:tracePt t="255676" x="1724025" y="5330825"/>
          <p14:tracePt t="255957" x="1714500" y="5348288"/>
          <p14:tracePt t="255969" x="1697038" y="5375275"/>
          <p14:tracePt t="255981" x="1697038" y="5419725"/>
          <p14:tracePt t="255993" x="1670050" y="5473700"/>
          <p14:tracePt t="256006" x="1643063" y="5545138"/>
          <p14:tracePt t="256018" x="1608138" y="5626100"/>
          <p14:tracePt t="256029" x="1589088" y="5697538"/>
          <p14:tracePt t="256043" x="1562100" y="5741988"/>
          <p14:tracePt t="256059" x="1554163" y="5768975"/>
          <p14:tracePt t="256076" x="1544638" y="5786438"/>
          <p14:tracePt t="256093" x="1544638" y="5795963"/>
          <p14:tracePt t="256109" x="1536700" y="5795963"/>
          <p14:tracePt t="256151" x="1527175" y="5795963"/>
          <p14:tracePt t="256163" x="1517650" y="5795963"/>
          <p14:tracePt t="256177" x="1509713" y="5795963"/>
          <p14:tracePt t="256188" x="1490663" y="5795963"/>
          <p14:tracePt t="256200" x="1482725" y="5795963"/>
          <p14:tracePt t="256214" x="1465263" y="5795963"/>
          <p14:tracePt t="256226" x="1438275" y="5795963"/>
          <p14:tracePt t="256243" x="1411288" y="5795963"/>
          <p14:tracePt t="256259" x="1393825" y="5795963"/>
          <p14:tracePt t="256276" x="1366838" y="5795963"/>
          <p14:tracePt t="256293" x="1357313" y="5795963"/>
          <p14:tracePt t="256531" x="1374775" y="5795963"/>
          <p14:tracePt t="256557" x="1393825" y="5795963"/>
          <p14:tracePt t="256568" x="1411288" y="5795963"/>
          <p14:tracePt t="256582" x="1446213" y="5795963"/>
          <p14:tracePt t="256593" x="1500188" y="5795963"/>
          <p14:tracePt t="256604" x="1571625" y="5795963"/>
          <p14:tracePt t="256617" x="1697038" y="5786438"/>
          <p14:tracePt t="256628" x="1812925" y="5776913"/>
          <p14:tracePt t="256643" x="1938338" y="5759450"/>
          <p14:tracePt t="256659" x="2036763" y="5751513"/>
          <p14:tracePt t="256676" x="2125663" y="5751513"/>
          <p14:tracePt t="256693" x="2224088" y="5741988"/>
          <p14:tracePt t="256710" x="2241550" y="5741988"/>
          <p14:tracePt t="256726" x="2241550" y="5732463"/>
          <p14:tracePt t="256743" x="2251075" y="5732463"/>
          <p14:tracePt t="257498" x="2251075" y="5715000"/>
          <p14:tracePt t="257510" x="2251075" y="5680075"/>
          <p14:tracePt t="257522" x="2268538" y="5626100"/>
          <p14:tracePt t="257534" x="2330450" y="5491163"/>
          <p14:tracePt t="257546" x="2490788" y="5205413"/>
          <p14:tracePt t="257562" x="2741613" y="4813300"/>
          <p14:tracePt t="257577" x="3044825" y="4367213"/>
          <p14:tracePt t="257593" x="3384550" y="3894138"/>
          <p14:tracePt t="257610" x="4027488" y="3044825"/>
          <p14:tracePt t="257627" x="4268788" y="2697163"/>
          <p14:tracePt t="257643" x="4483100" y="2419350"/>
          <p14:tracePt t="257660" x="4705350" y="2125663"/>
          <p14:tracePt t="257676" x="4776788" y="2062163"/>
          <p14:tracePt t="257693" x="4848225" y="1973263"/>
          <p14:tracePt t="257710" x="4857750" y="1965325"/>
          <p14:tracePt t="257729" x="4867275" y="1955800"/>
          <p14:tracePt t="258036" x="4938713" y="1911350"/>
          <p14:tracePt t="258048" x="5000625" y="1847850"/>
          <p14:tracePt t="258063" x="5089525" y="1795463"/>
          <p14:tracePt t="258074" x="5205413" y="1724025"/>
          <p14:tracePt t="258085" x="5340350" y="1687513"/>
          <p14:tracePt t="258098" x="5465763" y="1660525"/>
          <p14:tracePt t="258110" x="5572125" y="1652588"/>
          <p14:tracePt t="258127" x="5680075" y="1652588"/>
          <p14:tracePt t="258143" x="5776913" y="1652588"/>
          <p14:tracePt t="258160" x="5938838" y="1697038"/>
          <p14:tracePt t="258177" x="5991225" y="1714500"/>
          <p14:tracePt t="258193" x="6045200" y="1731963"/>
          <p14:tracePt t="258210" x="6099175" y="1731963"/>
          <p14:tracePt t="258227" x="6126163" y="1731963"/>
          <p14:tracePt t="258243" x="6153150" y="1731963"/>
          <p14:tracePt t="258260" x="6170613" y="1731963"/>
          <p14:tracePt t="258277" x="6180138" y="1731963"/>
          <p14:tracePt t="258293" x="6197600" y="1724025"/>
          <p14:tracePt t="258310" x="6215063" y="1724025"/>
          <p14:tracePt t="258327" x="6224588" y="1714500"/>
          <p14:tracePt t="258343" x="6259513" y="1697038"/>
          <p14:tracePt t="258360" x="6276975" y="1687513"/>
          <p14:tracePt t="258377" x="6313488" y="1670050"/>
          <p14:tracePt t="258393" x="6348413" y="1660525"/>
          <p14:tracePt t="258410" x="6367463" y="1652588"/>
          <p14:tracePt t="258427" x="6384925" y="1652588"/>
          <p14:tracePt t="258648" x="6375400" y="1652588"/>
          <p14:tracePt t="258661" x="6367463" y="1652588"/>
          <p14:tracePt t="258685" x="6348413" y="1652588"/>
          <p14:tracePt t="258709" x="6340475" y="1652588"/>
          <p14:tracePt t="258722" x="6330950" y="1652588"/>
          <p14:tracePt t="258734" x="6323013" y="1652588"/>
          <p14:tracePt t="258747" x="6313488" y="1652588"/>
          <p14:tracePt t="258769" x="6303963" y="1652588"/>
          <p14:tracePt t="258783" x="6296025" y="1652588"/>
          <p14:tracePt t="258794" x="6296025" y="1643063"/>
          <p14:tracePt t="258810" x="6286500" y="1643063"/>
          <p14:tracePt t="258942" x="6276975" y="1633538"/>
          <p14:tracePt t="258979" x="6269038" y="1633538"/>
          <p14:tracePt t="258991" x="6259513" y="1633538"/>
          <p14:tracePt t="259003" x="6251575" y="1633538"/>
          <p14:tracePt t="259015" x="6242050" y="1625600"/>
          <p14:tracePt t="259028" x="6232525" y="1625600"/>
          <p14:tracePt t="259044" x="6224588" y="1625600"/>
          <p14:tracePt t="259060" x="6215063" y="1625600"/>
          <p14:tracePt t="259077" x="6197600" y="1616075"/>
          <p14:tracePt t="259094" x="6180138" y="1616075"/>
          <p14:tracePt t="259110" x="6161088" y="1616075"/>
          <p14:tracePt t="259127" x="6143625" y="1608138"/>
          <p14:tracePt t="259143" x="6116638" y="1608138"/>
          <p14:tracePt t="259160" x="6108700" y="1598613"/>
          <p14:tracePt t="259177" x="6081713" y="1598613"/>
          <p14:tracePt t="259194" x="6072188" y="1598613"/>
          <p14:tracePt t="259211" x="6054725" y="1589088"/>
          <p14:tracePt t="259236" x="6037263" y="1589088"/>
          <p14:tracePt t="259260" x="6027738" y="1589088"/>
          <p14:tracePt t="260558" x="6027738" y="1581150"/>
          <p14:tracePt t="260569" x="6027738" y="1571625"/>
          <p14:tracePt t="260586" x="6027738" y="1562100"/>
          <p14:tracePt t="260595" x="6027738" y="1554163"/>
          <p14:tracePt t="260607" x="6037263" y="1536700"/>
          <p14:tracePt t="260619" x="6045200" y="1509713"/>
          <p14:tracePt t="260631" x="6062663" y="1490663"/>
          <p14:tracePt t="260644" x="6062663" y="1482725"/>
          <p14:tracePt t="260661" x="6072188" y="1465263"/>
          <p14:tracePt t="260680" x="6081713" y="1455738"/>
          <p14:tracePt t="260704" x="6099175" y="1446213"/>
          <p14:tracePt t="260717" x="6108700" y="1446213"/>
          <p14:tracePt t="260729" x="6116638" y="1446213"/>
          <p14:tracePt t="260744" x="6134100" y="1438275"/>
          <p14:tracePt t="260761" x="6143625" y="1428750"/>
          <p14:tracePt t="260777" x="6153150" y="1428750"/>
          <p14:tracePt t="260794" x="6170613" y="1428750"/>
          <p14:tracePt t="260814" x="6180138" y="1428750"/>
          <p14:tracePt t="261000" x="6180138" y="1419225"/>
          <p14:tracePt t="261036" x="6170613" y="1419225"/>
          <p14:tracePt t="261060" x="6161088" y="1411288"/>
          <p14:tracePt t="261071" x="6143625" y="1411288"/>
          <p14:tracePt t="261086" x="6134100" y="1411288"/>
          <p14:tracePt t="261097" x="6126163" y="1411288"/>
          <p14:tracePt t="261111" x="6108700" y="1411288"/>
          <p14:tracePt t="261128" x="6099175" y="1401763"/>
          <p14:tracePt t="261144" x="6089650" y="1401763"/>
          <p14:tracePt t="261161" x="6062663" y="1393825"/>
          <p14:tracePt t="261177" x="6054725" y="1393825"/>
          <p14:tracePt t="261194" x="6037263" y="1393825"/>
          <p14:tracePt t="261211" x="6027738" y="1393825"/>
          <p14:tracePt t="261230" x="6027738" y="1384300"/>
          <p14:tracePt t="261244" x="6018213" y="1384300"/>
          <p14:tracePt t="261316" x="6018213" y="1374775"/>
          <p14:tracePt t="261365" x="6010275" y="1374775"/>
          <p14:tracePt t="261402" x="6000750" y="1366838"/>
          <p14:tracePt t="261414" x="5991225" y="1366838"/>
          <p14:tracePt t="261428" x="5983288" y="1357313"/>
          <p14:tracePt t="261439" x="5973763" y="1347788"/>
          <p14:tracePt t="261451" x="5965825" y="1347788"/>
          <p14:tracePt t="261463" x="5946775" y="1339850"/>
          <p14:tracePt t="261478" x="5938838" y="1339850"/>
          <p14:tracePt t="261500" x="5929313" y="1330325"/>
          <p14:tracePt t="261511" x="5919788" y="1322388"/>
          <p14:tracePt t="261538" x="5911850" y="1312863"/>
          <p14:tracePt t="261598" x="5911850" y="1303338"/>
          <p14:tracePt t="261671" x="5929313" y="1295400"/>
          <p14:tracePt t="261683" x="5946775" y="1295400"/>
          <p14:tracePt t="261696" x="5965825" y="1295400"/>
          <p14:tracePt t="261709" x="5983288" y="1295400"/>
          <p14:tracePt t="261720" x="6010275" y="1285875"/>
          <p14:tracePt t="261732" x="6037263" y="1276350"/>
          <p14:tracePt t="261745" x="6062663" y="1276350"/>
          <p14:tracePt t="261761" x="6072188" y="1268413"/>
          <p14:tracePt t="261778" x="6081713" y="1268413"/>
          <p14:tracePt t="261794" x="6089650" y="1268413"/>
          <p14:tracePt t="261811" x="6099175" y="1268413"/>
          <p14:tracePt t="261842" x="6108700" y="1276350"/>
          <p14:tracePt t="261856" x="6116638" y="1285875"/>
          <p14:tracePt t="261868" x="6116638" y="1303338"/>
          <p14:tracePt t="261878" x="6126163" y="1312863"/>
          <p14:tracePt t="261894" x="6134100" y="1330325"/>
          <p14:tracePt t="261911" x="6143625" y="1347788"/>
          <p14:tracePt t="261928" x="6161088" y="1384300"/>
          <p14:tracePt t="261944" x="6161088" y="1393825"/>
          <p14:tracePt t="261961" x="6170613" y="1411288"/>
          <p14:tracePt t="261978" x="6188075" y="1446213"/>
          <p14:tracePt t="261995" x="6188075" y="1473200"/>
          <p14:tracePt t="262011" x="6188075" y="1490663"/>
          <p14:tracePt t="262028" x="6188075" y="1517650"/>
          <p14:tracePt t="262044" x="6197600" y="1544638"/>
          <p14:tracePt t="262061" x="6205538" y="1562100"/>
          <p14:tracePt t="262078" x="6215063" y="1589088"/>
          <p14:tracePt t="262094" x="6215063" y="1616075"/>
          <p14:tracePt t="262112" x="6224588" y="1643063"/>
          <p14:tracePt t="262128" x="6224588" y="1660525"/>
          <p14:tracePt t="262145" x="6232525" y="1679575"/>
          <p14:tracePt t="262161" x="6232525" y="1704975"/>
          <p14:tracePt t="262178" x="6242050" y="1704975"/>
          <p14:tracePt t="262195" x="6242050" y="1714500"/>
          <p14:tracePt t="262211" x="6251575" y="1731963"/>
          <p14:tracePt t="262235" x="6251575" y="1741488"/>
          <p14:tracePt t="262259" x="6251575" y="1751013"/>
          <p14:tracePt t="262283" x="6251575" y="1758950"/>
          <p14:tracePt t="262295" x="6251575" y="1768475"/>
          <p14:tracePt t="262307" x="6259513" y="1768475"/>
          <p14:tracePt t="262466" x="6259513" y="1758950"/>
          <p14:tracePt t="262479" x="6259513" y="1741488"/>
          <p14:tracePt t="262490" x="6242050" y="1714500"/>
          <p14:tracePt t="262502" x="6224588" y="1679575"/>
          <p14:tracePt t="262516" x="6197600" y="1616075"/>
          <p14:tracePt t="262528" x="6188075" y="1581150"/>
          <p14:tracePt t="262545" x="6170613" y="1554163"/>
          <p14:tracePt t="262561" x="6170613" y="1517650"/>
          <p14:tracePt t="262578" x="6170613" y="1473200"/>
          <p14:tracePt t="262595" x="6170613" y="1446213"/>
          <p14:tracePt t="262611" x="6170613" y="1428750"/>
          <p14:tracePt t="262628" x="6180138" y="1393825"/>
          <p14:tracePt t="262651" x="6205538" y="1374775"/>
          <p14:tracePt t="262662" x="6224588" y="1374775"/>
          <p14:tracePt t="262678" x="6242050" y="1357313"/>
          <p14:tracePt t="262695" x="6269038" y="1347788"/>
          <p14:tracePt t="262711" x="6296025" y="1347788"/>
          <p14:tracePt t="262728" x="6348413" y="1339850"/>
          <p14:tracePt t="262745" x="6375400" y="1339850"/>
          <p14:tracePt t="262761" x="6402388" y="1347788"/>
          <p14:tracePt t="262778" x="6411913" y="1357313"/>
          <p14:tracePt t="262795" x="6419850" y="1366838"/>
          <p14:tracePt t="262811" x="6438900" y="1393825"/>
          <p14:tracePt t="262828" x="6456363" y="1411288"/>
          <p14:tracePt t="262845" x="6465888" y="1438275"/>
          <p14:tracePt t="262861" x="6473825" y="1490663"/>
          <p14:tracePt t="262878" x="6473825" y="1517650"/>
          <p14:tracePt t="262895" x="6473825" y="1562100"/>
          <p14:tracePt t="262911" x="6473825" y="1581150"/>
          <p14:tracePt t="262928" x="6473825" y="1598613"/>
          <p14:tracePt t="262945" x="6473825" y="1643063"/>
          <p14:tracePt t="262961" x="6473825" y="1660525"/>
          <p14:tracePt t="262978" x="6465888" y="1670050"/>
          <p14:tracePt t="262995" x="6456363" y="1697038"/>
          <p14:tracePt t="263011" x="6446838" y="1704975"/>
          <p14:tracePt t="263028" x="6438900" y="1714500"/>
          <p14:tracePt t="263045" x="6438900" y="1724025"/>
          <p14:tracePt t="263061" x="6438900" y="1731963"/>
          <p14:tracePt t="263409" x="6419850" y="1731963"/>
          <p14:tracePt t="263422" x="6402388" y="1731963"/>
          <p14:tracePt t="263434" x="6394450" y="1741488"/>
          <p14:tracePt t="263445" x="6375400" y="1751013"/>
          <p14:tracePt t="263458" x="6367463" y="1751013"/>
          <p14:tracePt t="263469" x="6340475" y="1758950"/>
          <p14:tracePt t="263481" x="6313488" y="1758950"/>
          <p14:tracePt t="263495" x="6286500" y="1758950"/>
          <p14:tracePt t="263512" x="6259513" y="1758950"/>
          <p14:tracePt t="263528" x="6215063" y="1758950"/>
          <p14:tracePt t="263545" x="6134100" y="1758950"/>
          <p14:tracePt t="263562" x="6108700" y="1751013"/>
          <p14:tracePt t="263578" x="6081713" y="1731963"/>
          <p14:tracePt t="263596" x="6054725" y="1697038"/>
          <p14:tracePt t="263612" x="6054725" y="1687513"/>
          <p14:tracePt t="263628" x="6037263" y="1670050"/>
          <p14:tracePt t="263645" x="6027738" y="1616075"/>
          <p14:tracePt t="263662" x="6027738" y="1571625"/>
          <p14:tracePt t="263678" x="6010275" y="1536700"/>
          <p14:tracePt t="263695" x="6000750" y="1517650"/>
          <p14:tracePt t="263712" x="6000750" y="1509713"/>
          <p14:tracePt t="263728" x="6000750" y="1490663"/>
          <p14:tracePt t="263745" x="6000750" y="1482725"/>
          <p14:tracePt t="263762" x="6010275" y="1465263"/>
          <p14:tracePt t="263778" x="6045200" y="1393825"/>
          <p14:tracePt t="263795" x="6062663" y="1374775"/>
          <p14:tracePt t="263812" x="6072188" y="1347788"/>
          <p14:tracePt t="263828" x="6116638" y="1312863"/>
          <p14:tracePt t="263845" x="6143625" y="1295400"/>
          <p14:tracePt t="263862" x="6215063" y="1258888"/>
          <p14:tracePt t="263878" x="6269038" y="1241425"/>
          <p14:tracePt t="263895" x="6313488" y="1241425"/>
          <p14:tracePt t="263912" x="6384925" y="1241425"/>
          <p14:tracePt t="263928" x="6419850" y="1241425"/>
          <p14:tracePt t="263945" x="6465888" y="1241425"/>
          <p14:tracePt t="263962" x="6527800" y="1276350"/>
          <p14:tracePt t="263978" x="6545263" y="1303338"/>
          <p14:tracePt t="263995" x="6581775" y="1347788"/>
          <p14:tracePt t="264012" x="6653213" y="1446213"/>
          <p14:tracePt t="264028" x="6688138" y="1490663"/>
          <p14:tracePt t="264045" x="6759575" y="1589088"/>
          <p14:tracePt t="264062" x="6786563" y="1633538"/>
          <p14:tracePt t="264078" x="6823075" y="1687513"/>
          <p14:tracePt t="264095" x="6858000" y="1776413"/>
          <p14:tracePt t="264112" x="6867525" y="1803400"/>
          <p14:tracePt t="264128" x="6875463" y="1830388"/>
          <p14:tracePt t="264145" x="6875463" y="1884363"/>
          <p14:tracePt t="264162" x="6875463" y="1911350"/>
          <p14:tracePt t="264179" x="6875463" y="1946275"/>
          <p14:tracePt t="264179" x="6875463" y="1990725"/>
          <p14:tracePt t="264195" x="6875463" y="2027238"/>
          <p14:tracePt t="264212" x="6858000" y="2081213"/>
          <p14:tracePt t="264228" x="6840538" y="2133600"/>
          <p14:tracePt t="264245" x="6769100" y="2259013"/>
          <p14:tracePt t="264262" x="6732588" y="2312988"/>
          <p14:tracePt t="264278" x="6670675" y="2374900"/>
          <p14:tracePt t="264295" x="6626225" y="2393950"/>
          <p14:tracePt t="264312" x="6589713" y="2401888"/>
          <p14:tracePt t="264328" x="6491288" y="2401888"/>
          <p14:tracePt t="264345" x="6438900" y="2393950"/>
          <p14:tracePt t="264362" x="6367463" y="2357438"/>
          <p14:tracePt t="264378" x="6251575" y="2251075"/>
          <p14:tracePt t="264395" x="6180138" y="2197100"/>
          <p14:tracePt t="264412" x="6054725" y="2089150"/>
          <p14:tracePt t="264429" x="6000750" y="2027238"/>
          <p14:tracePt t="264445" x="5938838" y="1973263"/>
          <p14:tracePt t="264462" x="5822950" y="1847850"/>
          <p14:tracePt t="264479" x="5768975" y="1795463"/>
          <p14:tracePt t="264495" x="5732463" y="1731963"/>
          <p14:tracePt t="264512" x="5697538" y="1598613"/>
          <p14:tracePt t="264528" x="5697538" y="1509713"/>
          <p14:tracePt t="264545" x="5715000" y="1446213"/>
          <p14:tracePt t="264562" x="5840413" y="1295400"/>
          <p14:tracePt t="264579" x="5911850" y="1231900"/>
          <p14:tracePt t="264596" x="6037263" y="1133475"/>
          <p14:tracePt t="264612" x="6072188" y="1116013"/>
          <p14:tracePt t="264629" x="6099175" y="1116013"/>
          <p14:tracePt t="264645" x="6153150" y="1116013"/>
          <p14:tracePt t="264662" x="6180138" y="1125538"/>
          <p14:tracePt t="264679" x="6205538" y="1143000"/>
          <p14:tracePt t="264695" x="6242050" y="1204913"/>
          <p14:tracePt t="264712" x="6251575" y="1250950"/>
          <p14:tracePt t="264729" x="6259513" y="1276350"/>
          <p14:tracePt t="264745" x="6269038" y="1339850"/>
          <p14:tracePt t="264762" x="6269038" y="1374775"/>
          <p14:tracePt t="264779" x="6269038" y="1428750"/>
          <p14:tracePt t="264795" x="6269038" y="1517650"/>
          <p14:tracePt t="264812" x="6269038" y="1562100"/>
          <p14:tracePt t="264829" x="6259513" y="1643063"/>
          <p14:tracePt t="264845" x="6242050" y="1687513"/>
          <p14:tracePt t="264862" x="6232525" y="1724025"/>
          <p14:tracePt t="264879" x="6215063" y="1795463"/>
          <p14:tracePt t="264895" x="6197600" y="1822450"/>
          <p14:tracePt t="264912" x="6188075" y="1839913"/>
          <p14:tracePt t="264929" x="6161088" y="1866900"/>
          <p14:tracePt t="264945" x="6161088" y="1884363"/>
          <p14:tracePt t="264962" x="6153150" y="1884363"/>
          <p14:tracePt t="264979" x="6153150" y="1893888"/>
          <p14:tracePt t="265086" x="6143625" y="1893888"/>
          <p14:tracePt t="265403" x="6126163" y="1919288"/>
          <p14:tracePt t="265416" x="6072188" y="1973263"/>
          <p14:tracePt t="265428" x="6010275" y="2054225"/>
          <p14:tracePt t="265439" x="5902325" y="2179638"/>
          <p14:tracePt t="265454" x="5759450" y="2339975"/>
          <p14:tracePt t="265465" x="5589588" y="2490788"/>
          <p14:tracePt t="265479" x="5429250" y="2652713"/>
          <p14:tracePt t="265496" x="5259388" y="2822575"/>
          <p14:tracePt t="265512" x="5099050" y="2973388"/>
          <p14:tracePt t="265529" x="4813300" y="3251200"/>
          <p14:tracePt t="265546" x="4697413" y="3375025"/>
          <p14:tracePt t="265562" x="4608513" y="3455988"/>
          <p14:tracePt t="265579" x="4438650" y="3625850"/>
          <p14:tracePt t="265596" x="4375150" y="3697288"/>
          <p14:tracePt t="265612" x="4251325" y="3830638"/>
          <p14:tracePt t="265629" x="4179888" y="3902075"/>
          <p14:tracePt t="265646" x="4125913" y="3965575"/>
          <p14:tracePt t="265662" x="4044950" y="4108450"/>
          <p14:tracePt t="265679" x="4017963" y="4143375"/>
          <p14:tracePt t="265881" x="3973513" y="4179888"/>
          <p14:tracePt t="265893" x="3894138" y="4268788"/>
          <p14:tracePt t="265906" x="3741738" y="4438650"/>
          <p14:tracePt t="265917" x="3509963" y="4714875"/>
          <p14:tracePt t="265930" x="3241675" y="5000625"/>
          <p14:tracePt t="265946" x="2982913" y="5268913"/>
          <p14:tracePt t="265962" x="2714625" y="5527675"/>
          <p14:tracePt t="265979" x="2295525" y="5902325"/>
          <p14:tracePt t="265996" x="2143125" y="6018213"/>
          <p14:tracePt t="266012" x="2027238" y="6126163"/>
          <p14:tracePt t="266029" x="1857375" y="6242050"/>
          <p14:tracePt t="266046" x="1795463" y="6276975"/>
          <p14:tracePt t="266062" x="1731963" y="6303963"/>
          <p14:tracePt t="266079" x="1687513" y="6323013"/>
          <p14:tracePt t="266096" x="1670050" y="6323013"/>
          <p14:tracePt t="266112" x="1652588" y="6323013"/>
          <p14:tracePt t="266129" x="1643063" y="6323013"/>
          <p14:tracePt t="266236" x="1633538" y="6323013"/>
          <p14:tracePt t="266248" x="1625600" y="6313488"/>
          <p14:tracePt t="266261" x="1625600" y="6286500"/>
          <p14:tracePt t="266273" x="1625600" y="6276975"/>
          <p14:tracePt t="266285" x="1608138" y="6259513"/>
          <p14:tracePt t="266297" x="1598613" y="6232525"/>
          <p14:tracePt t="266312" x="1581150" y="6215063"/>
          <p14:tracePt t="266329" x="1571625" y="6197600"/>
          <p14:tracePt t="266346" x="1562100" y="6180138"/>
          <p14:tracePt t="266346" x="1544638" y="6143625"/>
          <p14:tracePt t="266363" x="1536700" y="6126163"/>
          <p14:tracePt t="266379" x="1527175" y="6108700"/>
          <p14:tracePt t="266396" x="1509713" y="6089650"/>
          <p14:tracePt t="266554" x="1509713" y="6081713"/>
          <p14:tracePt t="266591" x="1509713" y="6072188"/>
          <p14:tracePt t="266602" x="1509713" y="6062663"/>
          <p14:tracePt t="266615" x="1509713" y="6054725"/>
          <p14:tracePt t="266630" x="1509713" y="6045200"/>
          <p14:tracePt t="266651" x="1509713" y="6037263"/>
          <p14:tracePt t="267288" x="1517650" y="6037263"/>
          <p14:tracePt t="267300" x="1536700" y="6037263"/>
          <p14:tracePt t="267313" x="1562100" y="6037263"/>
          <p14:tracePt t="267325" x="1598613" y="6018213"/>
          <p14:tracePt t="267337" x="1660525" y="6000750"/>
          <p14:tracePt t="267349" x="1751013" y="5956300"/>
          <p14:tracePt t="267363" x="1857375" y="5875338"/>
          <p14:tracePt t="267379" x="2000250" y="5776913"/>
          <p14:tracePt t="267396" x="2179638" y="5616575"/>
          <p14:tracePt t="267413" x="2608263" y="5205413"/>
          <p14:tracePt t="267429" x="2795588" y="4973638"/>
          <p14:tracePt t="267446" x="2973388" y="4741863"/>
          <p14:tracePt t="267463" x="3340100" y="4303713"/>
          <p14:tracePt t="267480" x="3490913" y="4081463"/>
          <p14:tracePt t="267496" x="3705225" y="3776663"/>
          <p14:tracePt t="267513" x="3776663" y="3679825"/>
          <p14:tracePt t="267529" x="3840163" y="3598863"/>
          <p14:tracePt t="267546" x="3919538" y="3482975"/>
          <p14:tracePt t="267563" x="3938588" y="3465513"/>
          <p14:tracePt t="267579" x="3990975" y="3429000"/>
          <p14:tracePt t="267986" x="4000500" y="3419475"/>
          <p14:tracePt t="267999" x="4010025" y="3419475"/>
          <p14:tracePt t="268011" x="4010025" y="3402013"/>
          <p14:tracePt t="268023" x="4010025" y="3384550"/>
          <p14:tracePt t="268036" x="4010025" y="3357563"/>
          <p14:tracePt t="268048" x="4017963" y="3330575"/>
          <p14:tracePt t="268063" x="4017963" y="3276600"/>
          <p14:tracePt t="268079" x="4017963" y="3214688"/>
          <p14:tracePt t="268096" x="4017963" y="3036888"/>
          <p14:tracePt t="268113" x="4017963" y="2928938"/>
          <p14:tracePt t="268130" x="4017963" y="2822575"/>
          <p14:tracePt t="268147" x="4017963" y="2643188"/>
          <p14:tracePt t="268163" x="4017963" y="2581275"/>
          <p14:tracePt t="268180" x="4037013" y="2527300"/>
          <p14:tracePt t="268197" x="4108450" y="2455863"/>
          <p14:tracePt t="268213" x="4160838" y="2428875"/>
          <p14:tracePt t="268230" x="4197350" y="2411413"/>
          <p14:tracePt t="268246" x="4286250" y="2401888"/>
          <p14:tracePt t="268263" x="4340225" y="2419350"/>
          <p14:tracePt t="268280" x="4429125" y="2500313"/>
          <p14:tracePt t="268296" x="4473575" y="2544763"/>
          <p14:tracePt t="268313" x="4518025" y="2608263"/>
          <p14:tracePt t="268330" x="4572000" y="2813050"/>
          <p14:tracePt t="268346" x="4598988" y="2911475"/>
          <p14:tracePt t="268363" x="4616450" y="3017838"/>
          <p14:tracePt t="268380" x="4643438" y="3205163"/>
          <p14:tracePt t="268396" x="4652963" y="3276600"/>
          <p14:tracePt t="268413" x="4660900" y="3330575"/>
          <p14:tracePt t="268430" x="4687888" y="3402013"/>
          <p14:tracePt t="268446" x="4697413" y="3419475"/>
          <p14:tracePt t="268463" x="4714875" y="3438525"/>
          <p14:tracePt t="268480" x="4724400" y="3446463"/>
          <p14:tracePt t="268496" x="4732338" y="3446463"/>
          <p14:tracePt t="268549" x="4732338" y="3429000"/>
          <p14:tracePt t="268770" x="4732338" y="3419475"/>
          <p14:tracePt t="268782" x="4741863" y="3419475"/>
          <p14:tracePt t="268793" x="4759325" y="3411538"/>
          <p14:tracePt t="268807" x="4786313" y="3402013"/>
          <p14:tracePt t="268819" x="4840288" y="3394075"/>
          <p14:tracePt t="268830" x="4884738" y="3384550"/>
          <p14:tracePt t="268847" x="4965700" y="3384550"/>
          <p14:tracePt t="268863" x="5045075" y="3384550"/>
          <p14:tracePt t="268880" x="5295900" y="3429000"/>
          <p14:tracePt t="268897" x="5419725" y="3465513"/>
          <p14:tracePt t="268913" x="5581650" y="3509963"/>
          <p14:tracePt t="268930" x="5848350" y="3562350"/>
          <p14:tracePt t="268947" x="5956300" y="3581400"/>
          <p14:tracePt t="268963" x="6054725" y="3598863"/>
          <p14:tracePt t="268980" x="6205538" y="3625850"/>
          <p14:tracePt t="268997" x="6259513" y="3643313"/>
          <p14:tracePt t="269014" x="6296025" y="3652838"/>
          <p14:tracePt t="269030" x="6348413" y="3679825"/>
          <p14:tracePt t="269047" x="6367463" y="3687763"/>
          <p14:tracePt t="269063" x="6375400" y="3697288"/>
          <p14:tracePt t="269080" x="6375400" y="3705225"/>
          <p14:tracePt t="269173" x="6394450" y="3705225"/>
          <p14:tracePt t="269186" x="6411913" y="3714750"/>
          <p14:tracePt t="269197" x="6429375" y="3732213"/>
          <p14:tracePt t="269210" x="6446838" y="3732213"/>
          <p14:tracePt t="269223" x="6473825" y="3751263"/>
          <p14:tracePt t="269234" x="6483350" y="3759200"/>
          <p14:tracePt t="269247" x="6491288" y="3759200"/>
          <p14:tracePt t="269263" x="6510338" y="3759200"/>
          <p14:tracePt t="269920" x="6500813" y="3759200"/>
          <p14:tracePt t="269932" x="6491288" y="3751263"/>
          <p14:tracePt t="269945" x="6483350" y="3741738"/>
          <p14:tracePt t="269957" x="6473825" y="3732213"/>
          <p14:tracePt t="269970" x="6465888" y="3714750"/>
          <p14:tracePt t="269982" x="6456363" y="3705225"/>
          <p14:tracePt t="269997" x="6456363" y="3697288"/>
          <p14:tracePt t="270014" x="6446838" y="3687763"/>
          <p14:tracePt t="270030" x="6438900" y="3679825"/>
          <p14:tracePt t="271339" x="6446838" y="3679825"/>
          <p14:tracePt t="271363" x="6456363" y="3679825"/>
          <p14:tracePt t="271376" x="6456363" y="3687763"/>
          <p14:tracePt t="271389" x="6465888" y="3687763"/>
          <p14:tracePt t="271399" x="6473825" y="3705225"/>
          <p14:tracePt t="271414" x="6483350" y="3705225"/>
          <p14:tracePt t="271430" x="6500813" y="3732213"/>
          <p14:tracePt t="271447" x="6510338" y="3741738"/>
          <p14:tracePt t="271464" x="6527800" y="3776663"/>
          <p14:tracePt t="271481" x="6537325" y="3786188"/>
          <p14:tracePt t="271497" x="6545263" y="3803650"/>
          <p14:tracePt t="271514" x="6545263" y="3813175"/>
          <p14:tracePt t="271866" x="6537325" y="3795713"/>
          <p14:tracePt t="271878" x="6527800" y="3786188"/>
          <p14:tracePt t="271890" x="6518275" y="3776663"/>
          <p14:tracePt t="271901" x="6510338" y="3759200"/>
          <p14:tracePt t="271915" x="6491288" y="3741738"/>
          <p14:tracePt t="271931" x="6473825" y="3714750"/>
          <p14:tracePt t="271947" x="6446838" y="3652838"/>
          <p14:tracePt t="271965" x="6357938" y="3536950"/>
          <p14:tracePt t="271981" x="6323013" y="3465513"/>
          <p14:tracePt t="271997" x="6296025" y="3402013"/>
          <p14:tracePt t="272014" x="6242050" y="3313113"/>
          <p14:tracePt t="272031" x="6242050" y="3286125"/>
          <p14:tracePt t="272048" x="6232525" y="3286125"/>
          <p14:tracePt t="272064" x="6232525" y="3276600"/>
          <p14:tracePt t="272123" x="6242050" y="3276600"/>
          <p14:tracePt t="272135" x="6251575" y="3295650"/>
          <p14:tracePt t="272148" x="6259513" y="3313113"/>
          <p14:tracePt t="272160" x="6276975" y="3330575"/>
          <p14:tracePt t="272173" x="6303963" y="3357563"/>
          <p14:tracePt t="272183" x="6340475" y="3402013"/>
          <p14:tracePt t="272197" x="6375400" y="3429000"/>
          <p14:tracePt t="272214" x="6394450" y="3473450"/>
          <p14:tracePt t="272231" x="6446838" y="3517900"/>
          <p14:tracePt t="272248" x="6527800" y="3616325"/>
          <p14:tracePt t="272264" x="6572250" y="3679825"/>
          <p14:tracePt t="272281" x="6608763" y="3705225"/>
          <p14:tracePt t="272298" x="6661150" y="3776663"/>
          <p14:tracePt t="272314" x="6680200" y="3795713"/>
          <p14:tracePt t="272331" x="6705600" y="3813175"/>
          <p14:tracePt t="272348" x="6715125" y="3822700"/>
          <p14:tracePt t="272648" x="6715125" y="3813175"/>
          <p14:tracePt t="272661" x="6715125" y="3803650"/>
          <p14:tracePt t="272674" x="6715125" y="3795713"/>
          <p14:tracePt t="272686" x="6715125" y="3786188"/>
          <p14:tracePt t="272698" x="6705600" y="3768725"/>
          <p14:tracePt t="272714" x="6705600" y="3751263"/>
          <p14:tracePt t="272731" x="6697663" y="3741738"/>
          <p14:tracePt t="272748" x="6688138" y="3724275"/>
          <p14:tracePt t="272764" x="6680200" y="3714750"/>
          <p14:tracePt t="272781" x="6670675" y="3687763"/>
          <p14:tracePt t="272798" x="6670675" y="3670300"/>
          <p14:tracePt t="272814" x="6670675" y="3652838"/>
          <p14:tracePt t="272831" x="6670675" y="3643313"/>
          <p14:tracePt t="272848" x="6661150" y="3633788"/>
          <p14:tracePt t="272864" x="6661150" y="3625850"/>
          <p14:tracePt t="272881" x="6661150" y="3616325"/>
          <p14:tracePt t="272898" x="6661150" y="3608388"/>
          <p14:tracePt t="272914" x="6661150" y="3598863"/>
          <p14:tracePt t="272931" x="6661150" y="3581400"/>
          <p14:tracePt t="272948" x="6661150" y="3571875"/>
          <p14:tracePt t="273101" x="6661150" y="3581400"/>
          <p14:tracePt t="273113" x="6661150" y="3589338"/>
          <p14:tracePt t="273126" x="6661150" y="3598863"/>
          <p14:tracePt t="273138" x="6661150" y="3616325"/>
          <p14:tracePt t="273150" x="6661150" y="3625850"/>
          <p14:tracePt t="273165" x="6661150" y="3633788"/>
          <p14:tracePt t="273181" x="6670675" y="3652838"/>
          <p14:tracePt t="273198" x="6670675" y="3660775"/>
          <p14:tracePt t="273215" x="6670675" y="3687763"/>
          <p14:tracePt t="273231" x="6670675" y="3697288"/>
          <p14:tracePt t="273249" x="6670675" y="3714750"/>
          <p14:tracePt t="273265" x="6670675" y="3732213"/>
          <p14:tracePt t="273281" x="6670675" y="3741738"/>
          <p14:tracePt t="273298" x="6670675" y="3759200"/>
          <p14:tracePt t="273298" x="6680200" y="3776663"/>
          <p14:tracePt t="273315" x="6680200" y="3795713"/>
          <p14:tracePt t="273331" x="6680200" y="3803650"/>
          <p14:tracePt t="273348" x="6680200" y="3848100"/>
          <p14:tracePt t="273364" x="6680200" y="3857625"/>
          <p14:tracePt t="273381" x="6680200" y="3867150"/>
          <p14:tracePt t="273398" x="6680200" y="3875088"/>
          <p14:tracePt t="273628" x="6670675" y="3875088"/>
          <p14:tracePt t="273640" x="6661150" y="3875088"/>
          <p14:tracePt t="273653" x="6653213" y="3875088"/>
          <p14:tracePt t="273665" x="6643688" y="3875088"/>
          <p14:tracePt t="273680" x="6634163" y="3875088"/>
          <p14:tracePt t="273690" x="6626225" y="3867150"/>
          <p14:tracePt t="273701" x="6616700" y="3867150"/>
          <p14:tracePt t="273715" x="6616700" y="3857625"/>
          <p14:tracePt t="273731" x="6608763" y="3848100"/>
          <p14:tracePt t="273750" x="6599238" y="3848100"/>
          <p14:tracePt t="273765" x="6589713" y="3848100"/>
          <p14:tracePt t="273898" x="6589713" y="3840163"/>
          <p14:tracePt t="273910" x="6581775" y="3840163"/>
          <p14:tracePt t="273958" x="6581775" y="3830638"/>
          <p14:tracePt t="273970" x="6572250" y="3822700"/>
          <p14:tracePt t="273984" x="6572250" y="3813175"/>
          <p14:tracePt t="273995" x="6562725" y="3803650"/>
          <p14:tracePt t="274007" x="6554788" y="3795713"/>
          <p14:tracePt t="274020" x="6554788" y="3786188"/>
          <p14:tracePt t="274032" x="6537325" y="3768725"/>
          <p14:tracePt t="274048" x="6527800" y="3759200"/>
          <p14:tracePt t="274065" x="6527800" y="3751263"/>
          <p14:tracePt t="274081" x="6510338" y="3732213"/>
          <p14:tracePt t="274098" x="6500813" y="3714750"/>
          <p14:tracePt t="274117" x="6483350" y="3697288"/>
          <p14:tracePt t="274142" x="6473825" y="3687763"/>
          <p14:tracePt t="274155" x="6465888" y="3687763"/>
          <p14:tracePt t="274182" x="6465888" y="3679825"/>
          <p14:tracePt t="274193" x="6456363" y="3679825"/>
          <p14:tracePt t="274325" x="6465888" y="3697288"/>
          <p14:tracePt t="274338" x="6473825" y="3705225"/>
          <p14:tracePt t="274351" x="6491288" y="3724275"/>
          <p14:tracePt t="274363" x="6518275" y="3751263"/>
          <p14:tracePt t="274374" x="6545263" y="3776663"/>
          <p14:tracePt t="274386" x="6581775" y="3813175"/>
          <p14:tracePt t="274400" x="6626225" y="3848100"/>
          <p14:tracePt t="274415" x="6661150" y="3884613"/>
          <p14:tracePt t="274432" x="6688138" y="3911600"/>
          <p14:tracePt t="274448" x="6751638" y="3938588"/>
          <p14:tracePt t="274465" x="6769100" y="3946525"/>
          <p14:tracePt t="274483" x="6777038" y="3946525"/>
          <p14:tracePt t="274498" x="6786563" y="3946525"/>
          <p14:tracePt t="274582" x="6786563" y="3938588"/>
          <p14:tracePt t="274594" x="6786563" y="3919538"/>
          <p14:tracePt t="274606" x="6786563" y="3894138"/>
          <p14:tracePt t="274618" x="6786563" y="3867150"/>
          <p14:tracePt t="274632" x="6786563" y="3848100"/>
          <p14:tracePt t="274648" x="6786563" y="3822700"/>
          <p14:tracePt t="274665" x="6786563" y="3786188"/>
          <p14:tracePt t="274682" x="6786563" y="3724275"/>
          <p14:tracePt t="274699" x="6786563" y="3697288"/>
          <p14:tracePt t="274715" x="6786563" y="3679825"/>
          <p14:tracePt t="274732" x="6786563" y="3643313"/>
          <p14:tracePt t="274748" x="6786563" y="3633788"/>
          <p14:tracePt t="274765" x="6769100" y="3616325"/>
          <p14:tracePt t="274782" x="6759575" y="3589338"/>
          <p14:tracePt t="274798" x="6751638" y="3589338"/>
          <p14:tracePt t="274815" x="6732588" y="3581400"/>
          <p14:tracePt t="275021" x="6732588" y="3589338"/>
          <p14:tracePt t="275035" x="6732588" y="3608388"/>
          <p14:tracePt t="275048" x="6732588" y="3633788"/>
          <p14:tracePt t="275059" x="6732588" y="3660775"/>
          <p14:tracePt t="275072" x="6732588" y="3687763"/>
          <p14:tracePt t="275084" x="6742113" y="3732213"/>
          <p14:tracePt t="275098" x="6751638" y="3776663"/>
          <p14:tracePt t="275115" x="6759575" y="3813175"/>
          <p14:tracePt t="275132" x="6759575" y="3857625"/>
          <p14:tracePt t="275149" x="6759575" y="3919538"/>
          <p14:tracePt t="275165" x="6759575" y="3938588"/>
          <p14:tracePt t="275182" x="6759575" y="3956050"/>
          <p14:tracePt t="275199" x="6759575" y="3973513"/>
          <p14:tracePt t="275402" x="6759575" y="3965575"/>
          <p14:tracePt t="275414" x="6751638" y="3956050"/>
          <p14:tracePt t="275427" x="6742113" y="3929063"/>
          <p14:tracePt t="275439" x="6732588" y="3911600"/>
          <p14:tracePt t="275452" x="6732588" y="3902075"/>
          <p14:tracePt t="275465" x="6732588" y="3884613"/>
          <p14:tracePt t="275482" x="6732588" y="3875088"/>
          <p14:tracePt t="275499" x="6724650" y="3867150"/>
          <p14:tracePt t="275515" x="6724650" y="3857625"/>
          <p14:tracePt t="275532" x="6724650" y="3840163"/>
          <p14:tracePt t="275549" x="6724650" y="3830638"/>
          <p14:tracePt t="275565" x="6724650" y="3813175"/>
          <p14:tracePt t="275582" x="6724650" y="3803650"/>
          <p14:tracePt t="275599" x="6724650" y="3786188"/>
          <p14:tracePt t="275615" x="6724650" y="3776663"/>
          <p14:tracePt t="275634" x="6724650" y="3768725"/>
          <p14:tracePt t="275649" x="6724650" y="3759200"/>
          <p14:tracePt t="275665" x="6724650" y="3751263"/>
          <p14:tracePt t="275682" x="6724650" y="3732213"/>
          <p14:tracePt t="275699" x="6724650" y="3714750"/>
          <p14:tracePt t="275715" x="6724650" y="3697288"/>
          <p14:tracePt t="275732" x="6724650" y="3687763"/>
          <p14:tracePt t="275749" x="6724650" y="3679825"/>
          <p14:tracePt t="275818" x="6724650" y="3670300"/>
          <p14:tracePt t="275843" x="6724650" y="3660775"/>
          <p14:tracePt t="282561" x="6715125" y="3660775"/>
          <p14:tracePt t="282573" x="6715125" y="3670300"/>
          <p14:tracePt t="282587" x="6715125" y="3679825"/>
          <p14:tracePt t="282598" x="6705600" y="3705225"/>
          <p14:tracePt t="282610" x="6697663" y="3732213"/>
          <p14:tracePt t="282622" x="6688138" y="3768725"/>
          <p14:tracePt t="282634" x="6670675" y="3822700"/>
          <p14:tracePt t="282651" x="6661150" y="3867150"/>
          <p14:tracePt t="282667" x="6661150" y="3902075"/>
          <p14:tracePt t="282684" x="6653213" y="3938588"/>
          <p14:tracePt t="282701" x="6653213" y="3946525"/>
          <p14:tracePt t="282842" x="6653213" y="3938588"/>
          <p14:tracePt t="282867" x="6653213" y="3929063"/>
          <p14:tracePt t="282878" x="6653213" y="3911600"/>
          <p14:tracePt t="282892" x="6653213" y="3894138"/>
          <p14:tracePt t="282904" x="6653213" y="3867150"/>
          <p14:tracePt t="282918" x="6653213" y="3840163"/>
          <p14:tracePt t="282934" x="6653213" y="3795713"/>
          <p14:tracePt t="282951" x="6653213" y="3751263"/>
          <p14:tracePt t="282968" x="6653213" y="3652838"/>
          <p14:tracePt t="282984" x="6653213" y="3589338"/>
          <p14:tracePt t="283001" x="6653213" y="3554413"/>
          <p14:tracePt t="283018" x="6653213" y="3500438"/>
          <p14:tracePt t="283034" x="6653213" y="3490913"/>
          <p14:tracePt t="283137" x="6653213" y="3500438"/>
          <p14:tracePt t="283149" x="6653213" y="3517900"/>
          <p14:tracePt t="283161" x="6653213" y="3527425"/>
          <p14:tracePt t="283173" x="6653213" y="3536950"/>
          <p14:tracePt t="283184" x="6653213" y="3554413"/>
          <p14:tracePt t="283201" x="6653213" y="3571875"/>
          <p14:tracePt t="283218" x="6653213" y="3589338"/>
          <p14:tracePt t="283234" x="6653213" y="3633788"/>
          <p14:tracePt t="283251" x="6653213" y="3652838"/>
          <p14:tracePt t="283268" x="6653213" y="3679825"/>
          <p14:tracePt t="283284" x="6653213" y="3724275"/>
          <p14:tracePt t="283301" x="6653213" y="3741738"/>
          <p14:tracePt t="283318" x="6653213" y="3768725"/>
          <p14:tracePt t="283334" x="6653213" y="3813175"/>
          <p14:tracePt t="283351" x="6653213" y="3822700"/>
          <p14:tracePt t="283368" x="6653213" y="3840163"/>
          <p14:tracePt t="283384" x="6653213" y="3848100"/>
          <p14:tracePt t="283401" x="6653213" y="3857625"/>
          <p14:tracePt t="283492" x="6653213" y="3840163"/>
          <p14:tracePt t="283504" x="6653213" y="3822700"/>
          <p14:tracePt t="283516" x="6653213" y="3803650"/>
          <p14:tracePt t="283528" x="6653213" y="3776663"/>
          <p14:tracePt t="283540" x="6653213" y="3751263"/>
          <p14:tracePt t="283553" x="6653213" y="3724275"/>
          <p14:tracePt t="283568" x="6661150" y="3697288"/>
          <p14:tracePt t="283584" x="6661150" y="3670300"/>
          <p14:tracePt t="283601" x="6680200" y="3608388"/>
          <p14:tracePt t="283618" x="6680200" y="3589338"/>
          <p14:tracePt t="283634" x="6680200" y="3581400"/>
          <p14:tracePt t="283651" x="6680200" y="3571875"/>
          <p14:tracePt t="283871" x="6680200" y="3581400"/>
          <p14:tracePt t="283882" x="6680200" y="3598863"/>
          <p14:tracePt t="283895" x="6680200" y="3616325"/>
          <p14:tracePt t="283907" x="6680200" y="3633788"/>
          <p14:tracePt t="283920" x="6680200" y="3660775"/>
          <p14:tracePt t="283934" x="6680200" y="3697288"/>
          <p14:tracePt t="283951" x="6680200" y="3732213"/>
          <p14:tracePt t="283968" x="6680200" y="3795713"/>
          <p14:tracePt t="283984" x="6680200" y="3830638"/>
          <p14:tracePt t="284001" x="6680200" y="3848100"/>
          <p14:tracePt t="284018" x="6670675" y="3884613"/>
          <p14:tracePt t="284034" x="6670675" y="3894138"/>
          <p14:tracePt t="284054" x="6670675" y="3902075"/>
          <p14:tracePt t="284250" x="6680200" y="3902075"/>
          <p14:tracePt t="284264" x="6688138" y="3902075"/>
          <p14:tracePt t="284275" x="6705600" y="3902075"/>
          <p14:tracePt t="284287" x="6742113" y="3894138"/>
          <p14:tracePt t="284301" x="6769100" y="3884613"/>
          <p14:tracePt t="284318" x="6823075" y="3867150"/>
          <p14:tracePt t="284335" x="6858000" y="3857625"/>
          <p14:tracePt t="284351" x="6929438" y="3840163"/>
          <p14:tracePt t="284368" x="6946900" y="3830638"/>
          <p14:tracePt t="284384" x="6965950" y="3822700"/>
          <p14:tracePt t="284579" x="6956425" y="3822700"/>
          <p14:tracePt t="284630" x="6946900" y="3822700"/>
          <p14:tracePt t="284654" x="6938963" y="3822700"/>
          <p14:tracePt t="284665" x="6929438" y="3822700"/>
          <p14:tracePt t="284679" x="6919913" y="3822700"/>
          <p14:tracePt t="284691" x="6911975" y="3822700"/>
          <p14:tracePt t="284702" x="6902450" y="3822700"/>
          <p14:tracePt t="284718" x="6875463" y="3822700"/>
          <p14:tracePt t="284735" x="6858000" y="3822700"/>
          <p14:tracePt t="284751" x="6804025" y="3840163"/>
          <p14:tracePt t="284768" x="6777038" y="3848100"/>
          <p14:tracePt t="284785" x="6732588" y="3857625"/>
          <p14:tracePt t="284801" x="6670675" y="3867150"/>
          <p14:tracePt t="284818" x="6626225" y="3875088"/>
          <p14:tracePt t="284835" x="6599238" y="3884613"/>
          <p14:tracePt t="284851" x="6537325" y="3894138"/>
          <p14:tracePt t="284868" x="6510338" y="3894138"/>
          <p14:tracePt t="284885" x="6483350" y="3894138"/>
          <p14:tracePt t="284902" x="6446838" y="3902075"/>
          <p14:tracePt t="284918" x="6438900" y="3902075"/>
          <p14:tracePt t="284935" x="6411913" y="3902075"/>
          <p14:tracePt t="284952" x="6402388" y="3902075"/>
          <p14:tracePt t="284972" x="6394450" y="3894138"/>
          <p14:tracePt t="284985" x="6384925" y="3894138"/>
          <p14:tracePt t="285010" x="6375400" y="3894138"/>
          <p14:tracePt t="285022" x="6367463" y="3894138"/>
          <p14:tracePt t="285035" x="6367463" y="3884613"/>
          <p14:tracePt t="285058" x="6357938" y="3875088"/>
          <p14:tracePt t="285070" x="6348413" y="3867150"/>
          <p14:tracePt t="285085" x="6340475" y="3857625"/>
          <p14:tracePt t="285102" x="6330950" y="3848100"/>
          <p14:tracePt t="285119" x="6323013" y="3840163"/>
          <p14:tracePt t="285313" x="6330950" y="3840163"/>
          <p14:tracePt t="285327" x="6340475" y="3840163"/>
          <p14:tracePt t="285339" x="6357938" y="3840163"/>
          <p14:tracePt t="285352" x="6367463" y="3840163"/>
          <p14:tracePt t="285364" x="6375400" y="3840163"/>
          <p14:tracePt t="285375" x="6394450" y="3840163"/>
          <p14:tracePt t="285388" x="6411913" y="3848100"/>
          <p14:tracePt t="285402" x="6429375" y="3848100"/>
          <p14:tracePt t="285419" x="6438900" y="3848100"/>
          <p14:tracePt t="285435" x="6465888" y="3848100"/>
          <p14:tracePt t="285452" x="6518275" y="3848100"/>
          <p14:tracePt t="285468" x="6545263" y="3840163"/>
          <p14:tracePt t="285485" x="6572250" y="3830638"/>
          <p14:tracePt t="285502" x="6616700" y="3822700"/>
          <p14:tracePt t="285518" x="6643688" y="3803650"/>
          <p14:tracePt t="285535" x="6670675" y="3795713"/>
          <p14:tracePt t="285552" x="6680200" y="3786188"/>
          <p14:tracePt t="285568" x="6688138" y="3786188"/>
          <p14:tracePt t="285585" x="6697663" y="3776663"/>
          <p14:tracePt t="285602" x="6705600" y="3768725"/>
          <p14:tracePt t="285619" x="6715125" y="3768725"/>
          <p14:tracePt t="285644" x="6724650" y="3768725"/>
          <p14:tracePt t="285669" x="6732588" y="3768725"/>
          <p14:tracePt t="285682" x="6742113" y="3768725"/>
          <p14:tracePt t="286085" x="6732588" y="3768725"/>
          <p14:tracePt t="286098" x="6724650" y="3768725"/>
          <p14:tracePt t="286110" x="6705600" y="3768725"/>
          <p14:tracePt t="286122" x="6688138" y="3768725"/>
          <p14:tracePt t="286135" x="6661150" y="3768725"/>
          <p14:tracePt t="286152" x="6653213" y="3768725"/>
          <p14:tracePt t="286168" x="6634163" y="3768725"/>
          <p14:tracePt t="286185" x="6608763" y="3741738"/>
          <p14:tracePt t="286202" x="6599238" y="3724275"/>
          <p14:tracePt t="286219" x="6589713" y="3705225"/>
          <p14:tracePt t="286235" x="6562725" y="3670300"/>
          <p14:tracePt t="286252" x="6545263" y="3652838"/>
          <p14:tracePt t="286269" x="6537325" y="3633788"/>
          <p14:tracePt t="286285" x="6500813" y="3571875"/>
          <p14:tracePt t="286302" x="6491288" y="3544888"/>
          <p14:tracePt t="286319" x="6473825" y="3490913"/>
          <p14:tracePt t="286335" x="6465888" y="3482975"/>
          <p14:tracePt t="286352" x="6465888" y="3473450"/>
          <p14:tracePt t="286503" x="6465888" y="3482975"/>
          <p14:tracePt t="286514" x="6465888" y="3490913"/>
          <p14:tracePt t="286525" x="6465888" y="3500438"/>
          <p14:tracePt t="286537" x="6465888" y="3527425"/>
          <p14:tracePt t="286552" x="6465888" y="3536950"/>
          <p14:tracePt t="286569" x="6483350" y="3554413"/>
          <p14:tracePt t="286585" x="6491288" y="3571875"/>
          <p14:tracePt t="286602" x="6510338" y="3598863"/>
          <p14:tracePt t="286619" x="6518275" y="3598863"/>
          <p14:tracePt t="286635" x="6537325" y="3598863"/>
          <p14:tracePt t="286660" x="6545263" y="3598863"/>
          <p14:tracePt t="286673" x="6554788" y="3598863"/>
          <p14:tracePt t="286722" x="6562725" y="3598863"/>
          <p14:tracePt t="286758" x="6562725" y="3581400"/>
          <p14:tracePt t="286783" x="6572250" y="3571875"/>
          <p14:tracePt t="286796" x="6581775" y="3554413"/>
          <p14:tracePt t="286806" x="6581775" y="3544888"/>
          <p14:tracePt t="286820" x="6581775" y="3536950"/>
          <p14:tracePt t="286831" x="6581775" y="3527425"/>
          <p14:tracePt t="286845" x="6589713" y="3517900"/>
          <p14:tracePt t="286856" x="6589713" y="3500438"/>
          <p14:tracePt t="286869" x="6599238" y="3482975"/>
          <p14:tracePt t="286885" x="6608763" y="3465513"/>
          <p14:tracePt t="286902" x="6608763" y="3438525"/>
          <p14:tracePt t="286919" x="6626225" y="3411538"/>
          <p14:tracePt t="286935" x="6626225" y="3402013"/>
          <p14:tracePt t="286952" x="6626225" y="3384550"/>
          <p14:tracePt t="287016" x="6634163" y="3384550"/>
          <p14:tracePt t="287040" x="6643688" y="3384550"/>
          <p14:tracePt t="287064" x="6653213" y="3384550"/>
          <p14:tracePt t="287076" x="6661150" y="3402013"/>
          <p14:tracePt t="287088" x="6670675" y="3411538"/>
          <p14:tracePt t="287100" x="6680200" y="3429000"/>
          <p14:tracePt t="287125" x="6688138" y="3438525"/>
          <p14:tracePt t="287139" x="6688138" y="3455988"/>
          <p14:tracePt t="287149" x="6688138" y="3465513"/>
          <p14:tracePt t="287162" x="6688138" y="3473450"/>
          <p14:tracePt t="287174" x="6688138" y="3490913"/>
          <p14:tracePt t="287187" x="6688138" y="3500438"/>
          <p14:tracePt t="287202" x="6688138" y="3517900"/>
          <p14:tracePt t="287219" x="6688138" y="3536950"/>
          <p14:tracePt t="287235" x="6688138" y="3554413"/>
          <p14:tracePt t="287252" x="6688138" y="3608388"/>
          <p14:tracePt t="287269" x="6680200" y="3633788"/>
          <p14:tracePt t="287286" x="6670675" y="3687763"/>
          <p14:tracePt t="287302" x="6661150" y="3697288"/>
          <p14:tracePt t="287319" x="6653213" y="3714750"/>
          <p14:tracePt t="287335" x="6643688" y="3741738"/>
          <p14:tracePt t="287352" x="6634163" y="3751263"/>
          <p14:tracePt t="287369" x="6634163" y="3759200"/>
          <p14:tracePt t="287386" x="6634163" y="3768725"/>
          <p14:tracePt t="287505" x="6634163" y="3759200"/>
          <p14:tracePt t="287516" x="6634163" y="3751263"/>
          <p14:tracePt t="287529" x="6634163" y="3732213"/>
          <p14:tracePt t="287541" x="6634163" y="3714750"/>
          <p14:tracePt t="287555" x="6634163" y="3697288"/>
          <p14:tracePt t="287569" x="6634163" y="3670300"/>
          <p14:tracePt t="287586" x="6634163" y="3652838"/>
          <p14:tracePt t="287603" x="6634163" y="3625850"/>
          <p14:tracePt t="287619" x="6634163" y="3608388"/>
          <p14:tracePt t="287636" x="6634163" y="3598863"/>
          <p14:tracePt t="287652" x="6634163" y="3571875"/>
          <p14:tracePt t="287669" x="6634163" y="3544888"/>
          <p14:tracePt t="287686" x="6634163" y="3517900"/>
          <p14:tracePt t="287702" x="6634163" y="3473450"/>
          <p14:tracePt t="287724" x="6634163" y="3465513"/>
          <p14:tracePt t="287738" x="6626225" y="3455988"/>
          <p14:tracePt t="287835" x="6626225" y="3446463"/>
          <p14:tracePt t="287970" x="6626225" y="3455988"/>
          <p14:tracePt t="287982" x="6626225" y="3465513"/>
          <p14:tracePt t="288006" x="6626225" y="3473450"/>
          <p14:tracePt t="288019" x="6626225" y="3490913"/>
          <p14:tracePt t="288030" x="6626225" y="3509963"/>
          <p14:tracePt t="288044" x="6626225" y="3527425"/>
          <p14:tracePt t="288055" x="6626225" y="3544888"/>
          <p14:tracePt t="288069" x="6626225" y="3562350"/>
          <p14:tracePt t="288086" x="6626225" y="3589338"/>
          <p14:tracePt t="288103" x="6626225" y="3608388"/>
          <p14:tracePt t="288119" x="6626225" y="3643313"/>
          <p14:tracePt t="288136" x="6626225" y="3660775"/>
          <p14:tracePt t="288153" x="6626225" y="3705225"/>
          <p14:tracePt t="288169" x="6626225" y="3724275"/>
          <p14:tracePt t="288186" x="6626225" y="3751263"/>
          <p14:tracePt t="288203" x="6626225" y="3795713"/>
          <p14:tracePt t="288219" x="6626225" y="3813175"/>
          <p14:tracePt t="288236" x="6626225" y="3840163"/>
          <p14:tracePt t="288253" x="6626225" y="3857625"/>
          <p14:tracePt t="288269" x="6626225" y="3867150"/>
          <p14:tracePt t="288509" x="6626225" y="3848100"/>
          <p14:tracePt t="288521" x="6626225" y="3840163"/>
          <p14:tracePt t="288532" x="6626225" y="3822700"/>
          <p14:tracePt t="288545" x="6626225" y="3803650"/>
          <p14:tracePt t="288558" x="6626225" y="3786188"/>
          <p14:tracePt t="288569" x="6626225" y="3768725"/>
          <p14:tracePt t="288586" x="6626225" y="3759200"/>
          <p14:tracePt t="288604" x="6626225" y="3741738"/>
          <p14:tracePt t="288619" x="6626225" y="3687763"/>
          <p14:tracePt t="288636" x="6626225" y="3670300"/>
          <p14:tracePt t="288653" x="6626225" y="3643313"/>
          <p14:tracePt t="288669" x="6626225" y="3608388"/>
          <p14:tracePt t="288686" x="6626225" y="3589338"/>
          <p14:tracePt t="288703" x="6626225" y="3581400"/>
          <p14:tracePt t="288719" x="6626225" y="3571875"/>
          <p14:tracePt t="288736" x="6626225" y="3562350"/>
          <p14:tracePt t="288766" x="6626225" y="3554413"/>
          <p14:tracePt t="288777" x="6626225" y="3544888"/>
          <p14:tracePt t="288814" x="6626225" y="3536950"/>
          <p14:tracePt t="288937" x="6616700" y="3536950"/>
          <p14:tracePt t="288998" x="6616700" y="3544888"/>
          <p14:tracePt t="289009" x="6616700" y="3554413"/>
          <p14:tracePt t="289035" x="6616700" y="3562350"/>
          <p14:tracePt t="289046" x="6616700" y="3581400"/>
          <p14:tracePt t="289060" x="6616700" y="3598863"/>
          <p14:tracePt t="289071" x="6616700" y="3616325"/>
          <p14:tracePt t="289086" x="6608763" y="3643313"/>
          <p14:tracePt t="289103" x="6608763" y="3670300"/>
          <p14:tracePt t="289120" x="6599238" y="3732213"/>
          <p14:tracePt t="289136" x="6599238" y="3751263"/>
          <p14:tracePt t="289153" x="6589713" y="3768725"/>
          <p14:tracePt t="289169" x="6589713" y="3795713"/>
          <p14:tracePt t="289186" x="6589713" y="3803650"/>
          <p14:tracePt t="289203" x="6589713" y="3813175"/>
          <p14:tracePt t="289219" x="6589713" y="3830638"/>
          <p14:tracePt t="289236" x="6589713" y="3840163"/>
          <p14:tracePt t="289253" x="6589713" y="3848100"/>
          <p14:tracePt t="289270" x="6589713" y="3857625"/>
          <p14:tracePt t="289286" x="6589713" y="3867150"/>
          <p14:tracePt t="289842" x="6589713" y="3848100"/>
          <p14:tracePt t="289854" x="6599238" y="3822700"/>
          <p14:tracePt t="289867" x="6608763" y="3768725"/>
          <p14:tracePt t="289879" x="6616700" y="3697288"/>
          <p14:tracePt t="289891" x="6634163" y="3589338"/>
          <p14:tracePt t="289903" x="6643688" y="3455988"/>
          <p14:tracePt t="289920" x="6653213" y="3330575"/>
          <p14:tracePt t="289936" x="6653213" y="3160713"/>
          <p14:tracePt t="289953" x="6653213" y="2847975"/>
          <p14:tracePt t="289970" x="6653213" y="2759075"/>
          <p14:tracePt t="289986" x="6653213" y="2679700"/>
          <p14:tracePt t="290003" x="6653213" y="2581275"/>
          <p14:tracePt t="290020" x="6653213" y="2554288"/>
          <p14:tracePt t="290036" x="6653213" y="2536825"/>
          <p14:tracePt t="290053" x="6653213" y="2509838"/>
          <p14:tracePt t="290070" x="6653213" y="2500313"/>
          <p14:tracePt t="290099" x="6653213" y="2490788"/>
          <p14:tracePt t="290197" x="6653213" y="2482850"/>
          <p14:tracePt t="290209" x="6643688" y="2473325"/>
          <p14:tracePt t="290222" x="6634163" y="2465388"/>
          <p14:tracePt t="290232" x="6634163" y="2455863"/>
          <p14:tracePt t="290247" x="6634163" y="2446338"/>
          <p14:tracePt t="290259" x="6634163" y="2428875"/>
          <p14:tracePt t="290270" x="6626225" y="2419350"/>
          <p14:tracePt t="290286" x="6626225" y="2411413"/>
          <p14:tracePt t="290309" x="6626225" y="2401888"/>
          <p14:tracePt t="290381" x="6626225" y="2411413"/>
          <p14:tracePt t="290735" x="6626225" y="2419350"/>
          <p14:tracePt t="290760" x="6626225" y="2428875"/>
          <p14:tracePt t="290772" x="6626225" y="2446338"/>
          <p14:tracePt t="290785" x="6626225" y="2473325"/>
          <p14:tracePt t="290798" x="6626225" y="2490788"/>
          <p14:tracePt t="290809" x="6626225" y="2500313"/>
          <p14:tracePt t="290821" x="6626225" y="2517775"/>
          <p14:tracePt t="290837" x="6626225" y="2527300"/>
          <p14:tracePt t="291359" x="6616700" y="2527300"/>
          <p14:tracePt t="291371" x="6608763" y="2509838"/>
          <p14:tracePt t="291385" x="6599238" y="2482850"/>
          <p14:tracePt t="291395" x="6599238" y="2446338"/>
          <p14:tracePt t="291409" x="6599238" y="2393950"/>
          <p14:tracePt t="291421" x="6589713" y="2330450"/>
          <p14:tracePt t="291437" x="6581775" y="2268538"/>
          <p14:tracePt t="291453" x="6572250" y="2205038"/>
          <p14:tracePt t="291470" x="6572250" y="2152650"/>
          <p14:tracePt t="291471" x="6562725" y="2116138"/>
          <p14:tracePt t="291487" x="6562725" y="2081213"/>
          <p14:tracePt t="291504" x="6554788" y="2054225"/>
          <p14:tracePt t="291520" x="6554788" y="2000250"/>
          <p14:tracePt t="291537" x="6554788" y="1982788"/>
          <p14:tracePt t="291553" x="6554788" y="1955800"/>
          <p14:tracePt t="291570" x="6554788" y="1911350"/>
          <p14:tracePt t="291587" x="6554788" y="1893888"/>
          <p14:tracePt t="291604" x="6554788" y="1866900"/>
          <p14:tracePt t="291620" x="6554788" y="1847850"/>
          <p14:tracePt t="291637" x="6554788" y="1839913"/>
          <p14:tracePt t="291654" x="6554788" y="1803400"/>
          <p14:tracePt t="291670" x="6554788" y="1785938"/>
          <p14:tracePt t="291687" x="6554788" y="1768475"/>
          <p14:tracePt t="291703" x="6554788" y="1741488"/>
          <p14:tracePt t="291720" x="6554788" y="1731963"/>
          <p14:tracePt t="291739" x="6554788" y="1724025"/>
          <p14:tracePt t="292228" x="6554788" y="1731963"/>
          <p14:tracePt t="292400" x="6554788" y="1724025"/>
          <p14:tracePt t="292411" x="6554788" y="1714500"/>
          <p14:tracePt t="292424" x="6554788" y="1704975"/>
          <p14:tracePt t="292438" x="6554788" y="1687513"/>
          <p14:tracePt t="292450" x="6562725" y="1687513"/>
          <p14:tracePt t="292461" x="6562725" y="1679575"/>
          <p14:tracePt t="292473" x="6572250" y="1670050"/>
          <p14:tracePt t="292487" x="6581775" y="1660525"/>
          <p14:tracePt t="292504" x="6599238" y="1660525"/>
          <p14:tracePt t="292521" x="6616700" y="1643063"/>
          <p14:tracePt t="292537" x="6653213" y="1633538"/>
          <p14:tracePt t="292554" x="6688138" y="1616075"/>
          <p14:tracePt t="292571" x="6732588" y="1598613"/>
          <p14:tracePt t="292587" x="6759575" y="1581150"/>
          <p14:tracePt t="292604" x="6769100" y="1571625"/>
          <p14:tracePt t="292621" x="6777038" y="1562100"/>
          <p14:tracePt t="292637" x="6786563" y="1562100"/>
          <p14:tracePt t="292654" x="6796088" y="1562100"/>
          <p14:tracePt t="292671" x="6823075" y="1554163"/>
          <p14:tracePt t="292687" x="6823075" y="1544638"/>
          <p14:tracePt t="292704" x="6831013" y="1544638"/>
          <p14:tracePt t="292721" x="6858000" y="1544638"/>
          <p14:tracePt t="292737" x="6875463" y="1544638"/>
          <p14:tracePt t="292754" x="6902450" y="1544638"/>
          <p14:tracePt t="292770" x="6946900" y="1527175"/>
          <p14:tracePt t="292787" x="6973888" y="1527175"/>
          <p14:tracePt t="292804" x="7027863" y="1517650"/>
          <p14:tracePt t="292821" x="7054850" y="1509713"/>
          <p14:tracePt t="292838" x="7081838" y="1509713"/>
          <p14:tracePt t="292854" x="7161213" y="1500188"/>
          <p14:tracePt t="292871" x="7197725" y="1500188"/>
          <p14:tracePt t="292887" x="7224713" y="1490663"/>
          <p14:tracePt t="292904" x="7277100" y="1482725"/>
          <p14:tracePt t="292921" x="7286625" y="1482725"/>
          <p14:tracePt t="292937" x="7304088" y="1482725"/>
          <p14:tracePt t="292954" x="7340600" y="1473200"/>
          <p14:tracePt t="292971" x="7358063" y="1473200"/>
          <p14:tracePt t="292987" x="7412038" y="1455738"/>
          <p14:tracePt t="293004" x="7439025" y="1455738"/>
          <p14:tracePt t="293021" x="7466013" y="1446213"/>
          <p14:tracePt t="293037" x="7510463" y="1438275"/>
          <p14:tracePt t="293054" x="7537450" y="1428750"/>
          <p14:tracePt t="293071" x="7562850" y="1419225"/>
          <p14:tracePt t="293087" x="7634288" y="1401763"/>
          <p14:tracePt t="293104" x="7661275" y="1393825"/>
          <p14:tracePt t="293121" x="7688263" y="1384300"/>
          <p14:tracePt t="293137" x="7705725" y="1374775"/>
          <p14:tracePt t="293154" x="7705725" y="1366838"/>
          <p14:tracePt t="293611" x="7715250" y="1366838"/>
          <p14:tracePt t="294799" x="7715250" y="1357313"/>
          <p14:tracePt t="294811" x="7715250" y="1347788"/>
          <p14:tracePt t="294824" x="7715250" y="1339850"/>
          <p14:tracePt t="294838" x="7724775" y="1330325"/>
          <p14:tracePt t="294847" x="7724775" y="1322388"/>
          <p14:tracePt t="294859" x="7724775" y="1312863"/>
          <p14:tracePt t="294872" x="7724775" y="1303338"/>
          <p14:tracePt t="294888" x="7724775" y="1285875"/>
          <p14:tracePt t="294921" x="7724775" y="1276350"/>
          <p14:tracePt t="294946" x="7724775" y="1268413"/>
          <p14:tracePt t="294957" x="7715250" y="1268413"/>
          <p14:tracePt t="294983" x="7715250" y="1258888"/>
          <p14:tracePt t="294995" x="7705725" y="1250950"/>
          <p14:tracePt t="295019" x="7697788" y="1241425"/>
          <p14:tracePt t="295032" x="7688263" y="1241425"/>
          <p14:tracePt t="295057" x="7680325" y="1231900"/>
          <p14:tracePt t="295106" x="7670800" y="1231900"/>
          <p14:tracePt t="295141" x="7661275" y="1231900"/>
          <p14:tracePt t="295154" x="7653338" y="1231900"/>
          <p14:tracePt t="295227" x="7643813" y="1231900"/>
          <p14:tracePt t="295252" x="7634288" y="1231900"/>
          <p14:tracePt t="295264" x="7626350" y="1231900"/>
          <p14:tracePt t="295288" x="7616825" y="1231900"/>
          <p14:tracePt t="295301" x="7616825" y="1241425"/>
          <p14:tracePt t="295312" x="7599363" y="1241425"/>
          <p14:tracePt t="295341" x="7589838" y="1241425"/>
          <p14:tracePt t="295351" x="7589838" y="1250950"/>
          <p14:tracePt t="295361" x="7581900" y="1250950"/>
          <p14:tracePt t="295399" x="7572375" y="1258888"/>
          <p14:tracePt t="295411" x="7562850" y="1258888"/>
          <p14:tracePt t="295447" x="7554913" y="1258888"/>
          <p14:tracePt t="295472" x="7554913" y="1268413"/>
          <p14:tracePt t="295521" x="7545388" y="1268413"/>
          <p14:tracePt t="295546" x="7537450" y="1276350"/>
          <p14:tracePt t="295655" x="7537450" y="1285875"/>
          <p14:tracePt t="295666" x="7527925" y="1285875"/>
          <p14:tracePt t="295679" x="7527925" y="1295400"/>
          <p14:tracePt t="295728" x="7527925" y="1303338"/>
          <p14:tracePt t="295752" x="7518400" y="1312863"/>
          <p14:tracePt t="295764" x="7518400" y="1322388"/>
          <p14:tracePt t="295801" x="7510463" y="1330325"/>
          <p14:tracePt t="295838" x="7510463" y="1339850"/>
          <p14:tracePt t="295875" x="7510463" y="1347788"/>
          <p14:tracePt t="295887" x="7500938" y="1347788"/>
          <p14:tracePt t="295899" x="7500938" y="1357313"/>
          <p14:tracePt t="295961" x="7500938" y="1366838"/>
          <p14:tracePt t="296034" x="7500938" y="1374775"/>
          <p14:tracePt t="296072" x="7500938" y="1384300"/>
          <p14:tracePt t="296108" x="7500938" y="1393825"/>
          <p14:tracePt t="296133" x="7500938" y="1401763"/>
          <p14:tracePt t="296157" x="7500938" y="1419225"/>
          <p14:tracePt t="296182" x="7500938" y="1428750"/>
          <p14:tracePt t="296205" x="7500938" y="1438275"/>
          <p14:tracePt t="296230" x="7500938" y="1446213"/>
          <p14:tracePt t="296291" x="7510463" y="1455738"/>
          <p14:tracePt t="296328" x="7518400" y="1465263"/>
          <p14:tracePt t="296344" x="7518400" y="1473200"/>
          <p14:tracePt t="296354" x="7527925" y="1473200"/>
          <p14:tracePt t="296377" x="7537450" y="1473200"/>
          <p14:tracePt t="296391" x="7545388" y="1482725"/>
          <p14:tracePt t="296415" x="7554913" y="1482725"/>
          <p14:tracePt t="296451" x="7562850" y="1482725"/>
          <p14:tracePt t="296476" x="7572375" y="1482725"/>
          <p14:tracePt t="296513" x="7581900" y="1482725"/>
          <p14:tracePt t="296538" x="7589838" y="1482725"/>
          <p14:tracePt t="296549" x="7599363" y="1482725"/>
          <p14:tracePt t="296586" x="7608888" y="1482725"/>
          <p14:tracePt t="296636" x="7616825" y="1482725"/>
          <p14:tracePt t="296695" x="7626350" y="1482725"/>
          <p14:tracePt t="296721" x="7634288" y="1482725"/>
          <p14:tracePt t="296745" x="7634288" y="1473200"/>
          <p14:tracePt t="296758" x="7643813" y="1465263"/>
          <p14:tracePt t="296770" x="7653338" y="1465263"/>
          <p14:tracePt t="296782" x="7661275" y="1455738"/>
          <p14:tracePt t="296794" x="7670800" y="1446213"/>
          <p14:tracePt t="296806" x="7680325" y="1438275"/>
          <p14:tracePt t="296829" x="7688263" y="1428750"/>
          <p14:tracePt t="296844" x="7688263" y="1419225"/>
          <p14:tracePt t="296868" x="7688263" y="1411288"/>
          <p14:tracePt t="296904" x="7688263" y="1401763"/>
          <p14:tracePt t="296916" x="7688263" y="1393825"/>
          <p14:tracePt t="296941" x="7688263" y="1384300"/>
          <p14:tracePt t="296966" x="7688263" y="1374775"/>
          <p14:tracePt t="296976" x="7697788" y="1366838"/>
          <p14:tracePt t="296990" x="7697788" y="1357313"/>
          <p14:tracePt t="297014" x="7697788" y="1347788"/>
          <p14:tracePt t="297027" x="7697788" y="1339850"/>
          <p14:tracePt t="297050" x="7697788" y="1330325"/>
          <p14:tracePt t="297075" x="7697788" y="1322388"/>
          <p14:tracePt t="297101" x="7697788" y="1312863"/>
          <p14:tracePt t="297124" x="7697788" y="1303338"/>
          <p14:tracePt t="297136" x="7697788" y="1295400"/>
          <p14:tracePt t="297161" x="7697788" y="1285875"/>
          <p14:tracePt t="297174" x="7697788" y="1276350"/>
          <p14:tracePt t="297198" x="7688263" y="1276350"/>
          <p14:tracePt t="297223" x="7680325" y="1268413"/>
          <p14:tracePt t="297247" x="7670800" y="1268413"/>
          <p14:tracePt t="297258" x="7661275" y="1268413"/>
          <p14:tracePt t="297272" x="7653338" y="1258888"/>
          <p14:tracePt t="297284" x="7643813" y="1258888"/>
          <p14:tracePt t="297296" x="7634288" y="1258888"/>
          <p14:tracePt t="297320" x="7626350" y="1258888"/>
          <p14:tracePt t="297359" x="7616825" y="1258888"/>
          <p14:tracePt t="297369" x="7608888" y="1258888"/>
          <p14:tracePt t="297382" x="7599363" y="1258888"/>
          <p14:tracePt t="297394" x="7589838" y="1258888"/>
          <p14:tracePt t="297406" x="7572375" y="1268413"/>
          <p14:tracePt t="297422" x="7562850" y="1268413"/>
          <p14:tracePt t="297439" x="7554913" y="1285875"/>
          <p14:tracePt t="297455" x="7545388" y="1295400"/>
          <p14:tracePt t="297472" x="7537450" y="1295400"/>
          <p14:tracePt t="297489" x="7537450" y="1303338"/>
          <p14:tracePt t="297505" x="7518400" y="1322388"/>
          <p14:tracePt t="297522" x="7510463" y="1330325"/>
          <p14:tracePt t="297539" x="7510463" y="1339850"/>
          <p14:tracePt t="297555" x="7491413" y="1357313"/>
          <p14:tracePt t="297577" x="7491413" y="1366838"/>
          <p14:tracePt t="297589" x="7491413" y="1374775"/>
          <p14:tracePt t="297614" x="7491413" y="1384300"/>
          <p14:tracePt t="297626" x="7491413" y="1393825"/>
          <p14:tracePt t="297639" x="7491413" y="1401763"/>
          <p14:tracePt t="297663" x="7491413" y="1411288"/>
          <p14:tracePt t="297687" x="7491413" y="1419225"/>
          <p14:tracePt t="297700" x="7491413" y="1428750"/>
          <p14:tracePt t="297725" x="7491413" y="1438275"/>
          <p14:tracePt t="297749" x="7491413" y="1446213"/>
          <p14:tracePt t="297797" x="7491413" y="1455738"/>
          <p14:tracePt t="297810" x="7500938" y="1455738"/>
          <p14:tracePt t="297834" x="7500938" y="1465263"/>
          <p14:tracePt t="297846" x="7510463" y="1465263"/>
          <p14:tracePt t="297883" x="7518400" y="1465263"/>
          <p14:tracePt t="297932" x="7527925" y="1465263"/>
          <p14:tracePt t="297945" x="7537450" y="1465263"/>
          <p14:tracePt t="297968" x="7545388" y="1465263"/>
          <p14:tracePt t="297994" x="7554913" y="1465263"/>
          <p14:tracePt t="298006" x="7562850" y="1465263"/>
          <p14:tracePt t="298030" x="7572375" y="1465263"/>
          <p14:tracePt t="298043" x="7581900" y="1465263"/>
          <p14:tracePt t="298054" x="7589838" y="1465263"/>
          <p14:tracePt t="298079" x="7599363" y="1465263"/>
          <p14:tracePt t="298091" x="7608888" y="1465263"/>
          <p14:tracePt t="298115" x="7626350" y="1465263"/>
          <p14:tracePt t="298142" x="7634288" y="1455738"/>
          <p14:tracePt t="298152" x="7643813" y="1455738"/>
          <p14:tracePt t="298179" x="7653338" y="1455738"/>
          <p14:tracePt t="298201" x="7653338" y="1446213"/>
          <p14:tracePt t="298214" x="7661275" y="1446213"/>
          <p14:tracePt t="298226" x="7661275" y="1438275"/>
          <p14:tracePt t="298239" x="7670800" y="1438275"/>
          <p14:tracePt t="298250" x="7680325" y="1428750"/>
          <p14:tracePt t="298275" x="7680325" y="1419225"/>
          <p14:tracePt t="298287" x="7688263" y="1419225"/>
          <p14:tracePt t="298299" x="7688263" y="1401763"/>
          <p14:tracePt t="298312" x="7697788" y="1401763"/>
          <p14:tracePt t="298323" x="7705725" y="1393825"/>
          <p14:tracePt t="298339" x="7705725" y="1374775"/>
          <p14:tracePt t="298365" x="7715250" y="1357313"/>
          <p14:tracePt t="298397" x="7715250" y="1347788"/>
          <p14:tracePt t="298458" x="7715250" y="1339850"/>
          <p14:tracePt t="298655" x="7705725" y="1339850"/>
          <p14:tracePt t="298753" x="7697788" y="1339850"/>
          <p14:tracePt t="298813" x="7688263" y="1339850"/>
          <p14:tracePt t="298924" x="7680325" y="1339850"/>
          <p14:tracePt t="298948" x="7670800" y="1339850"/>
          <p14:tracePt t="298961" x="7661275" y="1339850"/>
          <p14:tracePt t="298973" x="7653338" y="1339850"/>
          <p14:tracePt t="298996" x="7634288" y="1339850"/>
          <p14:tracePt t="299021" x="7626350" y="1330325"/>
          <p14:tracePt t="299034" x="7626350" y="1322388"/>
          <p14:tracePt t="299046" x="7616825" y="1312863"/>
          <p14:tracePt t="299059" x="7608888" y="1303338"/>
          <p14:tracePt t="299083" x="7608888" y="1295400"/>
          <p14:tracePt t="299107" x="7599363" y="1295400"/>
          <p14:tracePt t="299144" x="7589838" y="1295400"/>
          <p14:tracePt t="299157" x="7581900" y="1285875"/>
          <p14:tracePt t="299168" x="7572375" y="1285875"/>
          <p14:tracePt t="299192" x="7562850" y="1285875"/>
          <p14:tracePt t="299206" x="7554913" y="1285875"/>
          <p14:tracePt t="299242" x="7545388" y="1285875"/>
          <p14:tracePt t="299266" x="7545388" y="1295400"/>
          <p14:tracePt t="299278" x="7537450" y="1295400"/>
          <p14:tracePt t="299290" x="7527925" y="1303338"/>
          <p14:tracePt t="299303" x="7527925" y="1312863"/>
          <p14:tracePt t="299315" x="7518400" y="1322388"/>
          <p14:tracePt t="299339" x="7518400" y="1330325"/>
          <p14:tracePt t="299352" x="7510463" y="1330325"/>
          <p14:tracePt t="299366" x="7510463" y="1339850"/>
          <p14:tracePt t="299378" x="7510463" y="1347788"/>
          <p14:tracePt t="299389" x="7500938" y="1347788"/>
          <p14:tracePt t="299406" x="7500938" y="1357313"/>
          <p14:tracePt t="299426" x="7500938" y="1366838"/>
          <p14:tracePt t="299439" x="7500938" y="1374775"/>
          <p14:tracePt t="299463" x="7500938" y="1384300"/>
          <p14:tracePt t="299475" x="7500938" y="1393825"/>
          <p14:tracePt t="299489" x="7491413" y="1401763"/>
          <p14:tracePt t="299512" x="7491413" y="1411288"/>
          <p14:tracePt t="299535" x="7491413" y="1419225"/>
          <p14:tracePt t="299547" x="7491413" y="1428750"/>
          <p14:tracePt t="299671" x="7500938" y="1428750"/>
          <p14:tracePt t="299682" x="7510463" y="1428750"/>
          <p14:tracePt t="299695" x="7518400" y="1428750"/>
          <p14:tracePt t="299706" x="7527925" y="1428750"/>
          <p14:tracePt t="299731" x="7537450" y="1428750"/>
          <p14:tracePt t="299756" x="7545388" y="1428750"/>
          <p14:tracePt t="299780" x="7554913" y="1428750"/>
          <p14:tracePt t="299792" x="7562850" y="1428750"/>
          <p14:tracePt t="299817" x="7572375" y="1428750"/>
          <p14:tracePt t="299842" x="7589838" y="1428750"/>
          <p14:tracePt t="299867" x="7599363" y="1428750"/>
          <p14:tracePt t="299879" x="7608888" y="1428750"/>
          <p14:tracePt t="299891" x="7616825" y="1428750"/>
          <p14:tracePt t="299915" x="7626350" y="1428750"/>
          <p14:tracePt t="299939" x="7634288" y="1428750"/>
          <p14:tracePt t="300001" x="7643813" y="1419225"/>
          <p14:tracePt t="300050" x="7653338" y="1411288"/>
          <p14:tracePt t="300087" x="7653338" y="1401763"/>
          <p14:tracePt t="300111" x="7653338" y="1393825"/>
          <p14:tracePt t="300148" x="7653338" y="1384300"/>
          <p14:tracePt t="300172" x="7653338" y="1374775"/>
          <p14:tracePt t="300197" x="7653338" y="1366838"/>
          <p14:tracePt t="300209" x="7653338" y="1357313"/>
          <p14:tracePt t="300221" x="7653338" y="1347788"/>
          <p14:tracePt t="300245" x="7643813" y="1339850"/>
          <p14:tracePt t="300257" x="7643813" y="1330325"/>
          <p14:tracePt t="300282" x="7643813" y="1322388"/>
          <p14:tracePt t="300306" x="7634288" y="1312863"/>
          <p14:tracePt t="300319" x="7634288" y="1303338"/>
          <p14:tracePt t="300343" x="7626350" y="1303338"/>
          <p14:tracePt t="300369" x="7616825" y="1303338"/>
          <p14:tracePt t="300405" x="7608888" y="1303338"/>
          <p14:tracePt t="300417" x="7599363" y="1303338"/>
          <p14:tracePt t="300429" x="7589838" y="1303338"/>
          <p14:tracePt t="300455" x="7581900" y="1303338"/>
          <p14:tracePt t="300479" x="7572375" y="1303338"/>
          <p14:tracePt t="300502" x="7562850" y="1303338"/>
          <p14:tracePt t="300515" x="7554913" y="1303338"/>
          <p14:tracePt t="300553" x="7545388" y="1303338"/>
          <p14:tracePt t="300587" x="7537450" y="1303338"/>
          <p14:tracePt t="300613" x="7527925" y="1312863"/>
          <p14:tracePt t="300626" x="7527925" y="1322388"/>
          <p14:tracePt t="300637" x="7518400" y="1330325"/>
          <p14:tracePt t="300649" x="7510463" y="1347788"/>
          <p14:tracePt t="300662" x="7500938" y="1357313"/>
          <p14:tracePt t="300674" x="7500938" y="1366838"/>
          <p14:tracePt t="300690" x="7491413" y="1374775"/>
          <p14:tracePt t="300723" x="7491413" y="1384300"/>
          <p14:tracePt t="300735" x="7483475" y="1393825"/>
          <p14:tracePt t="300808" x="7483475" y="1401763"/>
          <p14:tracePt t="300858" x="7483475" y="1411288"/>
          <p14:tracePt t="300894" x="7483475" y="1428750"/>
          <p14:tracePt t="300919" x="7491413" y="1428750"/>
          <p14:tracePt t="300931" x="7491413" y="1438275"/>
          <p14:tracePt t="300956" x="7500938" y="1446213"/>
          <p14:tracePt t="300980" x="7510463" y="1455738"/>
          <p14:tracePt t="301005" x="7527925" y="1455738"/>
          <p14:tracePt t="301029" x="7537450" y="1465263"/>
          <p14:tracePt t="301053" x="7554913" y="1465263"/>
          <p14:tracePt t="301078" x="7562850" y="1465263"/>
          <p14:tracePt t="301102" x="7572375" y="1465263"/>
          <p14:tracePt t="301115" x="7581900" y="1465263"/>
          <p14:tracePt t="301152" x="7589838" y="1465263"/>
          <p14:tracePt t="301188" x="7599363" y="1465263"/>
          <p14:tracePt t="301201" x="7608888" y="1465263"/>
          <p14:tracePt t="301224" x="7616825" y="1465263"/>
          <p14:tracePt t="301249" x="7626350" y="1465263"/>
          <p14:tracePt t="301261" x="7626350" y="1455738"/>
          <p14:tracePt t="301298" x="7626350" y="1446213"/>
          <p14:tracePt t="301310" x="7634288" y="1438275"/>
          <p14:tracePt t="301323" x="7634288" y="1428750"/>
          <p14:tracePt t="301335" x="7643813" y="1428750"/>
          <p14:tracePt t="301347" x="7643813" y="1411288"/>
          <p14:tracePt t="301372" x="7643813" y="1393825"/>
          <p14:tracePt t="301388" x="7643813" y="1384300"/>
          <p14:tracePt t="301409" x="7653338" y="1374775"/>
          <p14:tracePt t="301421" x="7653338" y="1366838"/>
          <p14:tracePt t="301433" x="7653338" y="1357313"/>
          <p14:tracePt t="301457" x="7653338" y="1347788"/>
          <p14:tracePt t="301483" x="7653338" y="1339850"/>
          <p14:tracePt t="301520" x="7653338" y="1330325"/>
          <p14:tracePt t="301531" x="7643813" y="1330325"/>
          <p14:tracePt t="301544" x="7634288" y="1322388"/>
          <p14:tracePt t="301567" x="7626350" y="1322388"/>
          <p14:tracePt t="301592" x="7616825" y="1322388"/>
          <p14:tracePt t="301641" x="7608888" y="1322388"/>
          <p14:tracePt t="301654" x="7599363" y="1322388"/>
          <p14:tracePt t="301666" x="7589838" y="1322388"/>
          <p14:tracePt t="301677" x="7589838" y="1330325"/>
          <p14:tracePt t="301691" x="7572375" y="1339850"/>
          <p14:tracePt t="301707" x="7572375" y="1347788"/>
          <p14:tracePt t="301723" x="7554913" y="1357313"/>
          <p14:tracePt t="301740" x="7554913" y="1366838"/>
          <p14:tracePt t="301757" x="7545388" y="1366838"/>
          <p14:tracePt t="301773" x="7537450" y="1366838"/>
          <p14:tracePt t="301790" x="7537450" y="1374775"/>
          <p14:tracePt t="301807" x="7537450" y="1384300"/>
          <p14:tracePt t="302571" x="7545388" y="1384300"/>
          <p14:tracePt t="302583" x="7554913" y="1384300"/>
          <p14:tracePt t="302608" x="7572375" y="1384300"/>
          <p14:tracePt t="302633" x="7581900" y="1384300"/>
          <p14:tracePt t="302670" x="7589838" y="1384300"/>
          <p14:tracePt t="302682" x="7599363" y="1384300"/>
          <p14:tracePt t="302719" x="7608888" y="1384300"/>
          <p14:tracePt t="302756" x="7616825" y="1384300"/>
          <p14:tracePt t="302768" x="7616825" y="1374775"/>
          <p14:tracePt t="302779" x="7626350" y="1374775"/>
          <p14:tracePt t="302791" x="7634288" y="1374775"/>
          <p14:tracePt t="302815" x="7634288" y="1366838"/>
          <p14:tracePt t="302939" x="7626350" y="1366838"/>
          <p14:tracePt t="302950" x="7616825" y="1357313"/>
          <p14:tracePt t="302963" x="7608888" y="1357313"/>
          <p14:tracePt t="302975" x="7599363" y="1357313"/>
          <p14:tracePt t="302990" x="7599363" y="1347788"/>
          <p14:tracePt t="303007" x="7589838" y="1347788"/>
          <p14:tracePt t="303024" x="7581900" y="1347788"/>
          <p14:tracePt t="303049" x="7572375" y="1347788"/>
          <p14:tracePt t="303073" x="7562850" y="1347788"/>
          <p14:tracePt t="303098" x="7562850" y="1357313"/>
          <p14:tracePt t="303110" x="7554913" y="1357313"/>
          <p14:tracePt t="303134" x="7554913" y="1366838"/>
          <p14:tracePt t="303258" x="7554913" y="1374775"/>
          <p14:tracePt t="303268" x="7562850" y="1374775"/>
          <p14:tracePt t="303293" x="7572375" y="1374775"/>
          <p14:tracePt t="303329" x="7581900" y="1374775"/>
          <p14:tracePt t="303342" x="7589838" y="1374775"/>
          <p14:tracePt t="303379" x="7589838" y="1366838"/>
          <p14:tracePt t="303406" x="7589838" y="1357313"/>
          <p14:tracePt t="303453" x="7581900" y="1357313"/>
          <p14:tracePt t="303735" x="7572375" y="1357313"/>
          <p14:tracePt t="303746" x="7572375" y="1366838"/>
          <p14:tracePt t="303759" x="7554913" y="1366838"/>
          <p14:tracePt t="303771" x="7537450" y="1384300"/>
          <p14:tracePt t="303781" x="7518400" y="1393825"/>
          <p14:tracePt t="303795" x="7500938" y="1401763"/>
          <p14:tracePt t="303807" x="7473950" y="1419225"/>
          <p14:tracePt t="303824" x="7446963" y="1428750"/>
          <p14:tracePt t="303841" x="7429500" y="1438275"/>
          <p14:tracePt t="303857" x="7385050" y="1438275"/>
          <p14:tracePt t="303874" x="7348538" y="1438275"/>
          <p14:tracePt t="303891" x="7331075" y="1438275"/>
          <p14:tracePt t="303907" x="7296150" y="1438275"/>
          <p14:tracePt t="303924" x="7286625" y="1438275"/>
          <p14:tracePt t="303940" x="7269163" y="1438275"/>
          <p14:tracePt t="303966" x="7259638" y="1438275"/>
          <p14:tracePt t="304003" x="7242175" y="1438275"/>
          <p14:tracePt t="304028" x="7224713" y="1438275"/>
          <p14:tracePt t="304040" x="7215188" y="1446213"/>
          <p14:tracePt t="304052" x="7205663" y="1446213"/>
          <p14:tracePt t="304064" x="7188200" y="1465263"/>
          <p14:tracePt t="304077" x="7180263" y="1465263"/>
          <p14:tracePt t="304091" x="7161213" y="1482725"/>
          <p14:tracePt t="304108" x="7143750" y="1500188"/>
          <p14:tracePt t="304124" x="7126288" y="1517650"/>
          <p14:tracePt t="304141" x="7108825" y="1536700"/>
          <p14:tracePt t="304157" x="7099300" y="1536700"/>
          <p14:tracePt t="304187" x="7089775" y="1536700"/>
          <p14:tracePt t="304211" x="7081838" y="1536700"/>
          <p14:tracePt t="304223" x="7072313" y="1544638"/>
          <p14:tracePt t="304236" x="7054850" y="1544638"/>
          <p14:tracePt t="304249" x="7045325" y="1544638"/>
          <p14:tracePt t="304260" x="7037388" y="1544638"/>
          <p14:tracePt t="304285" x="7027863" y="1544638"/>
          <p14:tracePt t="304321" x="7027863" y="1536700"/>
          <p14:tracePt t="304345" x="7027863" y="1527175"/>
          <p14:tracePt t="304371" x="7027863" y="1509713"/>
          <p14:tracePt t="304409" x="7027863" y="1500188"/>
          <p14:tracePt t="304420" x="7037388" y="1490663"/>
          <p14:tracePt t="304431" x="7037388" y="1482725"/>
          <p14:tracePt t="304443" x="7045325" y="1473200"/>
          <p14:tracePt t="304457" x="7054850" y="1465263"/>
          <p14:tracePt t="304474" x="7062788" y="1446213"/>
          <p14:tracePt t="304491" x="7072313" y="1438275"/>
          <p14:tracePt t="304507" x="7089775" y="1419225"/>
          <p14:tracePt t="304524" x="7099300" y="1401763"/>
          <p14:tracePt t="304541" x="7143750" y="1384300"/>
          <p14:tracePt t="304558" x="7153275" y="1374775"/>
          <p14:tracePt t="304574" x="7170738" y="1366838"/>
          <p14:tracePt t="304591" x="7215188" y="1357313"/>
          <p14:tracePt t="304608" x="7224713" y="1357313"/>
          <p14:tracePt t="304624" x="7242175" y="1357313"/>
          <p14:tracePt t="304641" x="7277100" y="1357313"/>
          <p14:tracePt t="304657" x="7296150" y="1357313"/>
          <p14:tracePt t="304674" x="7313613" y="1357313"/>
          <p14:tracePt t="304691" x="7348538" y="1357313"/>
          <p14:tracePt t="304708" x="7367588" y="1357313"/>
          <p14:tracePt t="304725" x="7385050" y="1357313"/>
          <p14:tracePt t="304741" x="7402513" y="1357313"/>
          <p14:tracePt t="304758" x="7419975" y="1357313"/>
          <p14:tracePt t="304774" x="7446963" y="1357313"/>
          <p14:tracePt t="304791" x="7473950" y="1357313"/>
          <p14:tracePt t="304807" x="7483475" y="1357313"/>
          <p14:tracePt t="304824" x="7500938" y="1357313"/>
          <p14:tracePt t="304841" x="7510463" y="1357313"/>
          <p14:tracePt t="304858" x="7518400" y="1357313"/>
          <p14:tracePt t="304885" x="7527925" y="1357313"/>
          <p14:tracePt t="304913" x="7537450" y="1357313"/>
          <p14:tracePt t="304922" x="7545388" y="1357313"/>
          <p14:tracePt t="304945" x="7554913" y="1357313"/>
          <p14:tracePt t="304995" x="7562850" y="1357313"/>
          <p14:tracePt t="305142" x="7572375" y="1357313"/>
          <p14:tracePt t="305154" x="7581900" y="1357313"/>
          <p14:tracePt t="305165" x="7599363" y="1357313"/>
          <p14:tracePt t="305178" x="7599363" y="1347788"/>
          <p14:tracePt t="305191" x="7608888" y="1347788"/>
          <p14:tracePt t="305227" x="7608888" y="1339850"/>
          <p14:tracePt t="305238" x="7616825" y="1339850"/>
          <p14:tracePt t="305313" x="7616825" y="1330325"/>
          <p14:tracePt t="305338" x="7608888" y="1322388"/>
          <p14:tracePt t="305350" x="7599363" y="1322388"/>
          <p14:tracePt t="305361" x="7589838" y="1322388"/>
          <p14:tracePt t="305374" x="7572375" y="1312863"/>
          <p14:tracePt t="305398" x="7562850" y="1312863"/>
          <p14:tracePt t="305436" x="7554913" y="1312863"/>
          <p14:tracePt t="305448" x="7545388" y="1312863"/>
          <p14:tracePt t="305484" x="7537450" y="1312863"/>
          <p14:tracePt t="305508" x="7527925" y="1312863"/>
          <p14:tracePt t="305533" x="7518400" y="1312863"/>
          <p14:tracePt t="305546" x="7510463" y="1312863"/>
          <p14:tracePt t="305582" x="7500938" y="1322388"/>
          <p14:tracePt t="305594" x="7500938" y="1330325"/>
          <p14:tracePt t="305619" x="7491413" y="1339850"/>
          <p14:tracePt t="305655" x="7483475" y="1347788"/>
          <p14:tracePt t="305692" x="7483475" y="1357313"/>
          <p14:tracePt t="305716" x="7483475" y="1366838"/>
          <p14:tracePt t="305741" x="7483475" y="1374775"/>
          <p14:tracePt t="305765" x="7483475" y="1393825"/>
          <p14:tracePt t="305790" x="7483475" y="1401763"/>
          <p14:tracePt t="305803" x="7483475" y="1411288"/>
          <p14:tracePt t="305839" x="7483475" y="1419225"/>
          <p14:tracePt t="305875" x="7491413" y="1428750"/>
          <p14:tracePt t="305914" x="7500938" y="1428750"/>
          <p14:tracePt t="305937" x="7500938" y="1438275"/>
          <p14:tracePt t="305949" x="7510463" y="1438275"/>
          <p14:tracePt t="305961" x="7518400" y="1438275"/>
          <p14:tracePt t="305986" x="7527925" y="1438275"/>
          <p14:tracePt t="306011" x="7537450" y="1438275"/>
          <p14:tracePt t="306035" x="7545388" y="1438275"/>
          <p14:tracePt t="306047" x="7554913" y="1438275"/>
          <p14:tracePt t="306083" x="7562850" y="1438275"/>
          <p14:tracePt t="306121" x="7572375" y="1438275"/>
          <p14:tracePt t="306132" x="7572375" y="1428750"/>
          <p14:tracePt t="306144" x="7581900" y="1428750"/>
          <p14:tracePt t="306170" x="7581900" y="1419225"/>
          <p14:tracePt t="306181" x="7589838" y="1419225"/>
          <p14:tracePt t="306206" x="7589838" y="1411288"/>
          <p14:tracePt t="306219" x="7599363" y="1401763"/>
          <p14:tracePt t="306242" x="7599363" y="1393825"/>
          <p14:tracePt t="306267" x="7599363" y="1384300"/>
          <p14:tracePt t="306292" x="7599363" y="1374775"/>
          <p14:tracePt t="306329" x="7599363" y="1366838"/>
          <p14:tracePt t="306353" x="7599363" y="1347788"/>
          <p14:tracePt t="306377" x="7599363" y="1339850"/>
          <p14:tracePt t="306416" x="7599363" y="1330325"/>
          <p14:tracePt t="306463" x="7599363" y="1322388"/>
          <p14:tracePt t="306488" x="7589838" y="1312863"/>
          <p14:tracePt t="306513" x="7581900" y="1312863"/>
          <p14:tracePt t="306525" x="7572375" y="1312863"/>
          <p14:tracePt t="306537" x="7562850" y="1303338"/>
          <p14:tracePt t="306562" x="7554913" y="1303338"/>
          <p14:tracePt t="306597" x="7545388" y="1303338"/>
          <p14:tracePt t="306634" x="7537450" y="1303338"/>
          <p14:tracePt t="306659" x="7518400" y="1303338"/>
          <p14:tracePt t="306671" x="7518400" y="1312863"/>
          <p14:tracePt t="306684" x="7510463" y="1322388"/>
          <p14:tracePt t="306708" x="7500938" y="1330325"/>
          <p14:tracePt t="306720" x="7491413" y="1339850"/>
          <p14:tracePt t="306731" x="7491413" y="1347788"/>
          <p14:tracePt t="306757" x="7483475" y="1357313"/>
          <p14:tracePt t="306806" x="7483475" y="1366838"/>
          <p14:tracePt t="306844" x="7483475" y="1374775"/>
          <p14:tracePt t="306855" x="7483475" y="1384300"/>
          <p14:tracePt t="306879" x="7483475" y="1393825"/>
          <p14:tracePt t="306916" x="7483475" y="1401763"/>
          <p14:tracePt t="306930" x="7483475" y="1411288"/>
          <p14:tracePt t="306965" x="7491413" y="1419225"/>
          <p14:tracePt t="306990" x="7500938" y="1419225"/>
          <p14:tracePt t="307002" x="7510463" y="1428750"/>
          <p14:tracePt t="307014" x="7518400" y="1438275"/>
          <p14:tracePt t="307026" x="7527925" y="1438275"/>
          <p14:tracePt t="307042" x="7537450" y="1438275"/>
          <p14:tracePt t="307058" x="7545388" y="1438275"/>
          <p14:tracePt t="307075" x="7554913" y="1438275"/>
          <p14:tracePt t="307092" x="7572375" y="1438275"/>
          <p14:tracePt t="307108" x="7589838" y="1438275"/>
          <p14:tracePt t="307125" x="7599363" y="1438275"/>
          <p14:tracePt t="307142" x="7616825" y="1438275"/>
          <p14:tracePt t="307158" x="7626350" y="1438275"/>
          <p14:tracePt t="307175" x="7653338" y="1419225"/>
          <p14:tracePt t="307191" x="7670800" y="1401763"/>
          <p14:tracePt t="307208" x="7680325" y="1393825"/>
          <p14:tracePt t="307225" x="7688263" y="1374775"/>
          <p14:tracePt t="307242" x="7697788" y="1366838"/>
          <p14:tracePt t="307258" x="7697788" y="1357313"/>
          <p14:tracePt t="307275" x="7697788" y="1347788"/>
          <p14:tracePt t="307331" x="7697788" y="1339850"/>
          <p14:tracePt t="307344" x="7688263" y="1339850"/>
          <p14:tracePt t="307369" x="7680325" y="1330325"/>
          <p14:tracePt t="307382" x="7670800" y="1322388"/>
          <p14:tracePt t="307393" x="7661275" y="1322388"/>
          <p14:tracePt t="307406" x="7661275" y="1312863"/>
          <p14:tracePt t="307418" x="7643813" y="1312863"/>
          <p14:tracePt t="307433" x="7634288" y="1312863"/>
          <p14:tracePt t="307444" x="7626350" y="1303338"/>
          <p14:tracePt t="307458" x="7616825" y="1303338"/>
          <p14:tracePt t="307475" x="7608888" y="1303338"/>
          <p14:tracePt t="307492" x="7599363" y="1295400"/>
          <p14:tracePt t="307508" x="7589838" y="1295400"/>
          <p14:tracePt t="307527" x="7581900" y="1295400"/>
          <p14:tracePt t="307553" x="7572375" y="1295400"/>
          <p14:tracePt t="307578" x="7562850" y="1303338"/>
          <p14:tracePt t="307602" x="7554913" y="1312863"/>
          <p14:tracePt t="307626" x="7545388" y="1322388"/>
          <p14:tracePt t="307650" x="7537450" y="1330325"/>
          <p14:tracePt t="307663" x="7537450" y="1339850"/>
          <p14:tracePt t="307698" x="7537450" y="1347788"/>
          <p14:tracePt t="307724" x="7537450" y="1366838"/>
          <p14:tracePt t="307749" x="7537450" y="1374775"/>
          <p14:tracePt t="307760" x="7537450" y="1384300"/>
          <p14:tracePt t="307773" x="7537450" y="1393825"/>
          <p14:tracePt t="307798" x="7537450" y="1401763"/>
          <p14:tracePt t="307821" x="7537450" y="1411288"/>
          <p14:tracePt t="307833" x="7537450" y="1419225"/>
          <p14:tracePt t="307858" x="7554913" y="1419225"/>
          <p14:tracePt t="307882" x="7562850" y="1428750"/>
          <p14:tracePt t="307895" x="7572375" y="1428750"/>
          <p14:tracePt t="307908" x="7581900" y="1428750"/>
          <p14:tracePt t="307920" x="7589838" y="1428750"/>
          <p14:tracePt t="307935" x="7599363" y="1428750"/>
          <p14:tracePt t="307946" x="7608888" y="1428750"/>
          <p14:tracePt t="307969" x="7616825" y="1428750"/>
          <p14:tracePt t="307981" x="7616825" y="1419225"/>
          <p14:tracePt t="307992" x="7616825" y="1411288"/>
          <p14:tracePt t="308018" x="7616825" y="1401763"/>
          <p14:tracePt t="308031" x="7616825" y="1393825"/>
          <p14:tracePt t="308042" x="7616825" y="1384300"/>
          <p14:tracePt t="308059" x="7616825" y="1374775"/>
          <p14:tracePt t="308075" x="7616825" y="1366838"/>
          <p14:tracePt t="308092" x="7616825" y="1339850"/>
          <p14:tracePt t="308115" x="7616825" y="1322388"/>
          <p14:tracePt t="308127" x="7599363" y="1322388"/>
          <p14:tracePt t="308142" x="7599363" y="1312863"/>
          <p14:tracePt t="308159" x="7581900" y="1303338"/>
          <p14:tracePt t="308177" x="7572375" y="1303338"/>
          <p14:tracePt t="308201" x="7562850" y="1303338"/>
          <p14:tracePt t="308212" x="7554913" y="1303338"/>
          <p14:tracePt t="308225" x="7545388" y="1303338"/>
          <p14:tracePt t="308251" x="7537450" y="1303338"/>
          <p14:tracePt t="308261" x="7527925" y="1303338"/>
          <p14:tracePt t="308276" x="7518400" y="1303338"/>
          <p14:tracePt t="308298" x="7510463" y="1312863"/>
          <p14:tracePt t="308312" x="7500938" y="1312863"/>
          <p14:tracePt t="308325" x="7483475" y="1330325"/>
          <p14:tracePt t="308342" x="7473950" y="1339850"/>
          <p14:tracePt t="308359" x="7466013" y="1357313"/>
          <p14:tracePt t="308375" x="7446963" y="1384300"/>
          <p14:tracePt t="308392" x="7439025" y="1393825"/>
          <p14:tracePt t="308409" x="7429500" y="1411288"/>
          <p14:tracePt t="308425" x="7429500" y="1419225"/>
          <p14:tracePt t="308458" x="7429500" y="1428750"/>
          <p14:tracePt t="308495" x="7429500" y="1438275"/>
          <p14:tracePt t="308519" x="7429500" y="1455738"/>
          <p14:tracePt t="308531" x="7439025" y="1465263"/>
          <p14:tracePt t="308545" x="7446963" y="1473200"/>
          <p14:tracePt t="308557" x="7466013" y="1482725"/>
          <p14:tracePt t="308569" x="7473950" y="1490663"/>
          <p14:tracePt t="308581" x="7483475" y="1490663"/>
          <p14:tracePt t="308593" x="7483475" y="1500188"/>
          <p14:tracePt t="308609" x="7491413" y="1500188"/>
          <p14:tracePt t="308626" x="7500938" y="1500188"/>
          <p14:tracePt t="308642" x="7518400" y="1500188"/>
          <p14:tracePt t="308666" x="7537450" y="1490663"/>
          <p14:tracePt t="308677" x="7554913" y="1473200"/>
          <p14:tracePt t="308692" x="7562850" y="1455738"/>
          <p14:tracePt t="308709" x="7581900" y="1438275"/>
          <p14:tracePt t="308725" x="7599363" y="1401763"/>
          <p14:tracePt t="308742" x="7626350" y="1330325"/>
          <p14:tracePt t="308759" x="7634288" y="1312863"/>
          <p14:tracePt t="308775" x="7634288" y="1303338"/>
          <p14:tracePt t="308792" x="7634288" y="1295400"/>
          <p14:tracePt t="308825" x="7626350" y="1295400"/>
          <p14:tracePt t="308839" x="7616825" y="1295400"/>
          <p14:tracePt t="309279" x="7616825" y="1303338"/>
          <p14:tracePt t="309487" x="7616825" y="1312863"/>
          <p14:tracePt t="309548" x="7608888" y="1312863"/>
          <p14:tracePt t="309559" x="7608888" y="1322388"/>
          <p14:tracePt t="309572" x="7608888" y="1330325"/>
          <p14:tracePt t="309584" x="7599363" y="1347788"/>
          <p14:tracePt t="309596" x="7589838" y="1366838"/>
          <p14:tracePt t="309609" x="7581900" y="1401763"/>
          <p14:tracePt t="309626" x="7562850" y="1446213"/>
          <p14:tracePt t="309642" x="7537450" y="1500188"/>
          <p14:tracePt t="309659" x="7446963" y="1758950"/>
          <p14:tracePt t="309676" x="7367588" y="1965325"/>
          <p14:tracePt t="309693" x="7286625" y="2214563"/>
          <p14:tracePt t="309709" x="7134225" y="2670175"/>
          <p14:tracePt t="309726" x="7062788" y="2874963"/>
          <p14:tracePt t="309742" x="6983413" y="3054350"/>
          <p14:tracePt t="309759" x="6875463" y="3313113"/>
          <p14:tracePt t="309776" x="6840538" y="3384550"/>
          <p14:tracePt t="309793" x="6804025" y="3446463"/>
          <p14:tracePt t="310172" x="6796088" y="3473450"/>
          <p14:tracePt t="310184" x="6796088" y="3500438"/>
          <p14:tracePt t="310196" x="6796088" y="3517900"/>
          <p14:tracePt t="310209" x="6786563" y="3544888"/>
          <p14:tracePt t="310220" x="6786563" y="3571875"/>
          <p14:tracePt t="310233" x="6777038" y="3608388"/>
          <p14:tracePt t="310244" x="6777038" y="3652838"/>
          <p14:tracePt t="310259" x="6777038" y="3679825"/>
          <p14:tracePt t="310276" x="6777038" y="3714750"/>
          <p14:tracePt t="310293" x="6777038" y="3741738"/>
          <p14:tracePt t="310309" x="6777038" y="3803650"/>
          <p14:tracePt t="310326" x="6777038" y="3830638"/>
          <p14:tracePt t="310343" x="6777038" y="3840163"/>
          <p14:tracePt t="310359" x="6777038" y="3867150"/>
          <p14:tracePt t="310588" x="6769100" y="3867150"/>
          <p14:tracePt t="310612" x="6759575" y="3867150"/>
          <p14:tracePt t="310624" x="6751638" y="3867150"/>
          <p14:tracePt t="310637" x="6742113" y="3867150"/>
          <p14:tracePt t="310662" x="6732588" y="3857625"/>
          <p14:tracePt t="310698" x="6732588" y="3848100"/>
          <p14:tracePt t="310709" x="6724650" y="3848100"/>
          <p14:tracePt t="310894" x="6724650" y="3857625"/>
          <p14:tracePt t="310919" x="6715125" y="3857625"/>
          <p14:tracePt t="310980" x="6705600" y="3857625"/>
          <p14:tracePt t="311017" x="6697663" y="3840163"/>
          <p14:tracePt t="311029" x="6697663" y="3830638"/>
          <p14:tracePt t="311040" x="6688138" y="3822700"/>
          <p14:tracePt t="311053" x="6688138" y="3813175"/>
          <p14:tracePt t="311065" x="6688138" y="3803650"/>
          <p14:tracePt t="315912" x="6688138" y="3813175"/>
          <p14:tracePt t="315925" x="6688138" y="3830638"/>
          <p14:tracePt t="315936" x="6688138" y="3840163"/>
          <p14:tracePt t="315950" x="6688138" y="3857625"/>
          <p14:tracePt t="315962" x="6688138" y="3884613"/>
          <p14:tracePt t="315978" x="6688138" y="3902075"/>
          <p14:tracePt t="315994" x="6688138" y="3911600"/>
          <p14:tracePt t="316011" x="6688138" y="3938588"/>
          <p14:tracePt t="316072" x="6688138" y="3946525"/>
          <p14:tracePt t="316230" x="6688138" y="3938588"/>
          <p14:tracePt t="316255" x="6688138" y="3929063"/>
          <p14:tracePt t="316279" x="6688138" y="3919538"/>
          <p14:tracePt t="316316" x="6688138" y="3911600"/>
          <p14:tracePt t="316339" x="6688138" y="3902075"/>
          <p14:tracePt t="316352" x="6688138" y="3894138"/>
          <p14:tracePt t="316376" x="6688138" y="3884613"/>
          <p14:tracePt t="316388" x="6688138" y="3875088"/>
          <p14:tracePt t="316401" x="6680200" y="3857625"/>
          <p14:tracePt t="316413" x="6670675" y="3840163"/>
          <p14:tracePt t="316428" x="6661150" y="3813175"/>
          <p14:tracePt t="316444" x="6661150" y="3786188"/>
          <p14:tracePt t="316462" x="6634163" y="3732213"/>
          <p14:tracePt t="316478" x="6616700" y="3687763"/>
          <p14:tracePt t="316495" x="6608763" y="3652838"/>
          <p14:tracePt t="316512" x="6599238" y="3571875"/>
          <p14:tracePt t="316528" x="6589713" y="3544888"/>
          <p14:tracePt t="316548" x="6581775" y="3536950"/>
          <p14:tracePt t="316695" x="6581775" y="3544888"/>
          <p14:tracePt t="316744" x="6581775" y="3554413"/>
          <p14:tracePt t="317258" x="6581775" y="3544888"/>
          <p14:tracePt t="317271" x="6572250" y="3536950"/>
          <p14:tracePt t="317283" x="6572250" y="3509963"/>
          <p14:tracePt t="317295" x="6572250" y="3465513"/>
          <p14:tracePt t="317308" x="6589713" y="3394075"/>
          <p14:tracePt t="317320" x="6616700" y="3295650"/>
          <p14:tracePt t="317331" x="6661150" y="3205163"/>
          <p14:tracePt t="317347" x="6680200" y="3133725"/>
          <p14:tracePt t="317361" x="6688138" y="3081338"/>
          <p14:tracePt t="317378" x="6688138" y="3054350"/>
          <p14:tracePt t="317395" x="6688138" y="3036888"/>
          <p14:tracePt t="317412" x="6688138" y="3027363"/>
          <p14:tracePt t="317516" x="6688138" y="3044825"/>
          <p14:tracePt t="317528" x="6688138" y="3054350"/>
          <p14:tracePt t="317540" x="6688138" y="3071813"/>
          <p14:tracePt t="317551" x="6688138" y="3089275"/>
          <p14:tracePt t="317564" x="6688138" y="3116263"/>
          <p14:tracePt t="317578" x="6688138" y="3143250"/>
          <p14:tracePt t="317595" x="6688138" y="3160713"/>
          <p14:tracePt t="317612" x="6688138" y="3170238"/>
          <p14:tracePt t="317628" x="6688138" y="3197225"/>
          <p14:tracePt t="317650" x="6688138" y="3214688"/>
          <p14:tracePt t="317674" x="6688138" y="3224213"/>
          <p14:tracePt t="317699" x="6688138" y="3232150"/>
          <p14:tracePt t="317748" x="6688138" y="3241675"/>
          <p14:tracePt t="317759" x="6688138" y="3251200"/>
          <p14:tracePt t="317894" x="6680200" y="3251200"/>
          <p14:tracePt t="317919" x="6680200" y="3232150"/>
          <p14:tracePt t="317931" x="6661150" y="3224213"/>
          <p14:tracePt t="317944" x="6653213" y="3187700"/>
          <p14:tracePt t="317956" x="6643688" y="3170238"/>
          <p14:tracePt t="317968" x="6634163" y="3160713"/>
          <p14:tracePt t="317980" x="6626225" y="3152775"/>
          <p14:tracePt t="318007" x="6616700" y="3152775"/>
          <p14:tracePt t="318065" x="6608763" y="3152775"/>
          <p14:tracePt t="318078" x="6608763" y="3179763"/>
          <p14:tracePt t="318090" x="6608763" y="3197225"/>
          <p14:tracePt t="318102" x="6599238" y="3214688"/>
          <p14:tracePt t="318115" x="6589713" y="3241675"/>
          <p14:tracePt t="318128" x="6589713" y="3259138"/>
          <p14:tracePt t="318145" x="6589713" y="3276600"/>
          <p14:tracePt t="318162" x="6589713" y="3286125"/>
          <p14:tracePt t="318178" x="6589713" y="3313113"/>
          <p14:tracePt t="318195" x="6589713" y="3322638"/>
          <p14:tracePt t="318213" x="6589713" y="3330575"/>
          <p14:tracePt t="318335" x="6572250" y="3330575"/>
          <p14:tracePt t="318360" x="6554788" y="3322638"/>
          <p14:tracePt t="318373" x="6545263" y="3322638"/>
          <p14:tracePt t="318384" x="6537325" y="3303588"/>
          <p14:tracePt t="318432" x="6527800" y="3303588"/>
          <p14:tracePt t="318518" x="6527800" y="3322638"/>
          <p14:tracePt t="318531" x="6527800" y="3330575"/>
          <p14:tracePt t="318543" x="6537325" y="3348038"/>
          <p14:tracePt t="318554" x="6545263" y="3357563"/>
          <p14:tracePt t="318568" x="6554788" y="3375025"/>
          <p14:tracePt t="318579" x="6554788" y="3394075"/>
          <p14:tracePt t="318595" x="6562725" y="3402013"/>
          <p14:tracePt t="318612" x="6572250" y="3419475"/>
          <p14:tracePt t="318628" x="6581775" y="3438525"/>
          <p14:tracePt t="318645" x="6581775" y="3446463"/>
          <p14:tracePt t="323708" x="6572250" y="3446463"/>
          <p14:tracePt t="323719" x="6554788" y="3455988"/>
          <p14:tracePt t="323732" x="6545263" y="3465513"/>
          <p14:tracePt t="323744" x="6527800" y="3473450"/>
          <p14:tracePt t="323757" x="6527800" y="3482975"/>
          <p14:tracePt t="323769" x="6518275" y="3490913"/>
          <p14:tracePt t="323782" x="6518275" y="3500438"/>
          <p14:tracePt t="323797" x="6518275" y="3509963"/>
          <p14:tracePt t="323813" x="6518275" y="3517900"/>
          <p14:tracePt t="323830" x="6527800" y="3527425"/>
          <p14:tracePt t="323847" x="6537325" y="3527425"/>
          <p14:tracePt t="323863" x="6554788" y="3527425"/>
          <p14:tracePt t="323880" x="6589713" y="3527425"/>
          <p14:tracePt t="323897" x="6608763" y="3527425"/>
          <p14:tracePt t="323913" x="6616700" y="3527425"/>
          <p14:tracePt t="323930" x="6634163" y="3500438"/>
          <p14:tracePt t="323947" x="6634163" y="3490913"/>
          <p14:tracePt t="323964" x="6643688" y="3482975"/>
          <p14:tracePt t="323980" x="6643688" y="3438525"/>
          <p14:tracePt t="323997" x="6643688" y="3429000"/>
          <p14:tracePt t="324014" x="6643688" y="3411538"/>
          <p14:tracePt t="324030" x="6643688" y="3375025"/>
          <p14:tracePt t="324047" x="6643688" y="3367088"/>
          <p14:tracePt t="324064" x="6626225" y="3340100"/>
          <p14:tracePt t="324081" x="6616700" y="3330575"/>
          <p14:tracePt t="324097" x="6608763" y="3322638"/>
          <p14:tracePt t="324114" x="6608763" y="3313113"/>
          <p14:tracePt t="324174" x="6589713" y="3313113"/>
          <p14:tracePt t="324186" x="6572250" y="3348038"/>
          <p14:tracePt t="324197" x="6545263" y="3375025"/>
          <p14:tracePt t="324209" x="6527800" y="3402013"/>
          <p14:tracePt t="324222" x="6510338" y="3419475"/>
          <p14:tracePt t="324235" x="6500813" y="3429000"/>
          <p14:tracePt t="324247" x="6491288" y="3438525"/>
          <p14:tracePt t="324264" x="6491288" y="3446463"/>
          <p14:tracePt t="324283" x="6483350" y="3455988"/>
          <p14:tracePt t="324297" x="6483350" y="3465513"/>
          <p14:tracePt t="324314" x="6473825" y="3482975"/>
          <p14:tracePt t="324330" x="6473825" y="3500438"/>
          <p14:tracePt t="324347" x="6473825" y="3536950"/>
          <p14:tracePt t="324363" x="6473825" y="3562350"/>
          <p14:tracePt t="324381" x="6491288" y="3589338"/>
          <p14:tracePt t="324397" x="6518275" y="3616325"/>
          <p14:tracePt t="324414" x="6537325" y="3633788"/>
          <p14:tracePt t="324430" x="6562725" y="3652838"/>
          <p14:tracePt t="324447" x="6581775" y="3652838"/>
          <p14:tracePt t="324464" x="6589713" y="3660775"/>
          <p14:tracePt t="324480" x="6608763" y="3660775"/>
          <p14:tracePt t="324497" x="6634163" y="3660775"/>
          <p14:tracePt t="324514" x="6653213" y="3660775"/>
          <p14:tracePt t="324530" x="6688138" y="3660775"/>
          <p14:tracePt t="324547" x="6697663" y="3660775"/>
          <p14:tracePt t="324564" x="6715125" y="3660775"/>
          <p14:tracePt t="324580" x="6724650" y="3660775"/>
          <p14:tracePt t="324625" x="6724650" y="3670300"/>
          <p14:tracePt t="324637" x="6732588" y="3670300"/>
          <p14:tracePt t="324650" x="6732588" y="3679825"/>
          <p14:tracePt t="324663" x="6732588" y="3687763"/>
          <p14:tracePt t="324688" x="6732588" y="3697288"/>
          <p14:tracePt t="324700" x="6732588" y="3705225"/>
          <p14:tracePt t="324711" x="6732588" y="3714750"/>
          <p14:tracePt t="324724" x="6724650" y="3732213"/>
          <p14:tracePt t="324736" x="6715125" y="3741738"/>
          <p14:tracePt t="324747" x="6705600" y="3759200"/>
          <p14:tracePt t="324764" x="6688138" y="3768725"/>
          <p14:tracePt t="324781" x="6680200" y="3786188"/>
          <p14:tracePt t="324797" x="6653213" y="3795713"/>
          <p14:tracePt t="324814" x="6643688" y="3803650"/>
          <p14:tracePt t="324835" x="6634163" y="3803650"/>
          <p14:tracePt t="324847" x="6626225" y="3803650"/>
          <p14:tracePt t="324864" x="6616700" y="3803650"/>
          <p14:tracePt t="324881" x="6608763" y="3786188"/>
          <p14:tracePt t="324897" x="6589713" y="3741738"/>
          <p14:tracePt t="324914" x="6589713" y="3697288"/>
          <p14:tracePt t="324931" x="6581775" y="3670300"/>
          <p14:tracePt t="324947" x="6572250" y="3633788"/>
          <p14:tracePt t="324964" x="6572250" y="3616325"/>
          <p14:tracePt t="324980" x="6572250" y="3598863"/>
          <p14:tracePt t="324997" x="6572250" y="3581400"/>
          <p14:tracePt t="325014" x="6572250" y="3554413"/>
          <p14:tracePt t="325031" x="6581775" y="3517900"/>
          <p14:tracePt t="325047" x="6589713" y="3509963"/>
          <p14:tracePt t="325068" x="6589713" y="3500438"/>
          <p14:tracePt t="325081" x="6599238" y="3500438"/>
          <p14:tracePt t="325097" x="6608763" y="3482975"/>
          <p14:tracePt t="325114" x="6616700" y="3482975"/>
          <p14:tracePt t="325131" x="6643688" y="3465513"/>
          <p14:tracePt t="325147" x="6643688" y="3455988"/>
          <p14:tracePt t="325164" x="6661150" y="3446463"/>
          <p14:tracePt t="325181" x="6661150" y="3438525"/>
          <p14:tracePt t="325202" x="6661150" y="3429000"/>
          <p14:tracePt t="325214" x="6661150" y="3419475"/>
          <p14:tracePt t="325231" x="6661150" y="3402013"/>
          <p14:tracePt t="325247" x="6661150" y="3394075"/>
          <p14:tracePt t="325264" x="6653213" y="3367088"/>
          <p14:tracePt t="325288" x="6643688" y="3348038"/>
          <p14:tracePt t="325300" x="6634163" y="3348038"/>
          <p14:tracePt t="325314" x="6616700" y="3348038"/>
          <p14:tracePt t="325331" x="6608763" y="3348038"/>
          <p14:tracePt t="325347" x="6589713" y="3348038"/>
          <p14:tracePt t="325364" x="6562725" y="3348038"/>
          <p14:tracePt t="325380" x="6554788" y="3348038"/>
          <p14:tracePt t="325397" x="6537325" y="3348038"/>
          <p14:tracePt t="325414" x="6527800" y="3348038"/>
          <p14:tracePt t="325431" x="6518275" y="3367088"/>
          <p14:tracePt t="325447" x="6500813" y="3384550"/>
          <p14:tracePt t="325464" x="6491288" y="3411538"/>
          <p14:tracePt t="325480" x="6483350" y="3419475"/>
          <p14:tracePt t="325497" x="6473825" y="3455988"/>
          <p14:tracePt t="325514" x="6473825" y="3465513"/>
          <p14:tracePt t="325531" x="6473825" y="3482975"/>
          <p14:tracePt t="325547" x="6473825" y="3517900"/>
          <p14:tracePt t="325564" x="6491288" y="3536950"/>
          <p14:tracePt t="325581" x="6518275" y="3562350"/>
          <p14:tracePt t="325597" x="6554788" y="3581400"/>
          <p14:tracePt t="325615" x="6581775" y="3589338"/>
          <p14:tracePt t="325631" x="6626225" y="3608388"/>
          <p14:tracePt t="325647" x="6643688" y="3608388"/>
          <p14:tracePt t="325664" x="6653213" y="3616325"/>
          <p14:tracePt t="325681" x="6661150" y="3625850"/>
          <p14:tracePt t="325697" x="6670675" y="3625850"/>
          <p14:tracePt t="325714" x="6680200" y="3625850"/>
          <p14:tracePt t="325739" x="6680200" y="3643313"/>
          <p14:tracePt t="325753" x="6688138" y="3643313"/>
          <p14:tracePt t="325764" x="6688138" y="3652838"/>
          <p14:tracePt t="325781" x="6688138" y="3670300"/>
          <p14:tracePt t="325797" x="6688138" y="3687763"/>
          <p14:tracePt t="325814" x="6688138" y="3724275"/>
          <p14:tracePt t="325831" x="6688138" y="3741738"/>
          <p14:tracePt t="325847" x="6688138" y="3759200"/>
          <p14:tracePt t="325864" x="6688138" y="3776663"/>
          <p14:tracePt t="325881" x="6680200" y="3786188"/>
          <p14:tracePt t="325897" x="6680200" y="3795713"/>
          <p14:tracePt t="325914" x="6661150" y="3795713"/>
          <p14:tracePt t="325931" x="6653213" y="3803650"/>
          <p14:tracePt t="325948" x="6634163" y="3803650"/>
          <p14:tracePt t="325964" x="6616700" y="3803650"/>
          <p14:tracePt t="325981" x="6599238" y="3803650"/>
          <p14:tracePt t="325997" x="6589713" y="3803650"/>
          <p14:tracePt t="326014" x="6581775" y="3786188"/>
          <p14:tracePt t="326032" x="6572250" y="3776663"/>
          <p14:tracePt t="326048" x="6572250" y="3768725"/>
          <p14:tracePt t="326064" x="6562725" y="3759200"/>
          <p14:tracePt t="326095" x="6562725" y="3751263"/>
          <p14:tracePt t="326560" x="6562725" y="3741738"/>
          <p14:tracePt t="326574" x="6554788" y="3732213"/>
          <p14:tracePt t="326585" x="6554788" y="3714750"/>
          <p14:tracePt t="326597" x="6554788" y="3697288"/>
          <p14:tracePt t="326610" x="6554788" y="3687763"/>
          <p14:tracePt t="326622" x="6554788" y="3670300"/>
          <p14:tracePt t="326633" x="6554788" y="3643313"/>
          <p14:tracePt t="326648" x="6554788" y="3616325"/>
          <p14:tracePt t="326664" x="6554788" y="3589338"/>
          <p14:tracePt t="326681" x="6554788" y="3562350"/>
          <p14:tracePt t="326682" x="6554788" y="3554413"/>
          <p14:tracePt t="326698" x="6554788" y="3536950"/>
          <p14:tracePt t="326714" x="6562725" y="3527425"/>
          <p14:tracePt t="326731" x="6599238" y="3500438"/>
          <p14:tracePt t="326748" x="6616700" y="3490913"/>
          <p14:tracePt t="326765" x="6634163" y="3482975"/>
          <p14:tracePt t="326781" x="6688138" y="3465513"/>
          <p14:tracePt t="326798" x="6697663" y="3465513"/>
          <p14:tracePt t="326814" x="6705600" y="3455988"/>
          <p14:tracePt t="326831" x="6732588" y="3455988"/>
          <p14:tracePt t="326963" x="6715125" y="3455988"/>
          <p14:tracePt t="327184" x="6715125" y="3446463"/>
          <p14:tracePt t="327198" x="6715125" y="3429000"/>
          <p14:tracePt t="327208" x="6715125" y="3411538"/>
          <p14:tracePt t="327220" x="6715125" y="3402013"/>
          <p14:tracePt t="327233" x="6705600" y="3384550"/>
          <p14:tracePt t="327248" x="6697663" y="3375025"/>
          <p14:tracePt t="327265" x="6697663" y="3367088"/>
          <p14:tracePt t="327281" x="6680200" y="3357563"/>
          <p14:tracePt t="327298" x="6653213" y="3348038"/>
          <p14:tracePt t="327314" x="6634163" y="3348038"/>
          <p14:tracePt t="327331" x="6616700" y="3348038"/>
          <p14:tracePt t="327348" x="6599238" y="3348038"/>
          <p14:tracePt t="327365" x="6581775" y="3348038"/>
          <p14:tracePt t="327381" x="6562725" y="3357563"/>
          <p14:tracePt t="327398" x="6554788" y="3367088"/>
          <p14:tracePt t="327415" x="6545263" y="3375025"/>
          <p14:tracePt t="327431" x="6545263" y="3402013"/>
          <p14:tracePt t="327448" x="6545263" y="3411538"/>
          <p14:tracePt t="327465" x="6545263" y="3429000"/>
          <p14:tracePt t="327481" x="6545263" y="3446463"/>
          <p14:tracePt t="327498" x="6545263" y="3465513"/>
          <p14:tracePt t="327515" x="6554788" y="3482975"/>
          <p14:tracePt t="327531" x="6572250" y="3509963"/>
          <p14:tracePt t="327548" x="6581775" y="3517900"/>
          <p14:tracePt t="327565" x="6608763" y="3536950"/>
          <p14:tracePt t="327581" x="6616700" y="3544888"/>
          <p14:tracePt t="327598" x="6626225" y="3554413"/>
          <p14:tracePt t="327616" x="6670675" y="3562350"/>
          <p14:tracePt t="327631" x="6680200" y="3562350"/>
          <p14:tracePt t="327648" x="6688138" y="3562350"/>
          <p14:tracePt t="327665" x="6705600" y="3562350"/>
          <p14:tracePt t="327698" x="6715125" y="3571875"/>
          <p14:tracePt t="327723" x="6715125" y="3589338"/>
          <p14:tracePt t="327734" x="6724650" y="3598863"/>
          <p14:tracePt t="327747" x="6724650" y="3608388"/>
          <p14:tracePt t="327759" x="6724650" y="3625850"/>
          <p14:tracePt t="327772" x="6724650" y="3633788"/>
          <p14:tracePt t="327784" x="6724650" y="3643313"/>
          <p14:tracePt t="327798" x="6724650" y="3652838"/>
          <p14:tracePt t="327815" x="6724650" y="3660775"/>
          <p14:tracePt t="327831" x="6705600" y="3679825"/>
          <p14:tracePt t="327848" x="6697663" y="3697288"/>
          <p14:tracePt t="327865" x="6688138" y="3697288"/>
          <p14:tracePt t="327883" x="6680200" y="3714750"/>
          <p14:tracePt t="327907" x="6670675" y="3724275"/>
          <p14:tracePt t="327919" x="6661150" y="3724275"/>
          <p14:tracePt t="327932" x="6653213" y="3732213"/>
          <p14:tracePt t="327954" x="6643688" y="3741738"/>
          <p14:tracePt t="327968" x="6634163" y="3741738"/>
          <p14:tracePt t="327981" x="6626225" y="3741738"/>
          <p14:tracePt t="327998" x="6626225" y="3751263"/>
          <p14:tracePt t="328015" x="6608763" y="3751263"/>
          <p14:tracePt t="328032" x="6599238" y="3751263"/>
          <p14:tracePt t="328054" x="6589713" y="3751263"/>
          <p14:tracePt t="328066" x="6581775" y="3751263"/>
          <p14:tracePt t="328082" x="6562725" y="3732213"/>
          <p14:tracePt t="328101" x="6554788" y="3724275"/>
          <p14:tracePt t="328115" x="6545263" y="3714750"/>
          <p14:tracePt t="328131" x="6545263" y="3705225"/>
          <p14:tracePt t="328148" x="6537325" y="3697288"/>
          <p14:tracePt t="328165" x="6527800" y="3660775"/>
          <p14:tracePt t="328182" x="6518275" y="3652838"/>
          <p14:tracePt t="328198" x="6510338" y="3625850"/>
          <p14:tracePt t="328215" x="6491288" y="3571875"/>
          <p14:tracePt t="328232" x="6483350" y="3554413"/>
          <p14:tracePt t="328248" x="6473825" y="3536950"/>
          <p14:tracePt t="328265" x="6465888" y="3509963"/>
          <p14:tracePt t="328281" x="6456363" y="3490913"/>
          <p14:tracePt t="328299" x="6446838" y="3473450"/>
          <p14:tracePt t="328315" x="6438900" y="3473450"/>
          <p14:tracePt t="328331" x="6419850" y="3455988"/>
          <p14:tracePt t="328348" x="6394450" y="3446463"/>
          <p14:tracePt t="328365" x="6394450" y="3438525"/>
          <p14:tracePt t="328382" x="6384925" y="3438525"/>
          <p14:tracePt t="328398" x="6375400" y="3429000"/>
          <p14:tracePt t="328415" x="6367463" y="3429000"/>
          <p14:tracePt t="328444" x="6357938" y="3429000"/>
          <p14:tracePt t="328469" x="6348413" y="3429000"/>
          <p14:tracePt t="328506" x="6340475" y="3429000"/>
          <p14:tracePt t="328519" x="6330950" y="3429000"/>
          <p14:tracePt t="328530" x="6330950" y="3438525"/>
          <p14:tracePt t="328554" x="6330950" y="3446463"/>
          <p14:tracePt t="328567" x="6323013" y="3455988"/>
          <p14:tracePt t="328582" x="6323013" y="3465513"/>
          <p14:tracePt t="328593" x="6323013" y="3473450"/>
          <p14:tracePt t="328604" x="6323013" y="3490913"/>
          <p14:tracePt t="328615" x="6323013" y="3500438"/>
          <p14:tracePt t="328632" x="6323013" y="3517900"/>
          <p14:tracePt t="328648" x="6323013" y="3536950"/>
          <p14:tracePt t="328665" x="6323013" y="3554413"/>
          <p14:tracePt t="328682" x="6323013" y="3581400"/>
          <p14:tracePt t="328698" x="6323013" y="3589338"/>
          <p14:tracePt t="328715" x="6323013" y="3608388"/>
          <p14:tracePt t="328732" x="6323013" y="3616325"/>
          <p14:tracePt t="328748" x="6340475" y="3625850"/>
          <p14:tracePt t="328765" x="6367463" y="3643313"/>
          <p14:tracePt t="328782" x="6384925" y="3643313"/>
          <p14:tracePt t="328798" x="6402388" y="3652838"/>
          <p14:tracePt t="328815" x="6446838" y="3652838"/>
          <p14:tracePt t="328832" x="6473825" y="3652838"/>
          <p14:tracePt t="328848" x="6491288" y="3652838"/>
          <p14:tracePt t="328865" x="6527800" y="3652838"/>
          <p14:tracePt t="328882" x="6545263" y="3652838"/>
          <p14:tracePt t="328898" x="6572250" y="3660775"/>
          <p14:tracePt t="328915" x="6581775" y="3660775"/>
          <p14:tracePt t="328932" x="6599238" y="3670300"/>
          <p14:tracePt t="328949" x="6608763" y="3679825"/>
          <p14:tracePt t="328965" x="6616700" y="3687763"/>
          <p14:tracePt t="328982" x="6616700" y="3697288"/>
          <p14:tracePt t="328998" x="6626225" y="3705225"/>
          <p14:tracePt t="329015" x="6626225" y="3724275"/>
          <p14:tracePt t="329033" x="6626225" y="3732213"/>
          <p14:tracePt t="329049" x="6626225" y="3741738"/>
          <p14:tracePt t="329065" x="6626225" y="3751263"/>
          <p14:tracePt t="329082" x="6626225" y="3768725"/>
          <p14:tracePt t="329098" x="6626225" y="3786188"/>
          <p14:tracePt t="329115" x="6626225" y="3803650"/>
          <p14:tracePt t="329132" x="6616700" y="3822700"/>
          <p14:tracePt t="329148" x="6616700" y="3830638"/>
          <p14:tracePt t="329165" x="6599238" y="3840163"/>
          <p14:tracePt t="329182" x="6581775" y="3840163"/>
          <p14:tracePt t="329198" x="6572250" y="3848100"/>
          <p14:tracePt t="329215" x="6562725" y="3848100"/>
          <p14:tracePt t="329232" x="6537325" y="3848100"/>
          <p14:tracePt t="329249" x="6527800" y="3848100"/>
          <p14:tracePt t="329265" x="6500813" y="3848100"/>
          <p14:tracePt t="329282" x="6491288" y="3840163"/>
          <p14:tracePt t="329298" x="6473825" y="3840163"/>
          <p14:tracePt t="329315" x="6456363" y="3822700"/>
          <p14:tracePt t="329332" x="6446838" y="3803650"/>
          <p14:tracePt t="329349" x="6438900" y="3795713"/>
          <p14:tracePt t="329365" x="6411913" y="3768725"/>
          <p14:tracePt t="329382" x="6402388" y="3759200"/>
          <p14:tracePt t="329398" x="6384925" y="3741738"/>
          <p14:tracePt t="329415" x="6357938" y="3714750"/>
          <p14:tracePt t="329432" x="6340475" y="3705225"/>
          <p14:tracePt t="329449" x="6303963" y="3679825"/>
          <p14:tracePt t="329465" x="6296025" y="3670300"/>
          <p14:tracePt t="329482" x="6286500" y="3660775"/>
          <p14:tracePt t="329498" x="6259513" y="3652838"/>
          <p14:tracePt t="329515" x="6251575" y="3652838"/>
          <p14:tracePt t="329532" x="6242050" y="3652838"/>
          <p14:tracePt t="329549" x="6232525" y="3652838"/>
          <p14:tracePt t="329565" x="6224588" y="3652838"/>
          <p14:tracePt t="329597" x="6224588" y="3660775"/>
          <p14:tracePt t="329621" x="6224588" y="3670300"/>
          <p14:tracePt t="329644" x="6215063" y="3687763"/>
          <p14:tracePt t="329669" x="6215063" y="3705225"/>
          <p14:tracePt t="329693" x="6215063" y="3724275"/>
          <p14:tracePt t="329705" x="6215063" y="3732213"/>
          <p14:tracePt t="329718" x="6215063" y="3751263"/>
          <p14:tracePt t="329731" x="6224588" y="3759200"/>
          <p14:tracePt t="329742" x="6224588" y="3776663"/>
          <p14:tracePt t="329753" x="6232525" y="3786188"/>
          <p14:tracePt t="329766" x="6242050" y="3795713"/>
          <p14:tracePt t="329782" x="6259513" y="3803650"/>
          <p14:tracePt t="329799" x="6269038" y="3813175"/>
          <p14:tracePt t="329815" x="6313488" y="3822700"/>
          <p14:tracePt t="329832" x="6323013" y="3822700"/>
          <p14:tracePt t="329849" x="6340475" y="3830638"/>
          <p14:tracePt t="329866" x="6384925" y="3830638"/>
          <p14:tracePt t="329882" x="6402388" y="3830638"/>
          <p14:tracePt t="329899" x="6429375" y="3830638"/>
          <p14:tracePt t="329915" x="6465888" y="3830638"/>
          <p14:tracePt t="329932" x="6483350" y="3830638"/>
          <p14:tracePt t="329949" x="6510338" y="3830638"/>
          <p14:tracePt t="329966" x="6537325" y="3830638"/>
          <p14:tracePt t="329982" x="6554788" y="3830638"/>
          <p14:tracePt t="329999" x="6572250" y="3813175"/>
          <p14:tracePt t="330016" x="6581775" y="3813175"/>
          <p14:tracePt t="330037" x="6599238" y="3813175"/>
          <p14:tracePt t="330072" x="6608763" y="3813175"/>
          <p14:tracePt t="330146" x="6616700" y="3822700"/>
          <p14:tracePt t="330157" x="6616700" y="3830638"/>
          <p14:tracePt t="330171" x="6616700" y="3848100"/>
          <p14:tracePt t="330182" x="6616700" y="3867150"/>
          <p14:tracePt t="330199" x="6616700" y="3884613"/>
          <p14:tracePt t="330216" x="6616700" y="3894138"/>
          <p14:tracePt t="330232" x="6616700" y="3911600"/>
          <p14:tracePt t="330249" x="6616700" y="3919538"/>
          <p14:tracePt t="330266" x="6608763" y="3919538"/>
          <p14:tracePt t="330282" x="6589713" y="3929063"/>
          <p14:tracePt t="330306" x="6572250" y="3929063"/>
          <p14:tracePt t="330317" x="6562725" y="3929063"/>
          <p14:tracePt t="330332" x="6545263" y="3929063"/>
          <p14:tracePt t="330349" x="6537325" y="3929063"/>
          <p14:tracePt t="330365" x="6510338" y="3929063"/>
          <p14:tracePt t="330382" x="6500813" y="3929063"/>
          <p14:tracePt t="330399" x="6491288" y="3919538"/>
          <p14:tracePt t="330415" x="6483350" y="3911600"/>
          <p14:tracePt t="330432" x="6446838" y="3902075"/>
          <p14:tracePt t="330449" x="6438900" y="3894138"/>
          <p14:tracePt t="330465" x="6411913" y="3894138"/>
          <p14:tracePt t="330482" x="6402388" y="3884613"/>
          <p14:tracePt t="330499" x="6394450" y="3884613"/>
          <p14:tracePt t="330515" x="6375400" y="3875088"/>
          <p14:tracePt t="330539" x="6367463" y="3875088"/>
          <p14:tracePt t="330562" x="6357938" y="3875088"/>
          <p14:tracePt t="331493" x="6340475" y="3857625"/>
          <p14:tracePt t="331505" x="6296025" y="3822700"/>
          <p14:tracePt t="331516" x="6215063" y="3776663"/>
          <p14:tracePt t="331528" x="6081713" y="3697288"/>
          <p14:tracePt t="331541" x="5875338" y="3616325"/>
          <p14:tracePt t="331553" x="5643563" y="3509963"/>
          <p14:tracePt t="331566" x="5375275" y="3394075"/>
          <p14:tracePt t="331583" x="5062538" y="3241675"/>
          <p14:tracePt t="331599" x="4776788" y="3098800"/>
          <p14:tracePt t="331617" x="4133850" y="2822575"/>
          <p14:tracePt t="331633" x="3857625" y="2697163"/>
          <p14:tracePt t="331649" x="3571875" y="2562225"/>
          <p14:tracePt t="331666" x="3108325" y="2393950"/>
          <p14:tracePt t="331683" x="2901950" y="2322513"/>
          <p14:tracePt t="331699" x="2768600" y="2259013"/>
          <p14:tracePt t="331716" x="2581275" y="2108200"/>
          <p14:tracePt t="331733" x="2527300" y="2036763"/>
          <p14:tracePt t="331749" x="2465388" y="1946275"/>
          <p14:tracePt t="331766" x="2446338" y="1938338"/>
          <p14:tracePt t="331798" x="2438400" y="1938338"/>
          <p14:tracePt t="332127" x="2455863" y="1938338"/>
          <p14:tracePt t="332141" x="2473325" y="1938338"/>
          <p14:tracePt t="332154" x="2500313" y="1938338"/>
          <p14:tracePt t="332166" x="2536825" y="1938338"/>
          <p14:tracePt t="332177" x="2581275" y="1938338"/>
          <p14:tracePt t="332189" x="2616200" y="1938338"/>
          <p14:tracePt t="332202" x="2670175" y="1928813"/>
          <p14:tracePt t="332216" x="2714625" y="1928813"/>
          <p14:tracePt t="332233" x="2751138" y="1928813"/>
          <p14:tracePt t="332249" x="2795588" y="1928813"/>
          <p14:tracePt t="332266" x="2830513" y="1928813"/>
          <p14:tracePt t="332283" x="2840038" y="1928813"/>
          <p14:tracePt t="332312" x="2847975" y="1928813"/>
          <p14:tracePt t="332607" x="2840038" y="1928813"/>
          <p14:tracePt t="332620" x="2830513" y="1928813"/>
          <p14:tracePt t="332654" x="2822575" y="1928813"/>
          <p14:tracePt t="332703" x="2813050" y="1928813"/>
          <p14:tracePt t="332740" x="2803525" y="1928813"/>
          <p14:tracePt t="332752" x="2795588" y="1928813"/>
          <p14:tracePt t="332789" x="2786063" y="1928813"/>
          <p14:tracePt t="332800" x="2776538" y="1928813"/>
          <p14:tracePt t="332814" x="2768600" y="1928813"/>
          <p14:tracePt t="332826" x="2759075" y="1928813"/>
          <p14:tracePt t="332839" x="2759075" y="1938338"/>
          <p14:tracePt t="332852" x="2741613" y="1938338"/>
          <p14:tracePt t="332866" x="2732088" y="1938338"/>
          <p14:tracePt t="332883" x="2714625" y="1938338"/>
          <p14:tracePt t="332900" x="2660650" y="1938338"/>
          <p14:tracePt t="332916" x="2633663" y="1946275"/>
          <p14:tracePt t="332933" x="2598738" y="1946275"/>
          <p14:tracePt t="332950" x="2554288" y="1946275"/>
          <p14:tracePt t="332966" x="2544763" y="1946275"/>
          <p14:tracePt t="332983" x="2536825" y="1946275"/>
          <p14:tracePt t="333156" x="2544763" y="1946275"/>
          <p14:tracePt t="333169" x="2554288" y="1946275"/>
          <p14:tracePt t="333193" x="2562225" y="1946275"/>
          <p14:tracePt t="333205" x="2589213" y="1946275"/>
          <p14:tracePt t="333217" x="2608263" y="1946275"/>
          <p14:tracePt t="333230" x="2633663" y="1946275"/>
          <p14:tracePt t="333242" x="2679700" y="1946275"/>
          <p14:tracePt t="333254" x="2741613" y="1955800"/>
          <p14:tracePt t="333267" x="2822575" y="1965325"/>
          <p14:tracePt t="333283" x="2919413" y="1982788"/>
          <p14:tracePt t="333300" x="3027363" y="1990725"/>
          <p14:tracePt t="333316" x="3224213" y="2036763"/>
          <p14:tracePt t="333333" x="3286125" y="2044700"/>
          <p14:tracePt t="333350" x="3340100" y="2062163"/>
          <p14:tracePt t="333366" x="3375025" y="2071688"/>
          <p14:tracePt t="333401" x="3375025" y="2081213"/>
          <p14:tracePt t="333561" x="3402013" y="2089150"/>
          <p14:tracePt t="333571" x="3455988" y="2098675"/>
          <p14:tracePt t="333585" x="3517900" y="2125663"/>
          <p14:tracePt t="333596" x="3625850" y="2170113"/>
          <p14:tracePt t="333610" x="3751263" y="2232025"/>
          <p14:tracePt t="333625" x="3946525" y="2339975"/>
          <p14:tracePt t="333634" x="4152900" y="2490788"/>
          <p14:tracePt t="333650" x="4367213" y="2616200"/>
          <p14:tracePt t="333666" x="4633913" y="2776538"/>
          <p14:tracePt t="333683" x="5108575" y="3081338"/>
          <p14:tracePt t="333700" x="5303838" y="3187700"/>
          <p14:tracePt t="333716" x="5446713" y="3276600"/>
          <p14:tracePt t="333733" x="5626100" y="3411538"/>
          <p14:tracePt t="333750" x="5705475" y="3473450"/>
          <p14:tracePt t="333767" x="5741988" y="3517900"/>
          <p14:tracePt t="334086" x="5751513" y="3517900"/>
          <p14:tracePt t="334098" x="5759450" y="3517900"/>
          <p14:tracePt t="334110" x="5795963" y="3517900"/>
          <p14:tracePt t="334126" x="5857875" y="3509963"/>
          <p14:tracePt t="334136" x="5965825" y="3490913"/>
          <p14:tracePt t="334150" x="6081713" y="3473450"/>
          <p14:tracePt t="334167" x="6242050" y="3455988"/>
          <p14:tracePt t="334184" x="6518275" y="3419475"/>
          <p14:tracePt t="334200" x="6626225" y="3419475"/>
          <p14:tracePt t="334217" x="6724650" y="3419475"/>
          <p14:tracePt t="334234" x="6796088" y="3419475"/>
          <p14:tracePt t="334234" x="6858000" y="3419475"/>
          <p14:tracePt t="334250" x="6902450" y="3419475"/>
          <p14:tracePt t="334267" x="6929438" y="3429000"/>
          <p14:tracePt t="334284" x="6956425" y="3446463"/>
          <p14:tracePt t="334300" x="6965950" y="3455988"/>
          <p14:tracePt t="334317" x="6973888" y="3455988"/>
          <p14:tracePt t="334333" x="6973888" y="3465513"/>
          <p14:tracePt t="334350" x="6973888" y="3473450"/>
          <p14:tracePt t="334367" x="6973888" y="3490913"/>
          <p14:tracePt t="334383" x="6973888" y="3500438"/>
          <p14:tracePt t="334400" x="6965950" y="3527425"/>
          <p14:tracePt t="334418" x="6946900" y="3554413"/>
          <p14:tracePt t="334433" x="6938963" y="3571875"/>
          <p14:tracePt t="334450" x="6938963" y="3589338"/>
          <p14:tracePt t="334467" x="6929438" y="3616325"/>
          <p14:tracePt t="334483" x="6919913" y="3633788"/>
          <p14:tracePt t="334500" x="6919913" y="3643313"/>
          <p14:tracePt t="334517" x="6919913" y="3652838"/>
          <p14:tracePt t="334564" x="6919913" y="3660775"/>
          <p14:tracePt t="336192" x="6902450" y="3670300"/>
          <p14:tracePt t="336205" x="6884988" y="3687763"/>
          <p14:tracePt t="336216" x="6848475" y="3697288"/>
          <p14:tracePt t="336229" x="6823075" y="3724275"/>
          <p14:tracePt t="336241" x="6796088" y="3732213"/>
          <p14:tracePt t="336252" x="6777038" y="3741738"/>
          <p14:tracePt t="336267" x="6759575" y="3751263"/>
          <p14:tracePt t="336284" x="6742113" y="3751263"/>
          <p14:tracePt t="336301" x="6732588" y="3751263"/>
          <p14:tracePt t="336317" x="6705600" y="3751263"/>
          <p14:tracePt t="336334" x="6697663" y="3741738"/>
          <p14:tracePt t="336351" x="6697663" y="3679825"/>
          <p14:tracePt t="336367" x="6697663" y="3633788"/>
          <p14:tracePt t="336384" x="6705600" y="3571875"/>
          <p14:tracePt t="336401" x="6751638" y="3465513"/>
          <p14:tracePt t="336417" x="6759575" y="3429000"/>
          <p14:tracePt t="336434" x="6777038" y="3411538"/>
          <p14:tracePt t="336451" x="6786563" y="3384550"/>
          <p14:tracePt t="336485" x="6786563" y="3375025"/>
          <p14:tracePt t="336535" x="6769100" y="3375025"/>
          <p14:tracePt t="336546" x="6732588" y="3384550"/>
          <p14:tracePt t="336558" x="6688138" y="3402013"/>
          <p14:tracePt t="336572" x="6643688" y="3429000"/>
          <p14:tracePt t="336584" x="6589713" y="3455988"/>
          <p14:tracePt t="336601" x="6537325" y="3490913"/>
          <p14:tracePt t="336617" x="6465888" y="3536950"/>
          <p14:tracePt t="336634" x="6330950" y="3687763"/>
          <p14:tracePt t="336651" x="6259513" y="3768725"/>
          <p14:tracePt t="336667" x="6205538" y="3830638"/>
          <p14:tracePt t="336684" x="6143625" y="3973513"/>
          <p14:tracePt t="336701" x="6126163" y="4027488"/>
          <p14:tracePt t="336718" x="6126163" y="4089400"/>
          <p14:tracePt t="336734" x="6134100" y="4108450"/>
          <p14:tracePt t="336751" x="6170613" y="4116388"/>
          <p14:tracePt t="336767" x="6348413" y="4108450"/>
          <p14:tracePt t="336784" x="6446838" y="4054475"/>
          <p14:tracePt t="336801" x="6537325" y="3990975"/>
          <p14:tracePt t="336818" x="6697663" y="3875088"/>
          <p14:tracePt t="336834" x="6769100" y="3803650"/>
          <p14:tracePt t="336851" x="6813550" y="3759200"/>
          <p14:tracePt t="336868" x="6867525" y="3697288"/>
          <p14:tracePt t="336884" x="6884988" y="3679825"/>
          <p14:tracePt t="336901" x="6919913" y="3660775"/>
          <p14:tracePt t="336917" x="6929438" y="3660775"/>
          <p14:tracePt t="336934" x="6956425" y="3660775"/>
          <p14:tracePt t="336951" x="6973888" y="3670300"/>
          <p14:tracePt t="336968" x="6991350" y="3697288"/>
          <p14:tracePt t="336984" x="7000875" y="3714750"/>
          <p14:tracePt t="337001" x="7010400" y="3768725"/>
          <p14:tracePt t="337018" x="7018338" y="3795713"/>
          <p14:tracePt t="337034" x="7018338" y="3830638"/>
          <p14:tracePt t="337051" x="7018338" y="3884613"/>
          <p14:tracePt t="337067" x="7018338" y="3911600"/>
          <p14:tracePt t="337084" x="7018338" y="3946525"/>
          <p14:tracePt t="337101" x="7018338" y="3956050"/>
          <p14:tracePt t="337118" x="7018338" y="3965575"/>
          <p14:tracePt t="337134" x="6991350" y="3983038"/>
          <p14:tracePt t="337151" x="6983413" y="3983038"/>
          <p14:tracePt t="337167" x="6965950" y="4000500"/>
          <p14:tracePt t="337184" x="6919913" y="4010025"/>
          <p14:tracePt t="337201" x="6894513" y="4017963"/>
          <p14:tracePt t="337218" x="6867525" y="4027488"/>
          <p14:tracePt t="337234" x="6823075" y="4037013"/>
          <p14:tracePt t="337251" x="6804025" y="4037013"/>
          <p14:tracePt t="337268" x="6777038" y="4027488"/>
          <p14:tracePt t="337284" x="6742113" y="4000500"/>
          <p14:tracePt t="337301" x="6724650" y="3983038"/>
          <p14:tracePt t="337318" x="6670675" y="3884613"/>
          <p14:tracePt t="337334" x="6653213" y="3830638"/>
          <p14:tracePt t="337351" x="6634163" y="3768725"/>
          <p14:tracePt t="337368" x="6626225" y="3670300"/>
          <p14:tracePt t="337384" x="6634163" y="3598863"/>
          <p14:tracePt t="337401" x="6661150" y="3536950"/>
          <p14:tracePt t="337418" x="6742113" y="3455988"/>
          <p14:tracePt t="337434" x="6777038" y="3429000"/>
          <p14:tracePt t="337451" x="6823075" y="3419475"/>
          <p14:tracePt t="337468" x="6902450" y="3419475"/>
          <p14:tracePt t="337484" x="6938963" y="3419475"/>
          <p14:tracePt t="337501" x="7018338" y="3482975"/>
          <p14:tracePt t="337518" x="7045325" y="3527425"/>
          <p14:tracePt t="337534" x="7072313" y="3581400"/>
          <p14:tracePt t="337551" x="7089775" y="3679825"/>
          <p14:tracePt t="337568" x="7089775" y="3732213"/>
          <p14:tracePt t="337584" x="7089775" y="3795713"/>
          <p14:tracePt t="337601" x="7081838" y="3919538"/>
          <p14:tracePt t="337618" x="7045325" y="3973513"/>
          <p14:tracePt t="337635" x="7010400" y="4027488"/>
          <p14:tracePt t="337651" x="6929438" y="4116388"/>
          <p14:tracePt t="337668" x="6894513" y="4152900"/>
          <p14:tracePt t="337684" x="6858000" y="4170363"/>
          <p14:tracePt t="337701" x="6777038" y="4197350"/>
          <p14:tracePt t="337718" x="6742113" y="4197350"/>
          <p14:tracePt t="337734" x="6653213" y="4170363"/>
          <p14:tracePt t="337751" x="6616700" y="4143375"/>
          <p14:tracePt t="337768" x="6572250" y="4108450"/>
          <p14:tracePt t="337784" x="6500813" y="4044950"/>
          <p14:tracePt t="337801" x="6483350" y="4010025"/>
          <p14:tracePt t="337818" x="6456363" y="3983038"/>
          <p14:tracePt t="337835" x="6429375" y="3875088"/>
          <p14:tracePt t="337851" x="6429375" y="3813175"/>
          <p14:tracePt t="337868" x="6465888" y="3687763"/>
          <p14:tracePt t="337885" x="6500813" y="3625850"/>
          <p14:tracePt t="337901" x="6537325" y="3571875"/>
          <p14:tracePt t="337918" x="6616700" y="3509963"/>
          <p14:tracePt t="337934" x="6643688" y="3490913"/>
          <p14:tracePt t="337951" x="6670675" y="3490913"/>
          <p14:tracePt t="337968" x="6742113" y="3490913"/>
          <p14:tracePt t="337984" x="6769100" y="3500438"/>
          <p14:tracePt t="338001" x="6786563" y="3527425"/>
          <p14:tracePt t="338018" x="6840538" y="3598863"/>
          <p14:tracePt t="338035" x="6858000" y="3643313"/>
          <p14:tracePt t="338051" x="6867525" y="3687763"/>
          <p14:tracePt t="338068" x="6875463" y="3768725"/>
          <p14:tracePt t="338085" x="6875463" y="3803650"/>
          <p14:tracePt t="338101" x="6875463" y="3875088"/>
          <p14:tracePt t="338118" x="6858000" y="3902075"/>
          <p14:tracePt t="338135" x="6848475" y="3919538"/>
          <p14:tracePt t="338151" x="6840538" y="3929063"/>
          <p14:tracePt t="338168" x="6804025" y="3956050"/>
          <p14:tracePt t="338184" x="6796088" y="3965575"/>
          <p14:tracePt t="338201" x="6759575" y="3965575"/>
          <p14:tracePt t="338218" x="6742113" y="3965575"/>
          <p14:tracePt t="338235" x="6724650" y="3965575"/>
          <p14:tracePt t="338251" x="6688138" y="3956050"/>
          <p14:tracePt t="338268" x="6680200" y="3946525"/>
          <p14:tracePt t="338285" x="6653213" y="3884613"/>
          <p14:tracePt t="338302" x="6653213" y="3840163"/>
          <p14:tracePt t="338318" x="6653213" y="3803650"/>
          <p14:tracePt t="338335" x="6653213" y="3741738"/>
          <p14:tracePt t="338351" x="6670675" y="3732213"/>
          <p14:tracePt t="338368" x="6697663" y="3714750"/>
          <p14:tracePt t="338385" x="6742113" y="3714750"/>
          <p14:tracePt t="338401" x="6759575" y="3714750"/>
          <p14:tracePt t="338418" x="6777038" y="3714750"/>
          <p14:tracePt t="338435" x="6804025" y="3732213"/>
          <p14:tracePt t="338451" x="6823075" y="3751263"/>
          <p14:tracePt t="338468" x="6831013" y="3795713"/>
          <p14:tracePt t="338485" x="6831013" y="3813175"/>
          <p14:tracePt t="338501" x="6831013" y="3822700"/>
          <p14:tracePt t="338518" x="6831013" y="3840163"/>
          <p14:tracePt t="338578" x="6823075" y="3840163"/>
          <p14:tracePt t="339423" x="6823075" y="3830638"/>
          <p14:tracePt t="339447" x="6831013" y="3830638"/>
          <p14:tracePt t="339472" x="6840538" y="3822700"/>
          <p14:tracePt t="339483" x="6848475" y="3822700"/>
          <p14:tracePt t="339495" x="6858000" y="3822700"/>
          <p14:tracePt t="339509" x="6875463" y="3822700"/>
          <p14:tracePt t="339520" x="6884988" y="3813175"/>
          <p14:tracePt t="339535" x="6894513" y="3813175"/>
          <p14:tracePt t="339552" x="6911975" y="3803650"/>
          <p14:tracePt t="339569" x="6919913" y="3803650"/>
          <p14:tracePt t="339594" x="6929438" y="3803650"/>
          <p14:tracePt t="339728" x="6919913" y="3803650"/>
          <p14:tracePt t="339741" x="6902450" y="3803650"/>
          <p14:tracePt t="339752" x="6884988" y="3803650"/>
          <p14:tracePt t="339765" x="6858000" y="3803650"/>
          <p14:tracePt t="339777" x="6831013" y="3813175"/>
          <p14:tracePt t="339790" x="6804025" y="3813175"/>
          <p14:tracePt t="339802" x="6796088" y="3813175"/>
          <p14:tracePt t="339819" x="6786563" y="3813175"/>
          <p14:tracePt t="339925" x="6796088" y="3813175"/>
          <p14:tracePt t="339936" x="6813550" y="3803650"/>
          <p14:tracePt t="339948" x="6823075" y="3803650"/>
          <p14:tracePt t="339961" x="6840538" y="3803650"/>
          <p14:tracePt t="339974" x="6867525" y="3803650"/>
          <p14:tracePt t="339985" x="6884988" y="3803650"/>
          <p14:tracePt t="340002" x="6902450" y="3803650"/>
          <p14:tracePt t="340018" x="6919913" y="3803650"/>
          <p14:tracePt t="340035" x="6965950" y="3803650"/>
          <p14:tracePt t="340052" x="6973888" y="3803650"/>
          <p14:tracePt t="340072" x="6983413" y="3803650"/>
          <p14:tracePt t="340230" x="6973888" y="3803650"/>
          <p14:tracePt t="340254" x="6965950" y="3803650"/>
          <p14:tracePt t="340279" x="6956425" y="3803650"/>
          <p14:tracePt t="340292" x="6946900" y="3803650"/>
          <p14:tracePt t="340317" x="6938963" y="3803650"/>
          <p14:tracePt t="340329" x="6919913" y="3803650"/>
          <p14:tracePt t="340341" x="6911975" y="3803650"/>
          <p14:tracePt t="340352" x="6902450" y="3803650"/>
          <p14:tracePt t="340368" x="6884988" y="3803650"/>
          <p14:tracePt t="340385" x="6875463" y="3803650"/>
          <p14:tracePt t="340402" x="6858000" y="3795713"/>
          <p14:tracePt t="340427" x="6848475" y="3795713"/>
          <p14:tracePt t="340439" x="6840538" y="3795713"/>
          <p14:tracePt t="340475" x="6831013" y="3795713"/>
          <p14:tracePt t="340597" x="6823075" y="3795713"/>
          <p14:tracePt t="340623" x="6813550" y="3795713"/>
          <p14:tracePt t="340634" x="6804025" y="3795713"/>
          <p14:tracePt t="340659" x="6796088" y="3795713"/>
          <p14:tracePt t="340673" x="6786563" y="3795713"/>
          <p14:tracePt t="340683" x="6777038" y="3795713"/>
          <p14:tracePt t="340708" x="6769100" y="3795713"/>
          <p14:tracePt t="340732" x="6759575" y="3795713"/>
          <p14:tracePt t="340843" x="6751638" y="3795713"/>
          <p14:tracePt t="344906" x="6742113" y="3795713"/>
          <p14:tracePt t="344930" x="6724650" y="3795713"/>
          <p14:tracePt t="344944" x="6715125" y="3795713"/>
          <p14:tracePt t="344955" x="6697663" y="3803650"/>
          <p14:tracePt t="344966" x="6670675" y="3813175"/>
          <p14:tracePt t="344981" x="6643688" y="3813175"/>
          <p14:tracePt t="344991" x="6626225" y="3822700"/>
          <p14:tracePt t="345004" x="6616700" y="3830638"/>
          <p14:tracePt t="345020" x="6608763" y="3830638"/>
          <p14:tracePt t="345053" x="6599238" y="3830638"/>
          <p14:tracePt t="345076" x="6589713" y="3830638"/>
          <p14:tracePt t="345224" x="6608763" y="3830638"/>
          <p14:tracePt t="345236" x="6626225" y="3830638"/>
          <p14:tracePt t="345249" x="6653213" y="3830638"/>
          <p14:tracePt t="345261" x="6680200" y="3830638"/>
          <p14:tracePt t="345273" x="6705600" y="3830638"/>
          <p14:tracePt t="345287" x="6732588" y="3830638"/>
          <p14:tracePt t="345304" x="6759575" y="3830638"/>
          <p14:tracePt t="345320" x="6777038" y="3840163"/>
          <p14:tracePt t="345337" x="6796088" y="3848100"/>
          <p14:tracePt t="345371" x="6804025" y="3848100"/>
          <p14:tracePt t="345397" x="6804025" y="3857625"/>
          <p14:tracePt t="345504" x="6786563" y="3857625"/>
          <p14:tracePt t="345518" x="6777038" y="3857625"/>
          <p14:tracePt t="345529" x="6769100" y="3857625"/>
          <p14:tracePt t="345543" x="6759575" y="3857625"/>
          <p14:tracePt t="345555" x="6751638" y="3848100"/>
          <p14:tracePt t="345570" x="6732588" y="3840163"/>
          <p14:tracePt t="345587" x="6724650" y="3830638"/>
          <p14:tracePt t="345604" x="6697663" y="3813175"/>
          <p14:tracePt t="345620" x="6688138" y="3795713"/>
          <p14:tracePt t="345637" x="6661150" y="3786188"/>
          <p14:tracePt t="345654" x="6634163" y="3768725"/>
          <p14:tracePt t="345670" x="6616700" y="3751263"/>
          <p14:tracePt t="345687" x="6608763" y="3741738"/>
          <p14:tracePt t="345703" x="6581775" y="3724275"/>
          <p14:tracePt t="345720" x="6572250" y="3714750"/>
          <p14:tracePt t="345737" x="6562725" y="3705225"/>
          <p14:tracePt t="345754" x="6545263" y="3705225"/>
          <p14:tracePt t="345770" x="6545263" y="3697288"/>
          <p14:tracePt t="345788" x="6537325" y="3697288"/>
          <p14:tracePt t="345804" x="6527800" y="3687763"/>
          <p14:tracePt t="345848" x="6518275" y="3687763"/>
          <p14:tracePt t="345886" x="6510338" y="3687763"/>
          <p14:tracePt t="345897" x="6500813" y="3687763"/>
          <p14:tracePt t="345922" x="6491288" y="3697288"/>
          <p14:tracePt t="345946" x="6483350" y="3705225"/>
          <p14:tracePt t="345971" x="6483350" y="3724275"/>
          <p14:tracePt t="345983" x="6473825" y="3732213"/>
          <p14:tracePt t="345995" x="6473825" y="3741738"/>
          <p14:tracePt t="346007" x="6465888" y="3768725"/>
          <p14:tracePt t="346020" x="6465888" y="3786188"/>
          <p14:tracePt t="346037" x="6465888" y="3795713"/>
          <p14:tracePt t="346054" x="6465888" y="3813175"/>
          <p14:tracePt t="346070" x="6465888" y="3848100"/>
          <p14:tracePt t="346093" x="6465888" y="3867150"/>
          <p14:tracePt t="346118" x="6473825" y="3875088"/>
          <p14:tracePt t="346143" x="6491288" y="3875088"/>
          <p14:tracePt t="346155" x="6500813" y="3875088"/>
          <p14:tracePt t="346166" x="6518275" y="3884613"/>
          <p14:tracePt t="346178" x="6537325" y="3884613"/>
          <p14:tracePt t="346191" x="6562725" y="3884613"/>
          <p14:tracePt t="346203" x="6581775" y="3884613"/>
          <p14:tracePt t="346220" x="6608763" y="3884613"/>
          <p14:tracePt t="346237" x="6616700" y="3884613"/>
          <p14:tracePt t="346256" x="6661150" y="3867150"/>
          <p14:tracePt t="346270" x="6680200" y="3848100"/>
          <p14:tracePt t="346287" x="6705600" y="3822700"/>
          <p14:tracePt t="346304" x="6732588" y="3776663"/>
          <p14:tracePt t="346320" x="6751638" y="3751263"/>
          <p14:tracePt t="346337" x="6751638" y="3732213"/>
          <p14:tracePt t="346354" x="6751638" y="3705225"/>
          <p14:tracePt t="346370" x="6751638" y="3679825"/>
          <p14:tracePt t="346387" x="6751638" y="3652838"/>
          <p14:tracePt t="346404" x="6742113" y="3633788"/>
          <p14:tracePt t="346421" x="6732588" y="3633788"/>
          <p14:tracePt t="346438" x="6697663" y="3616325"/>
          <p14:tracePt t="346454" x="6688138" y="3616325"/>
          <p14:tracePt t="346470" x="6661150" y="3616325"/>
          <p14:tracePt t="346487" x="6643688" y="3616325"/>
          <p14:tracePt t="346504" x="6634163" y="3616325"/>
          <p14:tracePt t="346521" x="6626225" y="3616325"/>
          <p14:tracePt t="346537" x="6616700" y="3616325"/>
          <p14:tracePt t="346571" x="6608763" y="3616325"/>
          <p14:tracePt t="346582" x="6608763" y="3625850"/>
          <p14:tracePt t="346595" x="6589713" y="3643313"/>
          <p14:tracePt t="346606" x="6581775" y="3660775"/>
          <p14:tracePt t="346621" x="6572250" y="3687763"/>
          <p14:tracePt t="346637" x="6562725" y="3705225"/>
          <p14:tracePt t="346654" x="6554788" y="3724275"/>
          <p14:tracePt t="346670" x="6527800" y="3776663"/>
          <p14:tracePt t="346687" x="6518275" y="3803650"/>
          <p14:tracePt t="346704" x="6518275" y="3857625"/>
          <p14:tracePt t="346720" x="6518275" y="3875088"/>
          <p14:tracePt t="346737" x="6518275" y="3894138"/>
          <p14:tracePt t="346754" x="6518275" y="3911600"/>
          <p14:tracePt t="346770" x="6527800" y="3919538"/>
          <p14:tracePt t="346787" x="6554788" y="3929063"/>
          <p14:tracePt t="346804" x="6599238" y="3929063"/>
          <p14:tracePt t="346820" x="6616700" y="3929063"/>
          <p14:tracePt t="346837" x="6643688" y="3929063"/>
          <p14:tracePt t="346854" x="6688138" y="3929063"/>
          <p14:tracePt t="346871" x="6705600" y="3929063"/>
          <p14:tracePt t="346888" x="6715125" y="3919538"/>
          <p14:tracePt t="346904" x="6742113" y="3911600"/>
          <p14:tracePt t="346920" x="6751638" y="3894138"/>
          <p14:tracePt t="346937" x="6759575" y="3884613"/>
          <p14:tracePt t="346954" x="6769100" y="3848100"/>
          <p14:tracePt t="346971" x="6769100" y="3840163"/>
          <p14:tracePt t="346987" x="6769100" y="3830638"/>
          <p14:tracePt t="347004" x="6769100" y="3822700"/>
          <p14:tracePt t="347696" x="6759575" y="3822700"/>
          <p14:tracePt t="347734" x="6759575" y="3813175"/>
          <p14:tracePt t="347745" x="6751638" y="3813175"/>
          <p14:tracePt t="347757" x="6742113" y="3813175"/>
          <p14:tracePt t="347807" x="6732588" y="3803650"/>
          <p14:tracePt t="347830" x="6724650" y="3803650"/>
          <p14:tracePt t="347842" x="6724650" y="3795713"/>
          <p14:tracePt t="347854" x="6715125" y="3795713"/>
          <p14:tracePt t="347867" x="6705600" y="3795713"/>
          <p14:tracePt t="347904" x="6697663" y="3795713"/>
          <p14:tracePt t="347954" x="6688138" y="3795713"/>
          <p14:tracePt t="347966" x="6680200" y="3795713"/>
          <p14:tracePt t="347990" x="6670675" y="3795713"/>
          <p14:tracePt t="348015" x="6661150" y="3795713"/>
          <p14:tracePt t="348038" x="6643688" y="3795713"/>
          <p14:tracePt t="348064" x="6626225" y="3795713"/>
          <p14:tracePt t="348088" x="6616700" y="3795713"/>
          <p14:tracePt t="348101" x="6599238" y="3795713"/>
          <p14:tracePt t="348112" x="6589713" y="3795713"/>
          <p14:tracePt t="348123" x="6572250" y="3786188"/>
          <p14:tracePt t="348137" x="6554788" y="3786188"/>
          <p14:tracePt t="348154" x="6545263" y="3786188"/>
          <p14:tracePt t="348171" x="6537325" y="3776663"/>
          <p14:tracePt t="348187" x="6527800" y="3776663"/>
          <p14:tracePt t="348204" x="6518275" y="3776663"/>
          <p14:tracePt t="348222" x="6510338" y="3776663"/>
          <p14:tracePt t="348270" x="6500813" y="3776663"/>
          <p14:tracePt t="348467" x="6518275" y="3768725"/>
          <p14:tracePt t="348480" x="6527800" y="3768725"/>
          <p14:tracePt t="348492" x="6545263" y="3768725"/>
          <p14:tracePt t="348504" x="6562725" y="3768725"/>
          <p14:tracePt t="348516" x="6589713" y="3768725"/>
          <p14:tracePt t="348528" x="6626225" y="3759200"/>
          <p14:tracePt t="348541" x="6661150" y="3759200"/>
          <p14:tracePt t="348554" x="6697663" y="3751263"/>
          <p14:tracePt t="348571" x="6751638" y="3751263"/>
          <p14:tracePt t="348588" x="6804025" y="3751263"/>
          <p14:tracePt t="348604" x="6867525" y="3741738"/>
          <p14:tracePt t="348621" x="6894513" y="3732213"/>
          <p14:tracePt t="348638" x="6911975" y="3732213"/>
          <p14:tracePt t="348655" x="6929438" y="3732213"/>
          <p14:tracePt t="348671" x="6938963" y="3732213"/>
          <p14:tracePt t="348786" x="6938963" y="3741738"/>
          <p14:tracePt t="348810" x="6929438" y="3741738"/>
          <p14:tracePt t="348822" x="6919913" y="3741738"/>
          <p14:tracePt t="348835" x="6911975" y="3741738"/>
          <p14:tracePt t="348848" x="6894513" y="3741738"/>
          <p14:tracePt t="348859" x="6884988" y="3741738"/>
          <p14:tracePt t="348871" x="6875463" y="3741738"/>
          <p14:tracePt t="348888" x="6848475" y="3741738"/>
          <p14:tracePt t="348905" x="6840538" y="3732213"/>
          <p14:tracePt t="348921" x="6804025" y="3660775"/>
          <p14:tracePt t="348938" x="6777038" y="3616325"/>
          <p14:tracePt t="348955" x="6759575" y="3562350"/>
          <p14:tracePt t="348971" x="6751638" y="3419475"/>
          <p14:tracePt t="348988" x="6751638" y="3357563"/>
          <p14:tracePt t="349005" x="6751638" y="3322638"/>
          <p14:tracePt t="349022" x="6751638" y="3276600"/>
          <p14:tracePt t="349038" x="6751638" y="3268663"/>
          <p14:tracePt t="349055" x="6751638" y="3259138"/>
          <p14:tracePt t="349071" x="6732588" y="3259138"/>
          <p14:tracePt t="349091" x="6724650" y="3259138"/>
          <p14:tracePt t="349105" x="6697663" y="3259138"/>
          <p14:tracePt t="349121" x="6680200" y="3259138"/>
          <p14:tracePt t="349138" x="6653213" y="3259138"/>
          <p14:tracePt t="349155" x="6616700" y="3259138"/>
          <p14:tracePt t="349171" x="6589713" y="3268663"/>
          <p14:tracePt t="349188" x="6581775" y="3268663"/>
          <p14:tracePt t="349205" x="6572250" y="3276600"/>
          <p14:tracePt t="349227" x="6572250" y="3286125"/>
          <p14:tracePt t="349241" x="6572250" y="3295650"/>
          <p14:tracePt t="349255" x="6572250" y="3303588"/>
          <p14:tracePt t="349271" x="6572250" y="3322638"/>
          <p14:tracePt t="349288" x="6572250" y="3357563"/>
          <p14:tracePt t="349305" x="6572250" y="3375025"/>
          <p14:tracePt t="349322" x="6599238" y="3402013"/>
          <p14:tracePt t="349338" x="6634163" y="3438525"/>
          <p14:tracePt t="349355" x="6670675" y="3455988"/>
          <p14:tracePt t="349371" x="6688138" y="3473450"/>
          <p14:tracePt t="349388" x="6715125" y="3482975"/>
          <p14:tracePt t="349405" x="6724650" y="3490913"/>
          <p14:tracePt t="349422" x="6732588" y="3490913"/>
          <p14:tracePt t="349446" x="6732588" y="3500438"/>
          <p14:tracePt t="349471" x="6732588" y="3509963"/>
          <p14:tracePt t="349483" x="6732588" y="3517900"/>
          <p14:tracePt t="349495" x="6732588" y="3536950"/>
          <p14:tracePt t="349509" x="6732588" y="3554413"/>
          <p14:tracePt t="349521" x="6724650" y="3571875"/>
          <p14:tracePt t="349538" x="6715125" y="3581400"/>
          <p14:tracePt t="349555" x="6705600" y="3589338"/>
          <p14:tracePt t="349572" x="6697663" y="3598863"/>
          <p14:tracePt t="349594" x="6688138" y="3598863"/>
          <p14:tracePt t="349618" x="6680200" y="3598863"/>
          <p14:tracePt t="349680" x="6680200" y="3589338"/>
          <p14:tracePt t="349691" x="6680200" y="3554413"/>
          <p14:tracePt t="349703" x="6680200" y="3536950"/>
          <p14:tracePt t="349716" x="6680200" y="3500438"/>
          <p14:tracePt t="349729" x="6688138" y="3465513"/>
          <p14:tracePt t="349744" x="6697663" y="3411538"/>
          <p14:tracePt t="349755" x="6705600" y="3367088"/>
          <p14:tracePt t="349772" x="6715125" y="3340100"/>
          <p14:tracePt t="349788" x="6715125" y="3330575"/>
          <p14:tracePt t="349805" x="6715125" y="3303588"/>
          <p14:tracePt t="349821" x="6715125" y="3295650"/>
          <p14:tracePt t="349839" x="6715125" y="3268663"/>
          <p14:tracePt t="349855" x="6697663" y="3259138"/>
          <p14:tracePt t="349871" x="6688138" y="3241675"/>
          <p14:tracePt t="349888" x="6643688" y="3224213"/>
          <p14:tracePt t="349905" x="6626225" y="3214688"/>
          <p14:tracePt t="349922" x="6616700" y="3214688"/>
          <p14:tracePt t="349938" x="6589713" y="3214688"/>
          <p14:tracePt t="349959" x="6581775" y="3214688"/>
          <p14:tracePt t="349972" x="6572250" y="3214688"/>
          <p14:tracePt t="349988" x="6562725" y="3224213"/>
          <p14:tracePt t="350005" x="6554788" y="3241675"/>
          <p14:tracePt t="350022" x="6537325" y="3259138"/>
          <p14:tracePt t="350023" x="6527800" y="3295650"/>
          <p14:tracePt t="350039" x="6518275" y="3330575"/>
          <p14:tracePt t="350055" x="6510338" y="3357563"/>
          <p14:tracePt t="350072" x="6491288" y="3419475"/>
          <p14:tracePt t="350089" x="6483350" y="3446463"/>
          <p14:tracePt t="350105" x="6483350" y="3482975"/>
          <p14:tracePt t="350122" x="6483350" y="3536950"/>
          <p14:tracePt t="350138" x="6483350" y="3554413"/>
          <p14:tracePt t="350155" x="6510338" y="3581400"/>
          <p14:tracePt t="350172" x="6554788" y="3608388"/>
          <p14:tracePt t="350189" x="6572250" y="3616325"/>
          <p14:tracePt t="350205" x="6634163" y="3625850"/>
          <p14:tracePt t="350222" x="6653213" y="3633788"/>
          <p14:tracePt t="350239" x="6661150" y="3643313"/>
          <p14:tracePt t="350255" x="6680200" y="3643313"/>
          <p14:tracePt t="350272" x="6688138" y="3652838"/>
          <p14:tracePt t="350289" x="6688138" y="3660775"/>
          <p14:tracePt t="350305" x="6688138" y="3670300"/>
          <p14:tracePt t="350322" x="6688138" y="3679825"/>
          <p14:tracePt t="350340" x="6680200" y="3697288"/>
          <p14:tracePt t="350355" x="6680200" y="3705225"/>
          <p14:tracePt t="350372" x="6680200" y="3714750"/>
          <p14:tracePt t="350388" x="6670675" y="3714750"/>
          <p14:tracePt t="350405" x="6670675" y="3724275"/>
          <p14:tracePt t="350422" x="6661150" y="3724275"/>
          <p14:tracePt t="350438" x="6643688" y="3724275"/>
          <p14:tracePt t="350455" x="6634163" y="3724275"/>
          <p14:tracePt t="350472" x="6626225" y="3724275"/>
          <p14:tracePt t="350488" x="6608763" y="3714750"/>
          <p14:tracePt t="350505" x="6608763" y="3705225"/>
          <p14:tracePt t="350522" x="6608763" y="3687763"/>
          <p14:tracePt t="350538" x="6608763" y="3670300"/>
          <p14:tracePt t="350586" x="6599238" y="3670300"/>
          <p14:tracePt t="350634" x="6589713" y="3670300"/>
          <p14:tracePt t="350658" x="6581775" y="3670300"/>
          <p14:tracePt t="350671" x="6572250" y="3670300"/>
          <p14:tracePt t="350683" x="6562725" y="3670300"/>
          <p14:tracePt t="350694" x="6527800" y="3660775"/>
          <p14:tracePt t="350707" x="6500813" y="3652838"/>
          <p14:tracePt t="350722" x="6473825" y="3652838"/>
          <p14:tracePt t="350738" x="6438900" y="3643313"/>
          <p14:tracePt t="350755" x="6375400" y="3633788"/>
          <p14:tracePt t="350772" x="6215063" y="3598863"/>
          <p14:tracePt t="350788" x="6099175" y="3581400"/>
          <p14:tracePt t="350805" x="5840413" y="3527425"/>
          <p14:tracePt t="350822" x="5724525" y="3500438"/>
          <p14:tracePt t="350839" x="5616575" y="3473450"/>
          <p14:tracePt t="350855" x="5419725" y="3438525"/>
          <p14:tracePt t="350872" x="5330825" y="3429000"/>
          <p14:tracePt t="350889" x="5268913" y="3419475"/>
          <p14:tracePt t="350905" x="5205413" y="3419475"/>
          <p14:tracePt t="350922" x="5187950" y="3419475"/>
          <p14:tracePt t="350953" x="5187950" y="3438525"/>
          <p14:tracePt t="351319" x="5153025" y="3438525"/>
          <p14:tracePt t="351331" x="5126038" y="3438525"/>
          <p14:tracePt t="351344" x="5089525" y="3438525"/>
          <p14:tracePt t="351356" x="5062538" y="3438525"/>
          <p14:tracePt t="351368" x="5037138" y="3438525"/>
          <p14:tracePt t="351381" x="5010150" y="3438525"/>
          <p14:tracePt t="351393" x="4991100" y="3438525"/>
          <p14:tracePt t="351405" x="4973638" y="3419475"/>
          <p14:tracePt t="351422" x="4965700" y="3411538"/>
          <p14:tracePt t="351439" x="4946650" y="3411538"/>
          <p14:tracePt t="351455" x="4946650" y="3402013"/>
          <p14:tracePt t="351588" x="4956175" y="3402013"/>
          <p14:tracePt t="351601" x="4973638" y="3402013"/>
          <p14:tracePt t="351613" x="5000625" y="3402013"/>
          <p14:tracePt t="351624" x="5037138" y="3402013"/>
          <p14:tracePt t="351639" x="5099050" y="3402013"/>
          <p14:tracePt t="351655" x="5170488" y="3402013"/>
          <p14:tracePt t="351672" x="5259388" y="3411538"/>
          <p14:tracePt t="351689" x="5491163" y="3446463"/>
          <p14:tracePt t="351705" x="5626100" y="3455988"/>
          <p14:tracePt t="351722" x="5946775" y="3500438"/>
          <p14:tracePt t="351739" x="6134100" y="3527425"/>
          <p14:tracePt t="351755" x="6303963" y="3562350"/>
          <p14:tracePt t="351772" x="6634163" y="3616325"/>
          <p14:tracePt t="351789" x="6759575" y="3643313"/>
          <p14:tracePt t="351805" x="6858000" y="3660775"/>
          <p14:tracePt t="351822" x="6991350" y="3679825"/>
          <p14:tracePt t="351839" x="7010400" y="3687763"/>
          <p14:tracePt t="351855" x="7027863" y="3687763"/>
          <p14:tracePt t="351918" x="7018338" y="3687763"/>
          <p14:tracePt t="352262" x="7000875" y="3687763"/>
          <p14:tracePt t="352275" x="6983413" y="3687763"/>
          <p14:tracePt t="352287" x="6965950" y="3714750"/>
          <p14:tracePt t="352297" x="6929438" y="3724275"/>
          <p14:tracePt t="352311" x="6902450" y="3751263"/>
          <p14:tracePt t="352324" x="6867525" y="3776663"/>
          <p14:tracePt t="352339" x="6823075" y="3803650"/>
          <p14:tracePt t="352355" x="6796088" y="3822700"/>
          <p14:tracePt t="352372" x="6724650" y="3902075"/>
          <p14:tracePt t="352389" x="6697663" y="3956050"/>
          <p14:tracePt t="352406" x="6670675" y="4010025"/>
          <p14:tracePt t="352422" x="6626225" y="4116388"/>
          <p14:tracePt t="352439" x="6616700" y="4152900"/>
          <p14:tracePt t="352455" x="6616700" y="4179888"/>
          <p14:tracePt t="352473" x="6608763" y="4197350"/>
          <p14:tracePt t="352489" x="6608763" y="4205288"/>
          <p14:tracePt t="352702" x="6616700" y="4205288"/>
          <p14:tracePt t="352887" x="6608763" y="4205288"/>
          <p14:tracePt t="352898" x="6599238" y="4214813"/>
          <p14:tracePt t="352910" x="6599238" y="4232275"/>
          <p14:tracePt t="352923" x="6599238" y="4286250"/>
          <p14:tracePt t="352939" x="6589713" y="4367213"/>
          <p14:tracePt t="352956" x="6589713" y="4500563"/>
          <p14:tracePt t="352973" x="6589713" y="5000625"/>
          <p14:tracePt t="352989" x="6589713" y="5303838"/>
          <p14:tracePt t="353006" x="6626225" y="5581650"/>
          <p14:tracePt t="353022" x="6688138" y="6037263"/>
          <p14:tracePt t="353039" x="6697663" y="6197600"/>
          <p14:tracePt t="353056" x="6705600" y="6296025"/>
          <p14:tracePt t="353072" x="6732588" y="6402388"/>
          <p14:tracePt t="353089" x="6732588" y="6429375"/>
          <p14:tracePt t="353106" x="6732588" y="6438900"/>
          <p14:tracePt t="353240" x="6732588" y="6429375"/>
          <p14:tracePt t="353279" x="6724650" y="6411913"/>
          <p14:tracePt t="353289" x="6724650" y="6394450"/>
          <p14:tracePt t="353302" x="6715125" y="6367463"/>
          <p14:tracePt t="353314" x="6705600" y="6313488"/>
          <p14:tracePt t="353326" x="6697663" y="6232525"/>
          <p14:tracePt t="353340" x="6688138" y="6134100"/>
          <p14:tracePt t="353356" x="6680200" y="6000750"/>
          <p14:tracePt t="353373" x="6661150" y="5795963"/>
          <p14:tracePt t="353389" x="6653213" y="5224463"/>
          <p14:tracePt t="353406" x="6653213" y="4973638"/>
          <p14:tracePt t="353423" x="6653213" y="4751388"/>
          <p14:tracePt t="353440" x="6653213" y="4562475"/>
          <p14:tracePt t="353456" x="6661150" y="4384675"/>
          <p14:tracePt t="353473" x="6670675" y="4330700"/>
          <p14:tracePt t="353473" x="6670675" y="4303713"/>
          <p14:tracePt t="353489" x="6680200" y="4286250"/>
          <p14:tracePt t="353506" x="6680200" y="4276725"/>
          <p14:tracePt t="353596" x="6680200" y="4259263"/>
          <p14:tracePt t="353608" x="6670675" y="4232275"/>
          <p14:tracePt t="353619" x="6670675" y="4205288"/>
          <p14:tracePt t="353632" x="6670675" y="4197350"/>
          <p14:tracePt t="353645" x="6661150" y="4179888"/>
          <p14:tracePt t="353656" x="6661150" y="4170363"/>
          <p14:tracePt t="353673" x="6661150" y="4160838"/>
          <p14:tracePt t="353689" x="6661150" y="4152900"/>
          <p14:tracePt t="353706" x="6661150" y="4125913"/>
          <p14:tracePt t="353723" x="6661150" y="4116388"/>
          <p14:tracePt t="353739" x="6653213" y="4108450"/>
          <p14:tracePt t="353756" x="6653213" y="4098925"/>
          <p14:tracePt t="353773" x="6653213" y="4089400"/>
          <p14:tracePt t="354808" x="6653213" y="4108450"/>
          <p14:tracePt t="354820" x="6653213" y="4133850"/>
          <p14:tracePt t="354832" x="6653213" y="4179888"/>
          <p14:tracePt t="354845" x="6653213" y="4241800"/>
          <p14:tracePt t="354857" x="6653213" y="4330700"/>
          <p14:tracePt t="354873" x="6653213" y="4429125"/>
          <p14:tracePt t="354890" x="6653213" y="4518025"/>
          <p14:tracePt t="354906" x="6661150" y="4714875"/>
          <p14:tracePt t="354923" x="6670675" y="4813300"/>
          <p14:tracePt t="354940" x="6670675" y="4902200"/>
          <p14:tracePt t="354957" x="6670675" y="5027613"/>
          <p14:tracePt t="354973" x="6670675" y="5089525"/>
          <p14:tracePt t="354990" x="6670675" y="5126038"/>
          <p14:tracePt t="355006" x="6670675" y="5180013"/>
          <p14:tracePt t="355023" x="6670675" y="5197475"/>
          <p14:tracePt t="355040" x="6670675" y="5232400"/>
          <p14:tracePt t="355057" x="6670675" y="5241925"/>
          <p14:tracePt t="355073" x="6670675" y="5259388"/>
          <p14:tracePt t="355090" x="6670675" y="5286375"/>
          <p14:tracePt t="355106" x="6670675" y="5295900"/>
          <p14:tracePt t="355123" x="6670675" y="5303838"/>
          <p14:tracePt t="355140" x="6670675" y="5322888"/>
          <p14:tracePt t="355156" x="6670675" y="5330825"/>
          <p14:tracePt t="355173" x="6670675" y="5348288"/>
          <p14:tracePt t="355190" x="6670675" y="5394325"/>
          <p14:tracePt t="355206" x="6670675" y="5402263"/>
          <p14:tracePt t="355223" x="6670675" y="5411788"/>
          <p14:tracePt t="355240" x="6680200" y="5438775"/>
          <p14:tracePt t="355256" x="6680200" y="5446713"/>
          <p14:tracePt t="355530" x="6680200" y="5438775"/>
          <p14:tracePt t="355542" x="6680200" y="5429250"/>
          <p14:tracePt t="355554" x="6680200" y="5411788"/>
          <p14:tracePt t="355567" x="6680200" y="5367338"/>
          <p14:tracePt t="355579" x="6680200" y="5330825"/>
          <p14:tracePt t="355591" x="6680200" y="5268913"/>
          <p14:tracePt t="355607" x="6680200" y="5197475"/>
          <p14:tracePt t="355623" x="6680200" y="5099050"/>
          <p14:tracePt t="355640" x="6688138" y="4884738"/>
          <p14:tracePt t="355657" x="6688138" y="4751388"/>
          <p14:tracePt t="355673" x="6715125" y="4581525"/>
          <p14:tracePt t="355690" x="6786563" y="4241800"/>
          <p14:tracePt t="355707" x="6804025" y="4125913"/>
          <p14:tracePt t="355723" x="6813550" y="4037013"/>
          <p14:tracePt t="355740" x="6831013" y="3965575"/>
          <p14:tracePt t="355757" x="6831013" y="3946525"/>
          <p14:tracePt t="358112" x="6823075" y="3946525"/>
          <p14:tracePt t="358124" x="6813550" y="3929063"/>
          <p14:tracePt t="358138" x="6804025" y="3929063"/>
          <p14:tracePt t="358149" x="6786563" y="3919538"/>
          <p14:tracePt t="358161" x="6777038" y="3911600"/>
          <p14:tracePt t="358174" x="6759575" y="3884613"/>
          <p14:tracePt t="358191" x="6742113" y="3857625"/>
          <p14:tracePt t="358207" x="6715125" y="3813175"/>
          <p14:tracePt t="358224" x="6680200" y="3741738"/>
          <p14:tracePt t="358241" x="6680200" y="3714750"/>
          <p14:tracePt t="358257" x="6670675" y="3687763"/>
          <p14:tracePt t="358274" x="6661150" y="3679825"/>
          <p14:tracePt t="358291" x="6661150" y="3670300"/>
          <p14:tracePt t="359349" x="6661150" y="3679825"/>
          <p14:tracePt t="360340" x="6653213" y="3679825"/>
          <p14:tracePt t="360378" x="6653213" y="3670300"/>
          <p14:tracePt t="360389" x="6643688" y="3660775"/>
          <p14:tracePt t="360401" x="6634163" y="3660775"/>
          <p14:tracePt t="360413" x="6634163" y="3652838"/>
          <p14:tracePt t="360426" x="6626225" y="3652838"/>
          <p14:tracePt t="360441" x="6626225" y="3643313"/>
          <p14:tracePt t="360458" x="6608763" y="3633788"/>
          <p14:tracePt t="360475" x="6589713" y="3625850"/>
          <p14:tracePt t="360491" x="6572250" y="3616325"/>
          <p14:tracePt t="360508" x="6562725" y="3608388"/>
          <p14:tracePt t="360525" x="6537325" y="3598863"/>
          <p14:tracePt t="360541" x="6518275" y="3589338"/>
          <p14:tracePt t="360558" x="6510338" y="3589338"/>
          <p14:tracePt t="360575" x="6483350" y="3581400"/>
          <p14:tracePt t="360591" x="6473825" y="3581400"/>
          <p14:tracePt t="360804" x="6483350" y="3581400"/>
          <p14:tracePt t="360842" x="6491288" y="3581400"/>
          <p14:tracePt t="360853" x="6500813" y="3589338"/>
          <p14:tracePt t="360866" x="6500813" y="3598863"/>
          <p14:tracePt t="360880" x="6510338" y="3616325"/>
          <p14:tracePt t="360892" x="6518275" y="3625850"/>
          <p14:tracePt t="360908" x="6527800" y="3643313"/>
          <p14:tracePt t="360925" x="6537325" y="3670300"/>
          <p14:tracePt t="360942" x="6554788" y="3705225"/>
          <p14:tracePt t="360958" x="6562725" y="3724275"/>
          <p14:tracePt t="360975" x="6572250" y="3741738"/>
          <p14:tracePt t="360991" x="6572250" y="3768725"/>
          <p14:tracePt t="361008" x="6581775" y="3768725"/>
          <p14:tracePt t="361025" x="6589713" y="3776663"/>
          <p14:tracePt t="361136" x="6599238" y="3776663"/>
          <p14:tracePt t="361185" x="6608763" y="3776663"/>
          <p14:tracePt t="361209" x="6616700" y="3776663"/>
          <p14:tracePt t="361234" x="6626225" y="3768725"/>
          <p14:tracePt t="361245" x="6634163" y="3759200"/>
          <p14:tracePt t="361257" x="6643688" y="3759200"/>
          <p14:tracePt t="361271" x="6643688" y="3751263"/>
          <p14:tracePt t="361294" x="6653213" y="3751263"/>
          <p14:tracePt t="361321" x="6653213" y="3741738"/>
          <p14:tracePt t="361454" x="6653213" y="3732213"/>
          <p14:tracePt t="361835" x="6653213" y="3724275"/>
          <p14:tracePt t="361858" x="6653213" y="3714750"/>
          <p14:tracePt t="361870" x="6653213" y="3705225"/>
          <p14:tracePt t="361882" x="6653213" y="3697288"/>
          <p14:tracePt t="361907" x="6653213" y="3687763"/>
          <p14:tracePt t="361930" x="6653213" y="3670300"/>
          <p14:tracePt t="361944" x="6653213" y="3652838"/>
          <p14:tracePt t="361956" x="6653213" y="3633788"/>
          <p14:tracePt t="361967" x="6653213" y="3616325"/>
          <p14:tracePt t="361981" x="6653213" y="3589338"/>
          <p14:tracePt t="361993" x="6653213" y="3562350"/>
          <p14:tracePt t="362009" x="6653213" y="3536950"/>
          <p14:tracePt t="362025" x="6643688" y="3509963"/>
          <p14:tracePt t="362042" x="6634163" y="3455988"/>
          <p14:tracePt t="362059" x="6634163" y="3438525"/>
          <p14:tracePt t="362075" x="6634163" y="3429000"/>
          <p14:tracePt t="362092" x="6634163" y="3394075"/>
          <p14:tracePt t="362108" x="6634163" y="3384550"/>
          <p14:tracePt t="362127" x="6634163" y="3375025"/>
          <p14:tracePt t="362164" x="6626225" y="3375025"/>
          <p14:tracePt t="362324" x="6616700" y="3367088"/>
          <p14:tracePt t="362347" x="6616700" y="3357563"/>
          <p14:tracePt t="362432" x="6608763" y="3357563"/>
          <p14:tracePt t="362543" x="6599238" y="3348038"/>
          <p14:tracePt t="362617" x="6599238" y="3340100"/>
          <p14:tracePt t="362654" x="6599238" y="3330575"/>
          <p14:tracePt t="362666" x="6599238" y="3322638"/>
          <p14:tracePt t="362689" x="6599238" y="3313113"/>
          <p14:tracePt t="362801" x="6599238" y="3303588"/>
          <p14:tracePt t="362874" x="6608763" y="3295650"/>
          <p14:tracePt t="362946" x="6616700" y="3295650"/>
          <p14:tracePt t="363828" x="6616700" y="3303588"/>
          <p14:tracePt t="364624" x="6616700" y="3313113"/>
          <p14:tracePt t="366142" x="6616700" y="3322638"/>
          <p14:tracePt t="366276" x="6616700" y="3330575"/>
          <p14:tracePt t="366325" x="6616700" y="3340100"/>
          <p14:tracePt t="366350" x="6616700" y="3348038"/>
          <p14:tracePt t="366375" x="6608763" y="3357563"/>
          <p14:tracePt t="366387" x="6608763" y="3367088"/>
          <p14:tracePt t="366399" x="6608763" y="3375025"/>
          <p14:tracePt t="366411" x="6608763" y="3384550"/>
          <p14:tracePt t="366426" x="6608763" y="3394075"/>
          <p14:tracePt t="366607" x="6608763" y="3375025"/>
          <p14:tracePt t="366631" x="6608763" y="3367088"/>
          <p14:tracePt t="366655" x="6608763" y="3357563"/>
          <p14:tracePt t="366754" x="6608763" y="3367088"/>
          <p14:tracePt t="366792" x="6608763" y="3384550"/>
          <p14:tracePt t="366815" x="6608763" y="3394075"/>
          <p14:tracePt t="366840" x="6608763" y="3402013"/>
          <p14:tracePt t="366890" x="6616700" y="3402013"/>
          <p14:tracePt t="366900" x="6626225" y="3402013"/>
          <p14:tracePt t="366926" x="6634163" y="3394075"/>
          <p14:tracePt t="366937" x="6643688" y="3384550"/>
          <p14:tracePt t="366948" x="6643688" y="3375025"/>
          <p14:tracePt t="366962" x="6643688" y="3367088"/>
          <p14:tracePt t="366977" x="6643688" y="3357563"/>
          <p14:tracePt t="366993" x="6643688" y="3340100"/>
          <p14:tracePt t="367010" x="6643688" y="3330575"/>
          <p14:tracePt t="367027" x="6643688" y="3313113"/>
          <p14:tracePt t="367048" x="6643688" y="3303588"/>
          <p14:tracePt t="367060" x="6634163" y="3295650"/>
          <p14:tracePt t="367077" x="6634163" y="3286125"/>
          <p14:tracePt t="367097" x="6634163" y="3276600"/>
          <p14:tracePt t="367110" x="6634163" y="3268663"/>
          <p14:tracePt t="367145" x="6626225" y="3268663"/>
          <p14:tracePt t="367170" x="6616700" y="3268663"/>
          <p14:tracePt t="367183" x="6608763" y="3268663"/>
          <p14:tracePt t="367206" x="6599238" y="3268663"/>
          <p14:tracePt t="367219" x="6581775" y="3268663"/>
          <p14:tracePt t="367231" x="6572250" y="3268663"/>
          <p14:tracePt t="367243" x="6562725" y="3268663"/>
          <p14:tracePt t="367269" x="6562725" y="3276600"/>
          <p14:tracePt t="367305" x="6562725" y="3286125"/>
          <p14:tracePt t="367330" x="6562725" y="3295650"/>
          <p14:tracePt t="367341" x="6562725" y="3313113"/>
          <p14:tracePt t="367354" x="6562725" y="3330575"/>
          <p14:tracePt t="367368" x="6554788" y="3348038"/>
          <p14:tracePt t="367379" x="6554788" y="3357563"/>
          <p14:tracePt t="367393" x="6554788" y="3375025"/>
          <p14:tracePt t="367410" x="6554788" y="3402013"/>
          <p14:tracePt t="367427" x="6545263" y="3419475"/>
          <p14:tracePt t="367443" x="6545263" y="3446463"/>
          <p14:tracePt t="367460" x="6545263" y="3455988"/>
          <p14:tracePt t="367477" x="6545263" y="3473450"/>
          <p14:tracePt t="367636" x="6545263" y="3490913"/>
          <p14:tracePt t="367660" x="6545263" y="3500438"/>
          <p14:tracePt t="367673" x="6545263" y="3509963"/>
          <p14:tracePt t="367685" x="6537325" y="3517900"/>
          <p14:tracePt t="367696" x="6537325" y="3527425"/>
          <p14:tracePt t="367710" x="6527800" y="3536950"/>
          <p14:tracePt t="367843" x="6527800" y="3544888"/>
          <p14:tracePt t="367855" x="6537325" y="3544888"/>
          <p14:tracePt t="367882" x="6545263" y="3554413"/>
          <p14:tracePt t="367893" x="6554788" y="3554413"/>
          <p14:tracePt t="367941" x="6562725" y="3554413"/>
          <p14:tracePt t="367978" x="6572250" y="3562350"/>
          <p14:tracePt t="367991" x="6581775" y="3571875"/>
          <p14:tracePt t="368027" x="6589713" y="3581400"/>
          <p14:tracePt t="368063" x="6589713" y="3589338"/>
          <p14:tracePt t="368089" x="6599238" y="3598863"/>
          <p14:tracePt t="368149" x="6599238" y="3608388"/>
          <p14:tracePt t="368199" x="6599238" y="3616325"/>
          <p14:tracePt t="368284" x="6599238" y="3625850"/>
          <p14:tracePt t="402909" x="6589713" y="3625850"/>
          <p14:tracePt t="402923" x="6562725" y="3616325"/>
          <p14:tracePt t="402934" x="6518275" y="3608388"/>
          <p14:tracePt t="402947" x="6456363" y="3589338"/>
          <p14:tracePt t="402960" x="6367463" y="3581400"/>
          <p14:tracePt t="402972" x="6259513" y="3581400"/>
          <p14:tracePt t="402988" x="6143625" y="3571875"/>
          <p14:tracePt t="403004" x="5956300" y="3562350"/>
          <p14:tracePt t="403021" x="5456238" y="3562350"/>
          <p14:tracePt t="403038" x="5143500" y="3581400"/>
          <p14:tracePt t="403054" x="4867275" y="3608388"/>
          <p14:tracePt t="403071" x="4518025" y="3643313"/>
          <p14:tracePt t="403088" x="4419600" y="3643313"/>
          <p14:tracePt t="403105" x="4357688" y="3643313"/>
          <p14:tracePt t="403121" x="4303713" y="3643313"/>
          <p14:tracePt t="403138" x="4286250" y="3643313"/>
          <p14:tracePt t="403730" x="4276725" y="3643313"/>
          <p14:tracePt t="403742" x="4251325" y="3643313"/>
          <p14:tracePt t="403754" x="4197350" y="3652838"/>
          <p14:tracePt t="403768" x="4108450" y="3660775"/>
          <p14:tracePt t="403779" x="3965575" y="3697288"/>
          <p14:tracePt t="403790" x="3768725" y="3732213"/>
          <p14:tracePt t="403806" x="3554413" y="3776663"/>
          <p14:tracePt t="403821" x="3340100" y="3813175"/>
          <p14:tracePt t="403838" x="3179763" y="3830638"/>
          <p14:tracePt t="403855" x="2786063" y="3867150"/>
          <p14:tracePt t="403871" x="2608263" y="3875088"/>
          <p14:tracePt t="403888" x="2455863" y="3875088"/>
          <p14:tracePt t="403905" x="2241550" y="3894138"/>
          <p14:tracePt t="403921" x="2152650" y="3911600"/>
          <p14:tracePt t="403938" x="2071688" y="3919538"/>
          <p14:tracePt t="403955" x="1965325" y="3965575"/>
          <p14:tracePt t="403971" x="1928813" y="3983038"/>
          <p14:tracePt t="403988" x="1857375" y="4000500"/>
          <p14:tracePt t="404005" x="1839913" y="4017963"/>
          <p14:tracePt t="404021" x="1812925" y="4017963"/>
          <p14:tracePt t="404038" x="1776413" y="4027488"/>
          <p14:tracePt t="404055" x="1758950" y="4027488"/>
          <p14:tracePt t="404071" x="1741488" y="4027488"/>
          <p14:tracePt t="404088" x="1731963" y="4027488"/>
          <p14:tracePt t="404105" x="1724025" y="4027488"/>
          <p14:tracePt t="404122" x="1714500" y="4017963"/>
          <p14:tracePt t="404138" x="1714500" y="4000500"/>
          <p14:tracePt t="404155" x="1714500" y="3990975"/>
          <p14:tracePt t="404171" x="1714500" y="3983038"/>
          <p14:tracePt t="404188" x="1714500" y="3973513"/>
          <p14:tracePt t="404258" x="1714500" y="3965575"/>
          <p14:tracePt t="404270" x="1724025" y="3956050"/>
          <p14:tracePt t="404281" x="1751013" y="3946525"/>
          <p14:tracePt t="404293" x="1768475" y="3938588"/>
          <p14:tracePt t="404306" x="1795463" y="3929063"/>
          <p14:tracePt t="404321" x="1822450" y="3919538"/>
          <p14:tracePt t="404338" x="1857375" y="3911600"/>
          <p14:tracePt t="404355" x="1955800" y="3894138"/>
          <p14:tracePt t="404372" x="2009775" y="3894138"/>
          <p14:tracePt t="404388" x="2081213" y="3884613"/>
          <p14:tracePt t="404405" x="2251075" y="3875088"/>
          <p14:tracePt t="404422" x="2339975" y="3867150"/>
          <p14:tracePt t="404438" x="2438400" y="3867150"/>
          <p14:tracePt t="404455" x="2616200" y="3867150"/>
          <p14:tracePt t="404471" x="2687638" y="3867150"/>
          <p14:tracePt t="404488" x="2751138" y="3867150"/>
          <p14:tracePt t="404505" x="2840038" y="3867150"/>
          <p14:tracePt t="404521" x="2894013" y="3867150"/>
          <p14:tracePt t="404538" x="2928938" y="3867150"/>
          <p14:tracePt t="404555" x="2938463" y="3867150"/>
          <p14:tracePt t="404572" x="2946400" y="3867150"/>
          <p14:tracePt t="404588" x="2955925" y="3867150"/>
          <p14:tracePt t="404636" x="2965450" y="3867150"/>
          <p14:tracePt t="405040" x="2973388" y="3857625"/>
          <p14:tracePt t="405052" x="2982913" y="3848100"/>
          <p14:tracePt t="405066" x="3017838" y="3840163"/>
          <p14:tracePt t="405078" x="3044825" y="3830638"/>
          <p14:tracePt t="405089" x="3081338" y="3822700"/>
          <p14:tracePt t="405105" x="3125788" y="3813175"/>
          <p14:tracePt t="405122" x="3160713" y="3813175"/>
          <p14:tracePt t="405139" x="3205163" y="3803650"/>
          <p14:tracePt t="405155" x="3232150" y="3803650"/>
          <p14:tracePt t="405172" x="3251200" y="3803650"/>
          <p14:tracePt t="405200" x="3259138" y="3803650"/>
          <p14:tracePt t="405506" x="3268663" y="3803650"/>
          <p14:tracePt t="405555" x="3276600" y="3803650"/>
          <p14:tracePt t="405566" x="3295650" y="3803650"/>
          <p14:tracePt t="405580" x="3313113" y="3803650"/>
          <p14:tracePt t="405591" x="3330575" y="3813175"/>
          <p14:tracePt t="405605" x="3357563" y="3813175"/>
          <p14:tracePt t="405622" x="3402013" y="3830638"/>
          <p14:tracePt t="405638" x="3429000" y="3840163"/>
          <p14:tracePt t="405656" x="3500438" y="3867150"/>
          <p14:tracePt t="405672" x="3544888" y="3884613"/>
          <p14:tracePt t="405689" x="3598863" y="3894138"/>
          <p14:tracePt t="405705" x="3616325" y="3894138"/>
          <p14:tracePt t="405722" x="3643313" y="3902075"/>
          <p14:tracePt t="405739" x="3687763" y="3902075"/>
          <p14:tracePt t="405755" x="3705225" y="3902075"/>
          <p14:tracePt t="405772" x="3714750" y="3902075"/>
          <p14:tracePt t="405789" x="3724275" y="3911600"/>
          <p14:tracePt t="405805" x="3732213" y="3911600"/>
          <p14:tracePt t="406044" x="3732213" y="3902075"/>
          <p14:tracePt t="406068" x="3803650" y="3848100"/>
          <p14:tracePt t="406082" x="3973513" y="3741738"/>
          <p14:tracePt t="406093" x="4295775" y="3554413"/>
          <p14:tracePt t="406105" x="4598988" y="3411538"/>
          <p14:tracePt t="406117" x="4929188" y="3313113"/>
          <p14:tracePt t="406129" x="5224463" y="3232150"/>
          <p14:tracePt t="406142" x="5510213" y="3187700"/>
          <p14:tracePt t="406157" x="5759450" y="3187700"/>
          <p14:tracePt t="406172" x="5929313" y="3187700"/>
          <p14:tracePt t="406189" x="6089650" y="3187700"/>
          <p14:tracePt t="406205" x="6384925" y="3224213"/>
          <p14:tracePt t="406222" x="6510338" y="3232150"/>
          <p14:tracePt t="406239" x="6608763" y="3241675"/>
          <p14:tracePt t="406255" x="6759575" y="3268663"/>
          <p14:tracePt t="406272" x="6813550" y="3276600"/>
          <p14:tracePt t="406289" x="6848475" y="3286125"/>
          <p14:tracePt t="406306" x="6867525" y="3295650"/>
          <p14:tracePt t="406496" x="6867525" y="3303588"/>
          <p14:tracePt t="406619" x="6875463" y="3295650"/>
          <p14:tracePt t="406633" x="6894513" y="3268663"/>
          <p14:tracePt t="406643" x="6894513" y="3251200"/>
          <p14:tracePt t="406656" x="6902450" y="3214688"/>
          <p14:tracePt t="406669" x="6911975" y="3205163"/>
          <p14:tracePt t="406680" x="6911975" y="3187700"/>
          <p14:tracePt t="406693" x="6911975" y="3179763"/>
          <p14:tracePt t="406718" x="6911975" y="3170238"/>
          <p14:tracePt t="406878" x="6894513" y="3197225"/>
          <p14:tracePt t="406888" x="6894513" y="3214688"/>
          <p14:tracePt t="406900" x="6884988" y="3224213"/>
          <p14:tracePt t="406913" x="6884988" y="3241675"/>
          <p14:tracePt t="406926" x="6884988" y="3268663"/>
          <p14:tracePt t="406939" x="6875463" y="3286125"/>
          <p14:tracePt t="406956" x="6867525" y="3303588"/>
          <p14:tracePt t="406972" x="6858000" y="3322638"/>
          <p14:tracePt t="406989" x="6858000" y="3340100"/>
          <p14:tracePt t="407006" x="6858000" y="3348038"/>
          <p14:tracePt t="407022" x="6858000" y="3357563"/>
          <p14:tracePt t="407039" x="6848475" y="3367088"/>
          <p14:tracePt t="407182" x="6848475" y="3357563"/>
          <p14:tracePt t="407195" x="6840538" y="3330575"/>
          <p14:tracePt t="407207" x="6840538" y="3313113"/>
          <p14:tracePt t="407219" x="6840538" y="3303588"/>
          <p14:tracePt t="407232" x="6840538" y="3286125"/>
          <p14:tracePt t="407293" x="6831013" y="3276600"/>
          <p14:tracePt t="407318" x="6813550" y="3268663"/>
          <p14:tracePt t="407342" x="6804025" y="3268663"/>
          <p14:tracePt t="407354" x="6796088" y="3259138"/>
          <p14:tracePt t="407366" x="6786563" y="3259138"/>
          <p14:tracePt t="407379" x="6769100" y="3259138"/>
          <p14:tracePt t="407391" x="6759575" y="3259138"/>
          <p14:tracePt t="407406" x="6751638" y="3259138"/>
          <p14:tracePt t="407423" x="6732588" y="3259138"/>
          <p14:tracePt t="407439" x="6724650" y="3259138"/>
          <p14:tracePt t="407456" x="6705600" y="3251200"/>
          <p14:tracePt t="407477" x="6688138" y="3251200"/>
          <p14:tracePt t="407489" x="6680200" y="3251200"/>
          <p14:tracePt t="407506" x="6670675" y="3251200"/>
          <p14:tracePt t="407522" x="6653213" y="3251200"/>
          <p14:tracePt t="407539" x="6634163" y="3251200"/>
          <p14:tracePt t="407556" x="6616700" y="3251200"/>
          <p14:tracePt t="407574" x="6608763" y="3251200"/>
          <p14:tracePt t="407589" x="6599238" y="3251200"/>
          <p14:tracePt t="407606" x="6589713" y="3251200"/>
          <p14:tracePt t="407623" x="6554788" y="3251200"/>
          <p14:tracePt t="407639" x="6545263" y="3251200"/>
          <p14:tracePt t="407660" x="6518275" y="3251200"/>
          <p14:tracePt t="407696" x="6510338" y="3251200"/>
          <p14:tracePt t="407734" x="6491288" y="3259138"/>
          <p14:tracePt t="407747" x="6483350" y="3276600"/>
          <p14:tracePt t="407759" x="6473825" y="3286125"/>
          <p14:tracePt t="407770" x="6465888" y="3295650"/>
          <p14:tracePt t="407783" x="6465888" y="3322638"/>
          <p14:tracePt t="407794" x="6456363" y="3330575"/>
          <p14:tracePt t="407807" x="6456363" y="3340100"/>
          <p14:tracePt t="407823" x="6446838" y="3357563"/>
          <p14:tracePt t="407840" x="6446838" y="3367088"/>
          <p14:tracePt t="407857" x="6446838" y="3402013"/>
          <p14:tracePt t="407873" x="6446838" y="3411538"/>
          <p14:tracePt t="407893" x="6446838" y="3429000"/>
          <p14:tracePt t="407954" x="6446838" y="3438525"/>
          <p14:tracePt t="407979" x="6456363" y="3446463"/>
          <p14:tracePt t="407990" x="6465888" y="3455988"/>
          <p14:tracePt t="408002" x="6465888" y="3465513"/>
          <p14:tracePt t="408014" x="6473825" y="3473450"/>
          <p14:tracePt t="408028" x="6473825" y="3482975"/>
          <p14:tracePt t="408039" x="6473825" y="3490913"/>
          <p14:tracePt t="408056" x="6483350" y="3500438"/>
          <p14:tracePt t="408073" x="6491288" y="3527425"/>
          <p14:tracePt t="408089" x="6500813" y="3571875"/>
          <p14:tracePt t="408106" x="6500813" y="3598863"/>
          <p14:tracePt t="408123" x="6500813" y="3625850"/>
          <p14:tracePt t="408139" x="6500813" y="3670300"/>
          <p14:tracePt t="408156" x="6510338" y="3687763"/>
          <p14:tracePt t="408173" x="6510338" y="3705225"/>
          <p14:tracePt t="408190" x="6510338" y="3714750"/>
          <p14:tracePt t="408206" x="6518275" y="3724275"/>
          <p14:tracePt t="408261" x="6527800" y="3724275"/>
          <p14:tracePt t="408310" x="6527800" y="3732213"/>
          <p14:tracePt t="408455" x="6518275" y="3697288"/>
          <p14:tracePt t="408468" x="6500813" y="3643313"/>
          <p14:tracePt t="408481" x="6473825" y="3562350"/>
          <p14:tracePt t="408493" x="6456363" y="3473450"/>
          <p14:tracePt t="408506" x="6446838" y="3384550"/>
          <p14:tracePt t="408523" x="6446838" y="3322638"/>
          <p14:tracePt t="408539" x="6438900" y="3295650"/>
          <p14:tracePt t="408556" x="6438900" y="3268663"/>
          <p14:tracePt t="408579" x="6438900" y="3259138"/>
          <p14:tracePt t="408626" x="6429375" y="3259138"/>
          <p14:tracePt t="408651" x="6419850" y="3259138"/>
          <p14:tracePt t="408663" x="6411913" y="3259138"/>
          <p14:tracePt t="408679" x="6394450" y="3259138"/>
          <p14:tracePt t="408689" x="6384925" y="3259138"/>
          <p14:tracePt t="408699" x="6375400" y="3259138"/>
          <p14:tracePt t="408712" x="6357938" y="3259138"/>
          <p14:tracePt t="408726" x="6348413" y="3259138"/>
          <p14:tracePt t="408740" x="6340475" y="3259138"/>
          <p14:tracePt t="408756" x="6323013" y="3259138"/>
          <p14:tracePt t="408773" x="6303963" y="3259138"/>
          <p14:tracePt t="408790" x="6286500" y="3259138"/>
          <p14:tracePt t="408823" x="6276975" y="3259138"/>
          <p14:tracePt t="408835" x="6269038" y="3259138"/>
          <p14:tracePt t="408846" x="6259513" y="3268663"/>
          <p14:tracePt t="408859" x="6242050" y="3286125"/>
          <p14:tracePt t="408873" x="6232525" y="3303588"/>
          <p14:tracePt t="408890" x="6215063" y="3330575"/>
          <p14:tracePt t="408906" x="6205538" y="3357563"/>
          <p14:tracePt t="408923" x="6197600" y="3384550"/>
          <p14:tracePt t="408940" x="6197600" y="3394075"/>
          <p14:tracePt t="408957" x="6197600" y="3402013"/>
          <p14:tracePt t="408973" x="6197600" y="3411538"/>
          <p14:tracePt t="408990" x="6205538" y="3419475"/>
          <p14:tracePt t="409006" x="6259513" y="3438525"/>
          <p14:tracePt t="409023" x="6286500" y="3446463"/>
          <p14:tracePt t="409040" x="6303963" y="3465513"/>
          <p14:tracePt t="409057" x="6348413" y="3482975"/>
          <p14:tracePt t="409073" x="6357938" y="3490913"/>
          <p14:tracePt t="409090" x="6375400" y="3500438"/>
          <p14:tracePt t="409106" x="6402388" y="3527425"/>
          <p14:tracePt t="409123" x="6402388" y="3536950"/>
          <p14:tracePt t="409154" x="6411913" y="3536950"/>
          <p14:tracePt t="409264" x="6411913" y="3527425"/>
          <p14:tracePt t="409275" x="6411913" y="3509963"/>
          <p14:tracePt t="409300" x="6402388" y="3490913"/>
          <p14:tracePt t="409325" x="6394450" y="3482975"/>
          <p14:tracePt t="409349" x="6394450" y="3473450"/>
          <p14:tracePt t="409373" x="6384925" y="3455988"/>
          <p14:tracePt t="409397" x="6375400" y="3438525"/>
          <p14:tracePt t="409423" x="6375400" y="3429000"/>
          <p14:tracePt t="409435" x="6375400" y="3419475"/>
          <p14:tracePt t="409448" x="6367463" y="3411538"/>
          <p14:tracePt t="409459" x="6357938" y="3394075"/>
          <p14:tracePt t="409473" x="6357938" y="3384550"/>
          <p14:tracePt t="409490" x="6357938" y="3375025"/>
          <p14:tracePt t="409507" x="6348413" y="3348038"/>
          <p14:tracePt t="409523" x="6340475" y="3322638"/>
          <p14:tracePt t="409540" x="6340475" y="3313113"/>
          <p14:tracePt t="410035" x="6340475" y="3322638"/>
          <p14:tracePt t="410084" x="6340475" y="3330575"/>
          <p14:tracePt t="410096" x="6348413" y="3340100"/>
          <p14:tracePt t="410108" x="6357938" y="3348038"/>
          <p14:tracePt t="410120" x="6357938" y="3357563"/>
          <p14:tracePt t="410133" x="6367463" y="3375025"/>
          <p14:tracePt t="410145" x="6384925" y="3394075"/>
          <p14:tracePt t="410157" x="6384925" y="3411538"/>
          <p14:tracePt t="410173" x="6394450" y="3429000"/>
          <p14:tracePt t="410190" x="6402388" y="3438525"/>
          <p14:tracePt t="410207" x="6402388" y="3446463"/>
          <p14:tracePt t="410427" x="6384925" y="3438525"/>
          <p14:tracePt t="410450" x="6367463" y="3429000"/>
          <p14:tracePt t="410476" x="6357938" y="3429000"/>
          <p14:tracePt t="410488" x="6348413" y="3419475"/>
          <p14:tracePt t="410499" x="6340475" y="3419475"/>
          <p14:tracePt t="410513" x="6323013" y="3411538"/>
          <p14:tracePt t="410524" x="6313488" y="3411538"/>
          <p14:tracePt t="410540" x="6303963" y="3411538"/>
          <p14:tracePt t="410557" x="6286500" y="3411538"/>
          <p14:tracePt t="410573" x="6269038" y="3411538"/>
          <p14:tracePt t="410590" x="6259513" y="3411538"/>
          <p14:tracePt t="410607" x="6251575" y="3411538"/>
          <p14:tracePt t="410623" x="6242050" y="3411538"/>
          <p14:tracePt t="410640" x="6232525" y="3411538"/>
          <p14:tracePt t="410658" x="6224588" y="3411538"/>
          <p14:tracePt t="410674" x="6215063" y="3411538"/>
          <p14:tracePt t="410690" x="6205538" y="3411538"/>
          <p14:tracePt t="410719" x="6205538" y="3419475"/>
          <p14:tracePt t="410745" x="6197600" y="3429000"/>
          <p14:tracePt t="410757" x="6188075" y="3446463"/>
          <p14:tracePt t="410770" x="6170613" y="3455988"/>
          <p14:tracePt t="410781" x="6161088" y="3473450"/>
          <p14:tracePt t="410794" x="6153150" y="3490913"/>
          <p14:tracePt t="410807" x="6143625" y="3500438"/>
          <p14:tracePt t="410823" x="6134100" y="3517900"/>
          <p14:tracePt t="410840" x="6134100" y="3527425"/>
          <p14:tracePt t="410857" x="6126163" y="3554413"/>
          <p14:tracePt t="410879" x="6126163" y="3562350"/>
          <p14:tracePt t="410892" x="6126163" y="3571875"/>
          <p14:tracePt t="410907" x="6126163" y="3581400"/>
          <p14:tracePt t="410940" x="6126163" y="3589338"/>
          <p14:tracePt t="410976" x="6126163" y="3598863"/>
          <p14:tracePt t="410989" x="6134100" y="3608388"/>
          <p14:tracePt t="411002" x="6143625" y="3608388"/>
          <p14:tracePt t="411014" x="6143625" y="3616325"/>
          <p14:tracePt t="411027" x="6153150" y="3625850"/>
          <p14:tracePt t="411040" x="6161088" y="3633788"/>
          <p14:tracePt t="411057" x="6170613" y="3633788"/>
          <p14:tracePt t="411074" x="6180138" y="3643313"/>
          <p14:tracePt t="411090" x="6197600" y="3643313"/>
          <p14:tracePt t="411107" x="6205538" y="3652838"/>
          <p14:tracePt t="411124" x="6242050" y="3670300"/>
          <p14:tracePt t="411140" x="6259513" y="3670300"/>
          <p14:tracePt t="411157" x="6276975" y="3670300"/>
          <p14:tracePt t="411174" x="6313488" y="3679825"/>
          <p14:tracePt t="411190" x="6323013" y="3687763"/>
          <p14:tracePt t="411207" x="6330950" y="3687763"/>
          <p14:tracePt t="411224" x="6348413" y="3687763"/>
          <p14:tracePt t="411258" x="6357938" y="3687763"/>
          <p14:tracePt t="411504" x="6367463" y="3687763"/>
          <p14:tracePt t="411785" x="6367463" y="3697288"/>
          <p14:tracePt t="416388" x="6340475" y="3697288"/>
          <p14:tracePt t="416400" x="6313488" y="3697288"/>
          <p14:tracePt t="416411" x="6286500" y="3697288"/>
          <p14:tracePt t="416424" x="6259513" y="3705225"/>
          <p14:tracePt t="416437" x="6232525" y="3714750"/>
          <p14:tracePt t="416448" x="6205538" y="3714750"/>
          <p14:tracePt t="416461" x="6188075" y="3724275"/>
          <p14:tracePt t="416475" x="6161088" y="3732213"/>
          <p14:tracePt t="416492" x="6143625" y="3741738"/>
          <p14:tracePt t="416510" x="6134100" y="3751263"/>
          <p14:tracePt t="416525" x="6126163" y="3751263"/>
          <p14:tracePt t="416546" x="6116638" y="3759200"/>
          <p14:tracePt t="416718" x="6126163" y="3759200"/>
          <p14:tracePt t="416742" x="6143625" y="3759200"/>
          <p14:tracePt t="416753" x="6153150" y="3759200"/>
          <p14:tracePt t="416766" x="6161088" y="3759200"/>
          <p14:tracePt t="416778" x="6188075" y="3759200"/>
          <p14:tracePt t="416792" x="6197600" y="3759200"/>
          <p14:tracePt t="416809" x="6205538" y="3759200"/>
          <p14:tracePt t="416827" x="6215063" y="3759200"/>
          <p14:tracePt t="416890" x="6215063" y="3741738"/>
          <p14:tracePt t="416901" x="6215063" y="3732213"/>
          <p14:tracePt t="416914" x="6205538" y="3724275"/>
          <p14:tracePt t="416926" x="6197600" y="3705225"/>
          <p14:tracePt t="416938" x="6197600" y="3697288"/>
          <p14:tracePt t="416950" x="6188075" y="3679825"/>
          <p14:tracePt t="416963" x="6180138" y="3670300"/>
          <p14:tracePt t="416976" x="6180138" y="3660775"/>
          <p14:tracePt t="417012" x="6170613" y="3660775"/>
          <p14:tracePt t="417036" x="6161088" y="3660775"/>
          <p14:tracePt t="417060" x="6153150" y="3660775"/>
          <p14:tracePt t="417084" x="6153150" y="3670300"/>
          <p14:tracePt t="417122" x="6153150" y="3679825"/>
          <p14:tracePt t="417281" x="6161088" y="3679825"/>
          <p14:tracePt t="417318" x="6170613" y="3679825"/>
          <p14:tracePt t="417329" x="6180138" y="3679825"/>
          <p14:tracePt t="417342" x="6188075" y="3679825"/>
          <p14:tracePt t="417354" x="6197600" y="3679825"/>
          <p14:tracePt t="417366" x="6205538" y="3679825"/>
          <p14:tracePt t="417380" x="6224588" y="3670300"/>
          <p14:tracePt t="417392" x="6242050" y="3670300"/>
          <p14:tracePt t="417409" x="6259513" y="3670300"/>
          <p14:tracePt t="417426" x="6276975" y="3660775"/>
          <p14:tracePt t="417442" x="6303963" y="3660775"/>
          <p14:tracePt t="417459" x="6313488" y="3660775"/>
          <p14:tracePt t="417660" x="6303963" y="3660775"/>
          <p14:tracePt t="417686" x="6286500" y="3652838"/>
          <p14:tracePt t="417697" x="6269038" y="3643313"/>
          <p14:tracePt t="417710" x="6242050" y="3625850"/>
          <p14:tracePt t="417722" x="6224588" y="3616325"/>
          <p14:tracePt t="417733" x="6205538" y="3598863"/>
          <p14:tracePt t="417748" x="6188075" y="3581400"/>
          <p14:tracePt t="417759" x="6170613" y="3571875"/>
          <p14:tracePt t="417776" x="6161088" y="3554413"/>
          <p14:tracePt t="417792" x="6153150" y="3544888"/>
          <p14:tracePt t="417809" x="6134100" y="3527425"/>
          <p14:tracePt t="417826" x="6134100" y="3517900"/>
          <p14:tracePt t="418065" x="6126163" y="3517900"/>
          <p14:tracePt t="418089" x="6108700" y="3509963"/>
          <p14:tracePt t="418101" x="6108700" y="3490913"/>
          <p14:tracePt t="418113" x="6099175" y="3490913"/>
          <p14:tracePt t="418125" x="6089650" y="3482975"/>
          <p14:tracePt t="418137" x="6089650" y="3455988"/>
          <p14:tracePt t="418150" x="6089650" y="3446463"/>
          <p14:tracePt t="418162" x="6081713" y="3438525"/>
          <p14:tracePt t="418176" x="6081713" y="3429000"/>
          <p14:tracePt t="418192" x="6072188" y="3419475"/>
          <p14:tracePt t="418209" x="6072188" y="3411538"/>
          <p14:tracePt t="418226" x="6062663" y="3402013"/>
          <p14:tracePt t="418242" x="6045200" y="3394075"/>
          <p14:tracePt t="418259" x="6045200" y="3375025"/>
          <p14:tracePt t="418276" x="6018213" y="3348038"/>
          <p14:tracePt t="418293" x="6018213" y="3340100"/>
          <p14:tracePt t="418309" x="6010275" y="3330575"/>
          <p14:tracePt t="418493" x="6018213" y="3330575"/>
          <p14:tracePt t="418505" x="6027738" y="3330575"/>
          <p14:tracePt t="418517" x="6045200" y="3340100"/>
          <p14:tracePt t="418529" x="6062663" y="3340100"/>
          <p14:tracePt t="418543" x="6072188" y="3340100"/>
          <p14:tracePt t="418559" x="6081713" y="3348038"/>
          <p14:tracePt t="418578" x="6089650" y="3348038"/>
          <p14:tracePt t="418602" x="6099175" y="3348038"/>
          <p14:tracePt t="418775" x="6089650" y="3348038"/>
          <p14:tracePt t="418799" x="6081713" y="3348038"/>
          <p14:tracePt t="418810" x="6072188" y="3340100"/>
          <p14:tracePt t="418823" x="6062663" y="3340100"/>
          <p14:tracePt t="418836" x="6045200" y="3330575"/>
          <p14:tracePt t="418848" x="6045200" y="3322638"/>
          <p14:tracePt t="418859" x="6037263" y="3322638"/>
          <p14:tracePt t="418876" x="6027738" y="3322638"/>
          <p14:tracePt t="419019" x="6037263" y="3322638"/>
          <p14:tracePt t="419032" x="6045200" y="3322638"/>
          <p14:tracePt t="419043" x="6054725" y="3322638"/>
          <p14:tracePt t="419056" x="6072188" y="3330575"/>
          <p14:tracePt t="419069" x="6089650" y="3330575"/>
          <p14:tracePt t="419081" x="6108700" y="3340100"/>
          <p14:tracePt t="419093" x="6116638" y="3348038"/>
          <p14:tracePt t="419255" x="6108700" y="3348038"/>
          <p14:tracePt t="419276" x="6099175" y="3340100"/>
          <p14:tracePt t="419289" x="6089650" y="3340100"/>
          <p14:tracePt t="419301" x="6081713" y="3340100"/>
          <p14:tracePt t="419312" x="6081713" y="3330575"/>
          <p14:tracePt t="419326" x="6062663" y="3330575"/>
          <p14:tracePt t="419343" x="6062663" y="3322638"/>
          <p14:tracePt t="419359" x="6054725" y="3322638"/>
          <p14:tracePt t="419376" x="6045200" y="3313113"/>
          <p14:tracePt t="419534" x="6054725" y="3313113"/>
          <p14:tracePt t="419546" x="6062663" y="3313113"/>
          <p14:tracePt t="419557" x="6081713" y="3313113"/>
          <p14:tracePt t="419570" x="6089650" y="3330575"/>
          <p14:tracePt t="419581" x="6099175" y="3330575"/>
          <p14:tracePt t="419595" x="6108700" y="3340100"/>
          <p14:tracePt t="419618" x="6116638" y="3340100"/>
          <p14:tracePt t="419643" x="6116638" y="3348038"/>
          <p14:tracePt t="419777" x="6108700" y="3348038"/>
          <p14:tracePt t="419803" x="6099175" y="3348038"/>
          <p14:tracePt t="419827" x="6081713" y="3357563"/>
          <p14:tracePt t="419839" x="6054725" y="3357563"/>
          <p14:tracePt t="419851" x="6027738" y="3384550"/>
          <p14:tracePt t="419863" x="5956300" y="3429000"/>
          <p14:tracePt t="419876" x="5884863" y="3490913"/>
          <p14:tracePt t="419893" x="5741988" y="3598863"/>
          <p14:tracePt t="419910" x="5599113" y="3741738"/>
          <p14:tracePt t="419927" x="5303838" y="3990975"/>
          <p14:tracePt t="419943" x="5187950" y="4116388"/>
          <p14:tracePt t="419960" x="5089525" y="4197350"/>
          <p14:tracePt t="419976" x="4983163" y="4313238"/>
          <p14:tracePt t="419993" x="4946650" y="4348163"/>
          <p14:tracePt t="420010" x="4919663" y="4367213"/>
          <p14:tracePt t="420026" x="4894263" y="4394200"/>
          <p14:tracePt t="420043" x="4884738" y="4402138"/>
          <p14:tracePt t="420060" x="4875213" y="4402138"/>
          <p14:tracePt t="420076" x="4875213" y="4411663"/>
          <p14:tracePt t="420329" x="4857750" y="4411663"/>
          <p14:tracePt t="420342" x="4768850" y="4456113"/>
          <p14:tracePt t="420354" x="4633913" y="4510088"/>
          <p14:tracePt t="420366" x="4375150" y="4633913"/>
          <p14:tracePt t="420378" x="4089400" y="4759325"/>
          <p14:tracePt t="420394" x="3813175" y="4867275"/>
          <p14:tracePt t="420410" x="3536950" y="4956175"/>
          <p14:tracePt t="420426" x="3313113" y="5018088"/>
          <p14:tracePt t="420443" x="2990850" y="5072063"/>
          <p14:tracePt t="420460" x="2901950" y="5072063"/>
          <p14:tracePt t="420477" x="2759075" y="5072063"/>
          <p14:tracePt t="420493" x="2732088" y="5072063"/>
          <p14:tracePt t="420510" x="2705100" y="5072063"/>
          <p14:tracePt t="420526" x="2679700" y="5072063"/>
          <p14:tracePt t="420543" x="2670175" y="5072063"/>
          <p14:tracePt t="420598" x="2670175" y="5062538"/>
          <p14:tracePt t="420611" x="2660650" y="5054600"/>
          <p14:tracePt t="420721" x="2660650" y="5045075"/>
          <p14:tracePt t="420928" x="2679700" y="5062538"/>
          <p14:tracePt t="420941" x="2697163" y="5081588"/>
          <p14:tracePt t="420953" x="2724150" y="5116513"/>
          <p14:tracePt t="420966" x="2751138" y="5170488"/>
          <p14:tracePt t="420978" x="2786063" y="5232400"/>
          <p14:tracePt t="420993" x="2822575" y="5286375"/>
          <p14:tracePt t="421010" x="2857500" y="5348288"/>
          <p14:tracePt t="421027" x="2901950" y="5429250"/>
          <p14:tracePt t="421043" x="2919413" y="5446713"/>
          <p14:tracePt t="421060" x="2919413" y="5465763"/>
          <p14:tracePt t="421077" x="2928938" y="5465763"/>
          <p14:tracePt t="421093" x="2928938" y="5473700"/>
          <p14:tracePt t="421921" x="2938463" y="5473700"/>
          <p14:tracePt t="421945" x="2946400" y="5456238"/>
          <p14:tracePt t="421957" x="2955925" y="5438775"/>
          <p14:tracePt t="421969" x="2990850" y="5402263"/>
          <p14:tracePt t="421982" x="3027363" y="5322888"/>
          <p14:tracePt t="421994" x="3089275" y="5214938"/>
          <p14:tracePt t="422010" x="3143250" y="5126038"/>
          <p14:tracePt t="422027" x="3187700" y="5027613"/>
          <p14:tracePt t="422044" x="3295650" y="4813300"/>
          <p14:tracePt t="422060" x="3330575" y="4724400"/>
          <p14:tracePt t="422077" x="3367088" y="4643438"/>
          <p14:tracePt t="422094" x="3438525" y="4483100"/>
          <p14:tracePt t="422110" x="3473450" y="4411663"/>
          <p14:tracePt t="422127" x="3490913" y="4357688"/>
          <p14:tracePt t="422144" x="3517900" y="4322763"/>
          <p14:tracePt t="422160" x="3517900" y="4313238"/>
          <p14:tracePt t="422827" x="3517900" y="4322763"/>
          <p14:tracePt t="431786" x="3509963" y="4330700"/>
          <p14:tracePt t="431799" x="3465513" y="4367213"/>
          <p14:tracePt t="431811" x="3384550" y="4429125"/>
          <p14:tracePt t="431824" x="3276600" y="4510088"/>
          <p14:tracePt t="431836" x="3125788" y="4643438"/>
          <p14:tracePt t="431850" x="2973388" y="4741863"/>
          <p14:tracePt t="431863" x="2840038" y="4840288"/>
          <p14:tracePt t="431880" x="2751138" y="4902200"/>
          <p14:tracePt t="431897" x="2616200" y="4991100"/>
          <p14:tracePt t="431913" x="2589213" y="5010150"/>
          <p14:tracePt t="431930" x="2571750" y="5018088"/>
          <p14:tracePt t="431947" x="2544763" y="5018088"/>
          <p14:tracePt t="431963" x="2536825" y="5018088"/>
          <p14:tracePt t="431995" x="2527300" y="5018088"/>
          <p14:tracePt t="432045" x="2527300" y="5010150"/>
          <p14:tracePt t="432094" x="2527300" y="5000625"/>
          <p14:tracePt t="432228" x="2527300" y="4991100"/>
          <p14:tracePt t="432607" x="2527300" y="5000625"/>
          <p14:tracePt t="432618" x="2527300" y="5010150"/>
          <p14:tracePt t="432632" x="2554288" y="5037138"/>
          <p14:tracePt t="432644" x="2562225" y="5054600"/>
          <p14:tracePt t="432656" x="2598738" y="5089525"/>
          <p14:tracePt t="432668" x="2643188" y="5133975"/>
          <p14:tracePt t="432680" x="2687638" y="5170488"/>
          <p14:tracePt t="432697" x="2732088" y="5232400"/>
          <p14:tracePt t="432714" x="2776538" y="5268913"/>
          <p14:tracePt t="432730" x="2867025" y="5330825"/>
          <p14:tracePt t="432747" x="2884488" y="5348288"/>
          <p14:tracePt t="432764" x="2911475" y="5367338"/>
          <p14:tracePt t="432780" x="2938463" y="5394325"/>
          <p14:tracePt t="432797" x="2946400" y="5394325"/>
          <p14:tracePt t="432827" x="2955925" y="5394325"/>
          <p14:tracePt t="433464" x="2965450" y="5394325"/>
          <p14:tracePt t="433488" x="2973388" y="5394325"/>
          <p14:tracePt t="433500" x="2990850" y="5384800"/>
          <p14:tracePt t="433512" x="3027363" y="5367338"/>
          <p14:tracePt t="433525" x="3108325" y="5322888"/>
          <p14:tracePt t="433537" x="3197225" y="5276850"/>
          <p14:tracePt t="433549" x="3348038" y="5187950"/>
          <p14:tracePt t="433564" x="3544888" y="5099050"/>
          <p14:tracePt t="433581" x="3732213" y="5000625"/>
          <p14:tracePt t="433597" x="3902075" y="4911725"/>
          <p14:tracePt t="433614" x="4232275" y="4732338"/>
          <p14:tracePt t="433631" x="4402138" y="4643438"/>
          <p14:tracePt t="433647" x="4616450" y="4537075"/>
          <p14:tracePt t="433664" x="4697413" y="4491038"/>
          <p14:tracePt t="433681" x="4759325" y="4465638"/>
          <p14:tracePt t="433697" x="4840288" y="4411663"/>
          <p14:tracePt t="433714" x="4884738" y="4384675"/>
          <p14:tracePt t="433730" x="4902200" y="4367213"/>
          <p14:tracePt t="433747" x="4946650" y="4340225"/>
          <p14:tracePt t="433764" x="4965700" y="4313238"/>
          <p14:tracePt t="433781" x="4991100" y="4295775"/>
          <p14:tracePt t="434002" x="4991100" y="4286250"/>
          <p14:tracePt t="434015" x="4991100" y="4276725"/>
          <p14:tracePt t="434026" x="4991100" y="4268788"/>
          <p14:tracePt t="434039" x="5010150" y="4259263"/>
          <p14:tracePt t="434051" x="5062538" y="4214813"/>
          <p14:tracePt t="434064" x="5160963" y="4152900"/>
          <p14:tracePt t="434081" x="5313363" y="4098925"/>
          <p14:tracePt t="434097" x="5446713" y="4037013"/>
          <p14:tracePt t="434114" x="5705475" y="3983038"/>
          <p14:tracePt t="434131" x="5786438" y="3965575"/>
          <p14:tracePt t="434147" x="5848350" y="3956050"/>
          <p14:tracePt t="434164" x="5894388" y="3946525"/>
          <p14:tracePt t="434181" x="5902325" y="3946525"/>
          <p14:tracePt t="434321" x="5902325" y="3938588"/>
          <p14:tracePt t="434356" x="5902325" y="3929063"/>
          <p14:tracePt t="434371" x="5902325" y="3919538"/>
          <p14:tracePt t="434382" x="5902325" y="3911600"/>
          <p14:tracePt t="434406" x="5902325" y="3894138"/>
          <p14:tracePt t="434419" x="5902325" y="3884613"/>
          <p14:tracePt t="434430" x="5902325" y="3875088"/>
          <p14:tracePt t="434444" x="5902325" y="3857625"/>
          <p14:tracePt t="434456" x="5902325" y="3840163"/>
          <p14:tracePt t="434468" x="5902325" y="3813175"/>
          <p14:tracePt t="434481" x="5902325" y="3786188"/>
          <p14:tracePt t="434497" x="5902325" y="3759200"/>
          <p14:tracePt t="434514" x="5902325" y="3741738"/>
          <p14:tracePt t="434531" x="5902325" y="3724275"/>
          <p14:tracePt t="434552" x="5902325" y="3714750"/>
          <p14:tracePt t="434664" x="5902325" y="3724275"/>
          <p14:tracePt t="434675" x="5902325" y="3732213"/>
          <p14:tracePt t="434700" x="5902325" y="3741738"/>
          <p14:tracePt t="434725" x="5894388" y="3759200"/>
          <p14:tracePt t="434736" x="5894388" y="3768725"/>
          <p14:tracePt t="434748" x="5884863" y="3776663"/>
          <p14:tracePt t="434761" x="5884863" y="3803650"/>
          <p14:tracePt t="434773" x="5884863" y="3830638"/>
          <p14:tracePt t="434785" x="5884863" y="3857625"/>
          <p14:tracePt t="434798" x="5884863" y="3875088"/>
          <p14:tracePt t="434814" x="5884863" y="3902075"/>
          <p14:tracePt t="434831" x="5884863" y="3919538"/>
          <p14:tracePt t="434847" x="5884863" y="3946525"/>
          <p14:tracePt t="434864" x="5884863" y="3956050"/>
          <p14:tracePt t="434881" x="5884863" y="3965575"/>
          <p14:tracePt t="434898" x="5884863" y="3983038"/>
          <p14:tracePt t="435093" x="5875338" y="3983038"/>
          <p14:tracePt t="435103" x="5867400" y="3973513"/>
          <p14:tracePt t="435116" x="5867400" y="3965575"/>
          <p14:tracePt t="435127" x="5857875" y="3956050"/>
          <p14:tracePt t="435140" x="5840413" y="3938588"/>
          <p14:tracePt t="435152" x="5830888" y="3929063"/>
          <p14:tracePt t="435165" x="5813425" y="3894138"/>
          <p14:tracePt t="435181" x="5795963" y="3875088"/>
          <p14:tracePt t="435198" x="5795963" y="3857625"/>
          <p14:tracePt t="435214" x="5768975" y="3822700"/>
          <p14:tracePt t="435231" x="5768975" y="3813175"/>
          <p14:tracePt t="435248" x="5759450" y="3795713"/>
          <p14:tracePt t="435299" x="5759450" y="3786188"/>
          <p14:tracePt t="435387" x="5759450" y="3776663"/>
          <p14:tracePt t="435398" x="5759450" y="3768725"/>
          <p14:tracePt t="435411" x="5759450" y="3759200"/>
          <p14:tracePt t="435422" x="5759450" y="3741738"/>
          <p14:tracePt t="435434" x="5759450" y="3724275"/>
          <p14:tracePt t="435448" x="5759450" y="3714750"/>
          <p14:tracePt t="435464" x="5751513" y="3697288"/>
          <p14:tracePt t="435484" x="5751513" y="3687763"/>
          <p14:tracePt t="435937" x="5759450" y="3679825"/>
          <p14:tracePt t="435948" x="5759450" y="3670300"/>
          <p14:tracePt t="435960" x="5759450" y="3643313"/>
          <p14:tracePt t="435974" x="5759450" y="3616325"/>
          <p14:tracePt t="435985" x="5759450" y="3598863"/>
          <p14:tracePt t="435998" x="5759450" y="3589338"/>
          <p14:tracePt t="436015" x="5759450" y="3571875"/>
          <p14:tracePt t="436031" x="5759450" y="3554413"/>
          <p14:tracePt t="436048" x="5759450" y="3536950"/>
          <p14:tracePt t="436390" x="5759450" y="3554413"/>
          <p14:tracePt t="436402" x="5759450" y="3571875"/>
          <p14:tracePt t="436414" x="5751513" y="3598863"/>
          <p14:tracePt t="436425" x="5732463" y="3625850"/>
          <p14:tracePt t="436439" x="5724525" y="3652838"/>
          <p14:tracePt t="436451" x="5715000" y="3670300"/>
          <p14:tracePt t="436465" x="5705475" y="3679825"/>
          <p14:tracePt t="436482" x="5705475" y="3687763"/>
          <p14:tracePt t="436498" x="5705475" y="3697288"/>
          <p14:tracePt t="436515" x="5688013" y="3732213"/>
          <p14:tracePt t="436531" x="5680075" y="3751263"/>
          <p14:tracePt t="436548" x="5661025" y="3786188"/>
          <p14:tracePt t="436565" x="5661025" y="3803650"/>
          <p14:tracePt t="436582" x="5661025" y="3813175"/>
          <p14:tracePt t="436598" x="5661025" y="3822700"/>
          <p14:tracePt t="436682" x="5661025" y="3813175"/>
          <p14:tracePt t="436696" x="5661025" y="3786188"/>
          <p14:tracePt t="436708" x="5661025" y="3732213"/>
          <p14:tracePt t="436719" x="5661025" y="3652838"/>
          <p14:tracePt t="436732" x="5670550" y="3536950"/>
          <p14:tracePt t="436748" x="5697538" y="3429000"/>
          <p14:tracePt t="436765" x="5732463" y="3348038"/>
          <p14:tracePt t="436782" x="5732463" y="3303588"/>
          <p14:tracePt t="436798" x="5732463" y="3286125"/>
          <p14:tracePt t="436818" x="5741988" y="3286125"/>
          <p14:tracePt t="436892" x="5741988" y="3295650"/>
          <p14:tracePt t="436915" x="5741988" y="3303588"/>
          <p14:tracePt t="436939" x="5741988" y="3313113"/>
          <p14:tracePt t="436953" x="5741988" y="3322638"/>
          <p14:tracePt t="436964" x="5741988" y="3330575"/>
          <p14:tracePt t="436977" x="5741988" y="3348038"/>
          <p14:tracePt t="436989" x="5741988" y="3367088"/>
          <p14:tracePt t="437001" x="5732463" y="3394075"/>
          <p14:tracePt t="437015" x="5724525" y="3419475"/>
          <p14:tracePt t="437032" x="5715000" y="3473450"/>
          <p14:tracePt t="437048" x="5705475" y="3517900"/>
          <p14:tracePt t="437065" x="5670550" y="3616325"/>
          <p14:tracePt t="437082" x="5661025" y="3660775"/>
          <p14:tracePt t="437098" x="5653088" y="3697288"/>
          <p14:tracePt t="437099" x="5643563" y="3741738"/>
          <p14:tracePt t="437115" x="5643563" y="3759200"/>
          <p14:tracePt t="437132" x="5643563" y="3768725"/>
          <p14:tracePt t="437148" x="5643563" y="3776663"/>
          <p14:tracePt t="437210" x="5643563" y="3768725"/>
          <p14:tracePt t="437221" x="5643563" y="3759200"/>
          <p14:tracePt t="437234" x="5643563" y="3741738"/>
          <p14:tracePt t="437246" x="5653088" y="3732213"/>
          <p14:tracePt t="437258" x="5653088" y="3724275"/>
          <p14:tracePt t="437270" x="5653088" y="3705225"/>
          <p14:tracePt t="437283" x="5653088" y="3697288"/>
          <p14:tracePt t="437298" x="5653088" y="3687763"/>
          <p14:tracePt t="437315" x="5653088" y="3660775"/>
          <p14:tracePt t="437332" x="5670550" y="3598863"/>
          <p14:tracePt t="437348" x="5680075" y="3571875"/>
          <p14:tracePt t="437365" x="5688013" y="3544888"/>
          <p14:tracePt t="437382" x="5688013" y="3527425"/>
          <p14:tracePt t="437398" x="5697538" y="3517900"/>
          <p14:tracePt t="437465" x="5697538" y="3536950"/>
          <p14:tracePt t="437478" x="5697538" y="3562350"/>
          <p14:tracePt t="437490" x="5697538" y="3589338"/>
          <p14:tracePt t="437503" x="5697538" y="3616325"/>
          <p14:tracePt t="437515" x="5697538" y="3633788"/>
          <p14:tracePt t="437532" x="5697538" y="3652838"/>
          <p14:tracePt t="437549" x="5697538" y="3670300"/>
          <p14:tracePt t="437565" x="5697538" y="3687763"/>
          <p14:tracePt t="437589" x="5697538" y="3697288"/>
          <p14:tracePt t="437662" x="5697538" y="3687763"/>
          <p14:tracePt t="437673" x="5697538" y="3679825"/>
          <p14:tracePt t="437686" x="5705475" y="3660775"/>
          <p14:tracePt t="437711" x="5705475" y="3652838"/>
          <p14:tracePt t="437772" x="5715000" y="3652838"/>
          <p14:tracePt t="437784" x="5741988" y="3652838"/>
          <p14:tracePt t="437797" x="5759450" y="3652838"/>
          <p14:tracePt t="437809" x="5776913" y="3652838"/>
          <p14:tracePt t="437821" x="5813425" y="3652838"/>
          <p14:tracePt t="437834" x="5830888" y="3652838"/>
          <p14:tracePt t="437848" x="5857875" y="3652838"/>
          <p14:tracePt t="437865" x="5884863" y="3652838"/>
          <p14:tracePt t="437882" x="5911850" y="3643313"/>
          <p14:tracePt t="437898" x="5946775" y="3608388"/>
          <p14:tracePt t="437915" x="5956300" y="3608388"/>
          <p14:tracePt t="437932" x="5965825" y="3589338"/>
          <p14:tracePt t="437949" x="5965825" y="3581400"/>
          <p14:tracePt t="437969" x="5973763" y="3571875"/>
          <p14:tracePt t="437983" x="5973763" y="3562350"/>
          <p14:tracePt t="437998" x="5973763" y="3554413"/>
          <p14:tracePt t="438015" x="5983288" y="3554413"/>
          <p14:tracePt t="438032" x="6010275" y="3536950"/>
          <p14:tracePt t="438048" x="6018213" y="3517900"/>
          <p14:tracePt t="438065" x="6027738" y="3509963"/>
          <p14:tracePt t="438082" x="6037263" y="3509963"/>
          <p14:tracePt t="438102" x="6045200" y="3500438"/>
          <p14:tracePt t="438115" x="6054725" y="3490913"/>
          <p14:tracePt t="438132" x="6072188" y="3473450"/>
          <p14:tracePt t="438149" x="6072188" y="3465513"/>
          <p14:tracePt t="438165" x="6089650" y="3438525"/>
          <p14:tracePt t="438188" x="6089650" y="3419475"/>
          <p14:tracePt t="438213" x="6089650" y="3402013"/>
          <p14:tracePt t="438225" x="6089650" y="3394075"/>
          <p14:tracePt t="438249" x="6089650" y="3384550"/>
          <p14:tracePt t="438262" x="6089650" y="3375025"/>
          <p14:tracePt t="438287" x="6089650" y="3367088"/>
          <p14:tracePt t="438348" x="6089650" y="3357563"/>
          <p14:tracePt t="438690" x="6099175" y="3357563"/>
          <p14:tracePt t="438702" x="6108700" y="3357563"/>
          <p14:tracePt t="438714" x="6116638" y="3357563"/>
          <p14:tracePt t="438739" x="6134100" y="3357563"/>
          <p14:tracePt t="438764" x="6143625" y="3357563"/>
          <p14:tracePt t="438934" x="6143625" y="3348038"/>
          <p14:tracePt t="438959" x="6143625" y="3340100"/>
          <p14:tracePt t="438984" x="6143625" y="3322638"/>
          <p14:tracePt t="438996" x="6134100" y="3322638"/>
          <p14:tracePt t="439008" x="6134100" y="3313113"/>
          <p14:tracePt t="439670" x="6134100" y="3295650"/>
          <p14:tracePt t="439681" x="6134100" y="3286125"/>
          <p14:tracePt t="439694" x="6134100" y="3276600"/>
          <p14:tracePt t="439705" x="6134100" y="3259138"/>
          <p14:tracePt t="439718" x="6134100" y="3251200"/>
          <p14:tracePt t="439732" x="6134100" y="3241675"/>
          <p14:tracePt t="439749" x="6134100" y="3224213"/>
          <p14:tracePt t="439766" x="6134100" y="3214688"/>
          <p14:tracePt t="439782" x="6143625" y="3205163"/>
          <p14:tracePt t="439840" x="6143625" y="3197225"/>
          <p14:tracePt t="439852" x="6153150" y="3197225"/>
          <p14:tracePt t="439866" x="6153150" y="3187700"/>
          <p14:tracePt t="439938" x="6161088" y="3187700"/>
          <p14:tracePt t="439962" x="6170613" y="3187700"/>
          <p14:tracePt t="439974" x="6180138" y="3187700"/>
          <p14:tracePt t="439987" x="6188075" y="3187700"/>
          <p14:tracePt t="439999" x="6197600" y="3187700"/>
          <p14:tracePt t="440012" x="6205538" y="3187700"/>
          <p14:tracePt t="440024" x="6215063" y="3187700"/>
          <p14:tracePt t="440047" x="6232525" y="3187700"/>
          <p14:tracePt t="440072" x="6251575" y="3187700"/>
          <p14:tracePt t="440086" x="6269038" y="3187700"/>
          <p14:tracePt t="440097" x="6269038" y="3197225"/>
          <p14:tracePt t="440108" x="6276975" y="3197225"/>
          <p14:tracePt t="440355" x="6269038" y="3179763"/>
          <p14:tracePt t="440366" x="6259513" y="3170238"/>
          <p14:tracePt t="440379" x="6251575" y="3160713"/>
          <p14:tracePt t="440391" x="6242050" y="3143250"/>
          <p14:tracePt t="440405" x="6242050" y="3133725"/>
          <p14:tracePt t="440416" x="6242050" y="3125788"/>
          <p14:tracePt t="440539" x="6251575" y="3125788"/>
          <p14:tracePt t="440549" x="6269038" y="3125788"/>
          <p14:tracePt t="440562" x="6276975" y="3125788"/>
          <p14:tracePt t="440574" x="6296025" y="3133725"/>
          <p14:tracePt t="440588" x="6323013" y="3133725"/>
          <p14:tracePt t="440600" x="6340475" y="3143250"/>
          <p14:tracePt t="440616" x="6357938" y="3143250"/>
          <p14:tracePt t="440633" x="6384925" y="3152775"/>
          <p14:tracePt t="440649" x="6429375" y="3152775"/>
          <p14:tracePt t="440667" x="6456363" y="3152775"/>
          <p14:tracePt t="440683" x="6473825" y="3152775"/>
          <p14:tracePt t="440699" x="6491288" y="3152775"/>
          <p14:tracePt t="440716" x="6500813" y="3152775"/>
          <p14:tracePt t="440733" x="6510338" y="3152775"/>
          <p14:tracePt t="441284" x="6518275" y="3152775"/>
          <p14:tracePt t="441309" x="6527800" y="3152775"/>
          <p14:tracePt t="441334" x="6537325" y="3160713"/>
          <p14:tracePt t="441345" x="6545263" y="3160713"/>
          <p14:tracePt t="441356" x="6554788" y="3160713"/>
          <p14:tracePt t="441371" x="6554788" y="3170238"/>
          <p14:tracePt t="441396" x="6562725" y="3170238"/>
          <p14:tracePt t="441407" x="6572250" y="3170238"/>
          <p14:tracePt t="441518" x="6581775" y="3170238"/>
          <p14:tracePt t="441578" x="6589713" y="3160713"/>
          <p14:tracePt t="441602" x="6589713" y="3152775"/>
          <p14:tracePt t="441639" x="6599238" y="3152775"/>
          <p14:tracePt t="441665" x="6608763" y="3152775"/>
          <p14:tracePt t="441701" x="6616700" y="3152775"/>
          <p14:tracePt t="441726" x="6626225" y="3152775"/>
          <p14:tracePt t="441738" x="6634163" y="3152775"/>
          <p14:tracePt t="441750" x="6643688" y="3152775"/>
          <p14:tracePt t="441775" x="6653213" y="3152775"/>
          <p14:tracePt t="441786" x="6661150" y="3152775"/>
          <p14:tracePt t="441798" x="6680200" y="3152775"/>
          <p14:tracePt t="441811" x="6688138" y="3152775"/>
          <p14:tracePt t="441824" x="6705600" y="3143250"/>
          <p14:tracePt t="441835" x="6724650" y="3133725"/>
          <p14:tracePt t="441850" x="6732588" y="3116263"/>
          <p14:tracePt t="442240" x="6732588" y="3108325"/>
          <p14:tracePt t="442252" x="6732588" y="3098800"/>
          <p14:tracePt t="442263" x="6732588" y="3089275"/>
          <p14:tracePt t="442276" x="6732588" y="3081338"/>
          <p14:tracePt t="442289" x="6732588" y="3062288"/>
          <p14:tracePt t="442312" x="6724650" y="3044825"/>
          <p14:tracePt t="442326" x="6715125" y="3044825"/>
          <p14:tracePt t="442337" x="6697663" y="3027363"/>
          <p14:tracePt t="442350" x="6688138" y="3017838"/>
          <p14:tracePt t="442366" x="6670675" y="3000375"/>
          <p14:tracePt t="442383" x="6661150" y="2982913"/>
          <p14:tracePt t="442400" x="6643688" y="2955925"/>
          <p14:tracePt t="442426" x="6634163" y="2946400"/>
          <p14:tracePt t="442607" x="6634163" y="2955925"/>
          <p14:tracePt t="442618" x="6634163" y="2965450"/>
          <p14:tracePt t="442631" x="6634163" y="2973388"/>
          <p14:tracePt t="442642" x="6643688" y="2990850"/>
          <p14:tracePt t="442656" x="6643688" y="3000375"/>
          <p14:tracePt t="442668" x="6643688" y="3017838"/>
          <p14:tracePt t="442684" x="6653213" y="3027363"/>
          <p14:tracePt t="442700" x="6653213" y="3036888"/>
          <p14:tracePt t="442717" x="6661150" y="3062288"/>
          <p14:tracePt t="442733" x="6661150" y="3071813"/>
          <p14:tracePt t="442750" x="6670675" y="3071813"/>
          <p14:tracePt t="442767" x="6670675" y="3081338"/>
          <p14:tracePt t="443023" x="6670675" y="3071813"/>
          <p14:tracePt t="443034" x="6661150" y="3054350"/>
          <p14:tracePt t="443048" x="6653213" y="3036888"/>
          <p14:tracePt t="443059" x="6643688" y="3009900"/>
          <p14:tracePt t="443072" x="6643688" y="2990850"/>
          <p14:tracePt t="443084" x="6634163" y="2965450"/>
          <p14:tracePt t="443100" x="6616700" y="2955925"/>
          <p14:tracePt t="443117" x="6616700" y="2938463"/>
          <p14:tracePt t="443231" x="6616700" y="2946400"/>
          <p14:tracePt t="443243" x="6616700" y="2973388"/>
          <p14:tracePt t="443255" x="6616700" y="2990850"/>
          <p14:tracePt t="443267" x="6616700" y="3009900"/>
          <p14:tracePt t="443279" x="6616700" y="3036888"/>
          <p14:tracePt t="443292" x="6616700" y="3054350"/>
          <p14:tracePt t="443305" x="6626225" y="3081338"/>
          <p14:tracePt t="443317" x="6626225" y="3098800"/>
          <p14:tracePt t="443334" x="6626225" y="3108325"/>
          <p14:tracePt t="443350" x="6626225" y="3116263"/>
          <p14:tracePt t="443367" x="6626225" y="3133725"/>
          <p14:tracePt t="443561" x="6626225" y="3125788"/>
          <p14:tracePt t="443573" x="6626225" y="3108325"/>
          <p14:tracePt t="443585" x="6626225" y="3081338"/>
          <p14:tracePt t="443599" x="6626225" y="3044825"/>
          <p14:tracePt t="443610" x="6626225" y="3009900"/>
          <p14:tracePt t="443622" x="6626225" y="2973388"/>
          <p14:tracePt t="443634" x="6626225" y="2946400"/>
          <p14:tracePt t="443650" x="6626225" y="2919413"/>
          <p14:tracePt t="443667" x="6626225" y="2911475"/>
          <p14:tracePt t="443781" x="6626225" y="2938463"/>
          <p14:tracePt t="443795" x="6626225" y="2955925"/>
          <p14:tracePt t="443805" x="6626225" y="2973388"/>
          <p14:tracePt t="443819" x="6634163" y="3000375"/>
          <p14:tracePt t="443830" x="6634163" y="3017838"/>
          <p14:tracePt t="443843" x="6634163" y="3036888"/>
          <p14:tracePt t="443855" x="6634163" y="3062288"/>
          <p14:tracePt t="443867" x="6634163" y="3089275"/>
          <p14:tracePt t="443884" x="6634163" y="3098800"/>
          <p14:tracePt t="443900" x="6634163" y="3116263"/>
          <p14:tracePt t="443918" x="6634163" y="3143250"/>
          <p14:tracePt t="443934" x="6634163" y="3152775"/>
          <p14:tracePt t="443950" x="6634163" y="3160713"/>
          <p14:tracePt t="443967" x="6634163" y="3179763"/>
          <p14:tracePt t="443989" x="6634163" y="3187700"/>
          <p14:tracePt t="444015" x="6634163" y="3197225"/>
          <p14:tracePt t="444221" x="6634163" y="3170238"/>
          <p14:tracePt t="444234" x="6634163" y="3143250"/>
          <p14:tracePt t="444246" x="6643688" y="3108325"/>
          <p14:tracePt t="444259" x="6643688" y="3071813"/>
          <p14:tracePt t="444271" x="6643688" y="3036888"/>
          <p14:tracePt t="444284" x="6643688" y="3000375"/>
          <p14:tracePt t="444300" x="6643688" y="2965450"/>
          <p14:tracePt t="444317" x="6643688" y="2946400"/>
          <p14:tracePt t="444334" x="6643688" y="2938463"/>
          <p14:tracePt t="444564" x="6643688" y="2946400"/>
          <p14:tracePt t="444589" x="6653213" y="2965450"/>
          <p14:tracePt t="444602" x="6661150" y="2982913"/>
          <p14:tracePt t="444614" x="6661150" y="2990850"/>
          <p14:tracePt t="444626" x="6670675" y="3009900"/>
          <p14:tracePt t="444638" x="6670675" y="3036888"/>
          <p14:tracePt t="444651" x="6670675" y="3054350"/>
          <p14:tracePt t="444667" x="6670675" y="3081338"/>
          <p14:tracePt t="444684" x="6670675" y="3108325"/>
          <p14:tracePt t="444701" x="6670675" y="3143250"/>
          <p14:tracePt t="444717" x="6670675" y="3170238"/>
          <p14:tracePt t="444735" x="6670675" y="3179763"/>
          <p14:tracePt t="444751" x="6670675" y="3187700"/>
          <p14:tracePt t="444767" x="6670675" y="3197225"/>
          <p14:tracePt t="445104" x="6670675" y="3187700"/>
          <p14:tracePt t="445128" x="6670675" y="3179763"/>
          <p14:tracePt t="445140" x="6670675" y="3152775"/>
          <p14:tracePt t="445151" x="6670675" y="3133725"/>
          <p14:tracePt t="445165" x="6670675" y="3108325"/>
          <p14:tracePt t="445177" x="6670675" y="3089275"/>
          <p14:tracePt t="445189" x="6670675" y="3071813"/>
          <p14:tracePt t="445202" x="6661150" y="3054350"/>
          <p14:tracePt t="445218" x="6653213" y="3044825"/>
          <p14:tracePt t="445234" x="6653213" y="3027363"/>
          <p14:tracePt t="445251" x="6653213" y="3009900"/>
          <p14:tracePt t="445267" x="6643688" y="3009900"/>
          <p14:tracePt t="445284" x="6643688" y="3000375"/>
          <p14:tracePt t="445496" x="6643688" y="3009900"/>
          <p14:tracePt t="445507" x="6643688" y="3017838"/>
          <p14:tracePt t="445531" x="6643688" y="3027363"/>
          <p14:tracePt t="445544" x="6643688" y="3044825"/>
          <p14:tracePt t="445556" x="6653213" y="3054350"/>
          <p14:tracePt t="445568" x="6661150" y="3081338"/>
          <p14:tracePt t="445581" x="6670675" y="3098800"/>
          <p14:tracePt t="445593" x="6670675" y="3116263"/>
          <p14:tracePt t="445605" x="6670675" y="3143250"/>
          <p14:tracePt t="445618" x="6680200" y="3170238"/>
          <p14:tracePt t="445634" x="6680200" y="3187700"/>
          <p14:tracePt t="445651" x="6688138" y="3205163"/>
          <p14:tracePt t="445668" x="6697663" y="3241675"/>
          <p14:tracePt t="445685" x="6697663" y="3259138"/>
          <p14:tracePt t="445704" x="6697663" y="3268663"/>
          <p14:tracePt t="445718" x="6697663" y="3276600"/>
          <p14:tracePt t="446695" x="6688138" y="3276600"/>
          <p14:tracePt t="446706" x="6680200" y="3276600"/>
          <p14:tracePt t="446720" x="6680200" y="3286125"/>
          <p14:tracePt t="446732" x="6661150" y="3286125"/>
          <p14:tracePt t="446754" x="6643688" y="3286125"/>
          <p14:tracePt t="446768" x="6626225" y="3295650"/>
          <p14:tracePt t="446780" x="6616700" y="3303588"/>
          <p14:tracePt t="446792" x="6599238" y="3303588"/>
          <p14:tracePt t="446805" x="6581775" y="3322638"/>
          <p14:tracePt t="446818" x="6554788" y="3330575"/>
          <p14:tracePt t="446835" x="6527800" y="3348038"/>
          <p14:tracePt t="446851" x="6491288" y="3375025"/>
          <p14:tracePt t="446868" x="6411913" y="3438525"/>
          <p14:tracePt t="446885" x="6367463" y="3465513"/>
          <p14:tracePt t="446901" x="6330950" y="3500438"/>
          <p14:tracePt t="446918" x="6276975" y="3554413"/>
          <p14:tracePt t="446935" x="6251575" y="3581400"/>
          <p14:tracePt t="446951" x="6232525" y="3589338"/>
          <p14:tracePt t="446968" x="6188075" y="3633788"/>
          <p14:tracePt t="446985" x="6180138" y="3643313"/>
          <p14:tracePt t="447001" x="6170613" y="3660775"/>
          <p14:tracePt t="448213" x="6134100" y="3679825"/>
          <p14:tracePt t="448224" x="6054725" y="3724275"/>
          <p14:tracePt t="448237" x="5965825" y="3786188"/>
          <p14:tracePt t="448249" x="5857875" y="3867150"/>
          <p14:tracePt t="448261" x="5705475" y="4000500"/>
          <p14:tracePt t="448273" x="5545138" y="4116388"/>
          <p14:tracePt t="448286" x="5402263" y="4214813"/>
          <p14:tracePt t="448302" x="5241925" y="4330700"/>
          <p14:tracePt t="448318" x="5081588" y="4465638"/>
          <p14:tracePt t="448335" x="4795838" y="4705350"/>
          <p14:tracePt t="448352" x="4633913" y="4840288"/>
          <p14:tracePt t="448368" x="4473575" y="4973638"/>
          <p14:tracePt t="448385" x="4205288" y="5205413"/>
          <p14:tracePt t="448402" x="4098925" y="5276850"/>
          <p14:tracePt t="448418" x="4010025" y="5340350"/>
          <p14:tracePt t="448435" x="3902075" y="5402263"/>
          <p14:tracePt t="448452" x="3875088" y="5429250"/>
          <p14:tracePt t="448468" x="3840163" y="5446713"/>
          <p14:tracePt t="448486" x="3786188" y="5483225"/>
          <p14:tracePt t="448502" x="3776663" y="5500688"/>
          <p14:tracePt t="448518" x="3759200" y="5510213"/>
          <p14:tracePt t="448762" x="3741738" y="5518150"/>
          <p14:tracePt t="448775" x="3660775" y="5545138"/>
          <p14:tracePt t="448787" x="3490913" y="5616575"/>
          <p14:tracePt t="448800" x="3160713" y="5741988"/>
          <p14:tracePt t="448812" x="2830513" y="5894388"/>
          <p14:tracePt t="448824" x="2527300" y="6010275"/>
          <p14:tracePt t="448836" x="2224088" y="6116638"/>
          <p14:tracePt t="448852" x="2000250" y="6188075"/>
          <p14:tracePt t="448868" x="1803400" y="6232525"/>
          <p14:tracePt t="448885" x="1697038" y="6242050"/>
          <p14:tracePt t="448902" x="1562100" y="6242050"/>
          <p14:tracePt t="448919" x="1527175" y="6242050"/>
          <p14:tracePt t="448935" x="1509713" y="6224588"/>
          <p14:tracePt t="448952" x="1500188" y="6215063"/>
          <p14:tracePt t="448974" x="1490663" y="6215063"/>
          <p14:tracePt t="448985" x="1490663" y="6197600"/>
          <p14:tracePt t="449008" x="1490663" y="6188075"/>
          <p14:tracePt t="449045" x="1490663" y="6180138"/>
          <p14:tracePt t="449057" x="1490663" y="6170613"/>
          <p14:tracePt t="449093" x="1490663" y="6161088"/>
          <p14:tracePt t="449118" x="1490663" y="6153150"/>
          <p14:tracePt t="449143" x="1490663" y="6134100"/>
          <p14:tracePt t="449155" x="1500188" y="6134100"/>
          <p14:tracePt t="449168" x="1517650" y="6116638"/>
          <p14:tracePt t="449180" x="1562100" y="6089650"/>
          <p14:tracePt t="449191" x="1633538" y="6072188"/>
          <p14:tracePt t="449204" x="1731963" y="6037263"/>
          <p14:tracePt t="449219" x="1901825" y="5973763"/>
          <p14:tracePt t="449235" x="2160588" y="5867400"/>
          <p14:tracePt t="449252" x="2911475" y="5581650"/>
          <p14:tracePt t="449269" x="3367088" y="5429250"/>
          <p14:tracePt t="449285" x="3813175" y="5268913"/>
          <p14:tracePt t="449302" x="4224338" y="5072063"/>
          <p14:tracePt t="449669" x="4224338" y="5062538"/>
          <p14:tracePt t="449693" x="4276725" y="5037138"/>
          <p14:tracePt t="449706" x="4367213" y="4983163"/>
          <p14:tracePt t="449718" x="4545013" y="4911725"/>
          <p14:tracePt t="449730" x="4830763" y="4786313"/>
          <p14:tracePt t="449742" x="5133975" y="4670425"/>
          <p14:tracePt t="449755" x="5340350" y="4589463"/>
          <p14:tracePt t="449769" x="5527675" y="4510088"/>
          <p14:tracePt t="449786" x="5643563" y="4465638"/>
          <p14:tracePt t="449802" x="5715000" y="4419600"/>
          <p14:tracePt t="449819" x="5803900" y="4375150"/>
          <p14:tracePt t="449836" x="5822950" y="4375150"/>
          <p14:tracePt t="449853" x="5830888" y="4375150"/>
          <p14:tracePt t="450134" x="5830888" y="4367213"/>
          <p14:tracePt t="450158" x="5830888" y="4357688"/>
          <p14:tracePt t="450170" x="5822950" y="4357688"/>
          <p14:tracePt t="450182" x="5813425" y="4340225"/>
          <p14:tracePt t="450196" x="5803900" y="4330700"/>
          <p14:tracePt t="450207" x="5795963" y="4313238"/>
          <p14:tracePt t="450219" x="5795963" y="4286250"/>
          <p14:tracePt t="450236" x="5776913" y="4259263"/>
          <p14:tracePt t="450252" x="5768975" y="4241800"/>
          <p14:tracePt t="450269" x="5751513" y="4197350"/>
          <p14:tracePt t="450286" x="5732463" y="4170363"/>
          <p14:tracePt t="450302" x="5732463" y="4152900"/>
          <p14:tracePt t="450319" x="5715000" y="4108450"/>
          <p14:tracePt t="450336" x="5697538" y="4089400"/>
          <p14:tracePt t="450352" x="5697538" y="4081463"/>
          <p14:tracePt t="450369" x="5680075" y="4044950"/>
          <p14:tracePt t="450386" x="5680075" y="4037013"/>
          <p14:tracePt t="450402" x="5680075" y="4017963"/>
          <p14:tracePt t="450419" x="5670550" y="3990975"/>
          <p14:tracePt t="450436" x="5670550" y="3973513"/>
          <p14:tracePt t="450452" x="5661025" y="3956050"/>
          <p14:tracePt t="450469" x="5661025" y="3946525"/>
          <p14:tracePt t="450486" x="5661025" y="3938588"/>
          <p14:tracePt t="450503" x="5661025" y="3929063"/>
          <p14:tracePt t="450538" x="5661025" y="3919538"/>
          <p14:tracePt t="450563" x="5661025" y="3902075"/>
          <p14:tracePt t="450587" x="5661025" y="3884613"/>
          <p14:tracePt t="450599" x="5661025" y="3875088"/>
          <p14:tracePt t="450611" x="5661025" y="3867150"/>
          <p14:tracePt t="450624" x="5670550" y="3857625"/>
          <p14:tracePt t="450648" x="5670550" y="3848100"/>
          <p14:tracePt t="450674" x="5670550" y="3840163"/>
          <p14:tracePt t="450686" x="5680075" y="3840163"/>
          <p14:tracePt t="450710" x="5680075" y="3830638"/>
          <p14:tracePt t="450734" x="5697538" y="3830638"/>
          <p14:tracePt t="451003" x="5697538" y="3813175"/>
          <p14:tracePt t="451014" x="5705475" y="3786188"/>
          <p14:tracePt t="451027" x="5732463" y="3724275"/>
          <p14:tracePt t="451039" x="5786438" y="3633788"/>
          <p14:tracePt t="451052" x="5822950" y="3562350"/>
          <p14:tracePt t="451069" x="5848350" y="3509963"/>
          <p14:tracePt t="451086" x="5875338" y="3465513"/>
          <p14:tracePt t="451103" x="5884863" y="3429000"/>
          <p14:tracePt t="451119" x="5894388" y="3429000"/>
          <p14:tracePt t="451136" x="5894388" y="3419475"/>
          <p14:tracePt t="451153" x="5894388" y="3411538"/>
          <p14:tracePt t="451271" x="5894388" y="3402013"/>
          <p14:tracePt t="451321" x="5894388" y="3394075"/>
          <p14:tracePt t="451383" x="5894388" y="3384550"/>
          <p14:tracePt t="451444" x="5884863" y="3384550"/>
          <p14:tracePt t="451468" x="5875338" y="3384550"/>
          <p14:tracePt t="451495" x="5867400" y="3394075"/>
          <p14:tracePt t="451517" x="5848350" y="3411538"/>
          <p14:tracePt t="451543" x="5848350" y="3429000"/>
          <p14:tracePt t="451553" x="5840413" y="3429000"/>
          <p14:tracePt t="451566" x="5830888" y="3438525"/>
          <p14:tracePt t="451578" x="5822950" y="3455988"/>
          <p14:tracePt t="451591" x="5822950" y="3473450"/>
          <p14:tracePt t="451603" x="5813425" y="3490913"/>
          <p14:tracePt t="451619" x="5803900" y="3500438"/>
          <p14:tracePt t="451636" x="5795963" y="3509963"/>
          <p14:tracePt t="451653" x="5795963" y="3527425"/>
          <p14:tracePt t="451670" x="5786438" y="3536950"/>
          <p14:tracePt t="451688" x="5776913" y="3544888"/>
          <p14:tracePt t="451725" x="5776913" y="3554413"/>
          <p14:tracePt t="451737" x="5768975" y="3562350"/>
          <p14:tracePt t="451750" x="5751513" y="3581400"/>
          <p14:tracePt t="451773" x="5741988" y="3598863"/>
          <p14:tracePt t="451787" x="5732463" y="3608388"/>
          <p14:tracePt t="451799" x="5732463" y="3616325"/>
          <p14:tracePt t="451823" x="5732463" y="3625850"/>
          <p14:tracePt t="451835" x="5724525" y="3633788"/>
          <p14:tracePt t="451847" x="5724525" y="3643313"/>
          <p14:tracePt t="451859" x="5724525" y="3652838"/>
          <p14:tracePt t="451884" x="5724525" y="3670300"/>
          <p14:tracePt t="451897" x="5724525" y="3679825"/>
          <p14:tracePt t="451908" x="5724525" y="3687763"/>
          <p14:tracePt t="451921" x="5715000" y="3705225"/>
          <p14:tracePt t="451937" x="5715000" y="3714750"/>
          <p14:tracePt t="451953" x="5715000" y="3724275"/>
          <p14:tracePt t="451970" x="5715000" y="3759200"/>
          <p14:tracePt t="451986" x="5715000" y="3768725"/>
          <p14:tracePt t="452003" x="5715000" y="3776663"/>
          <p14:tracePt t="452020" x="5705475" y="3795713"/>
          <p14:tracePt t="452036" x="5705475" y="3803650"/>
          <p14:tracePt t="452068" x="5705475" y="3813175"/>
          <p14:tracePt t="452093" x="5705475" y="3822700"/>
          <p14:tracePt t="452130" x="5705475" y="3830638"/>
          <p14:tracePt t="452500" x="5697538" y="3830638"/>
          <p14:tracePt t="452511" x="5697538" y="3848100"/>
          <p14:tracePt t="452521" x="5688013" y="3867150"/>
          <p14:tracePt t="452533" x="5670550" y="3884613"/>
          <p14:tracePt t="452544" x="5661025" y="3911600"/>
          <p14:tracePt t="452557" x="5643563" y="3938588"/>
          <p14:tracePt t="452570" x="5634038" y="3946525"/>
          <p14:tracePt t="452586" x="5626100" y="3956050"/>
          <p14:tracePt t="452618" x="5616575" y="3956050"/>
          <p14:tracePt t="452631" x="5608638" y="3956050"/>
          <p14:tracePt t="452644" x="5608638" y="3946525"/>
          <p14:tracePt t="452655" x="5599113" y="3919538"/>
          <p14:tracePt t="452670" x="5589588" y="3884613"/>
          <p14:tracePt t="452686" x="5581650" y="3840163"/>
          <p14:tracePt t="452703" x="5572125" y="3803650"/>
          <p14:tracePt t="452720" x="5572125" y="3687763"/>
          <p14:tracePt t="452736" x="5572125" y="3643313"/>
          <p14:tracePt t="452753" x="5581650" y="3562350"/>
          <p14:tracePt t="452770" x="5589588" y="3554413"/>
          <p14:tracePt t="452786" x="5589588" y="3536950"/>
          <p14:tracePt t="453047" x="5589588" y="3544888"/>
          <p14:tracePt t="453071" x="5589588" y="3554413"/>
          <p14:tracePt t="453097" x="5589588" y="3562350"/>
          <p14:tracePt t="453120" x="5589588" y="3571875"/>
          <p14:tracePt t="453133" x="5589588" y="3581400"/>
          <p14:tracePt t="453145" x="5589588" y="3589338"/>
          <p14:tracePt t="453169" x="5589588" y="3598863"/>
          <p14:tracePt t="453182" x="5589588" y="3608388"/>
          <p14:tracePt t="453194" x="5589588" y="3616325"/>
          <p14:tracePt t="453218" x="5581650" y="3633788"/>
          <p14:tracePt t="453229" x="5572125" y="3633788"/>
          <p14:tracePt t="453242" x="5572125" y="3643313"/>
          <p14:tracePt t="453255" x="5572125" y="3660775"/>
          <p14:tracePt t="453270" x="5562600" y="3670300"/>
          <p14:tracePt t="453286" x="5562600" y="3687763"/>
          <p14:tracePt t="453303" x="5554663" y="3697288"/>
          <p14:tracePt t="453320" x="5545138" y="3724275"/>
          <p14:tracePt t="453337" x="5545138" y="3732213"/>
          <p14:tracePt t="453353" x="5537200" y="3741738"/>
          <p14:tracePt t="453370" x="5537200" y="3751263"/>
          <p14:tracePt t="453387" x="5527675" y="3759200"/>
          <p14:tracePt t="453403" x="5527675" y="3776663"/>
          <p14:tracePt t="453426" x="5527675" y="3795713"/>
          <p14:tracePt t="453439" x="5518150" y="3795713"/>
          <p14:tracePt t="453453" x="5518150" y="3813175"/>
          <p14:tracePt t="453470" x="5510213" y="3813175"/>
          <p14:tracePt t="453487" x="5510213" y="3822700"/>
          <p14:tracePt t="453503" x="5510213" y="3840163"/>
          <p14:tracePt t="453520" x="5510213" y="3848100"/>
          <p14:tracePt t="453537" x="5500688" y="3867150"/>
          <p14:tracePt t="453553" x="5500688" y="3875088"/>
          <p14:tracePt t="453573" x="5500688" y="3894138"/>
          <p14:tracePt t="453598" x="5500688" y="3911600"/>
          <p14:tracePt t="453610" x="5500688" y="3919538"/>
          <p14:tracePt t="453622" x="5500688" y="3929063"/>
          <p14:tracePt t="453637" x="5500688" y="3938588"/>
          <p14:tracePt t="453654" x="5500688" y="3946525"/>
          <p14:tracePt t="453670" x="5500688" y="3956050"/>
          <p14:tracePt t="453687" x="5500688" y="3965575"/>
          <p14:tracePt t="453704" x="5500688" y="3973513"/>
          <p14:tracePt t="453720" x="5500688" y="3983038"/>
          <p14:tracePt t="453737" x="5500688" y="3990975"/>
          <p14:tracePt t="453768" x="5500688" y="4000500"/>
          <p14:tracePt t="453805" x="5510213" y="4000500"/>
          <p14:tracePt t="453942" x="5510213" y="3983038"/>
          <p14:tracePt t="453952" x="5510213" y="3965575"/>
          <p14:tracePt t="453965" x="5510213" y="3929063"/>
          <p14:tracePt t="453977" x="5510213" y="3894138"/>
          <p14:tracePt t="453988" x="5518150" y="3848100"/>
          <p14:tracePt t="454004" x="5518150" y="3803650"/>
          <p14:tracePt t="454020" x="5518150" y="3751263"/>
          <p14:tracePt t="454037" x="5527675" y="3724275"/>
          <p14:tracePt t="454053" x="5527675" y="3687763"/>
          <p14:tracePt t="454070" x="5527675" y="3670300"/>
          <p14:tracePt t="454087" x="5545138" y="3643313"/>
          <p14:tracePt t="454104" x="5562600" y="3633788"/>
          <p14:tracePt t="454120" x="5562600" y="3625850"/>
          <p14:tracePt t="454137" x="5572125" y="3616325"/>
          <p14:tracePt t="454154" x="5581650" y="3616325"/>
          <p14:tracePt t="454170" x="5581650" y="3608388"/>
          <p14:tracePt t="454187" x="5599113" y="3598863"/>
          <p14:tracePt t="454204" x="5599113" y="3589338"/>
          <p14:tracePt t="454220" x="5608638" y="3581400"/>
          <p14:tracePt t="454237" x="5626100" y="3571875"/>
          <p14:tracePt t="454254" x="5626100" y="3562350"/>
          <p14:tracePt t="454270" x="5634038" y="3562350"/>
          <p14:tracePt t="454518" x="5634038" y="3571875"/>
          <p14:tracePt t="454528" x="5634038" y="3581400"/>
          <p14:tracePt t="454553" x="5634038" y="3589338"/>
          <p14:tracePt t="454564" x="5634038" y="3598863"/>
          <p14:tracePt t="454577" x="5634038" y="3608388"/>
          <p14:tracePt t="454589" x="5634038" y="3625850"/>
          <p14:tracePt t="454604" x="5626100" y="3633788"/>
          <p14:tracePt t="454621" x="5626100" y="3643313"/>
          <p14:tracePt t="454637" x="5616575" y="3670300"/>
          <p14:tracePt t="454654" x="5608638" y="3697288"/>
          <p14:tracePt t="454671" x="5599113" y="3724275"/>
          <p14:tracePt t="454687" x="5589588" y="3732213"/>
          <p14:tracePt t="454704" x="5589588" y="3741738"/>
          <p14:tracePt t="454720" x="5581650" y="3751263"/>
          <p14:tracePt t="454738" x="5581650" y="3759200"/>
          <p14:tracePt t="454754" x="5572125" y="3759200"/>
          <p14:tracePt t="454771" x="5572125" y="3768725"/>
          <p14:tracePt t="454795" x="5562600" y="3768725"/>
          <p14:tracePt t="454808" x="5562600" y="3786188"/>
          <p14:tracePt t="454821" x="5554663" y="3786188"/>
          <p14:tracePt t="454837" x="5545138" y="3795713"/>
          <p14:tracePt t="454854" x="5545138" y="3803650"/>
          <p14:tracePt t="454870" x="5537200" y="3813175"/>
          <p14:tracePt t="454887" x="5537200" y="3822700"/>
          <p14:tracePt t="454904" x="5527675" y="3830638"/>
          <p14:tracePt t="454921" x="5527675" y="3840163"/>
          <p14:tracePt t="454937" x="5527675" y="3857625"/>
          <p14:tracePt t="454954" x="5518150" y="3857625"/>
          <p14:tracePt t="454970" x="5510213" y="3875088"/>
          <p14:tracePt t="454987" x="5510213" y="3884613"/>
          <p14:tracePt t="455004" x="5510213" y="3894138"/>
          <p14:tracePt t="455020" x="5510213" y="3911600"/>
          <p14:tracePt t="455043" x="5510213" y="3919538"/>
          <p14:tracePt t="455054" x="5510213" y="3938588"/>
          <p14:tracePt t="455070" x="5510213" y="3946525"/>
          <p14:tracePt t="455087" x="5510213" y="3956050"/>
          <p14:tracePt t="455104" x="5527675" y="3983038"/>
          <p14:tracePt t="455120" x="5537200" y="3990975"/>
          <p14:tracePt t="455137" x="5545138" y="4000500"/>
          <p14:tracePt t="455154" x="5562600" y="4027488"/>
          <p14:tracePt t="455170" x="5581650" y="4037013"/>
          <p14:tracePt t="455187" x="5581650" y="4044950"/>
          <p14:tracePt t="455204" x="5599113" y="4062413"/>
          <p14:tracePt t="455220" x="5608638" y="4071938"/>
          <p14:tracePt t="455237" x="5616575" y="4089400"/>
          <p14:tracePt t="455254" x="5626100" y="4089400"/>
          <p14:tracePt t="455271" x="5634038" y="4108450"/>
          <p14:tracePt t="455287" x="5634038" y="4125913"/>
          <p14:tracePt t="455311" x="5643563" y="4133850"/>
          <p14:tracePt t="455336" x="5643563" y="4143375"/>
          <p14:tracePt t="455360" x="5643563" y="4152900"/>
          <p14:tracePt t="455371" x="5653088" y="4160838"/>
          <p14:tracePt t="455385" x="5661025" y="4170363"/>
          <p14:tracePt t="455409" x="5661025" y="4187825"/>
          <p14:tracePt t="455433" x="5670550" y="4197350"/>
          <p14:tracePt t="455776" x="5670550" y="4214813"/>
          <p14:tracePt t="455800" x="5670550" y="4232275"/>
          <p14:tracePt t="455813" x="5670550" y="4251325"/>
          <p14:tracePt t="455826" x="5670550" y="4259263"/>
          <p14:tracePt t="455837" x="5670550" y="4268788"/>
          <p14:tracePt t="455851" x="5670550" y="4295775"/>
          <p14:tracePt t="455862" x="5680075" y="4303713"/>
          <p14:tracePt t="455874" x="5688013" y="4313238"/>
          <p14:tracePt t="455887" x="5688013" y="4322763"/>
          <p14:tracePt t="455904" x="5697538" y="4330700"/>
          <p14:tracePt t="455924" x="5705475" y="4340225"/>
          <p14:tracePt t="455948" x="5705475" y="4348163"/>
          <p14:tracePt t="455960" x="5715000" y="4348163"/>
          <p14:tracePt t="455973" x="5715000" y="4357688"/>
          <p14:tracePt t="455987" x="5724525" y="4357688"/>
          <p14:tracePt t="456004" x="5732463" y="4367213"/>
          <p14:tracePt t="456024" x="5741988" y="4367213"/>
          <p14:tracePt t="456045" x="5741988" y="4375150"/>
          <p14:tracePt t="456058" x="5751513" y="4375150"/>
          <p14:tracePt t="456071" x="5759450" y="4384675"/>
          <p14:tracePt t="456087" x="5759450" y="4394200"/>
          <p14:tracePt t="456104" x="5768975" y="4394200"/>
          <p14:tracePt t="456121" x="5776913" y="4402138"/>
          <p14:tracePt t="456138" x="5776913" y="4411663"/>
          <p14:tracePt t="456154" x="5786438" y="4419600"/>
          <p14:tracePt t="456171" x="5795963" y="4429125"/>
          <p14:tracePt t="456187" x="5795963" y="4438650"/>
          <p14:tracePt t="456204" x="5803900" y="4438650"/>
          <p14:tracePt t="456221" x="5803900" y="4446588"/>
          <p14:tracePt t="456267" x="5803900" y="4456113"/>
          <p14:tracePt t="458702" x="5803900" y="4473575"/>
          <p14:tracePt t="458713" x="5803900" y="4500563"/>
          <p14:tracePt t="458725" x="5803900" y="4518025"/>
          <p14:tracePt t="458738" x="5803900" y="4537075"/>
          <p14:tracePt t="458751" x="5803900" y="4562475"/>
          <p14:tracePt t="458763" x="5822950" y="4589463"/>
          <p14:tracePt t="458775" x="5848350" y="4643438"/>
          <p14:tracePt t="458788" x="5875338" y="4724400"/>
          <p14:tracePt t="458805" x="5919788" y="4822825"/>
          <p14:tracePt t="458822" x="5956300" y="4938713"/>
          <p14:tracePt t="458838" x="6054725" y="5276850"/>
          <p14:tracePt t="458855" x="6116638" y="5456238"/>
          <p14:tracePt t="458872" x="6170613" y="5653088"/>
          <p14:tracePt t="458888" x="6296025" y="5929313"/>
          <p14:tracePt t="458905" x="6357938" y="6062663"/>
          <p14:tracePt t="458922" x="6456363" y="6251575"/>
          <p14:tracePt t="458938" x="6491288" y="6330950"/>
          <p14:tracePt t="458955" x="6527800" y="6375400"/>
          <p14:tracePt t="458972" x="6572250" y="6429375"/>
          <p14:tracePt t="458988" x="6572250" y="6446838"/>
          <p14:tracePt t="459005" x="6581775" y="6446838"/>
          <p14:tracePt t="459022" x="6589713" y="6446838"/>
          <p14:tracePt t="459038" x="6599238" y="6446838"/>
          <p14:tracePt t="459082" x="6608763" y="6446838"/>
          <p14:tracePt t="459094" x="6626225" y="6411913"/>
          <p14:tracePt t="459106" x="6634163" y="6394450"/>
          <p14:tracePt t="459118" x="6643688" y="6375400"/>
          <p14:tracePt t="459130" x="6653213" y="6357938"/>
          <p14:tracePt t="459142" x="6680200" y="6330950"/>
          <p14:tracePt t="459155" x="6697663" y="6296025"/>
          <p14:tracePt t="459172" x="6705600" y="6251575"/>
          <p14:tracePt t="459188" x="6724650" y="6224588"/>
          <p14:tracePt t="459205" x="6751638" y="6143625"/>
          <p14:tracePt t="459222" x="6759575" y="6108700"/>
          <p14:tracePt t="459238" x="6759575" y="6089650"/>
          <p14:tracePt t="459255" x="6759575" y="6072188"/>
          <p14:tracePt t="459987" x="6751638" y="6072188"/>
          <p14:tracePt t="460012" x="6742113" y="6072188"/>
          <p14:tracePt t="460025" x="6732588" y="6072188"/>
          <p14:tracePt t="460035" x="6724650" y="6072188"/>
          <p14:tracePt t="460049" x="6715125" y="6062663"/>
          <p14:tracePt t="460084" x="6705600" y="6062663"/>
          <p14:tracePt t="460134" x="6697663" y="6062663"/>
          <p14:tracePt t="460159" x="6688138" y="6062663"/>
          <p14:tracePt t="460660" x="6688138" y="6054725"/>
          <p14:tracePt t="460696" x="6688138" y="6045200"/>
          <p14:tracePt t="460747" x="6688138" y="6037263"/>
          <p14:tracePt t="460796" x="6697663" y="6027738"/>
          <p14:tracePt t="460807" x="6705600" y="6027738"/>
          <p14:tracePt t="460820" x="6724650" y="6018213"/>
          <p14:tracePt t="460832" x="6732588" y="6010275"/>
          <p14:tracePt t="460844" x="6742113" y="6000750"/>
          <p14:tracePt t="460856" x="6759575" y="6000750"/>
          <p14:tracePt t="461016" x="6751638" y="6000750"/>
          <p14:tracePt t="461040" x="6742113" y="6000750"/>
          <p14:tracePt t="461052" x="6732588" y="5983288"/>
          <p14:tracePt t="461076" x="6732588" y="5973763"/>
          <p14:tracePt t="461089" x="6724650" y="5956300"/>
          <p14:tracePt t="461101" x="6724650" y="5946775"/>
          <p14:tracePt t="461112" x="6724650" y="5929313"/>
          <p14:tracePt t="461125" x="6715125" y="5911850"/>
          <p14:tracePt t="461139" x="6715125" y="5902325"/>
          <p14:tracePt t="461156" x="6715125" y="5894388"/>
          <p14:tracePt t="461174" x="6715125" y="5884863"/>
          <p14:tracePt t="461200" x="6715125" y="5875338"/>
          <p14:tracePt t="461211" x="6715125" y="5867400"/>
          <p14:tracePt t="461224" x="6715125" y="5857875"/>
          <p14:tracePt t="461239" x="6715125" y="5848350"/>
          <p14:tracePt t="461256" x="6705600" y="5840413"/>
          <p14:tracePt t="461272" x="6705600" y="5830888"/>
          <p14:tracePt t="461289" x="6697663" y="5830888"/>
          <p14:tracePt t="461306" x="6688138" y="5830888"/>
          <p14:tracePt t="461322" x="6680200" y="5830888"/>
          <p14:tracePt t="461339" x="6661150" y="5830888"/>
          <p14:tracePt t="461356" x="6653213" y="5830888"/>
          <p14:tracePt t="461372" x="6643688" y="5830888"/>
          <p14:tracePt t="461395" x="6634163" y="5830888"/>
          <p14:tracePt t="461407" x="6634163" y="5840413"/>
          <p14:tracePt t="461422" x="6634163" y="5848350"/>
          <p14:tracePt t="461439" x="6626225" y="5867400"/>
          <p14:tracePt t="461456" x="6616700" y="5867400"/>
          <p14:tracePt t="461472" x="6608763" y="5884863"/>
          <p14:tracePt t="461489" x="6608763" y="5894388"/>
          <p14:tracePt t="461506" x="6599238" y="5929313"/>
          <p14:tracePt t="461522" x="6599238" y="5938838"/>
          <p14:tracePt t="461539" x="6599238" y="5946775"/>
          <p14:tracePt t="461556" x="6599238" y="5983288"/>
          <p14:tracePt t="461572" x="6608763" y="5991225"/>
          <p14:tracePt t="461589" x="6616700" y="6000750"/>
          <p14:tracePt t="461606" x="6653213" y="6018213"/>
          <p14:tracePt t="461622" x="6653213" y="6027738"/>
          <p14:tracePt t="461639" x="6670675" y="6037263"/>
          <p14:tracePt t="461656" x="6688138" y="6054725"/>
          <p14:tracePt t="461673" x="6697663" y="6072188"/>
          <p14:tracePt t="461690" x="6705600" y="6099175"/>
          <p14:tracePt t="461706" x="6715125" y="6116638"/>
          <p14:tracePt t="461722" x="6715125" y="6126163"/>
          <p14:tracePt t="461739" x="6715125" y="6153150"/>
          <p14:tracePt t="461763" x="6705600" y="6161088"/>
          <p14:tracePt t="461774" x="6680200" y="6188075"/>
          <p14:tracePt t="461789" x="6661150" y="6197600"/>
          <p14:tracePt t="461806" x="6634163" y="6224588"/>
          <p14:tracePt t="461822" x="6599238" y="6232525"/>
          <p14:tracePt t="461839" x="6589713" y="6232525"/>
          <p14:tracePt t="461856" x="6572250" y="6232525"/>
          <p14:tracePt t="461873" x="6545263" y="6215063"/>
          <p14:tracePt t="461889" x="6527800" y="6205538"/>
          <p14:tracePt t="461906" x="6518275" y="6188075"/>
          <p14:tracePt t="461923" x="6491288" y="6126163"/>
          <p14:tracePt t="461939" x="6483350" y="6099175"/>
          <p14:tracePt t="461956" x="6465888" y="6045200"/>
          <p14:tracePt t="461973" x="6465888" y="5965825"/>
          <p14:tracePt t="461989" x="6465888" y="5919788"/>
          <p14:tracePt t="462006" x="6465888" y="5894388"/>
          <p14:tracePt t="462023" x="6465888" y="5857875"/>
          <p14:tracePt t="462043" x="6456363" y="5857875"/>
          <p14:tracePt t="462056" x="6446838" y="5857875"/>
          <p14:tracePt t="462072" x="6438900" y="5857875"/>
          <p14:tracePt t="462089" x="6411913" y="5857875"/>
          <p14:tracePt t="462106" x="6367463" y="5857875"/>
          <p14:tracePt t="462123" x="6348413" y="5857875"/>
          <p14:tracePt t="462139" x="6330950" y="5867400"/>
          <p14:tracePt t="462156" x="6303963" y="5894388"/>
          <p14:tracePt t="462173" x="6286500" y="5902325"/>
          <p14:tracePt t="462189" x="6276975" y="5911850"/>
          <p14:tracePt t="462206" x="6269038" y="5929313"/>
          <p14:tracePt t="462223" x="6269038" y="5938838"/>
          <p14:tracePt t="462239" x="6259513" y="5973763"/>
          <p14:tracePt t="462256" x="6251575" y="6000750"/>
          <p14:tracePt t="462273" x="6251575" y="6018213"/>
          <p14:tracePt t="462290" x="6251575" y="6081713"/>
          <p14:tracePt t="462306" x="6251575" y="6108700"/>
          <p14:tracePt t="462323" x="6251575" y="6153150"/>
          <p14:tracePt t="462339" x="6269038" y="6205538"/>
          <p14:tracePt t="462356" x="6286500" y="6242050"/>
          <p14:tracePt t="462373" x="6296025" y="6259513"/>
          <p14:tracePt t="462389" x="6303963" y="6269038"/>
          <p14:tracePt t="462406" x="6313488" y="6276975"/>
          <p14:tracePt t="462423" x="6323013" y="6276975"/>
          <p14:tracePt t="462439" x="6340475" y="6276975"/>
          <p14:tracePt t="462456" x="6367463" y="6259513"/>
          <p14:tracePt t="462473" x="6429375" y="6215063"/>
          <p14:tracePt t="462489" x="6446838" y="6205538"/>
          <p14:tracePt t="462506" x="6465888" y="6197600"/>
          <p14:tracePt t="462523" x="6491288" y="6170613"/>
          <p14:tracePt t="462540" x="6500813" y="6170613"/>
          <p14:tracePt t="462556" x="6518275" y="6161088"/>
          <p14:tracePt t="462573" x="6545263" y="6134100"/>
          <p14:tracePt t="462589" x="6572250" y="6116638"/>
          <p14:tracePt t="462606" x="6581775" y="6108700"/>
          <p14:tracePt t="462606" x="6599238" y="6089650"/>
          <p14:tracePt t="462623" x="6616700" y="6081713"/>
          <p14:tracePt t="462639" x="6626225" y="6072188"/>
          <p14:tracePt t="462656" x="6661150" y="6045200"/>
          <p14:tracePt t="462673" x="6670675" y="6037263"/>
          <p14:tracePt t="462689" x="6697663" y="6010275"/>
          <p14:tracePt t="462706" x="6724650" y="5965825"/>
          <p14:tracePt t="462723" x="6742113" y="5946775"/>
          <p14:tracePt t="462739" x="6742113" y="5938838"/>
          <p14:tracePt t="462756" x="6742113" y="5929313"/>
          <p14:tracePt t="462773" x="6742113" y="5919788"/>
          <p14:tracePt t="462790" x="6742113" y="5911850"/>
          <p14:tracePt t="462806" x="6742113" y="5902325"/>
          <p14:tracePt t="462823" x="6742113" y="5894388"/>
          <p14:tracePt t="462840" x="6742113" y="5875338"/>
          <p14:tracePt t="462856" x="6732588" y="5857875"/>
          <p14:tracePt t="462875" x="6724650" y="5848350"/>
          <p14:tracePt t="462889" x="6715125" y="5848350"/>
          <p14:tracePt t="462906" x="6705600" y="5848350"/>
          <p14:tracePt t="462923" x="6705600" y="5840413"/>
          <p14:tracePt t="462940" x="6688138" y="5840413"/>
          <p14:tracePt t="462956" x="6688138" y="5830888"/>
          <p14:tracePt t="462974" x="6680200" y="5830888"/>
          <p14:tracePt t="462997" x="6670675" y="5830888"/>
          <p14:tracePt t="463023" x="6661150" y="5830888"/>
          <p14:tracePt t="463035" x="6653213" y="5840413"/>
          <p14:tracePt t="463060" x="6643688" y="5848350"/>
          <p14:tracePt t="463095" x="6643688" y="5857875"/>
          <p14:tracePt t="463122" x="6643688" y="5867400"/>
          <p14:tracePt t="463146" x="6643688" y="5875338"/>
          <p14:tracePt t="463157" x="6643688" y="5884863"/>
          <p14:tracePt t="463170" x="6643688" y="5894388"/>
          <p14:tracePt t="463182" x="6643688" y="5902325"/>
          <p14:tracePt t="463195" x="6643688" y="5911850"/>
          <p14:tracePt t="463207" x="6643688" y="5919788"/>
          <p14:tracePt t="463223" x="6643688" y="5929313"/>
          <p14:tracePt t="463240" x="6643688" y="5938838"/>
          <p14:tracePt t="463256" x="6661150" y="5946775"/>
          <p14:tracePt t="463279" x="6670675" y="5946775"/>
          <p14:tracePt t="463317" x="6680200" y="5946775"/>
          <p14:tracePt t="463329" x="6688138" y="5946775"/>
          <p14:tracePt t="463342" x="6688138" y="5938838"/>
          <p14:tracePt t="463354" x="6688138" y="5919788"/>
          <p14:tracePt t="463366" x="6697663" y="5911850"/>
          <p14:tracePt t="463377" x="6697663" y="5894388"/>
          <p14:tracePt t="463390" x="6697663" y="5884863"/>
          <p14:tracePt t="463406" x="6697663" y="5857875"/>
          <p14:tracePt t="463423" x="6697663" y="5840413"/>
          <p14:tracePt t="463440" x="6697663" y="5822950"/>
          <p14:tracePt t="463456" x="6697663" y="5803900"/>
          <p14:tracePt t="463477" x="6697663" y="5795963"/>
          <p14:tracePt t="463490" x="6697663" y="5786438"/>
          <p14:tracePt t="463506" x="6697663" y="5776913"/>
          <p14:tracePt t="463523" x="6697663" y="5768975"/>
          <p14:tracePt t="463540" x="6697663" y="5751513"/>
          <p14:tracePt t="463556" x="6697663" y="5741988"/>
          <p14:tracePt t="463573" x="6697663" y="5732463"/>
          <p14:tracePt t="463647" x="6697663" y="5724525"/>
          <p14:tracePt t="463671" x="6705600" y="5724525"/>
          <p14:tracePt t="463794" x="6697663" y="5724525"/>
          <p14:tracePt t="463806" x="6688138" y="5724525"/>
          <p14:tracePt t="463819" x="6680200" y="5732463"/>
          <p14:tracePt t="463830" x="6680200" y="5741988"/>
          <p14:tracePt t="463843" x="6670675" y="5741988"/>
          <p14:tracePt t="463856" x="6661150" y="5751513"/>
          <p14:tracePt t="463873" x="6653213" y="5751513"/>
          <p14:tracePt t="463890" x="6643688" y="5759450"/>
          <p14:tracePt t="463907" x="6626225" y="5786438"/>
          <p14:tracePt t="463923" x="6616700" y="5786438"/>
          <p14:tracePt t="463940" x="6616700" y="5803900"/>
          <p14:tracePt t="463956" x="6608763" y="5813425"/>
          <p14:tracePt t="463978" x="6608763" y="5830888"/>
          <p14:tracePt t="463990" x="6599238" y="5830888"/>
          <p14:tracePt t="464007" x="6599238" y="5840413"/>
          <p14:tracePt t="464026" x="6589713" y="5840413"/>
          <p14:tracePt t="464040" x="6589713" y="5848350"/>
          <p14:tracePt t="464057" x="6589713" y="5857875"/>
          <p14:tracePt t="464090" x="6589713" y="5867400"/>
          <p14:tracePt t="464161" x="6589713" y="5857875"/>
          <p14:tracePt t="464173" x="6589713" y="5848350"/>
          <p14:tracePt t="464185" x="6589713" y="5840413"/>
          <p14:tracePt t="464198" x="6589713" y="5822950"/>
          <p14:tracePt t="464210" x="6589713" y="5795963"/>
          <p14:tracePt t="464236" x="6589713" y="5786438"/>
          <p14:tracePt t="464247" x="6599238" y="5786438"/>
          <p14:tracePt t="464260" x="6599238" y="5776913"/>
          <p14:tracePt t="464273" x="6616700" y="5768975"/>
          <p14:tracePt t="464295" x="6634163" y="5759450"/>
          <p14:tracePt t="464321" x="6643688" y="5759450"/>
          <p14:tracePt t="464345" x="6653213" y="5759450"/>
          <p14:tracePt t="464370" x="6661150" y="5759450"/>
          <p14:tracePt t="464382" x="6670675" y="5759450"/>
          <p14:tracePt t="464431" x="6670675" y="5768975"/>
          <p14:tracePt t="464444" x="6670675" y="5776913"/>
          <p14:tracePt t="464456" x="6670675" y="5786438"/>
          <p14:tracePt t="464467" x="6670675" y="5795963"/>
          <p14:tracePt t="464480" x="6670675" y="5803900"/>
          <p14:tracePt t="464491" x="6670675" y="5822950"/>
          <p14:tracePt t="464507" x="6661150" y="5822950"/>
          <p14:tracePt t="464523" x="6661150" y="5830888"/>
          <p14:tracePt t="464540" x="6661150" y="5848350"/>
          <p14:tracePt t="464557" x="6653213" y="5875338"/>
          <p14:tracePt t="464573" x="6653213" y="5884863"/>
          <p14:tracePt t="464590" x="6643688" y="5894388"/>
          <p14:tracePt t="464607" x="6643688" y="5919788"/>
          <p14:tracePt t="464624" x="6634163" y="5929313"/>
          <p14:tracePt t="464640" x="6626225" y="5946775"/>
          <p14:tracePt t="464664" x="6626225" y="5956300"/>
          <p14:tracePt t="464895" x="6616700" y="5956300"/>
          <p14:tracePt t="464921" x="6616700" y="5965825"/>
          <p14:tracePt t="464932" x="6616700" y="5973763"/>
          <p14:tracePt t="464981" x="6616700" y="5983288"/>
          <p14:tracePt t="464993" x="6626225" y="5983288"/>
          <p14:tracePt t="465006" x="6634163" y="5983288"/>
          <p14:tracePt t="465019" x="6653213" y="5983288"/>
          <p14:tracePt t="465030" x="6680200" y="5983288"/>
          <p14:tracePt t="465042" x="6688138" y="5983288"/>
          <p14:tracePt t="465057" x="6697663" y="5983288"/>
          <p14:tracePt t="465073" x="6705600" y="5983288"/>
          <p14:tracePt t="465096" x="6715125" y="5983288"/>
          <p14:tracePt t="465107" x="6724650" y="5983288"/>
          <p14:tracePt t="465153" x="6724650" y="5991225"/>
          <p14:tracePt t="465177" x="6732588" y="6000750"/>
          <p14:tracePt t="465203" x="6732588" y="6010275"/>
          <p14:tracePt t="465215" x="6732588" y="6018213"/>
          <p14:tracePt t="465227" x="6732588" y="6027738"/>
          <p14:tracePt t="465238" x="6732588" y="6037263"/>
          <p14:tracePt t="465263" x="6732588" y="6045200"/>
          <p14:tracePt t="465275" x="6732588" y="6054725"/>
          <p14:tracePt t="465385" x="6724650" y="6054725"/>
          <p14:tracePt t="465398" x="6715125" y="6054725"/>
          <p14:tracePt t="465423" x="6705600" y="6054725"/>
          <p14:tracePt t="465459" x="6688138" y="6054725"/>
          <p14:tracePt t="465485" x="6680200" y="6054725"/>
          <p14:tracePt t="465496" x="6670675" y="6054725"/>
          <p14:tracePt t="465509" x="6661150" y="6045200"/>
          <p14:tracePt t="465569" x="6653213" y="6045200"/>
          <p14:tracePt t="465703" x="6661150" y="6045200"/>
          <p14:tracePt t="465717" x="6670675" y="6045200"/>
          <p14:tracePt t="465729" x="6680200" y="6045200"/>
          <p14:tracePt t="465740" x="6688138" y="6045200"/>
          <p14:tracePt t="465754" x="6697663" y="6045200"/>
          <p14:tracePt t="465766" x="6715125" y="6045200"/>
          <p14:tracePt t="465948" x="6715125" y="6037263"/>
          <p14:tracePt t="465973" x="6715125" y="6027738"/>
          <p14:tracePt t="465985" x="6705600" y="6018213"/>
          <p14:tracePt t="465997" x="6705600" y="6000750"/>
          <p14:tracePt t="466010" x="6705600" y="5991225"/>
          <p14:tracePt t="466024" x="6705600" y="5983288"/>
          <p14:tracePt t="466041" x="6705600" y="5965825"/>
          <p14:tracePt t="466057" x="6705600" y="5946775"/>
          <p14:tracePt t="466074" x="6705600" y="5911850"/>
          <p14:tracePt t="466091" x="6715125" y="5894388"/>
          <p14:tracePt t="466107" x="6724650" y="5867400"/>
          <p14:tracePt t="466124" x="6751638" y="5795963"/>
          <p14:tracePt t="466141" x="6769100" y="5759450"/>
          <p14:tracePt t="466157" x="6813550" y="5670550"/>
          <p14:tracePt t="466174" x="6823075" y="5634038"/>
          <p14:tracePt t="466191" x="6840538" y="5589588"/>
          <p14:tracePt t="466207" x="6875463" y="5473700"/>
          <p14:tracePt t="466224" x="6894513" y="5411788"/>
          <p14:tracePt t="466240" x="6919913" y="5348288"/>
          <p14:tracePt t="466257" x="6965950" y="5214938"/>
          <p14:tracePt t="466274" x="6973888" y="5197475"/>
          <p14:tracePt t="466291" x="6973888" y="5187950"/>
          <p14:tracePt t="466573" x="6973888" y="5160963"/>
          <p14:tracePt t="466585" x="6973888" y="5116513"/>
          <p14:tracePt t="466601" x="6946900" y="5062538"/>
          <p14:tracePt t="466611" x="6919913" y="5018088"/>
          <p14:tracePt t="466624" x="6894513" y="4991100"/>
          <p14:tracePt t="466641" x="6875463" y="4956175"/>
          <p14:tracePt t="466657" x="6848475" y="4938713"/>
          <p14:tracePt t="466674" x="6813550" y="4884738"/>
          <p14:tracePt t="466691" x="6804025" y="4867275"/>
          <p14:tracePt t="466708" x="6769100" y="4803775"/>
          <p14:tracePt t="466724" x="6759575" y="4776788"/>
          <p14:tracePt t="466741" x="6742113" y="4732338"/>
          <p14:tracePt t="466757" x="6715125" y="4679950"/>
          <p14:tracePt t="466774" x="6705600" y="4652963"/>
          <p14:tracePt t="466791" x="6688138" y="4633913"/>
          <p14:tracePt t="466807" x="6670675" y="4608513"/>
          <p14:tracePt t="466824" x="6661150" y="4598988"/>
          <p14:tracePt t="466841" x="6653213" y="4581525"/>
          <p14:tracePt t="466857" x="6634163" y="4554538"/>
          <p14:tracePt t="466874" x="6634163" y="4527550"/>
          <p14:tracePt t="466891" x="6626225" y="4510088"/>
          <p14:tracePt t="466907" x="6608763" y="4473575"/>
          <p14:tracePt t="466924" x="6608763" y="4446588"/>
          <p14:tracePt t="466941" x="6599238" y="4402138"/>
          <p14:tracePt t="466957" x="6599238" y="4384675"/>
          <p14:tracePt t="466974" x="6599238" y="4357688"/>
          <p14:tracePt t="466991" x="6599238" y="4313238"/>
          <p14:tracePt t="467007" x="6599238" y="4286250"/>
          <p14:tracePt t="467024" x="6599238" y="4268788"/>
          <p14:tracePt t="467041" x="6599238" y="4251325"/>
          <p14:tracePt t="467058" x="6599238" y="4241800"/>
          <p14:tracePt t="467075" x="6599238" y="4232275"/>
          <p14:tracePt t="467114" x="6599238" y="4224338"/>
          <p14:tracePt t="467137" x="6599238" y="4214813"/>
          <p14:tracePt t="467148" x="6599238" y="4205288"/>
          <p14:tracePt t="467173" x="6599238" y="4197350"/>
          <p14:tracePt t="467197" x="6599238" y="4187825"/>
          <p14:tracePt t="467222" x="6599238" y="4179888"/>
          <p14:tracePt t="467234" x="6599238" y="4170363"/>
          <p14:tracePt t="467246" x="6599238" y="4160838"/>
          <p14:tracePt t="467259" x="6599238" y="4152900"/>
          <p14:tracePt t="467283" x="6599238" y="4143375"/>
          <p14:tracePt t="467381" x="6599238" y="4152900"/>
          <p14:tracePt t="467405" x="6599238" y="4160838"/>
          <p14:tracePt t="467430" x="6599238" y="4170363"/>
          <p14:tracePt t="467443" x="6589713" y="4170363"/>
          <p14:tracePt t="467454" x="6589713" y="4179888"/>
          <p14:tracePt t="467468" x="6589713" y="4187825"/>
          <p14:tracePt t="467480" x="6589713" y="4197350"/>
          <p14:tracePt t="467491" x="6581775" y="4214813"/>
          <p14:tracePt t="467508" x="6572250" y="4232275"/>
          <p14:tracePt t="467525" x="6562725" y="4259263"/>
          <p14:tracePt t="467541" x="6537325" y="4295775"/>
          <p14:tracePt t="467558" x="6537325" y="4313238"/>
          <p14:tracePt t="467574" x="6518275" y="4322763"/>
          <p14:tracePt t="467591" x="6518275" y="4340225"/>
          <p14:tracePt t="467608" x="6510338" y="4340225"/>
          <p14:tracePt t="467688" x="6500813" y="4340225"/>
          <p14:tracePt t="467711" x="6500813" y="4330700"/>
          <p14:tracePt t="467737" x="6500813" y="4322763"/>
          <p14:tracePt t="467748" x="6491288" y="4322763"/>
          <p14:tracePt t="467785" x="6473825" y="4322763"/>
          <p14:tracePt t="467797" x="6465888" y="4322763"/>
          <p14:tracePt t="467810" x="6456363" y="4322763"/>
          <p14:tracePt t="467822" x="6429375" y="4322763"/>
          <p14:tracePt t="467834" x="6402388" y="4313238"/>
          <p14:tracePt t="467846" x="6367463" y="4313238"/>
          <p14:tracePt t="467858" x="6340475" y="4303713"/>
          <p14:tracePt t="467874" x="6313488" y="4295775"/>
          <p14:tracePt t="467891" x="6286500" y="4295775"/>
          <p14:tracePt t="467908" x="6251575" y="4276725"/>
          <p14:tracePt t="467924" x="6242050" y="4259263"/>
          <p14:tracePt t="467941" x="6232525" y="4259263"/>
          <p14:tracePt t="467958" x="6232525" y="4232275"/>
          <p14:tracePt t="467982" x="6232525" y="4214813"/>
          <p14:tracePt t="468031" x="6232525" y="4205288"/>
          <p14:tracePt t="468092" x="6232525" y="4197350"/>
          <p14:tracePt t="468117" x="6232525" y="4187825"/>
          <p14:tracePt t="468141" x="6232525" y="4179888"/>
          <p14:tracePt t="468164" x="6232525" y="4170363"/>
          <p14:tracePt t="468202" x="6232525" y="4160838"/>
          <p14:tracePt t="468213" x="6232525" y="4152900"/>
          <p14:tracePt t="468361" x="6242050" y="4160838"/>
          <p14:tracePt t="468373" x="6251575" y="4179888"/>
          <p14:tracePt t="468384" x="6259513" y="4205288"/>
          <p14:tracePt t="468396" x="6286500" y="4259263"/>
          <p14:tracePt t="468409" x="6323013" y="4340225"/>
          <p14:tracePt t="468425" x="6357938" y="4411663"/>
          <p14:tracePt t="468441" x="6411913" y="4518025"/>
          <p14:tracePt t="468458" x="6465888" y="4625975"/>
          <p14:tracePt t="468475" x="6599238" y="4911725"/>
          <p14:tracePt t="468491" x="6661150" y="5089525"/>
          <p14:tracePt t="468508" x="6831013" y="5483225"/>
          <p14:tracePt t="468525" x="6875463" y="5634038"/>
          <p14:tracePt t="468541" x="6911975" y="5741988"/>
          <p14:tracePt t="468558" x="6956425" y="5929313"/>
          <p14:tracePt t="468575" x="6965950" y="6000750"/>
          <p14:tracePt t="468591" x="6965950" y="6054725"/>
          <p14:tracePt t="468608" x="6973888" y="6108700"/>
          <p14:tracePt t="468625" x="6973888" y="6126163"/>
          <p14:tracePt t="468641" x="6973888" y="6134100"/>
          <p14:tracePt t="468667" x="6973888" y="6143625"/>
          <p14:tracePt t="468692" x="6973888" y="6153150"/>
          <p14:tracePt t="468715" x="6973888" y="6161088"/>
          <p14:tracePt t="468727" x="6965950" y="6170613"/>
          <p14:tracePt t="468739" x="6946900" y="6188075"/>
          <p14:tracePt t="468752" x="6946900" y="6197600"/>
          <p14:tracePt t="468763" x="6938963" y="6205538"/>
          <p14:tracePt t="468776" x="6919913" y="6232525"/>
          <p14:tracePt t="468791" x="6911975" y="6251575"/>
          <p14:tracePt t="468808" x="6894513" y="6259513"/>
          <p14:tracePt t="468825" x="6894513" y="6269038"/>
          <p14:tracePt t="468841" x="6884988" y="6276975"/>
          <p14:tracePt t="469084" x="6884988" y="6269038"/>
          <p14:tracePt t="469095" x="6884988" y="6259513"/>
          <p14:tracePt t="469107" x="6884988" y="6251575"/>
          <p14:tracePt t="469122" x="6875463" y="6232525"/>
          <p14:tracePt t="469132" x="6867525" y="6224588"/>
          <p14:tracePt t="469144" x="6858000" y="6205538"/>
          <p14:tracePt t="469158" x="6858000" y="6180138"/>
          <p14:tracePt t="469175" x="6840538" y="6170613"/>
          <p14:tracePt t="469192" x="6831013" y="6153150"/>
          <p14:tracePt t="469208" x="6796088" y="6099175"/>
          <p14:tracePt t="469225" x="6777038" y="6062663"/>
          <p14:tracePt t="469241" x="6769100" y="6037263"/>
          <p14:tracePt t="469259" x="6759575" y="5983288"/>
          <p14:tracePt t="469275" x="6759575" y="5965825"/>
          <p14:tracePt t="469292" x="6751638" y="5965825"/>
          <p14:tracePt t="469438" x="6751638" y="5946775"/>
          <p14:tracePt t="469450" x="6751638" y="5919788"/>
          <p14:tracePt t="469462" x="6751638" y="5894388"/>
          <p14:tracePt t="469474" x="6751638" y="5867400"/>
          <p14:tracePt t="469486" x="6751638" y="5840413"/>
          <p14:tracePt t="469511" x="6751638" y="5830888"/>
          <p14:tracePt t="469597" x="6751638" y="5822950"/>
          <p14:tracePt t="469609" x="6751638" y="5813425"/>
          <p14:tracePt t="469625" x="6751638" y="5795963"/>
          <p14:tracePt t="469635" x="6751638" y="5776913"/>
          <p14:tracePt t="469646" x="6751638" y="5768975"/>
          <p14:tracePt t="469658" x="6751638" y="5751513"/>
          <p14:tracePt t="469675" x="6751638" y="5724525"/>
          <p14:tracePt t="469692" x="6751638" y="5705475"/>
          <p14:tracePt t="469708" x="6751638" y="5653088"/>
          <p14:tracePt t="469725" x="6751638" y="5634038"/>
          <p14:tracePt t="469742" x="6751638" y="5626100"/>
          <p14:tracePt t="469916" x="6751638" y="5634038"/>
          <p14:tracePt t="469953" x="6751638" y="5643563"/>
          <p14:tracePt t="469989" x="6751638" y="5653088"/>
          <p14:tracePt t="470002" x="6751638" y="5661025"/>
          <p14:tracePt t="470013" x="6751638" y="5670550"/>
          <p14:tracePt t="470026" x="6742113" y="5705475"/>
          <p14:tracePt t="470042" x="6724650" y="5741988"/>
          <p14:tracePt t="470058" x="6697663" y="5795963"/>
          <p14:tracePt t="470075" x="6616700" y="5956300"/>
          <p14:tracePt t="470092" x="6572250" y="6054725"/>
          <p14:tracePt t="470108" x="6510338" y="6170613"/>
          <p14:tracePt t="470125" x="6375400" y="6429375"/>
          <p14:tracePt t="470142" x="6323013" y="6527800"/>
          <p14:tracePt t="470158" x="6269038" y="6608763"/>
          <p14:tracePt t="470175" x="6205538" y="6715125"/>
          <p14:tracePt t="470192" x="6188075" y="6759575"/>
          <p14:tracePt t="470208" x="6180138" y="6786563"/>
          <p14:tracePt t="470225" x="6170613" y="6804025"/>
          <p14:tracePt t="470242" x="6161088" y="6813550"/>
          <p14:tracePt t="470259" x="6161088" y="6831013"/>
          <p14:tracePt t="470282" x="6161088" y="6848475"/>
          <p14:tracePt t="470613" x="6161088" y="6840538"/>
          <p14:tracePt t="470625" x="6161088" y="6813550"/>
          <p14:tracePt t="470640" x="6161088" y="6777038"/>
          <p14:tracePt t="470650" x="6161088" y="6732588"/>
          <p14:tracePt t="470661" x="6161088" y="6705600"/>
          <p14:tracePt t="470675" x="6161088" y="6680200"/>
          <p14:tracePt t="470692" x="6170613" y="6661150"/>
          <p14:tracePt t="470709" x="6170613" y="6653213"/>
          <p14:tracePt t="470725" x="6170613" y="6634163"/>
          <p14:tracePt t="470747" x="6170613" y="6626225"/>
          <p14:tracePt t="470772" x="6170613" y="6616700"/>
          <p14:tracePt t="470785" x="6170613" y="6608763"/>
          <p14:tracePt t="470797" x="6170613" y="6599238"/>
          <p14:tracePt t="470809" x="6170613" y="6589713"/>
          <p14:tracePt t="470825" x="6170613" y="6572250"/>
          <p14:tracePt t="470845" x="6170613" y="6562725"/>
          <p14:tracePt t="470858" x="6170613" y="6554788"/>
          <p14:tracePt t="470875" x="6170613" y="6545263"/>
          <p14:tracePt t="470895" x="6170613" y="6537325"/>
          <p14:tracePt t="470919" x="6170613" y="6527800"/>
          <p14:tracePt t="471018" x="6170613" y="6518275"/>
          <p14:tracePt t="471030" x="6170613" y="6510338"/>
          <p14:tracePt t="471055" x="6161088" y="6500813"/>
          <p14:tracePt t="471188" x="6153150" y="6510338"/>
          <p14:tracePt t="471201" x="6153150" y="6518275"/>
          <p14:tracePt t="471214" x="6153150" y="6527800"/>
          <p14:tracePt t="471224" x="6143625" y="6537325"/>
          <p14:tracePt t="471238" x="6134100" y="6554788"/>
          <p14:tracePt t="471250" x="6116638" y="6589713"/>
          <p14:tracePt t="471262" x="6108700" y="6608763"/>
          <p14:tracePt t="471275" x="6089650" y="6634163"/>
          <p14:tracePt t="471292" x="6081713" y="6661150"/>
          <p14:tracePt t="471309" x="6062663" y="6670675"/>
          <p14:tracePt t="471325" x="6054725" y="6680200"/>
          <p14:tracePt t="471342" x="6054725" y="6688138"/>
          <p14:tracePt t="471359" x="6045200" y="6688138"/>
          <p14:tracePt t="471408" x="6045200" y="6680200"/>
          <p14:tracePt t="471421" x="6045200" y="6670675"/>
          <p14:tracePt t="471433" x="6045200" y="6653213"/>
          <p14:tracePt t="471446" x="6045200" y="6626225"/>
          <p14:tracePt t="471459" x="6045200" y="6599238"/>
          <p14:tracePt t="471475" x="6045200" y="6572250"/>
          <p14:tracePt t="471492" x="6045200" y="6554788"/>
          <p14:tracePt t="471509" x="6062663" y="6527800"/>
          <p14:tracePt t="471526" x="6062663" y="6518275"/>
          <p14:tracePt t="471542" x="6062663" y="6510338"/>
          <p14:tracePt t="471644" x="6054725" y="6510338"/>
          <p14:tracePt t="471665" x="6045200" y="6510338"/>
          <p14:tracePt t="471691" x="6045200" y="6518275"/>
          <p14:tracePt t="471714" x="6045200" y="6527800"/>
          <p14:tracePt t="471813" x="6054725" y="6527800"/>
          <p14:tracePt t="472057" x="6045200" y="6527800"/>
          <p14:tracePt t="472070" x="6018213" y="6527800"/>
          <p14:tracePt t="472082" x="5983288" y="6527800"/>
          <p14:tracePt t="472095" x="5929313" y="6527800"/>
          <p14:tracePt t="472109" x="5875338" y="6527800"/>
          <p14:tracePt t="472126" x="5840413" y="6518275"/>
          <p14:tracePt t="472143" x="5803900" y="6500813"/>
          <p14:tracePt t="472159" x="5732463" y="6419850"/>
          <p14:tracePt t="472176" x="5688013" y="6357938"/>
          <p14:tracePt t="472192" x="5653088" y="6224588"/>
          <p14:tracePt t="472209" x="5643563" y="6161088"/>
          <p14:tracePt t="472226" x="5634038" y="6126163"/>
          <p14:tracePt t="472242" x="5634038" y="6062663"/>
          <p14:tracePt t="472259" x="5634038" y="6037263"/>
          <p14:tracePt t="472276" x="5634038" y="6010275"/>
          <p14:tracePt t="472293" x="5634038" y="5956300"/>
          <p14:tracePt t="472309" x="5634038" y="5938838"/>
          <p14:tracePt t="472326" x="5634038" y="5919788"/>
          <p14:tracePt t="472342" x="5634038" y="5875338"/>
          <p14:tracePt t="472359" x="5634038" y="5848350"/>
          <p14:tracePt t="472376" x="5634038" y="5822950"/>
          <p14:tracePt t="472392" x="5634038" y="5803900"/>
          <p14:tracePt t="472409" x="5634038" y="5786438"/>
          <p14:tracePt t="472426" x="5634038" y="5776913"/>
          <p14:tracePt t="472442" x="5634038" y="5759450"/>
          <p14:tracePt t="472460" x="5634038" y="5741988"/>
          <p14:tracePt t="472476" x="5634038" y="5732463"/>
          <p14:tracePt t="472492" x="5634038" y="5724525"/>
          <p14:tracePt t="472509" x="5634038" y="5705475"/>
          <p14:tracePt t="472526" x="5634038" y="5680075"/>
          <p14:tracePt t="472543" x="5634038" y="5661025"/>
          <p14:tracePt t="472559" x="5626100" y="5653088"/>
          <p14:tracePt t="472576" x="5616575" y="5643563"/>
          <p14:tracePt t="472593" x="5616575" y="5634038"/>
          <p14:tracePt t="472633" x="5608638" y="5634038"/>
          <p14:tracePt t="472649" x="5608638" y="5643563"/>
          <p14:tracePt t="472670" x="5608638" y="5653088"/>
          <p14:tracePt t="472682" x="5608638" y="5670550"/>
          <p14:tracePt t="472695" x="5608638" y="5680075"/>
          <p14:tracePt t="472707" x="5608638" y="5688013"/>
          <p14:tracePt t="472718" x="5599113" y="5705475"/>
          <p14:tracePt t="472731" x="5599113" y="5715000"/>
          <p14:tracePt t="472744" x="5599113" y="5724525"/>
          <p14:tracePt t="472759" x="5589588" y="5751513"/>
          <p14:tracePt t="472776" x="5581650" y="5768975"/>
          <p14:tracePt t="472793" x="5572125" y="5813425"/>
          <p14:tracePt t="472809" x="5562600" y="5840413"/>
          <p14:tracePt t="472826" x="5554663" y="5848350"/>
          <p14:tracePt t="472843" x="5554663" y="5884863"/>
          <p14:tracePt t="472859" x="5554663" y="5894388"/>
          <p14:tracePt t="472876" x="5545138" y="5911850"/>
          <p14:tracePt t="472893" x="5545138" y="5956300"/>
          <p14:tracePt t="472909" x="5537200" y="5965825"/>
          <p14:tracePt t="472926" x="5537200" y="5983288"/>
          <p14:tracePt t="472943" x="5537200" y="6018213"/>
          <p14:tracePt t="472964" x="5537200" y="6027738"/>
          <p14:tracePt t="473098" x="5537200" y="6000750"/>
          <p14:tracePt t="473110" x="5537200" y="5983288"/>
          <p14:tracePt t="473122" x="5537200" y="5965825"/>
          <p14:tracePt t="473135" x="5537200" y="5946775"/>
          <p14:tracePt t="473147" x="5537200" y="5929313"/>
          <p14:tracePt t="473159" x="5537200" y="5902325"/>
          <p14:tracePt t="473176" x="5537200" y="5875338"/>
          <p14:tracePt t="473193" x="5537200" y="5848350"/>
          <p14:tracePt t="473209" x="5537200" y="5813425"/>
          <p14:tracePt t="473226" x="5537200" y="5795963"/>
          <p14:tracePt t="473243" x="5554663" y="5776913"/>
          <p14:tracePt t="473259" x="5554663" y="5759450"/>
          <p14:tracePt t="473282" x="5562600" y="5751513"/>
          <p14:tracePt t="473294" x="5562600" y="5741988"/>
          <p14:tracePt t="473319" x="5562600" y="5732463"/>
          <p14:tracePt t="473331" x="5572125" y="5732463"/>
          <p14:tracePt t="473343" x="5581650" y="5715000"/>
          <p14:tracePt t="473359" x="5589588" y="5697538"/>
          <p14:tracePt t="473380" x="5589588" y="5688013"/>
          <p14:tracePt t="473405" x="5599113" y="5688013"/>
          <p14:tracePt t="473588" x="5599113" y="5705475"/>
          <p14:tracePt t="473613" x="5599113" y="5715000"/>
          <p14:tracePt t="473636" x="5589588" y="5715000"/>
          <p14:tracePt t="473650" x="5589588" y="5732463"/>
          <p14:tracePt t="473674" x="5589588" y="5751513"/>
          <p14:tracePt t="473685" x="5589588" y="5768975"/>
          <p14:tracePt t="473698" x="5581650" y="5795963"/>
          <p14:tracePt t="473711" x="5581650" y="5813425"/>
          <p14:tracePt t="473722" x="5581650" y="5840413"/>
          <p14:tracePt t="473734" x="5572125" y="5867400"/>
          <p14:tracePt t="473746" x="5562600" y="5884863"/>
          <p14:tracePt t="473760" x="5554663" y="5911850"/>
          <p14:tracePt t="473776" x="5554663" y="5946775"/>
          <p14:tracePt t="473793" x="5554663" y="5973763"/>
          <p14:tracePt t="473809" x="5537200" y="6037263"/>
          <p14:tracePt t="473826" x="5537200" y="6054725"/>
          <p14:tracePt t="473843" x="5527675" y="6089650"/>
          <p14:tracePt t="473859" x="5518150" y="6143625"/>
          <p14:tracePt t="473876" x="5518150" y="6161088"/>
          <p14:tracePt t="473893" x="5518150" y="6188075"/>
          <p14:tracePt t="473910" x="5518150" y="6224588"/>
          <p14:tracePt t="473926" x="5518150" y="6242050"/>
          <p14:tracePt t="473943" x="5518150" y="6286500"/>
          <p14:tracePt t="473960" x="5518150" y="6323013"/>
          <p14:tracePt t="473976" x="5518150" y="6348413"/>
          <p14:tracePt t="473993" x="5518150" y="6402388"/>
          <p14:tracePt t="474009" x="5527675" y="6419850"/>
          <p14:tracePt t="474026" x="5537200" y="6446838"/>
          <p14:tracePt t="474043" x="5554663" y="6518275"/>
          <p14:tracePt t="474060" x="5572125" y="6545263"/>
          <p14:tracePt t="474076" x="5589588" y="6581775"/>
          <p14:tracePt t="474481" x="5589588" y="6562725"/>
          <p14:tracePt t="474495" x="5589588" y="6510338"/>
          <p14:tracePt t="474506" x="5599113" y="6473825"/>
          <p14:tracePt t="474518" x="5608638" y="6429375"/>
          <p14:tracePt t="474532" x="5608638" y="6419850"/>
          <p14:tracePt t="474543" x="5616575" y="6411913"/>
          <p14:tracePt t="474560" x="5643563" y="6384925"/>
          <p14:tracePt t="474577" x="5670550" y="6375400"/>
          <p14:tracePt t="474593" x="5751513" y="6357938"/>
          <p14:tracePt t="474610" x="5803900" y="6348413"/>
          <p14:tracePt t="474626" x="5848350" y="6348413"/>
          <p14:tracePt t="474643" x="5965825" y="6348413"/>
          <p14:tracePt t="474660" x="6037263" y="6348413"/>
          <p14:tracePt t="474677" x="6170613" y="6348413"/>
          <p14:tracePt t="474693" x="6232525" y="6357938"/>
          <p14:tracePt t="474710" x="6296025" y="6357938"/>
          <p14:tracePt t="474726" x="6429375" y="6367463"/>
          <p14:tracePt t="474743" x="6527800" y="6367463"/>
          <p14:tracePt t="474760" x="6634163" y="6367463"/>
          <p14:tracePt t="474777" x="6956425" y="6330950"/>
          <p14:tracePt t="474793" x="7126288" y="6286500"/>
          <p14:tracePt t="474810" x="7242175" y="6276975"/>
          <p14:tracePt t="474826" x="7412038" y="6232525"/>
          <p14:tracePt t="475118" x="7419975" y="6224588"/>
          <p14:tracePt t="475143" x="7491413" y="6188075"/>
          <p14:tracePt t="475155" x="7581900" y="6134100"/>
          <p14:tracePt t="475170" x="7688263" y="6089650"/>
          <p14:tracePt t="475179" x="7769225" y="6054725"/>
          <p14:tracePt t="475193" x="7823200" y="6037263"/>
          <p14:tracePt t="475210" x="7858125" y="6037263"/>
          <p14:tracePt t="475227" x="7875588" y="6027738"/>
          <p14:tracePt t="475243" x="7885113" y="6027738"/>
          <p14:tracePt t="475260" x="7885113" y="6018213"/>
          <p14:tracePt t="475278" x="7894638" y="6018213"/>
          <p14:tracePt t="475293" x="7894638" y="6000750"/>
          <p14:tracePt t="475310" x="7902575" y="5983288"/>
          <p14:tracePt t="475327" x="7920038" y="5929313"/>
          <p14:tracePt t="475343" x="7939088" y="5902325"/>
          <p14:tracePt t="475360" x="7956550" y="5875338"/>
          <p14:tracePt t="475377" x="7956550" y="5840413"/>
          <p14:tracePt t="475401" x="7956550" y="5822950"/>
          <p14:tracePt t="475425" x="7956550" y="5813425"/>
          <p14:tracePt t="475437" x="7956550" y="5803900"/>
          <p14:tracePt t="475461" x="7947025" y="5803900"/>
          <p14:tracePt t="475472" x="7939088" y="5803900"/>
          <p14:tracePt t="475485" x="7929563" y="5803900"/>
          <p14:tracePt t="475497" x="7920038" y="5795963"/>
          <p14:tracePt t="475510" x="7912100" y="5795963"/>
          <p14:tracePt t="475527" x="7902575" y="5795963"/>
          <p14:tracePt t="475543" x="7894638" y="5786438"/>
          <p14:tracePt t="475560" x="7875588" y="5776913"/>
          <p14:tracePt t="475577" x="7858125" y="5768975"/>
          <p14:tracePt t="475594" x="7848600" y="5759450"/>
          <p14:tracePt t="475610" x="7831138" y="5741988"/>
          <p14:tracePt t="475627" x="7823200" y="5724525"/>
          <p14:tracePt t="475643" x="7804150" y="5715000"/>
          <p14:tracePt t="475660" x="7786688" y="5680075"/>
          <p14:tracePt t="475677" x="7769225" y="5670550"/>
          <p14:tracePt t="475693" x="7742238" y="5634038"/>
          <p14:tracePt t="475710" x="7715250" y="5608638"/>
          <p14:tracePt t="475727" x="7697788" y="5599113"/>
          <p14:tracePt t="475743" x="7653338" y="5562600"/>
          <p14:tracePt t="475760" x="7634288" y="5537200"/>
          <p14:tracePt t="475777" x="7616825" y="5518150"/>
          <p14:tracePt t="475793" x="7581900" y="5483225"/>
          <p14:tracePt t="475810" x="7562850" y="5483225"/>
          <p14:tracePt t="475827" x="7554913" y="5473700"/>
          <p14:tracePt t="475844" x="7537450" y="5473700"/>
          <p14:tracePt t="475860" x="7527925" y="5473700"/>
          <p14:tracePt t="475877" x="7518400" y="5473700"/>
          <p14:tracePt t="475894" x="7510463" y="5465763"/>
          <p14:tracePt t="475910" x="7500938" y="5465763"/>
          <p14:tracePt t="475937" x="7500938" y="5456238"/>
          <p14:tracePt t="476232" x="7510463" y="5456238"/>
          <p14:tracePt t="476256" x="7518400" y="5456238"/>
          <p14:tracePt t="476268" x="7537450" y="5456238"/>
          <p14:tracePt t="476281" x="7545388" y="5465763"/>
          <p14:tracePt t="476293" x="7562850" y="5473700"/>
          <p14:tracePt t="476306" x="7581900" y="5483225"/>
          <p14:tracePt t="476319" x="7608888" y="5491163"/>
          <p14:tracePt t="476330" x="7626350" y="5510213"/>
          <p14:tracePt t="476344" x="7661275" y="5527675"/>
          <p14:tracePt t="476360" x="7680325" y="5562600"/>
          <p14:tracePt t="476377" x="7715250" y="5599113"/>
          <p14:tracePt t="476394" x="7769225" y="5688013"/>
          <p14:tracePt t="476410" x="7796213" y="5724525"/>
          <p14:tracePt t="476427" x="7831138" y="5795963"/>
          <p14:tracePt t="476444" x="7840663" y="5840413"/>
          <p14:tracePt t="476460" x="7858125" y="5867400"/>
          <p14:tracePt t="476477" x="7867650" y="5919788"/>
          <p14:tracePt t="476494" x="7875588" y="5946775"/>
          <p14:tracePt t="476510" x="7875588" y="5973763"/>
          <p14:tracePt t="476527" x="7885113" y="6010275"/>
          <p14:tracePt t="476544" x="7885113" y="6018213"/>
          <p14:tracePt t="476560" x="7885113" y="6045200"/>
          <p14:tracePt t="476577" x="7885113" y="6054725"/>
          <p14:tracePt t="476594" x="7894638" y="6072188"/>
          <p14:tracePt t="476612" x="7894638" y="6081713"/>
          <p14:tracePt t="476637" x="7894638" y="6089650"/>
          <p14:tracePt t="476647" x="7894638" y="6099175"/>
          <p14:tracePt t="476795" x="7894638" y="6089650"/>
          <p14:tracePt t="476820" x="7894638" y="6081713"/>
          <p14:tracePt t="476831" x="7894638" y="6062663"/>
          <p14:tracePt t="476844" x="7875588" y="6045200"/>
          <p14:tracePt t="476856" x="7875588" y="6027738"/>
          <p14:tracePt t="476868" x="7858125" y="5991225"/>
          <p14:tracePt t="476881" x="7848600" y="5965825"/>
          <p14:tracePt t="476894" x="7840663" y="5946775"/>
          <p14:tracePt t="476910" x="7831138" y="5929313"/>
          <p14:tracePt t="476927" x="7823200" y="5902325"/>
          <p14:tracePt t="476944" x="7813675" y="5884863"/>
          <p14:tracePt t="476960" x="7804150" y="5867400"/>
          <p14:tracePt t="476977" x="7796213" y="5857875"/>
          <p14:tracePt t="476994" x="7786688" y="5822950"/>
          <p14:tracePt t="477010" x="7777163" y="5813425"/>
          <p14:tracePt t="477027" x="7769225" y="5795963"/>
          <p14:tracePt t="477044" x="7751763" y="5768975"/>
          <p14:tracePt t="477060" x="7751763" y="5759450"/>
          <p14:tracePt t="477078" x="7742238" y="5751513"/>
          <p14:tracePt t="477334" x="7732713" y="5751513"/>
          <p14:tracePt t="477359" x="7724775" y="5751513"/>
          <p14:tracePt t="477383" x="7715250" y="5741988"/>
          <p14:tracePt t="477395" x="7705725" y="5741988"/>
          <p14:tracePt t="477408" x="7697788" y="5732463"/>
          <p14:tracePt t="477419" x="7688263" y="5724525"/>
          <p14:tracePt t="477444" x="7680325" y="5724525"/>
          <p14:tracePt t="477456" x="7670800" y="5715000"/>
          <p14:tracePt t="477494" x="7670800" y="5705475"/>
          <p14:tracePt t="477725" x="7680325" y="5705475"/>
          <p14:tracePt t="477738" x="7680325" y="5715000"/>
          <p14:tracePt t="477751" x="7688263" y="5724525"/>
          <p14:tracePt t="477762" x="7697788" y="5724525"/>
          <p14:tracePt t="477778" x="7705725" y="5732463"/>
          <p14:tracePt t="477794" x="7715250" y="5741988"/>
          <p14:tracePt t="477811" x="7724775" y="5759450"/>
          <p14:tracePt t="477827" x="7732713" y="5768975"/>
          <p14:tracePt t="477844" x="7732713" y="5776913"/>
          <p14:tracePt t="477861" x="7742238" y="5786438"/>
          <p14:tracePt t="477897" x="7742238" y="5795963"/>
          <p14:tracePt t="478019" x="7751763" y="5795963"/>
          <p14:tracePt t="478031" x="7751763" y="5786438"/>
          <p14:tracePt t="478044" x="7759700" y="5786438"/>
          <p14:tracePt t="478056" x="7769225" y="5786438"/>
          <p14:tracePt t="478069" x="7786688" y="5786438"/>
          <p14:tracePt t="478081" x="7804150" y="5786438"/>
          <p14:tracePt t="478094" x="7831138" y="5786438"/>
          <p14:tracePt t="478111" x="7848600" y="5786438"/>
          <p14:tracePt t="478128" x="7858125" y="5786438"/>
          <p14:tracePt t="478144" x="7867650" y="5786438"/>
          <p14:tracePt t="478227" x="7867650" y="5768975"/>
          <p14:tracePt t="478241" x="7858125" y="5759450"/>
          <p14:tracePt t="478251" x="7858125" y="5751513"/>
          <p14:tracePt t="478264" x="7840663" y="5724525"/>
          <p14:tracePt t="478278" x="7831138" y="5715000"/>
          <p14:tracePt t="478294" x="7813675" y="5697538"/>
          <p14:tracePt t="478311" x="7804150" y="5688013"/>
          <p14:tracePt t="478328" x="7786688" y="5670550"/>
          <p14:tracePt t="478344" x="7769225" y="5653088"/>
          <p14:tracePt t="478361" x="7759700" y="5653088"/>
          <p14:tracePt t="478378" x="7742238" y="5626100"/>
          <p14:tracePt t="478394" x="7732713" y="5616575"/>
          <p14:tracePt t="478411" x="7715250" y="5599113"/>
          <p14:tracePt t="478428" x="7705725" y="5589588"/>
          <p14:tracePt t="478444" x="7688263" y="5581650"/>
          <p14:tracePt t="478461" x="7661275" y="5554663"/>
          <p14:tracePt t="478478" x="7653338" y="5545138"/>
          <p14:tracePt t="478494" x="7634288" y="5537200"/>
          <p14:tracePt t="478511" x="7626350" y="5518150"/>
          <p14:tracePt t="478528" x="7616825" y="5518150"/>
          <p14:tracePt t="478544" x="7608888" y="5518150"/>
          <p14:tracePt t="478561" x="7589838" y="5510213"/>
          <p14:tracePt t="478578" x="7589838" y="5500688"/>
          <p14:tracePt t="478594" x="7581900" y="5500688"/>
          <p14:tracePt t="478611" x="7572375" y="5483225"/>
          <p14:tracePt t="478628" x="7562850" y="5483225"/>
          <p14:tracePt t="478644" x="7554913" y="5473700"/>
          <p14:tracePt t="478661" x="7554913" y="5465763"/>
          <p14:tracePt t="478678" x="7545388" y="5465763"/>
          <p14:tracePt t="478695" x="7537450" y="5456238"/>
          <p14:tracePt t="478711" x="7527925" y="5446713"/>
          <p14:tracePt t="478731" x="7527925" y="5438775"/>
          <p14:tracePt t="478744" x="7518400" y="5438775"/>
          <p14:tracePt t="478761" x="7510463" y="5429250"/>
          <p14:tracePt t="478778" x="7500938" y="5419725"/>
          <p14:tracePt t="478794" x="7500938" y="5411788"/>
          <p14:tracePt t="478811" x="7483475" y="5402263"/>
          <p14:tracePt t="478828" x="7466013" y="5384800"/>
          <p14:tracePt t="478844" x="7456488" y="5375275"/>
          <p14:tracePt t="478861" x="7446963" y="5357813"/>
          <p14:tracePt t="478878" x="7429500" y="5330825"/>
          <p14:tracePt t="478894" x="7419975" y="5313363"/>
          <p14:tracePt t="478911" x="7402513" y="5295900"/>
          <p14:tracePt t="478928" x="7385050" y="5259388"/>
          <p14:tracePt t="478944" x="7367588" y="5251450"/>
          <p14:tracePt t="478961" x="7367588" y="5232400"/>
          <p14:tracePt t="478978" x="7358063" y="5224463"/>
          <p14:tracePt t="478995" x="7348538" y="5214938"/>
          <p14:tracePt t="479011" x="7340600" y="5214938"/>
          <p14:tracePt t="479391" x="7331075" y="5214938"/>
          <p14:tracePt t="479403" x="7323138" y="5214938"/>
          <p14:tracePt t="479415" x="7304088" y="5197475"/>
          <p14:tracePt t="479428" x="7269163" y="5187950"/>
          <p14:tracePt t="479439" x="7232650" y="5170488"/>
          <p14:tracePt t="479452" x="7180263" y="5143500"/>
          <p14:tracePt t="479465" x="7108825" y="5116513"/>
          <p14:tracePt t="479478" x="7054850" y="5089525"/>
          <p14:tracePt t="479495" x="7010400" y="5062538"/>
          <p14:tracePt t="479511" x="6973888" y="5045075"/>
          <p14:tracePt t="479528" x="6938963" y="5027613"/>
          <p14:tracePt t="479545" x="6929438" y="5018088"/>
          <p14:tracePt t="479561" x="6911975" y="5010150"/>
          <p14:tracePt t="479578" x="6902450" y="5010150"/>
          <p14:tracePt t="479595" x="6884988" y="5010150"/>
          <p14:tracePt t="479611" x="6875463" y="5010150"/>
          <p14:tracePt t="479628" x="6858000" y="5000625"/>
          <p14:tracePt t="479645" x="6848475" y="5000625"/>
          <p14:tracePt t="479661" x="6840538" y="5000625"/>
          <p14:tracePt t="479679" x="6831013" y="5000625"/>
          <p14:tracePt t="479695" x="6823075" y="4991100"/>
          <p14:tracePt t="479711" x="6804025" y="4991100"/>
          <p14:tracePt t="479728" x="6796088" y="4991100"/>
          <p14:tracePt t="479794" x="6786563" y="4991100"/>
          <p14:tracePt t="479868" x="6777038" y="4991100"/>
          <p14:tracePt t="479892" x="6769100" y="4991100"/>
          <p14:tracePt t="479918" x="6759575" y="4991100"/>
          <p14:tracePt t="479953" x="6751638" y="49911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Oviducts (Fallopian Tubes)</a:t>
            </a:r>
            <a:endParaRPr lang="en-US" dirty="0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45"/>
    </mc:Choice>
    <mc:Fallback xmlns="">
      <p:transition spd="slow" advTm="251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94" x="6751638" y="5000625"/>
          <p14:tracePt t="3407" x="6751638" y="5010150"/>
          <p14:tracePt t="3431" x="6742113" y="5010150"/>
          <p14:tracePt t="3443" x="6732588" y="5010150"/>
          <p14:tracePt t="3455" x="6715125" y="5010150"/>
          <p14:tracePt t="3468" x="6697663" y="5010150"/>
          <p14:tracePt t="3479" x="6680200" y="5010150"/>
          <p14:tracePt t="3494" x="6643688" y="5000625"/>
          <p14:tracePt t="3505" x="6589713" y="4983163"/>
          <p14:tracePt t="3521" x="6518275" y="4938713"/>
          <p14:tracePt t="3538" x="6456363" y="4894263"/>
          <p14:tracePt t="3555" x="6303963" y="4776788"/>
          <p14:tracePt t="3572" x="6251575" y="4705350"/>
          <p14:tracePt t="3589" x="6197600" y="4643438"/>
          <p14:tracePt t="3605" x="6153150" y="4554538"/>
          <p14:tracePt t="3621" x="6153150" y="4527550"/>
          <p14:tracePt t="3638" x="6153150" y="4510088"/>
          <p14:tracePt t="3655" x="6143625" y="4483100"/>
          <p14:tracePt t="3676" x="6134100" y="4465638"/>
          <p14:tracePt t="3701" x="6126163" y="4456113"/>
          <p14:tracePt t="3713" x="6116638" y="4446588"/>
          <p14:tracePt t="3725" x="6116638" y="4438650"/>
          <p14:tracePt t="3738" x="6099175" y="4419600"/>
          <p14:tracePt t="3755" x="6089650" y="4411663"/>
          <p14:tracePt t="3771" x="6072188" y="4394200"/>
          <p14:tracePt t="3788" x="6000750" y="4357688"/>
          <p14:tracePt t="3805" x="5956300" y="4330700"/>
          <p14:tracePt t="3821" x="5911850" y="4322763"/>
          <p14:tracePt t="3838" x="5830888" y="4276725"/>
          <p14:tracePt t="3855" x="5795963" y="4259263"/>
          <p14:tracePt t="3872" x="5751513" y="4214813"/>
          <p14:tracePt t="3889" x="5741988" y="4197350"/>
          <p14:tracePt t="3905" x="5732463" y="4187825"/>
          <p14:tracePt t="3922" x="5732463" y="4179888"/>
          <p14:tracePt t="4313" x="5724525" y="4179888"/>
          <p14:tracePt t="4325" x="5715000" y="4179888"/>
          <p14:tracePt t="4337" x="5688013" y="4179888"/>
          <p14:tracePt t="4350" x="5661025" y="4179888"/>
          <p14:tracePt t="4361" x="5599113" y="4179888"/>
          <p14:tracePt t="4373" x="5537200" y="4179888"/>
          <p14:tracePt t="4388" x="5456238" y="4170363"/>
          <p14:tracePt t="4405" x="5375275" y="4116388"/>
          <p14:tracePt t="4422" x="5286375" y="4062413"/>
          <p14:tracePt t="4438" x="5143500" y="3902075"/>
          <p14:tracePt t="4455" x="5099050" y="3822700"/>
          <p14:tracePt t="4472" x="5037138" y="3633788"/>
          <p14:tracePt t="4489" x="5027613" y="3554413"/>
          <p14:tracePt t="4505" x="5027613" y="3500438"/>
          <p14:tracePt t="4522" x="5027613" y="3384550"/>
          <p14:tracePt t="4538" x="5027613" y="3340100"/>
          <p14:tracePt t="4555" x="5027613" y="3286125"/>
          <p14:tracePt t="4572" x="5018088" y="3205163"/>
          <p14:tracePt t="4588" x="5018088" y="3187700"/>
          <p14:tracePt t="4605" x="5010150" y="3179763"/>
          <p14:tracePt t="4622" x="5010150" y="3160713"/>
          <p14:tracePt t="5231" x="4991100" y="3152775"/>
          <p14:tracePt t="5243" x="4946650" y="3133725"/>
          <p14:tracePt t="5256" x="4848225" y="3071813"/>
          <p14:tracePt t="5267" x="4687888" y="3009900"/>
          <p14:tracePt t="5280" x="4411663" y="2901950"/>
          <p14:tracePt t="5291" x="4081463" y="2786063"/>
          <p14:tracePt t="5305" x="3776663" y="2660650"/>
          <p14:tracePt t="5322" x="3517900" y="2554288"/>
          <p14:tracePt t="5339" x="3276600" y="2446338"/>
          <p14:tracePt t="5355" x="3009900" y="2322513"/>
          <p14:tracePt t="5372" x="2901950" y="2286000"/>
          <p14:tracePt t="5389" x="2741613" y="2224088"/>
          <p14:tracePt t="5406" x="2687638" y="2214563"/>
          <p14:tracePt t="5422" x="2625725" y="2214563"/>
          <p14:tracePt t="5439" x="2527300" y="2214563"/>
          <p14:tracePt t="5456" x="2490788" y="2214563"/>
          <p14:tracePt t="5472" x="2438400" y="2214563"/>
          <p14:tracePt t="5489" x="2347913" y="2214563"/>
          <p14:tracePt t="5505" x="2322513" y="2205038"/>
          <p14:tracePt t="5522" x="2286000" y="2197100"/>
          <p14:tracePt t="5539" x="2224088" y="2143125"/>
          <p14:tracePt t="5555" x="2187575" y="2125663"/>
          <p14:tracePt t="5572" x="2152650" y="2098675"/>
          <p14:tracePt t="5589" x="2116138" y="2017713"/>
          <p14:tracePt t="5605" x="2098675" y="1982788"/>
          <p14:tracePt t="5622" x="2089150" y="1946275"/>
          <p14:tracePt t="5639" x="2081213" y="1901825"/>
          <p14:tracePt t="5659" x="2081213" y="1893888"/>
          <p14:tracePt t="5722" x="2081213" y="1884363"/>
          <p14:tracePt t="5758" x="2089150" y="1874838"/>
          <p14:tracePt t="5769" x="2108200" y="1874838"/>
          <p14:tracePt t="5781" x="2125663" y="1874838"/>
          <p14:tracePt t="5794" x="2143125" y="1874838"/>
          <p14:tracePt t="5806" x="2160588" y="1874838"/>
          <p14:tracePt t="5822" x="2179638" y="1874838"/>
          <p14:tracePt t="5839" x="2187575" y="1874838"/>
          <p14:tracePt t="5855" x="2205038" y="1874838"/>
          <p14:tracePt t="5880" x="2224088" y="1874838"/>
          <p14:tracePt t="5892" x="2241550" y="1874838"/>
          <p14:tracePt t="5906" x="2259013" y="1866900"/>
          <p14:tracePt t="5922" x="2286000" y="1866900"/>
          <p14:tracePt t="5939" x="2322513" y="1857375"/>
          <p14:tracePt t="5956" x="2465388" y="1822450"/>
          <p14:tracePt t="5972" x="2562225" y="1803400"/>
          <p14:tracePt t="5989" x="2652713" y="1776413"/>
          <p14:tracePt t="6006" x="2813050" y="1768475"/>
          <p14:tracePt t="6022" x="2874963" y="1768475"/>
          <p14:tracePt t="6039" x="2938463" y="1768475"/>
          <p14:tracePt t="6056" x="2946400" y="1768475"/>
          <p14:tracePt t="6072" x="2965450" y="1768475"/>
          <p14:tracePt t="6113" x="2965450" y="1776413"/>
          <p14:tracePt t="6615" x="2973388" y="1776413"/>
          <p14:tracePt t="7300" x="2973388" y="1785938"/>
          <p14:tracePt t="8255" x="2965450" y="1785938"/>
          <p14:tracePt t="8267" x="2955925" y="1785938"/>
          <p14:tracePt t="8291" x="2946400" y="1785938"/>
          <p14:tracePt t="8304" x="2938463" y="1785938"/>
          <p14:tracePt t="8316" x="2928938" y="1785938"/>
          <p14:tracePt t="8353" x="2919413" y="1785938"/>
          <p14:tracePt t="8903" x="2928938" y="1785938"/>
          <p14:tracePt t="8916" x="2955925" y="1776413"/>
          <p14:tracePt t="8927" x="3017838" y="1768475"/>
          <p14:tracePt t="8940" x="3108325" y="1768475"/>
          <p14:tracePt t="8953" x="3251200" y="1768475"/>
          <p14:tracePt t="8965" x="3544888" y="1803400"/>
          <p14:tracePt t="8977" x="3840163" y="1884363"/>
          <p14:tracePt t="8990" x="4205288" y="1982788"/>
          <p14:tracePt t="9006" x="4581525" y="2081213"/>
          <p14:tracePt t="9023" x="4983163" y="2224088"/>
          <p14:tracePt t="9040" x="5357813" y="2374900"/>
          <p14:tracePt t="9057" x="5946775" y="2724150"/>
          <p14:tracePt t="9073" x="6313488" y="3009900"/>
          <p14:tracePt t="9090" x="6394450" y="3089275"/>
          <p14:tracePt t="9106" x="6456363" y="3160713"/>
          <p14:tracePt t="9123" x="6518275" y="3224213"/>
          <p14:tracePt t="9140" x="6527800" y="3241675"/>
          <p14:tracePt t="9156" x="6527800" y="3251200"/>
          <p14:tracePt t="9173" x="6537325" y="3259138"/>
          <p14:tracePt t="9883" x="6537325" y="3268663"/>
          <p14:tracePt t="9932" x="6537325" y="3276600"/>
          <p14:tracePt t="9945" x="6537325" y="3286125"/>
          <p14:tracePt t="9957" x="6537325" y="3303588"/>
          <p14:tracePt t="9969" x="6537325" y="3340100"/>
          <p14:tracePt t="9981" x="6537325" y="3367088"/>
          <p14:tracePt t="9993" x="6537325" y="3411538"/>
          <p14:tracePt t="10007" x="6537325" y="3473450"/>
          <p14:tracePt t="10023" x="6537325" y="3536950"/>
          <p14:tracePt t="10040" x="6545263" y="3608388"/>
          <p14:tracePt t="10057" x="6554788" y="3759200"/>
          <p14:tracePt t="10073" x="6554788" y="3840163"/>
          <p14:tracePt t="10090" x="6572250" y="3919538"/>
          <p14:tracePt t="10107" x="6581775" y="4071938"/>
          <p14:tracePt t="10124" x="6581775" y="4152900"/>
          <p14:tracePt t="10140" x="6589713" y="4241800"/>
          <p14:tracePt t="10157" x="6589713" y="4268788"/>
          <p14:tracePt t="10174" x="6599238" y="4276725"/>
          <p14:tracePt t="10190" x="6599238" y="4295775"/>
          <p14:tracePt t="10739" x="6589713" y="4286250"/>
          <p14:tracePt t="10752" x="6581775" y="4286250"/>
          <p14:tracePt t="10765" x="6562725" y="4268788"/>
          <p14:tracePt t="10777" x="6554788" y="4259263"/>
          <p14:tracePt t="10790" x="6537325" y="4241800"/>
          <p14:tracePt t="10807" x="6527800" y="4232275"/>
          <p14:tracePt t="10824" x="6518275" y="4214813"/>
          <p14:tracePt t="10840" x="6483350" y="4197350"/>
          <p14:tracePt t="10857" x="6465888" y="4187825"/>
          <p14:tracePt t="10874" x="6456363" y="4187825"/>
          <p14:tracePt t="10890" x="6438900" y="4179888"/>
          <p14:tracePt t="10907" x="6429375" y="4179888"/>
          <p14:tracePt t="10924" x="6419850" y="4179888"/>
          <p14:tracePt t="10941" x="6384925" y="4170363"/>
          <p14:tracePt t="10957" x="6367463" y="4170363"/>
          <p14:tracePt t="10974" x="6357938" y="4170363"/>
          <p14:tracePt t="10997" x="6348413" y="4170363"/>
          <p14:tracePt t="11328" x="6348413" y="4179888"/>
          <p14:tracePt t="11340" x="6348413" y="4187825"/>
          <p14:tracePt t="11365" x="6348413" y="4197350"/>
          <p14:tracePt t="11377" x="6348413" y="4205288"/>
          <p14:tracePt t="11388" x="6348413" y="4214813"/>
          <p14:tracePt t="11402" x="6348413" y="4224338"/>
          <p14:tracePt t="11413" x="6348413" y="4232275"/>
          <p14:tracePt t="11426" x="6357938" y="4251325"/>
          <p14:tracePt t="11441" x="6357938" y="4268788"/>
          <p14:tracePt t="11457" x="6367463" y="4276725"/>
          <p14:tracePt t="11474" x="6367463" y="4295775"/>
          <p14:tracePt t="11491" x="6367463" y="4322763"/>
          <p14:tracePt t="11507" x="6375400" y="4330700"/>
          <p14:tracePt t="11524" x="6375400" y="4348163"/>
          <p14:tracePt t="11541" x="6375400" y="4357688"/>
          <p14:tracePt t="11561" x="6384925" y="4367213"/>
          <p14:tracePt t="11574" x="6384925" y="4375150"/>
          <p14:tracePt t="11596" x="6384925" y="4384675"/>
          <p14:tracePt t="11634" x="6384925" y="4394200"/>
          <p14:tracePt t="11683" x="6394450" y="4402138"/>
          <p14:tracePt t="11707" x="6394450" y="4411663"/>
          <p14:tracePt t="11743" x="6394450" y="4419600"/>
          <p14:tracePt t="11878" x="6375400" y="4411663"/>
          <p14:tracePt t="11891" x="6357938" y="4394200"/>
          <p14:tracePt t="11903" x="6348413" y="4394200"/>
          <p14:tracePt t="11915" x="6330950" y="4384675"/>
          <p14:tracePt t="11928" x="6323013" y="4375150"/>
          <p14:tracePt t="11952" x="6313488" y="4367213"/>
          <p14:tracePt t="11978" x="6303963" y="4367213"/>
          <p14:tracePt t="12001" x="6296025" y="4357688"/>
          <p14:tracePt t="12014" x="6286500" y="4348163"/>
          <p14:tracePt t="12026" x="6276975" y="4348163"/>
          <p14:tracePt t="12037" x="6269038" y="4348163"/>
          <p14:tracePt t="12052" x="6259513" y="4348163"/>
          <p14:tracePt t="12063" x="6251575" y="4348163"/>
          <p14:tracePt t="12076" x="6242050" y="4348163"/>
          <p14:tracePt t="12091" x="6232525" y="4348163"/>
          <p14:tracePt t="12107" x="6224588" y="4348163"/>
          <p14:tracePt t="12124" x="6215063" y="4348163"/>
          <p14:tracePt t="12246" x="6215063" y="4340225"/>
          <p14:tracePt t="12271" x="6224588" y="4330700"/>
          <p14:tracePt t="12283" x="6232525" y="4322763"/>
          <p14:tracePt t="12296" x="6242050" y="4313238"/>
          <p14:tracePt t="12308" x="6251575" y="4313238"/>
          <p14:tracePt t="12418" x="6242050" y="4313238"/>
          <p14:tracePt t="12430" x="6232525" y="4313238"/>
          <p14:tracePt t="12443" x="6224588" y="4313238"/>
          <p14:tracePt t="12454" x="6205538" y="4313238"/>
          <p14:tracePt t="12479" x="6197600" y="4313238"/>
          <p14:tracePt t="12601" x="6205538" y="4303713"/>
          <p14:tracePt t="12614" x="6242050" y="4276725"/>
          <p14:tracePt t="12625" x="6296025" y="4241800"/>
          <p14:tracePt t="12637" x="6340475" y="4205288"/>
          <p14:tracePt t="12651" x="6384925" y="4160838"/>
          <p14:tracePt t="12662" x="6394450" y="4143375"/>
          <p14:tracePt t="12675" x="6394450" y="4133850"/>
          <p14:tracePt t="12691" x="6394450" y="4125913"/>
          <p14:tracePt t="12724" x="6367463" y="4125913"/>
          <p14:tracePt t="12736" x="6348413" y="4125913"/>
          <p14:tracePt t="12748" x="6313488" y="4125913"/>
          <p14:tracePt t="12761" x="6286500" y="4125913"/>
          <p14:tracePt t="12774" x="6251575" y="4125913"/>
          <p14:tracePt t="12791" x="6232525" y="4133850"/>
          <p14:tracePt t="12808" x="6215063" y="4133850"/>
          <p14:tracePt t="12824" x="6197600" y="4133850"/>
          <p14:tracePt t="12872" x="6197600" y="4125913"/>
          <p14:tracePt t="12919" x="6197600" y="4116388"/>
          <p14:tracePt t="13018" x="6180138" y="4116388"/>
          <p14:tracePt t="13029" x="6170613" y="4116388"/>
          <p14:tracePt t="13042" x="6153150" y="4125913"/>
          <p14:tracePt t="13054" x="6143625" y="4125913"/>
          <p14:tracePt t="13070" x="6134100" y="4125913"/>
          <p14:tracePt t="13152" x="6161088" y="4133850"/>
          <p14:tracePt t="13165" x="6180138" y="4152900"/>
          <p14:tracePt t="13177" x="6197600" y="4160838"/>
          <p14:tracePt t="13189" x="6215063" y="4179888"/>
          <p14:tracePt t="13201" x="6232525" y="4214813"/>
          <p14:tracePt t="13213" x="6251575" y="4241800"/>
          <p14:tracePt t="13226" x="6259513" y="4286250"/>
          <p14:tracePt t="13241" x="6269038" y="4322763"/>
          <p14:tracePt t="13258" x="6276975" y="4357688"/>
          <p14:tracePt t="13274" x="6276975" y="4394200"/>
          <p14:tracePt t="13291" x="6276975" y="4438650"/>
          <p14:tracePt t="13308" x="6276975" y="4456113"/>
          <p14:tracePt t="13324" x="6286500" y="4473575"/>
          <p14:tracePt t="13341" x="6296025" y="4473575"/>
          <p14:tracePt t="13358" x="6296025" y="4483100"/>
          <p14:tracePt t="13434" x="6296025" y="4473575"/>
          <p14:tracePt t="13446" x="6296025" y="4456113"/>
          <p14:tracePt t="13458" x="6296025" y="4438650"/>
          <p14:tracePt t="13471" x="6296025" y="4402138"/>
          <p14:tracePt t="13483" x="6296025" y="4375150"/>
          <p14:tracePt t="13495" x="6296025" y="4357688"/>
          <p14:tracePt t="13508" x="6296025" y="4330700"/>
          <p14:tracePt t="13532" x="6296025" y="4322763"/>
          <p14:tracePt t="13556" x="6296025" y="4313238"/>
          <p14:tracePt t="13572" x="6296025" y="4303713"/>
          <p14:tracePt t="13593" x="6296025" y="4295775"/>
          <p14:tracePt t="13618" x="6296025" y="4286250"/>
          <p14:tracePt t="13641" x="6296025" y="4276725"/>
          <p14:tracePt t="13654" x="6296025" y="4268788"/>
          <p14:tracePt t="13667" x="6296025" y="4251325"/>
          <p14:tracePt t="13678" x="6296025" y="4232275"/>
          <p14:tracePt t="13691" x="6296025" y="4224338"/>
          <p14:tracePt t="13708" x="6303963" y="4205288"/>
          <p14:tracePt t="13724" x="6313488" y="4187825"/>
          <p14:tracePt t="13741" x="6313488" y="4170363"/>
          <p14:tracePt t="13814" x="6323013" y="4170363"/>
          <p14:tracePt t="13851" x="6323013" y="4160838"/>
          <p14:tracePt t="13863" x="6330950" y="4160838"/>
          <p14:tracePt t="13875" x="6340475" y="4160838"/>
          <p14:tracePt t="13888" x="6348413" y="4160838"/>
          <p14:tracePt t="13899" x="6357938" y="4160838"/>
          <p14:tracePt t="13911" x="6367463" y="4160838"/>
          <p14:tracePt t="13925" x="6375400" y="4160838"/>
          <p14:tracePt t="13941" x="6384925" y="4160838"/>
          <p14:tracePt t="13958" x="6394450" y="4160838"/>
          <p14:tracePt t="13975" x="6402388" y="4160838"/>
          <p14:tracePt t="14168" x="6411913" y="4170363"/>
          <p14:tracePt t="14179" x="6411913" y="4187825"/>
          <p14:tracePt t="14193" x="6419850" y="4205288"/>
          <p14:tracePt t="14205" x="6419850" y="4224338"/>
          <p14:tracePt t="14217" x="6429375" y="4232275"/>
          <p14:tracePt t="14230" x="6429375" y="4251325"/>
          <p14:tracePt t="14254" x="6429375" y="4268788"/>
          <p14:tracePt t="14365" x="6429375" y="4276725"/>
          <p14:tracePt t="14413" x="6429375" y="4286250"/>
          <p14:tracePt t="14437" x="6429375" y="4295775"/>
          <p14:tracePt t="14450" x="6429375" y="4303713"/>
          <p14:tracePt t="14463" x="6438900" y="4313238"/>
          <p14:tracePt t="14486" x="6438900" y="4322763"/>
          <p14:tracePt t="14499" x="6438900" y="4330700"/>
          <p14:tracePt t="14512" x="6438900" y="4340225"/>
          <p14:tracePt t="14536" x="6438900" y="4348163"/>
          <p14:tracePt t="14549" x="6438900" y="4357688"/>
          <p14:tracePt t="14586" x="6438900" y="4367213"/>
          <p14:tracePt t="14622" x="6438900" y="4375150"/>
          <p14:tracePt t="14647" x="6438900" y="4384675"/>
          <p14:tracePt t="14670" x="6438900" y="4394200"/>
          <p14:tracePt t="14695" x="6438900" y="4411663"/>
          <p14:tracePt t="14708" x="6438900" y="4419600"/>
          <p14:tracePt t="14720" x="6438900" y="4429125"/>
          <p14:tracePt t="14731" x="6446838" y="4446588"/>
          <p14:tracePt t="14744" x="6446838" y="4465638"/>
          <p14:tracePt t="14758" x="6446838" y="4473575"/>
          <p14:tracePt t="14775" x="6446838" y="4483100"/>
          <p14:tracePt t="14842" x="6446838" y="4491038"/>
          <p14:tracePt t="14878" x="6446838" y="4500563"/>
          <p14:tracePt t="14891" x="6446838" y="4510088"/>
          <p14:tracePt t="14904" x="6446838" y="4527550"/>
          <p14:tracePt t="14915" x="6446838" y="4537075"/>
          <p14:tracePt t="14928" x="6446838" y="4545013"/>
          <p14:tracePt t="14942" x="6446838" y="4554538"/>
          <p14:tracePt t="14958" x="6446838" y="4562475"/>
          <p14:tracePt t="14975" x="6456363" y="4562475"/>
          <p14:tracePt t="14992" x="6456363" y="4581525"/>
          <p14:tracePt t="15008" x="6465888" y="4589463"/>
          <p14:tracePt t="15089" x="6465888" y="4598988"/>
          <p14:tracePt t="15344" x="6465888" y="4608513"/>
          <p14:tracePt t="15356" x="6465888" y="4625975"/>
          <p14:tracePt t="15368" x="6465888" y="4633913"/>
          <p14:tracePt t="15380" x="6465888" y="4660900"/>
          <p14:tracePt t="15393" x="6465888" y="4679950"/>
          <p14:tracePt t="15408" x="6465888" y="4705350"/>
          <p14:tracePt t="15425" x="6465888" y="4724400"/>
          <p14:tracePt t="15443" x="6465888" y="4732338"/>
          <p14:tracePt t="15698" x="6465888" y="4741863"/>
          <p14:tracePt t="15711" x="6465888" y="4759325"/>
          <p14:tracePt t="15724" x="6473825" y="4776788"/>
          <p14:tracePt t="15736" x="6483350" y="4795838"/>
          <p14:tracePt t="15748" x="6483350" y="4813300"/>
          <p14:tracePt t="15760" x="6483350" y="4830763"/>
          <p14:tracePt t="15775" x="6483350" y="4857750"/>
          <p14:tracePt t="15792" x="6491288" y="4875213"/>
          <p14:tracePt t="15808" x="6500813" y="4894263"/>
          <p14:tracePt t="15825" x="6510338" y="4938713"/>
          <p14:tracePt t="15842" x="6510338" y="4956175"/>
          <p14:tracePt t="15859" x="6510338" y="4965700"/>
          <p14:tracePt t="15875" x="6510338" y="4973638"/>
          <p14:tracePt t="16153" x="6510338" y="4983163"/>
          <p14:tracePt t="16165" x="6510338" y="4991100"/>
          <p14:tracePt t="16177" x="6510338" y="5000625"/>
          <p14:tracePt t="16188" x="6510338" y="5018088"/>
          <p14:tracePt t="16201" x="6510338" y="5027613"/>
          <p14:tracePt t="16214" x="6510338" y="5037138"/>
          <p14:tracePt t="16226" x="6510338" y="5045075"/>
          <p14:tracePt t="16324" x="6518275" y="5045075"/>
          <p14:tracePt t="17071" x="6510338" y="5045075"/>
          <p14:tracePt t="17082" x="6491288" y="5010150"/>
          <p14:tracePt t="17098" x="6491288" y="4983163"/>
          <p14:tracePt t="17108" x="6473825" y="4929188"/>
          <p14:tracePt t="17119" x="6456363" y="4894263"/>
          <p14:tracePt t="17131" x="6446838" y="4840288"/>
          <p14:tracePt t="17144" x="6429375" y="4795838"/>
          <p14:tracePt t="17159" x="6419850" y="4759325"/>
          <p14:tracePt t="17176" x="6419850" y="4705350"/>
          <p14:tracePt t="17192" x="6394450" y="4625975"/>
          <p14:tracePt t="17209" x="6384925" y="4562475"/>
          <p14:tracePt t="17226" x="6367463" y="4500563"/>
          <p14:tracePt t="17242" x="6357938" y="4419600"/>
          <p14:tracePt t="17259" x="6348413" y="4394200"/>
          <p14:tracePt t="17276" x="6340475" y="4375150"/>
          <p14:tracePt t="17292" x="6330950" y="4348163"/>
          <p14:tracePt t="17309" x="6330950" y="4330700"/>
          <p14:tracePt t="17326" x="6330950" y="4313238"/>
          <p14:tracePt t="17342" x="6330950" y="4286250"/>
          <p14:tracePt t="17359" x="6323013" y="4276725"/>
          <p14:tracePt t="17376" x="6323013" y="4251325"/>
          <p14:tracePt t="17392" x="6323013" y="4224338"/>
          <p14:tracePt t="17409" x="6313488" y="4205288"/>
          <p14:tracePt t="17426" x="6313488" y="4187825"/>
          <p14:tracePt t="17442" x="6313488" y="4170363"/>
          <p14:tracePt t="17462" x="6313488" y="4160838"/>
          <p14:tracePt t="17818" x="6303963" y="4160838"/>
          <p14:tracePt t="17830" x="6296025" y="4170363"/>
          <p14:tracePt t="17854" x="6296025" y="4179888"/>
          <p14:tracePt t="17867" x="6286500" y="4197350"/>
          <p14:tracePt t="17879" x="6276975" y="4214813"/>
          <p14:tracePt t="17890" x="6269038" y="4232275"/>
          <p14:tracePt t="17904" x="6259513" y="4259263"/>
          <p14:tracePt t="17916" x="6251575" y="4276725"/>
          <p14:tracePt t="17927" x="6232525" y="4303713"/>
          <p14:tracePt t="17943" x="6215063" y="4348163"/>
          <p14:tracePt t="17959" x="6197600" y="4384675"/>
          <p14:tracePt t="17976" x="6180138" y="4429125"/>
          <p14:tracePt t="17993" x="6134100" y="4500563"/>
          <p14:tracePt t="18009" x="6108700" y="4527550"/>
          <p14:tracePt t="18026" x="6089650" y="4554538"/>
          <p14:tracePt t="18042" x="6081713" y="4554538"/>
          <p14:tracePt t="18059" x="6062663" y="4562475"/>
          <p14:tracePt t="18076" x="6037263" y="4581525"/>
          <p14:tracePt t="18092" x="6010275" y="4598988"/>
          <p14:tracePt t="18109" x="5991225" y="4598988"/>
          <p14:tracePt t="18126" x="5973763" y="4598988"/>
          <p14:tracePt t="18143" x="5965825" y="4598988"/>
          <p14:tracePt t="18159" x="5956300" y="4598988"/>
          <p14:tracePt t="18176" x="5929313" y="4598988"/>
          <p14:tracePt t="18193" x="5911850" y="4598988"/>
          <p14:tracePt t="18209" x="5884863" y="4598988"/>
          <p14:tracePt t="18226" x="5875338" y="4598988"/>
          <p14:tracePt t="18243" x="5867400" y="4598988"/>
          <p14:tracePt t="18259" x="5848350" y="4589463"/>
          <p14:tracePt t="18276" x="5840413" y="4589463"/>
          <p14:tracePt t="18295" x="5840413" y="4581525"/>
          <p14:tracePt t="18309" x="5830888" y="4572000"/>
          <p14:tracePt t="18344" x="5830888" y="4562475"/>
          <p14:tracePt t="18368" x="5830888" y="4554538"/>
          <p14:tracePt t="18381" x="5830888" y="4545013"/>
          <p14:tracePt t="18392" x="5830888" y="4537075"/>
          <p14:tracePt t="18405" x="5830888" y="4527550"/>
          <p14:tracePt t="18417" x="5830888" y="4518025"/>
          <p14:tracePt t="18430" x="5830888" y="4491038"/>
          <p14:tracePt t="18443" x="5830888" y="4473575"/>
          <p14:tracePt t="18459" x="5830888" y="4465638"/>
          <p14:tracePt t="18476" x="5830888" y="4446588"/>
          <p14:tracePt t="18493" x="5830888" y="4402138"/>
          <p14:tracePt t="18509" x="5840413" y="4394200"/>
          <p14:tracePt t="18526" x="5848350" y="4375150"/>
          <p14:tracePt t="18543" x="5857875" y="4367213"/>
          <p14:tracePt t="18564" x="5867400" y="4367213"/>
          <p14:tracePt t="18748" x="5857875" y="4367213"/>
          <p14:tracePt t="18760" x="5848350" y="4367213"/>
          <p14:tracePt t="18783" x="5840413" y="4367213"/>
          <p14:tracePt t="18797" x="5830888" y="4357688"/>
          <p14:tracePt t="18833" x="5822950" y="4357688"/>
          <p14:tracePt t="18857" x="5813425" y="4357688"/>
          <p14:tracePt t="18870" x="5803900" y="4357688"/>
          <p14:tracePt t="18883" x="5795963" y="4357688"/>
          <p14:tracePt t="18906" x="5786438" y="4367213"/>
          <p14:tracePt t="18932" x="5786438" y="4375150"/>
          <p14:tracePt t="18944" x="5786438" y="4384675"/>
          <p14:tracePt t="18955" x="5786438" y="4394200"/>
          <p14:tracePt t="18980" x="5786438" y="4411663"/>
          <p14:tracePt t="18992" x="5776913" y="4419600"/>
          <p14:tracePt t="19005" x="5776913" y="4429125"/>
          <p14:tracePt t="19017" x="5776913" y="4438650"/>
          <p14:tracePt t="19042" x="5776913" y="4456113"/>
          <p14:tracePt t="19065" x="5776913" y="4465638"/>
          <p14:tracePt t="19200" x="5786438" y="4456113"/>
          <p14:tracePt t="19226" x="5786438" y="4446588"/>
          <p14:tracePt t="19237" x="5795963" y="4446588"/>
          <p14:tracePt t="19263" x="5803900" y="4446588"/>
          <p14:tracePt t="19274" x="5813425" y="4446588"/>
          <p14:tracePt t="19286" x="5822950" y="4446588"/>
          <p14:tracePt t="19299" x="5830888" y="4446588"/>
          <p14:tracePt t="19311" x="5840413" y="4446588"/>
          <p14:tracePt t="19326" x="5848350" y="4446588"/>
          <p14:tracePt t="19348" x="5857875" y="4446588"/>
          <p14:tracePt t="19360" x="5867400" y="4446588"/>
          <p14:tracePt t="19397" x="5875338" y="4446588"/>
          <p14:tracePt t="19422" x="5875338" y="4456113"/>
          <p14:tracePt t="19470" x="5875338" y="4465638"/>
          <p14:tracePt t="19506" x="5875338" y="4473575"/>
          <p14:tracePt t="19531" x="5875338" y="4483100"/>
          <p14:tracePt t="19568" x="5875338" y="4491038"/>
          <p14:tracePt t="19740" x="5875338" y="4473575"/>
          <p14:tracePt t="19764" x="5884863" y="4456113"/>
          <p14:tracePt t="19776" x="5929313" y="4402138"/>
          <p14:tracePt t="19788" x="5991225" y="4313238"/>
          <p14:tracePt t="19801" x="6072188" y="4187825"/>
          <p14:tracePt t="19813" x="6215063" y="4010025"/>
          <p14:tracePt t="19826" x="6367463" y="3786188"/>
          <p14:tracePt t="19843" x="6527800" y="3562350"/>
          <p14:tracePt t="19860" x="6680200" y="3340100"/>
          <p14:tracePt t="19876" x="6902450" y="2928938"/>
          <p14:tracePt t="19893" x="6973888" y="2803525"/>
          <p14:tracePt t="19910" x="7010400" y="2705100"/>
          <p14:tracePt t="19927" x="7045325" y="2589213"/>
          <p14:tracePt t="19943" x="7045325" y="2581275"/>
          <p14:tracePt t="19960" x="7045325" y="2571750"/>
          <p14:tracePt t="20021" x="7045325" y="2581275"/>
          <p14:tracePt t="20046" x="7045325" y="2589213"/>
          <p14:tracePt t="20059" x="7037388" y="2589213"/>
          <p14:tracePt t="20082" x="7037388" y="2598738"/>
          <p14:tracePt t="20095" x="7027863" y="2598738"/>
          <p14:tracePt t="20327" x="7018338" y="2608263"/>
          <p14:tracePt t="20364" x="7010400" y="2616200"/>
          <p14:tracePt t="20376" x="7000875" y="2616200"/>
          <p14:tracePt t="20388" x="6991350" y="2625725"/>
          <p14:tracePt t="20400" x="6965950" y="2633663"/>
          <p14:tracePt t="20413" x="6911975" y="2660650"/>
          <p14:tracePt t="20427" x="6848475" y="2687638"/>
          <p14:tracePt t="20443" x="6796088" y="2705100"/>
          <p14:tracePt t="20460" x="6769100" y="2714625"/>
          <p14:tracePt t="20477" x="6742113" y="2714625"/>
          <p14:tracePt t="20493" x="6732588" y="2724150"/>
          <p14:tracePt t="20510" x="6715125" y="2724150"/>
          <p14:tracePt t="20527" x="6688138" y="2732088"/>
          <p14:tracePt t="20543" x="6670675" y="2732088"/>
          <p14:tracePt t="20572" x="6661150" y="2732088"/>
          <p14:tracePt t="20584" x="6653213" y="2732088"/>
          <p14:tracePt t="20598" x="6643688" y="2732088"/>
          <p14:tracePt t="20610" x="6634163" y="2732088"/>
          <p14:tracePt t="20627" x="6616700" y="2732088"/>
          <p14:tracePt t="20643" x="6599238" y="2732088"/>
          <p14:tracePt t="20660" x="6554788" y="2732088"/>
          <p14:tracePt t="20677" x="6545263" y="2732088"/>
          <p14:tracePt t="20693" x="6527800" y="2732088"/>
          <p14:tracePt t="20710" x="6510338" y="2687638"/>
          <p14:tracePt t="20727" x="6500813" y="2670175"/>
          <p14:tracePt t="20744" x="6500813" y="2616200"/>
          <p14:tracePt t="20760" x="6500813" y="2598738"/>
          <p14:tracePt t="20777" x="6500813" y="2581275"/>
          <p14:tracePt t="20793" x="6500813" y="2571750"/>
          <p14:tracePt t="20810" x="6500813" y="2562225"/>
          <p14:tracePt t="20878" x="6500813" y="2554288"/>
          <p14:tracePt t="20915" x="6500813" y="2544763"/>
          <p14:tracePt t="20938" x="6500813" y="2536825"/>
          <p14:tracePt t="20952" x="6500813" y="2527300"/>
          <p14:tracePt t="20976" x="6500813" y="2517775"/>
          <p14:tracePt t="20989" x="6500813" y="2509838"/>
          <p14:tracePt t="21000" x="6491288" y="2500313"/>
          <p14:tracePt t="21014" x="6491288" y="2490788"/>
          <p14:tracePt t="21027" x="6483350" y="2482850"/>
          <p14:tracePt t="21043" x="6483350" y="2473325"/>
          <p14:tracePt t="21060" x="6465888" y="2455863"/>
          <p14:tracePt t="21077" x="6465888" y="2446338"/>
          <p14:tracePt t="21094" x="6446838" y="2438400"/>
          <p14:tracePt t="21111" x="6438900" y="2428875"/>
          <p14:tracePt t="21127" x="6429375" y="2428875"/>
          <p14:tracePt t="21143" x="6419850" y="2419350"/>
          <p14:tracePt t="21160" x="6394450" y="2419350"/>
          <p14:tracePt t="21177" x="6384925" y="2411413"/>
          <p14:tracePt t="21194" x="6367463" y="2401888"/>
          <p14:tracePt t="21210" x="6340475" y="2401888"/>
          <p14:tracePt t="21227" x="6330950" y="2401888"/>
          <p14:tracePt t="21243" x="6323013" y="2393950"/>
          <p14:tracePt t="21260" x="6303963" y="2393950"/>
          <p14:tracePt t="21277" x="6296025" y="2393950"/>
          <p14:tracePt t="21294" x="6276975" y="2393950"/>
          <p14:tracePt t="21310" x="6269038" y="2401888"/>
          <p14:tracePt t="21327" x="6259513" y="2419350"/>
          <p14:tracePt t="21344" x="6251575" y="2438400"/>
          <p14:tracePt t="21368" x="6251575" y="2446338"/>
          <p14:tracePt t="21380" x="6251575" y="2455863"/>
          <p14:tracePt t="21394" x="6251575" y="2465388"/>
          <p14:tracePt t="21417" x="6251575" y="2473325"/>
          <p14:tracePt t="21429" x="6251575" y="2482850"/>
          <p14:tracePt t="21443" x="6251575" y="2500313"/>
          <p14:tracePt t="21460" x="6251575" y="2517775"/>
          <p14:tracePt t="21477" x="6259513" y="2527300"/>
          <p14:tracePt t="21494" x="6286500" y="2544763"/>
          <p14:tracePt t="21510" x="6303963" y="2554288"/>
          <p14:tracePt t="21528" x="6330950" y="2562225"/>
          <p14:tracePt t="21544" x="6348413" y="2562225"/>
          <p14:tracePt t="21560" x="6357938" y="2562225"/>
          <p14:tracePt t="21577" x="6384925" y="2562225"/>
          <p14:tracePt t="21594" x="6411913" y="2562225"/>
          <p14:tracePt t="21610" x="6429375" y="2554288"/>
          <p14:tracePt t="21628" x="6473825" y="2527300"/>
          <p14:tracePt t="21644" x="6483350" y="2517775"/>
          <p14:tracePt t="21661" x="6510338" y="2500313"/>
          <p14:tracePt t="21677" x="6518275" y="2482850"/>
          <p14:tracePt t="21699" x="6527800" y="2465388"/>
          <p14:tracePt t="21711" x="6537325" y="2455863"/>
          <p14:tracePt t="21727" x="6554788" y="2446338"/>
          <p14:tracePt t="22129" x="6562725" y="2446338"/>
          <p14:tracePt t="22163" x="6562725" y="2455863"/>
          <p14:tracePt t="22212" x="6554788" y="2455863"/>
          <p14:tracePt t="22226" x="6545263" y="2455863"/>
          <p14:tracePt t="22249" x="6527800" y="2455863"/>
          <p14:tracePt t="22273" x="6518275" y="2455863"/>
          <p14:tracePt t="22298" x="6510338" y="2446338"/>
          <p14:tracePt t="22334" x="6510338" y="2428875"/>
          <p14:tracePt t="22359" x="6510338" y="2419350"/>
          <p14:tracePt t="22384" x="6510338" y="2411413"/>
          <p14:tracePt t="22420" x="6510338" y="2401888"/>
          <p14:tracePt t="22433" x="6518275" y="2401888"/>
          <p14:tracePt t="22457" x="6537325" y="2393950"/>
          <p14:tracePt t="22470" x="6537325" y="2384425"/>
          <p14:tracePt t="22481" x="6554788" y="2374900"/>
          <p14:tracePt t="22494" x="6554788" y="2366963"/>
          <p14:tracePt t="22507" x="6572250" y="2357438"/>
          <p14:tracePt t="22518" x="6581775" y="2347913"/>
          <p14:tracePt t="22532" x="6581775" y="2339975"/>
          <p14:tracePt t="22544" x="6589713" y="2330450"/>
          <p14:tracePt t="22561" x="6589713" y="2322513"/>
          <p14:tracePt t="22577" x="6599238" y="2322513"/>
          <p14:tracePt t="22594" x="6599238" y="2303463"/>
          <p14:tracePt t="22611" x="6608763" y="2295525"/>
          <p14:tracePt t="22631" x="6608763" y="2286000"/>
          <p14:tracePt t="22654" x="6608763" y="2276475"/>
          <p14:tracePt t="22677" x="6608763" y="2268538"/>
          <p14:tracePt t="22690" x="6608763" y="2259013"/>
          <p14:tracePt t="22702" x="6608763" y="2251075"/>
          <p14:tracePt t="22726" x="6608763" y="2241550"/>
          <p14:tracePt t="22751" x="6608763" y="2232025"/>
          <p14:tracePt t="22776" x="6608763" y="2214563"/>
          <p14:tracePt t="22788" x="6608763" y="2205038"/>
          <p14:tracePt t="22799" x="6599238" y="2197100"/>
          <p14:tracePt t="22812" x="6599238" y="2187575"/>
          <p14:tracePt t="22836" x="6599238" y="2170113"/>
          <p14:tracePt t="22848" x="6589713" y="2170113"/>
          <p14:tracePt t="22861" x="6589713" y="2152650"/>
          <p14:tracePt t="22877" x="6581775" y="2143125"/>
          <p14:tracePt t="22894" x="6572250" y="2133600"/>
          <p14:tracePt t="22911" x="6554788" y="2125663"/>
          <p14:tracePt t="22935" x="6545263" y="2116138"/>
          <p14:tracePt t="22958" x="6537325" y="2108200"/>
          <p14:tracePt t="22971" x="6527800" y="2108200"/>
          <p14:tracePt t="22983" x="6518275" y="2108200"/>
          <p14:tracePt t="22995" x="6510338" y="2108200"/>
          <p14:tracePt t="23011" x="6500813" y="2108200"/>
          <p14:tracePt t="23027" x="6491288" y="2108200"/>
          <p14:tracePt t="23044" x="6483350" y="2108200"/>
          <p14:tracePt t="23118" x="6473825" y="2116138"/>
          <p14:tracePt t="23145" x="6473825" y="2125663"/>
          <p14:tracePt t="23155" x="6465888" y="2125663"/>
          <p14:tracePt t="23166" x="6456363" y="2133600"/>
          <p14:tracePt t="23180" x="6456363" y="2143125"/>
          <p14:tracePt t="23194" x="6456363" y="2152650"/>
          <p14:tracePt t="23217" x="6456363" y="2170113"/>
          <p14:tracePt t="23228" x="6456363" y="2179638"/>
          <p14:tracePt t="23244" x="6456363" y="2197100"/>
          <p14:tracePt t="23261" x="6456363" y="2214563"/>
          <p14:tracePt t="23278" x="6465888" y="2241550"/>
          <p14:tracePt t="23294" x="6473825" y="2259013"/>
          <p14:tracePt t="23311" x="6483350" y="2259013"/>
          <p14:tracePt t="23328" x="6518275" y="2276475"/>
          <p14:tracePt t="23344" x="6527800" y="2286000"/>
          <p14:tracePt t="23361" x="6537325" y="2286000"/>
          <p14:tracePt t="23378" x="6554788" y="2295525"/>
          <p14:tracePt t="23394" x="6572250" y="2295525"/>
          <p14:tracePt t="23413" x="6581775" y="2295525"/>
          <p14:tracePt t="23437" x="6589713" y="2295525"/>
          <p14:tracePt t="23535" x="6599238" y="2295525"/>
          <p14:tracePt t="23756" x="6599238" y="2303463"/>
          <p14:tracePt t="23767" x="6608763" y="2312988"/>
          <p14:tracePt t="23779" x="6626225" y="2322513"/>
          <p14:tracePt t="23790" x="6634163" y="2339975"/>
          <p14:tracePt t="23804" x="6661150" y="2357438"/>
          <p14:tracePt t="23816" x="6680200" y="2374900"/>
          <p14:tracePt t="23828" x="6697663" y="2401888"/>
          <p14:tracePt t="23844" x="6724650" y="2419350"/>
          <p14:tracePt t="23861" x="6742113" y="2455863"/>
          <p14:tracePt t="23878" x="6777038" y="2482850"/>
          <p14:tracePt t="23894" x="6796088" y="2500313"/>
          <p14:tracePt t="23911" x="6804025" y="2509838"/>
          <p14:tracePt t="23928" x="6813550" y="2517775"/>
          <p14:tracePt t="24151" x="6813550" y="2509838"/>
          <p14:tracePt t="24208" x="6813550" y="2500313"/>
          <p14:tracePt t="24233" x="6813550" y="2490788"/>
          <p14:tracePt t="24256" x="6804025" y="2490788"/>
          <p14:tracePt t="24268" x="6796088" y="2482850"/>
          <p14:tracePt t="24295" x="6786563" y="2482850"/>
          <p14:tracePt t="24306" x="6777038" y="2473325"/>
          <p14:tracePt t="24318" x="6769100" y="2465388"/>
          <p14:tracePt t="24331" x="6759575" y="2446338"/>
          <p14:tracePt t="24344" x="6751638" y="2438400"/>
          <p14:tracePt t="24361" x="6742113" y="2428875"/>
          <p14:tracePt t="24378" x="6724650" y="2411413"/>
          <p14:tracePt t="24394" x="6705600" y="2374900"/>
          <p14:tracePt t="24411" x="6697663" y="2366963"/>
          <p14:tracePt t="24428" x="6688138" y="2357438"/>
          <p14:tracePt t="24445" x="6670675" y="2330450"/>
          <p14:tracePt t="24461" x="6661150" y="2303463"/>
          <p14:tracePt t="24478" x="6653213" y="2286000"/>
          <p14:tracePt t="24494" x="6634163" y="2276475"/>
          <p14:tracePt t="24511" x="6626225" y="2268538"/>
          <p14:tracePt t="24528" x="6599238" y="2241550"/>
          <p14:tracePt t="24545" x="6589713" y="2232025"/>
          <p14:tracePt t="24561" x="6581775" y="2224088"/>
          <p14:tracePt t="24578" x="6554788" y="2197100"/>
          <p14:tracePt t="24594" x="6545263" y="2187575"/>
          <p14:tracePt t="24611" x="6537325" y="2179638"/>
          <p14:tracePt t="24628" x="6527800" y="2179638"/>
          <p14:tracePt t="24645" x="6518275" y="2170113"/>
          <p14:tracePt t="24783" x="6518275" y="2179638"/>
          <p14:tracePt t="24795" x="6537325" y="2197100"/>
          <p14:tracePt t="24808" x="6554788" y="2224088"/>
          <p14:tracePt t="24820" x="6589713" y="2251075"/>
          <p14:tracePt t="24832" x="6626225" y="2286000"/>
          <p14:tracePt t="24845" x="6661150" y="2330450"/>
          <p14:tracePt t="24861" x="6688138" y="2366963"/>
          <p14:tracePt t="24878" x="6732588" y="2411413"/>
          <p14:tracePt t="24894" x="6796088" y="2482850"/>
          <p14:tracePt t="24911" x="6823075" y="2517775"/>
          <p14:tracePt t="24928" x="6831013" y="2527300"/>
          <p14:tracePt t="24945" x="6840538" y="2554288"/>
          <p14:tracePt t="24961" x="6848475" y="2562225"/>
          <p14:tracePt t="24978" x="6858000" y="2562225"/>
          <p14:tracePt t="25003" x="6858000" y="2571750"/>
          <p14:tracePt t="25200" x="6848475" y="2571750"/>
          <p14:tracePt t="25346" x="6840538" y="2571750"/>
          <p14:tracePt t="25396" x="6831013" y="2562225"/>
          <p14:tracePt t="25420" x="6813550" y="2554288"/>
          <p14:tracePt t="25432" x="6804025" y="2554288"/>
          <p14:tracePt t="25444" x="6786563" y="2536825"/>
          <p14:tracePt t="25456" x="6777038" y="2527300"/>
          <p14:tracePt t="25469" x="6769100" y="2509838"/>
          <p14:tracePt t="25481" x="6751638" y="2500313"/>
          <p14:tracePt t="25495" x="6742113" y="2482850"/>
          <p14:tracePt t="25511" x="6732588" y="2473325"/>
          <p14:tracePt t="25528" x="6724650" y="2465388"/>
          <p14:tracePt t="25545" x="6705600" y="2438400"/>
          <p14:tracePt t="25562" x="6697663" y="2419350"/>
          <p14:tracePt t="25603" x="6697663" y="2411413"/>
          <p14:tracePt t="25825" x="6697663" y="2419350"/>
          <p14:tracePt t="26925" x="6688138" y="2411413"/>
          <p14:tracePt t="26938" x="6688138" y="2401888"/>
          <p14:tracePt t="26950" x="6680200" y="2393950"/>
          <p14:tracePt t="26963" x="6680200" y="2384425"/>
          <p14:tracePt t="26976" x="6670675" y="2366963"/>
          <p14:tracePt t="26987" x="6670675" y="2347913"/>
          <p14:tracePt t="27000" x="6670675" y="2330450"/>
          <p14:tracePt t="27012" x="6670675" y="2303463"/>
          <p14:tracePt t="27029" x="6661150" y="2276475"/>
          <p14:tracePt t="27048" x="6661150" y="2268538"/>
          <p14:tracePt t="27072" x="6661150" y="2259013"/>
          <p14:tracePt t="27097" x="6661150" y="2251075"/>
          <p14:tracePt t="27122" x="6653213" y="2241550"/>
          <p14:tracePt t="27134" x="6653213" y="2232025"/>
          <p14:tracePt t="27146" x="6653213" y="2224088"/>
          <p14:tracePt t="27184" x="6653213" y="2214563"/>
          <p14:tracePt t="27207" x="6643688" y="2214563"/>
          <p14:tracePt t="27232" x="6634163" y="2205038"/>
          <p14:tracePt t="27243" x="6626225" y="2197100"/>
          <p14:tracePt t="27256" x="6616700" y="2187575"/>
          <p14:tracePt t="27268" x="6599238" y="2170113"/>
          <p14:tracePt t="27281" x="6589713" y="2160588"/>
          <p14:tracePt t="27295" x="6581775" y="2152650"/>
          <p14:tracePt t="27312" x="6572250" y="2152650"/>
          <p14:tracePt t="27329" x="6562725" y="2143125"/>
          <p14:tracePt t="27345" x="6554788" y="2143125"/>
          <p14:tracePt t="27362" x="6545263" y="2143125"/>
          <p14:tracePt t="27379" x="6527800" y="2143125"/>
          <p14:tracePt t="27403" x="6518275" y="2143125"/>
          <p14:tracePt t="27416" x="6510338" y="2143125"/>
          <p14:tracePt t="27502" x="6500813" y="2143125"/>
          <p14:tracePt t="27576" x="6500813" y="2152650"/>
          <p14:tracePt t="27587" x="6500813" y="2160588"/>
          <p14:tracePt t="27611" x="6500813" y="2170113"/>
          <p14:tracePt t="27623" x="6491288" y="2179638"/>
          <p14:tracePt t="27636" x="6491288" y="2187575"/>
          <p14:tracePt t="27647" x="6491288" y="2197100"/>
          <p14:tracePt t="27676" x="6491288" y="2205038"/>
          <p14:tracePt t="27685" x="6491288" y="2214563"/>
          <p14:tracePt t="27698" x="6491288" y="2224088"/>
          <p14:tracePt t="27722" x="6491288" y="2241550"/>
          <p14:tracePt t="27733" x="6491288" y="2251075"/>
          <p14:tracePt t="27746" x="6491288" y="2259013"/>
          <p14:tracePt t="27762" x="6491288" y="2276475"/>
          <p14:tracePt t="27783" x="6491288" y="2286000"/>
          <p14:tracePt t="27795" x="6491288" y="2295525"/>
          <p14:tracePt t="27812" x="6491288" y="2303463"/>
          <p14:tracePt t="27829" x="6500813" y="2303463"/>
          <p14:tracePt t="27846" x="6527800" y="2330450"/>
          <p14:tracePt t="27862" x="6545263" y="2347913"/>
          <p14:tracePt t="27879" x="6562725" y="2374900"/>
          <p14:tracePt t="27896" x="6608763" y="2411413"/>
          <p14:tracePt t="27912" x="6626225" y="2428875"/>
          <p14:tracePt t="27930" x="6670675" y="2455863"/>
          <p14:tracePt t="27946" x="6688138" y="2473325"/>
          <p14:tracePt t="27962" x="6705600" y="2473325"/>
          <p14:tracePt t="27979" x="6715125" y="2473325"/>
          <p14:tracePt t="28346" x="6715125" y="2465388"/>
          <p14:tracePt t="28358" x="6705600" y="2455863"/>
          <p14:tracePt t="28370" x="6688138" y="2428875"/>
          <p14:tracePt t="28383" x="6670675" y="2393950"/>
          <p14:tracePt t="28396" x="6661150" y="2366963"/>
          <p14:tracePt t="28412" x="6653213" y="2339975"/>
          <p14:tracePt t="28429" x="6634163" y="2295525"/>
          <p14:tracePt t="28446" x="6608763" y="2187575"/>
          <p14:tracePt t="28462" x="6599238" y="2143125"/>
          <p14:tracePt t="28479" x="6589713" y="2108200"/>
          <p14:tracePt t="28496" x="6581775" y="2054225"/>
          <p14:tracePt t="28512" x="6562725" y="2027238"/>
          <p14:tracePt t="28529" x="6545263" y="2009775"/>
          <p14:tracePt t="28546" x="6537325" y="2009775"/>
          <p14:tracePt t="28562" x="6527800" y="2000250"/>
          <p14:tracePt t="28579" x="6510338" y="2000250"/>
          <p14:tracePt t="28640" x="6510338" y="2009775"/>
          <p14:tracePt t="28664" x="6510338" y="2017713"/>
          <p14:tracePt t="28680" x="6500813" y="2036763"/>
          <p14:tracePt t="28690" x="6500813" y="2062163"/>
          <p14:tracePt t="28701" x="6500813" y="2089150"/>
          <p14:tracePt t="28713" x="6491288" y="2125663"/>
          <p14:tracePt t="28729" x="6491288" y="2179638"/>
          <p14:tracePt t="28746" x="6483350" y="2241550"/>
          <p14:tracePt t="28763" x="6473825" y="2312988"/>
          <p14:tracePt t="28779" x="6446838" y="2500313"/>
          <p14:tracePt t="28796" x="6438900" y="2589213"/>
          <p14:tracePt t="28813" x="6411913" y="2724150"/>
          <p14:tracePt t="28829" x="6402388" y="2768600"/>
          <p14:tracePt t="28846" x="6402388" y="2776538"/>
          <p14:tracePt t="28863" x="6402388" y="2786063"/>
          <p14:tracePt t="28897" x="6429375" y="2751138"/>
          <p14:tracePt t="29117" x="6419850" y="2768600"/>
          <p14:tracePt t="29129" x="6394450" y="2803525"/>
          <p14:tracePt t="29143" x="6367463" y="2857500"/>
          <p14:tracePt t="29154" x="6340475" y="2919413"/>
          <p14:tracePt t="29166" x="6313488" y="3009900"/>
          <p14:tracePt t="29179" x="6276975" y="3098800"/>
          <p14:tracePt t="29196" x="6259513" y="3170238"/>
          <p14:tracePt t="29213" x="6232525" y="3251200"/>
          <p14:tracePt t="29229" x="6205538" y="3402013"/>
          <p14:tracePt t="29246" x="6197600" y="3473450"/>
          <p14:tracePt t="29263" x="6188075" y="3554413"/>
          <p14:tracePt t="29279" x="6180138" y="3687763"/>
          <p14:tracePt t="29296" x="6180138" y="3751263"/>
          <p14:tracePt t="29313" x="6180138" y="3795713"/>
          <p14:tracePt t="29329" x="6161088" y="3875088"/>
          <p14:tracePt t="29346" x="6153150" y="3902075"/>
          <p14:tracePt t="29363" x="6143625" y="3956050"/>
          <p14:tracePt t="29379" x="6143625" y="3983038"/>
          <p14:tracePt t="29396" x="6143625" y="4017963"/>
          <p14:tracePt t="29413" x="6143625" y="4071938"/>
          <p14:tracePt t="29429" x="6143625" y="4098925"/>
          <p14:tracePt t="29446" x="6143625" y="4125913"/>
          <p14:tracePt t="29463" x="6143625" y="4170363"/>
          <p14:tracePt t="29479" x="6143625" y="4187825"/>
          <p14:tracePt t="29497" x="6143625" y="4205288"/>
          <p14:tracePt t="29521" x="6143625" y="4214813"/>
          <p14:tracePt t="29632" x="6143625" y="4205288"/>
          <p14:tracePt t="29643" x="6143625" y="4179888"/>
          <p14:tracePt t="29656" x="6143625" y="4133850"/>
          <p14:tracePt t="29667" x="6143625" y="4089400"/>
          <p14:tracePt t="29682" x="6134100" y="4027488"/>
          <p14:tracePt t="29696" x="6134100" y="3983038"/>
          <p14:tracePt t="29713" x="6134100" y="3938588"/>
          <p14:tracePt t="29730" x="6126163" y="3857625"/>
          <p14:tracePt t="29747" x="6116638" y="3822700"/>
          <p14:tracePt t="29763" x="6116638" y="3776663"/>
          <p14:tracePt t="29779" x="6116638" y="3670300"/>
          <p14:tracePt t="29796" x="6116638" y="3608388"/>
          <p14:tracePt t="29813" x="6116638" y="3536950"/>
          <p14:tracePt t="29829" x="6116638" y="3438525"/>
          <p14:tracePt t="29846" x="6116638" y="3402013"/>
          <p14:tracePt t="29863" x="6116638" y="3357563"/>
          <p14:tracePt t="29879" x="6116638" y="3313113"/>
          <p14:tracePt t="29896" x="6116638" y="3295650"/>
          <p14:tracePt t="29913" x="6116638" y="3259138"/>
          <p14:tracePt t="29930" x="6116638" y="3241675"/>
          <p14:tracePt t="29962" x="6116638" y="3232150"/>
          <p14:tracePt t="30060" x="6108700" y="3232150"/>
          <p14:tracePt t="30072" x="6108700" y="3241675"/>
          <p14:tracePt t="30096" x="6108700" y="3251200"/>
          <p14:tracePt t="30109" x="6108700" y="3259138"/>
          <p14:tracePt t="30120" x="6108700" y="3276600"/>
          <p14:tracePt t="30133" x="6108700" y="3295650"/>
          <p14:tracePt t="30146" x="6108700" y="3313113"/>
          <p14:tracePt t="30163" x="6108700" y="3330575"/>
          <p14:tracePt t="30180" x="6108700" y="3348038"/>
          <p14:tracePt t="30196" x="6108700" y="3367088"/>
          <p14:tracePt t="30213" x="6099175" y="3438525"/>
          <p14:tracePt t="30230" x="6099175" y="3465513"/>
          <p14:tracePt t="30246" x="6099175" y="3517900"/>
          <p14:tracePt t="30263" x="6099175" y="3554413"/>
          <p14:tracePt t="30280" x="6099175" y="3589338"/>
          <p14:tracePt t="30296" x="6089650" y="3670300"/>
          <p14:tracePt t="30313" x="6089650" y="3705225"/>
          <p14:tracePt t="30330" x="6081713" y="3795713"/>
          <p14:tracePt t="30346" x="6081713" y="3848100"/>
          <p14:tracePt t="30363" x="6072188" y="3884613"/>
          <p14:tracePt t="30380" x="6062663" y="3965575"/>
          <p14:tracePt t="30396" x="6062663" y="3990975"/>
          <p14:tracePt t="30413" x="6054725" y="4017963"/>
          <p14:tracePt t="30430" x="6054725" y="4081463"/>
          <p14:tracePt t="30446" x="6045200" y="4098925"/>
          <p14:tracePt t="30463" x="6045200" y="4143375"/>
          <p14:tracePt t="30480" x="6045200" y="4152900"/>
          <p14:tracePt t="30496" x="6045200" y="4170363"/>
          <p14:tracePt t="30623" x="6045200" y="4160838"/>
          <p14:tracePt t="30634" x="6045200" y="4125913"/>
          <p14:tracePt t="30647" x="6045200" y="4098925"/>
          <p14:tracePt t="30660" x="6045200" y="4054475"/>
          <p14:tracePt t="30671" x="6054725" y="4000500"/>
          <p14:tracePt t="30685" x="6054725" y="3938588"/>
          <p14:tracePt t="30698" x="6062663" y="3884613"/>
          <p14:tracePt t="30713" x="6062663" y="3822700"/>
          <p14:tracePt t="30730" x="6062663" y="3776663"/>
          <p14:tracePt t="30746" x="6062663" y="3679825"/>
          <p14:tracePt t="30763" x="6062663" y="3625850"/>
          <p14:tracePt t="30780" x="6062663" y="3581400"/>
          <p14:tracePt t="30796" x="6062663" y="3465513"/>
          <p14:tracePt t="30813" x="6062663" y="3402013"/>
          <p14:tracePt t="30830" x="6062663" y="3367088"/>
          <p14:tracePt t="30847" x="6062663" y="3303588"/>
          <p14:tracePt t="30863" x="6062663" y="3286125"/>
          <p14:tracePt t="30880" x="6062663" y="3268663"/>
          <p14:tracePt t="30896" x="6062663" y="3259138"/>
          <p14:tracePt t="30913" x="6062663" y="3251200"/>
          <p14:tracePt t="30930" x="6062663" y="3241675"/>
          <p14:tracePt t="31101" x="6062663" y="3251200"/>
          <p14:tracePt t="31113" x="6062663" y="3259138"/>
          <p14:tracePt t="31125" x="6062663" y="3268663"/>
          <p14:tracePt t="31137" x="6062663" y="3276600"/>
          <p14:tracePt t="31149" x="6062663" y="3295650"/>
          <p14:tracePt t="31163" x="6062663" y="3313113"/>
          <p14:tracePt t="31180" x="6062663" y="3348038"/>
          <p14:tracePt t="31197" x="6062663" y="3375025"/>
          <p14:tracePt t="31213" x="6062663" y="3446463"/>
          <p14:tracePt t="31230" x="6062663" y="3482975"/>
          <p14:tracePt t="31247" x="6062663" y="3536950"/>
          <p14:tracePt t="31263" x="6062663" y="3670300"/>
          <p14:tracePt t="31280" x="6062663" y="3741738"/>
          <p14:tracePt t="31297" x="6062663" y="3848100"/>
          <p14:tracePt t="31313" x="6062663" y="3894138"/>
          <p14:tracePt t="31330" x="6062663" y="3911600"/>
          <p14:tracePt t="31347" x="6062663" y="3938588"/>
          <p14:tracePt t="31363" x="6062663" y="3956050"/>
          <p14:tracePt t="31382" x="6062663" y="3965575"/>
          <p14:tracePt t="34968" x="6072188" y="3929063"/>
          <p14:tracePt t="34982" x="6089650" y="3894138"/>
          <p14:tracePt t="34994" x="6108700" y="3813175"/>
          <p14:tracePt t="35005" x="6143625" y="3724275"/>
          <p14:tracePt t="35018" x="6205538" y="3581400"/>
          <p14:tracePt t="35031" x="6269038" y="3419475"/>
          <p14:tracePt t="35048" x="6323013" y="3286125"/>
          <p14:tracePt t="35065" x="6375400" y="3187700"/>
          <p14:tracePt t="35081" x="6438900" y="3017838"/>
          <p14:tracePt t="35098" x="6456363" y="2990850"/>
          <p14:tracePt t="35114" x="6465888" y="2965450"/>
          <p14:tracePt t="35131" x="6465888" y="2955925"/>
          <p14:tracePt t="35165" x="6465888" y="2965450"/>
          <p14:tracePt t="35176" x="6456363" y="2990850"/>
          <p14:tracePt t="35189" x="6438900" y="3017838"/>
          <p14:tracePt t="35202" x="6411913" y="3062288"/>
          <p14:tracePt t="35214" x="6402388" y="3108325"/>
          <p14:tracePt t="35231" x="6384925" y="3133725"/>
          <p14:tracePt t="35248" x="6367463" y="3179763"/>
          <p14:tracePt t="35265" x="6323013" y="3259138"/>
          <p14:tracePt t="35281" x="6303963" y="3295650"/>
          <p14:tracePt t="35298" x="6276975" y="3313113"/>
          <p14:tracePt t="35314" x="6269038" y="3330575"/>
          <p14:tracePt t="35335" x="6259513" y="3330575"/>
          <p14:tracePt t="35373" x="6251575" y="3295650"/>
          <p14:tracePt t="35385" x="6242050" y="3232150"/>
          <p14:tracePt t="35397" x="6242050" y="3160713"/>
          <p14:tracePt t="35409" x="6242050" y="3071813"/>
          <p14:tracePt t="35422" x="6242050" y="3000375"/>
          <p14:tracePt t="35434" x="6242050" y="2965450"/>
          <p14:tracePt t="35448" x="6232525" y="2938463"/>
          <p14:tracePt t="35465" x="6232525" y="2928938"/>
          <p14:tracePt t="35518" x="6224588" y="2946400"/>
          <p14:tracePt t="35532" x="6215063" y="2990850"/>
          <p14:tracePt t="35545" x="6205538" y="3027363"/>
          <p14:tracePt t="35556" x="6205538" y="3054350"/>
          <p14:tracePt t="35569" x="6197600" y="3098800"/>
          <p14:tracePt t="35581" x="6197600" y="3125788"/>
          <p14:tracePt t="35598" x="6197600" y="3152775"/>
          <p14:tracePt t="35615" x="6197600" y="3187700"/>
          <p14:tracePt t="35631" x="6197600" y="3241675"/>
          <p14:tracePt t="35648" x="6197600" y="3259138"/>
          <p14:tracePt t="35665" x="6197600" y="3268663"/>
          <p14:tracePt t="35681" x="6197600" y="3286125"/>
          <p14:tracePt t="35740" x="6197600" y="3276600"/>
          <p14:tracePt t="35753" x="6197600" y="3251200"/>
          <p14:tracePt t="35766" x="6197600" y="3197225"/>
          <p14:tracePt t="35777" x="6197600" y="3152775"/>
          <p14:tracePt t="35790" x="6197600" y="3116263"/>
          <p14:tracePt t="35801" x="6197600" y="3089275"/>
          <p14:tracePt t="35815" x="6197600" y="3062288"/>
          <p14:tracePt t="35838" x="6197600" y="3054350"/>
          <p14:tracePt t="35924" x="6188075" y="3062288"/>
          <p14:tracePt t="35936" x="6188075" y="3081338"/>
          <p14:tracePt t="35948" x="6188075" y="3098800"/>
          <p14:tracePt t="35960" x="6180138" y="3125788"/>
          <p14:tracePt t="35973" x="6170613" y="3170238"/>
          <p14:tracePt t="35985" x="6170613" y="3197225"/>
          <p14:tracePt t="35998" x="6161088" y="3232150"/>
          <p14:tracePt t="36015" x="6153150" y="3268663"/>
          <p14:tracePt t="36031" x="6153150" y="3313113"/>
          <p14:tracePt t="36048" x="6143625" y="3375025"/>
          <p14:tracePt t="36065" x="6143625" y="3402013"/>
          <p14:tracePt t="36081" x="6143625" y="3411538"/>
          <p14:tracePt t="36157" x="6143625" y="3394075"/>
          <p14:tracePt t="36169" x="6143625" y="3367088"/>
          <p14:tracePt t="36181" x="6143625" y="3340100"/>
          <p14:tracePt t="36194" x="6134100" y="3313113"/>
          <p14:tracePt t="36206" x="6134100" y="3295650"/>
          <p14:tracePt t="36217" x="6126163" y="3268663"/>
          <p14:tracePt t="36231" x="6116638" y="3251200"/>
          <p14:tracePt t="36248" x="6108700" y="3251200"/>
          <p14:tracePt t="36265" x="6099175" y="3241675"/>
          <p14:tracePt t="36327" x="6099175" y="3251200"/>
          <p14:tracePt t="36339" x="6099175" y="3259138"/>
          <p14:tracePt t="36352" x="6099175" y="3276600"/>
          <p14:tracePt t="36365" x="6099175" y="3303588"/>
          <p14:tracePt t="36377" x="6089650" y="3357563"/>
          <p14:tracePt t="36389" x="6081713" y="3419475"/>
          <p14:tracePt t="36401" x="6072188" y="3490913"/>
          <p14:tracePt t="36415" x="6062663" y="3581400"/>
          <p14:tracePt t="36431" x="6054725" y="3660775"/>
          <p14:tracePt t="36448" x="6054725" y="3751263"/>
          <p14:tracePt t="36465" x="6045200" y="3848100"/>
          <p14:tracePt t="36482" x="6045200" y="3875088"/>
          <p14:tracePt t="36499" x="6045200" y="3902075"/>
          <p14:tracePt t="36515" x="6045200" y="3911600"/>
          <p14:tracePt t="36586" x="6045200" y="3902075"/>
          <p14:tracePt t="36597" x="6045200" y="3875088"/>
          <p14:tracePt t="36608" x="6054725" y="3848100"/>
          <p14:tracePt t="36621" x="6062663" y="3803650"/>
          <p14:tracePt t="36634" x="6072188" y="3768725"/>
          <p14:tracePt t="36648" x="6081713" y="3714750"/>
          <p14:tracePt t="36665" x="6081713" y="3687763"/>
          <p14:tracePt t="36682" x="6089650" y="3652838"/>
          <p14:tracePt t="36698" x="6089650" y="3608388"/>
          <p14:tracePt t="36715" x="6089650" y="3581400"/>
          <p14:tracePt t="36733" x="6089650" y="3544888"/>
          <p14:tracePt t="36748" x="6089650" y="3536950"/>
          <p14:tracePt t="36765" x="6089650" y="3517900"/>
          <p14:tracePt t="36782" x="6099175" y="3490913"/>
          <p14:tracePt t="36798" x="6099175" y="3482975"/>
          <p14:tracePt t="36815" x="6108700" y="3465513"/>
          <p14:tracePt t="36854" x="6108700" y="3455988"/>
          <p14:tracePt t="36867" x="6108700" y="3446463"/>
          <p14:tracePt t="36879" x="6108700" y="3438525"/>
          <p14:tracePt t="36891" x="6108700" y="3429000"/>
          <p14:tracePt t="36904" x="6116638" y="3411538"/>
          <p14:tracePt t="36915" x="6116638" y="3384550"/>
          <p14:tracePt t="36933" x="6116638" y="3367088"/>
          <p14:tracePt t="36949" x="6116638" y="3348038"/>
          <p14:tracePt t="36965" x="6134100" y="3276600"/>
          <p14:tracePt t="36982" x="6143625" y="3232150"/>
          <p14:tracePt t="36998" x="6153150" y="3187700"/>
          <p14:tracePt t="37015" x="6161088" y="3125788"/>
          <p14:tracePt t="37032" x="6161088" y="3108325"/>
          <p14:tracePt t="37048" x="6161088" y="3089275"/>
          <p14:tracePt t="37210" x="6161088" y="3098800"/>
          <p14:tracePt t="37248" x="6161088" y="3108325"/>
          <p14:tracePt t="37272" x="6161088" y="3125788"/>
          <p14:tracePt t="37283" x="6161088" y="3143250"/>
          <p14:tracePt t="37294" x="6161088" y="3160713"/>
          <p14:tracePt t="37307" x="6161088" y="3197225"/>
          <p14:tracePt t="37319" x="6161088" y="3232150"/>
          <p14:tracePt t="37334" x="6161088" y="3313113"/>
          <p14:tracePt t="37348" x="6161088" y="3384550"/>
          <p14:tracePt t="37365" x="6161088" y="3455988"/>
          <p14:tracePt t="37382" x="6153150" y="3589338"/>
          <p14:tracePt t="37399" x="6143625" y="3633788"/>
          <p14:tracePt t="37415" x="6143625" y="3660775"/>
          <p14:tracePt t="37432" x="6134100" y="3687763"/>
          <p14:tracePt t="37448" x="6134100" y="3697288"/>
          <p14:tracePt t="62297" x="6126163" y="3697288"/>
          <p14:tracePt t="62309" x="6116638" y="3697288"/>
          <p14:tracePt t="62321" x="6108700" y="3697288"/>
          <p14:tracePt t="62334" x="6089650" y="3697288"/>
          <p14:tracePt t="62344" x="6072188" y="3697288"/>
          <p14:tracePt t="62358" x="6045200" y="3697288"/>
          <p14:tracePt t="62373" x="6018213" y="3697288"/>
          <p14:tracePt t="62389" x="5991225" y="3697288"/>
          <p14:tracePt t="62406" x="5919788" y="3670300"/>
          <p14:tracePt t="62423" x="5902325" y="3652838"/>
          <p14:tracePt t="62439" x="5875338" y="3608388"/>
          <p14:tracePt t="62456" x="5857875" y="3490913"/>
          <p14:tracePt t="62473" x="5857875" y="3419475"/>
          <p14:tracePt t="62489" x="5867400" y="3340100"/>
          <p14:tracePt t="62506" x="5894388" y="3232150"/>
          <p14:tracePt t="62523" x="5911850" y="3187700"/>
          <p14:tracePt t="62539" x="5929313" y="3143250"/>
          <p14:tracePt t="62556" x="5946775" y="3071813"/>
          <p14:tracePt t="62573" x="5965825" y="3044825"/>
          <p14:tracePt t="62590" x="5973763" y="3027363"/>
          <p14:tracePt t="62606" x="5983288" y="3009900"/>
          <p14:tracePt t="62871" x="5983288" y="3017838"/>
          <p14:tracePt t="62883" x="5983288" y="3027363"/>
          <p14:tracePt t="62908" x="5983288" y="3044825"/>
          <p14:tracePt t="62920" x="5983288" y="3062288"/>
          <p14:tracePt t="62937" x="5983288" y="3089275"/>
          <p14:tracePt t="62947" x="5983288" y="3143250"/>
          <p14:tracePt t="62957" x="5973763" y="3187700"/>
          <p14:tracePt t="62973" x="5965825" y="3259138"/>
          <p14:tracePt t="62990" x="5965825" y="3340100"/>
          <p14:tracePt t="63006" x="5946775" y="3500438"/>
          <p14:tracePt t="63023" x="5946775" y="3589338"/>
          <p14:tracePt t="63040" x="5946775" y="3670300"/>
          <p14:tracePt t="63056" x="5946775" y="3840163"/>
          <p14:tracePt t="63073" x="5946775" y="3919538"/>
          <p14:tracePt t="63090" x="5956300" y="3990975"/>
          <p14:tracePt t="63106" x="5983288" y="4116388"/>
          <p14:tracePt t="63123" x="5983288" y="4170363"/>
          <p14:tracePt t="63140" x="5991225" y="4205288"/>
          <p14:tracePt t="63156" x="5991225" y="4259263"/>
          <p14:tracePt t="63173" x="5991225" y="4268788"/>
          <p14:tracePt t="73597" x="5991225" y="4259263"/>
          <p14:tracePt t="73609" x="5991225" y="4241800"/>
          <p14:tracePt t="73621" x="5991225" y="4232275"/>
          <p14:tracePt t="73634" x="5991225" y="4214813"/>
          <p14:tracePt t="73646" x="5991225" y="4187825"/>
          <p14:tracePt t="73660" x="5991225" y="4160838"/>
          <p14:tracePt t="73676" x="5991225" y="4125913"/>
          <p14:tracePt t="73693" x="5991225" y="4081463"/>
          <p14:tracePt t="73710" x="5991225" y="3946525"/>
          <p14:tracePt t="73726" x="5991225" y="3875088"/>
          <p14:tracePt t="73743" x="5991225" y="3803650"/>
          <p14:tracePt t="73760" x="5991225" y="3652838"/>
          <p14:tracePt t="73776" x="5991225" y="3581400"/>
          <p14:tracePt t="73793" x="5991225" y="3490913"/>
          <p14:tracePt t="73810" x="5991225" y="3465513"/>
          <p14:tracePt t="73826" x="5991225" y="3438525"/>
          <p14:tracePt t="73843" x="5991225" y="3402013"/>
          <p14:tracePt t="73939" x="5991225" y="3419475"/>
          <p14:tracePt t="73953" x="5991225" y="3438525"/>
          <p14:tracePt t="73964" x="5991225" y="3465513"/>
          <p14:tracePt t="73977" x="5991225" y="3490913"/>
          <p14:tracePt t="73989" x="5991225" y="3536950"/>
          <p14:tracePt t="74001" x="5991225" y="3589338"/>
          <p14:tracePt t="74016" x="5991225" y="3652838"/>
          <p14:tracePt t="74027" x="5991225" y="3724275"/>
          <p14:tracePt t="74043" x="5991225" y="3813175"/>
          <p14:tracePt t="74060" x="6000750" y="3875088"/>
          <p14:tracePt t="74076" x="6000750" y="3973513"/>
          <p14:tracePt t="74093" x="6000750" y="4000500"/>
          <p14:tracePt t="74110" x="6010275" y="4027488"/>
          <p14:tracePt t="74126" x="6010275" y="4054475"/>
          <p14:tracePt t="74150" x="6018213" y="4054475"/>
          <p14:tracePt t="74210" x="6018213" y="4044950"/>
          <p14:tracePt t="74221" x="6027738" y="4017963"/>
          <p14:tracePt t="74233" x="6027738" y="3990975"/>
          <p14:tracePt t="74246" x="6027738" y="3965575"/>
          <p14:tracePt t="74260" x="6027738" y="3929063"/>
          <p14:tracePt t="74277" x="6027738" y="3884613"/>
          <p14:tracePt t="74293" x="6037263" y="3822700"/>
          <p14:tracePt t="74310" x="6072188" y="3652838"/>
          <p14:tracePt t="74327" x="6089650" y="3562350"/>
          <p14:tracePt t="74343" x="6108700" y="3490913"/>
          <p14:tracePt t="74360" x="6126163" y="3429000"/>
          <p14:tracePt t="74376" x="6126163" y="3419475"/>
          <p14:tracePt t="74417" x="6126163" y="3455988"/>
          <p14:tracePt t="74429" x="6126163" y="3500438"/>
          <p14:tracePt t="74441" x="6126163" y="3544888"/>
          <p14:tracePt t="74454" x="6108700" y="3616325"/>
          <p14:tracePt t="74467" x="6089650" y="3687763"/>
          <p14:tracePt t="74478" x="6072188" y="3776663"/>
          <p14:tracePt t="74493" x="6045200" y="3875088"/>
          <p14:tracePt t="74510" x="6037263" y="3973513"/>
          <p14:tracePt t="74526" x="6037263" y="4071938"/>
          <p14:tracePt t="74543" x="6027738" y="4276725"/>
          <p14:tracePt t="74560" x="6027738" y="4348163"/>
          <p14:tracePt t="74577" x="6018213" y="4473575"/>
          <p14:tracePt t="74593" x="6018213" y="4500563"/>
          <p14:tracePt t="74610" x="6018213" y="4518025"/>
          <p14:tracePt t="74627" x="6018213" y="4527550"/>
          <p14:tracePt t="74674" x="6018213" y="4510088"/>
          <p14:tracePt t="74687" x="6018213" y="4483100"/>
          <p14:tracePt t="74698" x="6018213" y="4446588"/>
          <p14:tracePt t="74711" x="6037263" y="4367213"/>
          <p14:tracePt t="74724" x="6045200" y="4295775"/>
          <p14:tracePt t="74735" x="6054725" y="4224338"/>
          <p14:tracePt t="74746" x="6072188" y="4108450"/>
          <p14:tracePt t="74760" x="6089650" y="4010025"/>
          <p14:tracePt t="74777" x="6099175" y="3902075"/>
          <p14:tracePt t="74793" x="6116638" y="3813175"/>
          <p14:tracePt t="74810" x="6134100" y="3670300"/>
          <p14:tracePt t="74827" x="6143625" y="3625850"/>
          <p14:tracePt t="74843" x="6143625" y="3598863"/>
          <p14:tracePt t="74860" x="6143625" y="3581400"/>
          <p14:tracePt t="93394" x="6143625" y="3554413"/>
          <p14:tracePt t="93407" x="6143625" y="3536950"/>
          <p14:tracePt t="93419" x="6143625" y="3509963"/>
          <p14:tracePt t="93432" x="6143625" y="3482975"/>
          <p14:tracePt t="93443" x="6143625" y="3446463"/>
          <p14:tracePt t="93456" x="6153150" y="3411538"/>
          <p14:tracePt t="93468" x="6170613" y="3375025"/>
          <p14:tracePt t="93482" x="6197600" y="3303588"/>
          <p14:tracePt t="93499" x="6242050" y="3251200"/>
          <p14:tracePt t="93516" x="6286500" y="3187700"/>
          <p14:tracePt t="93532" x="6375400" y="3108325"/>
          <p14:tracePt t="93549" x="6411913" y="3081338"/>
          <p14:tracePt t="93566" x="6438900" y="3062288"/>
          <p14:tracePt t="93582" x="6465888" y="3062288"/>
          <p14:tracePt t="93599" x="6473825" y="3062288"/>
          <p14:tracePt t="93616" x="6500813" y="3062288"/>
          <p14:tracePt t="93632" x="6527800" y="3062288"/>
          <p14:tracePt t="93649" x="6562725" y="3062288"/>
          <p14:tracePt t="93666" x="6626225" y="3062288"/>
          <p14:tracePt t="93683" x="6643688" y="3062288"/>
          <p14:tracePt t="93699" x="6661150" y="3071813"/>
          <p14:tracePt t="93716" x="6670675" y="3071813"/>
          <p14:tracePt t="93733" x="6670675" y="3081338"/>
          <p14:tracePt t="93749" x="6680200" y="3081338"/>
          <p14:tracePt t="93957" x="6680200" y="3071813"/>
          <p14:tracePt t="93971" x="6680200" y="3062288"/>
          <p14:tracePt t="93995" x="6680200" y="3054350"/>
          <p14:tracePt t="94006" x="6680200" y="3044825"/>
          <p14:tracePt t="94019" x="6680200" y="3036888"/>
          <p14:tracePt t="94044" x="6680200" y="3027363"/>
          <p14:tracePt t="94056" x="6680200" y="3017838"/>
          <p14:tracePt t="94068" x="6680200" y="3009900"/>
          <p14:tracePt t="94079" x="6680200" y="3000375"/>
          <p14:tracePt t="94092" x="6680200" y="2990850"/>
          <p14:tracePt t="94117" x="6680200" y="2982913"/>
          <p14:tracePt t="94191" x="6680200" y="2973388"/>
          <p14:tracePt t="94484" x="6680200" y="2990850"/>
          <p14:tracePt t="94496" x="6680200" y="3027363"/>
          <p14:tracePt t="94510" x="6680200" y="3062288"/>
          <p14:tracePt t="94522" x="6680200" y="3108325"/>
          <p14:tracePt t="94533" x="6670675" y="3170238"/>
          <p14:tracePt t="94549" x="6661150" y="3224213"/>
          <p14:tracePt t="94566" x="6653213" y="3276600"/>
          <p14:tracePt t="94583" x="6653213" y="3313113"/>
          <p14:tracePt t="94599" x="6643688" y="3348038"/>
          <p14:tracePt t="94619" x="6643688" y="3357563"/>
          <p14:tracePt t="94681" x="6643688" y="3367088"/>
          <p14:tracePt t="94704" x="6643688" y="3375025"/>
          <p14:tracePt t="94852" x="6643688" y="3357563"/>
          <p14:tracePt t="94864" x="6643688" y="3330575"/>
          <p14:tracePt t="94876" x="6643688" y="3313113"/>
          <p14:tracePt t="94889" x="6643688" y="3286125"/>
          <p14:tracePt t="94901" x="6643688" y="3251200"/>
          <p14:tracePt t="94916" x="6643688" y="3214688"/>
          <p14:tracePt t="94933" x="6653213" y="3160713"/>
          <p14:tracePt t="94950" x="6670675" y="3044825"/>
          <p14:tracePt t="94966" x="6670675" y="3009900"/>
          <p14:tracePt t="94983" x="6680200" y="2965450"/>
          <p14:tracePt t="95000" x="6688138" y="2919413"/>
          <p14:tracePt t="95016" x="6697663" y="2919413"/>
          <p14:tracePt t="95035" x="6697663" y="2911475"/>
          <p14:tracePt t="95146" x="6697663" y="2901950"/>
          <p14:tracePt t="95243" x="6697663" y="2894013"/>
          <p14:tracePt t="95280" x="6697663" y="2884488"/>
          <p14:tracePt t="95292" x="6697663" y="2874963"/>
          <p14:tracePt t="95317" x="6697663" y="2867025"/>
          <p14:tracePt t="95500" x="6697663" y="2874963"/>
          <p14:tracePt t="95513" x="6697663" y="2884488"/>
          <p14:tracePt t="95526" x="6697663" y="2894013"/>
          <p14:tracePt t="95537" x="6697663" y="2911475"/>
          <p14:tracePt t="95550" x="6697663" y="2955925"/>
          <p14:tracePt t="95566" x="6697663" y="2982913"/>
          <p14:tracePt t="95583" x="6688138" y="3017838"/>
          <p14:tracePt t="95600" x="6680200" y="3081338"/>
          <p14:tracePt t="95616" x="6670675" y="3133725"/>
          <p14:tracePt t="95633" x="6670675" y="3170238"/>
          <p14:tracePt t="95650" x="6661150" y="3251200"/>
          <p14:tracePt t="95666" x="6661150" y="3276600"/>
          <p14:tracePt t="95683" x="6661150" y="3295650"/>
          <p14:tracePt t="95700" x="6661150" y="3330575"/>
          <p14:tracePt t="95716" x="6661150" y="3340100"/>
          <p14:tracePt t="96125" x="6661150" y="3330575"/>
          <p14:tracePt t="96248" x="6661150" y="3322638"/>
          <p14:tracePt t="96431" x="6661150" y="3313113"/>
          <p14:tracePt t="96469" x="6661150" y="3303588"/>
          <p14:tracePt t="96481" x="6661150" y="3295650"/>
          <p14:tracePt t="96493" x="6661150" y="3286125"/>
          <p14:tracePt t="96504" x="6661150" y="3259138"/>
          <p14:tracePt t="96517" x="6661150" y="3232150"/>
          <p14:tracePt t="96533" x="6661150" y="3197225"/>
          <p14:tracePt t="96550" x="6661150" y="3160713"/>
          <p14:tracePt t="96567" x="6680200" y="3054350"/>
          <p14:tracePt t="96583" x="6680200" y="3027363"/>
          <p14:tracePt t="96600" x="6680200" y="3000375"/>
          <p14:tracePt t="96617" x="6688138" y="2982913"/>
          <p14:tracePt t="96884" x="6688138" y="2990850"/>
          <p14:tracePt t="96897" x="6688138" y="3009900"/>
          <p14:tracePt t="96909" x="6688138" y="3027363"/>
          <p14:tracePt t="96921" x="6688138" y="3054350"/>
          <p14:tracePt t="96934" x="6688138" y="3089275"/>
          <p14:tracePt t="96950" x="6688138" y="3143250"/>
          <p14:tracePt t="96967" x="6688138" y="3187700"/>
          <p14:tracePt t="96984" x="6680200" y="3303588"/>
          <p14:tracePt t="97000" x="6670675" y="3357563"/>
          <p14:tracePt t="97017" x="6661150" y="3411538"/>
          <p14:tracePt t="97033" x="6661150" y="3482975"/>
          <p14:tracePt t="97050" x="6661150" y="3509963"/>
          <p14:tracePt t="97067" x="6661150" y="3527425"/>
          <p14:tracePt t="97084" x="6661150" y="3544888"/>
          <p14:tracePt t="97100" x="6661150" y="3554413"/>
          <p14:tracePt t="102908" x="6653213" y="3554413"/>
          <p14:tracePt t="102933" x="6643688" y="3554413"/>
          <p14:tracePt t="102945" x="6616700" y="3554413"/>
          <p14:tracePt t="102958" x="6572250" y="3554413"/>
          <p14:tracePt t="102970" x="6500813" y="3544888"/>
          <p14:tracePt t="102985" x="6394450" y="3536950"/>
          <p14:tracePt t="103002" x="6259513" y="3527425"/>
          <p14:tracePt t="103019" x="5751513" y="3490913"/>
          <p14:tracePt t="103035" x="5518150" y="3482975"/>
          <p14:tracePt t="103052" x="5303838" y="3455988"/>
          <p14:tracePt t="103069" x="5054600" y="3411538"/>
          <p14:tracePt t="103085" x="4973638" y="3384550"/>
          <p14:tracePt t="103102" x="4902200" y="3375025"/>
          <p14:tracePt t="103120" x="4803775" y="3357563"/>
          <p14:tracePt t="103135" x="4759325" y="3357563"/>
          <p14:tracePt t="103152" x="4732338" y="3357563"/>
          <p14:tracePt t="103169" x="4705350" y="3357563"/>
          <p14:tracePt t="103185" x="4697413" y="3357563"/>
          <p14:tracePt t="103202" x="4687888" y="3357563"/>
          <p14:tracePt t="103570" x="4679950" y="3357563"/>
          <p14:tracePt t="103581" x="4670425" y="3357563"/>
          <p14:tracePt t="103593" x="4652963" y="3348038"/>
          <p14:tracePt t="103607" x="4616450" y="3340100"/>
          <p14:tracePt t="103619" x="4545013" y="3313113"/>
          <p14:tracePt t="103636" x="4419600" y="3268663"/>
          <p14:tracePt t="103652" x="4224338" y="3160713"/>
          <p14:tracePt t="103669" x="3751263" y="2901950"/>
          <p14:tracePt t="103686" x="3544888" y="2776538"/>
          <p14:tracePt t="103702" x="3348038" y="2633663"/>
          <p14:tracePt t="103719" x="2928938" y="2374900"/>
          <p14:tracePt t="103735" x="2768600" y="2303463"/>
          <p14:tracePt t="103752" x="2652713" y="2232025"/>
          <p14:tracePt t="103769" x="2482850" y="2170113"/>
          <p14:tracePt t="103785" x="2428875" y="2143125"/>
          <p14:tracePt t="103802" x="2384425" y="2125663"/>
          <p14:tracePt t="103819" x="2312988" y="2089150"/>
          <p14:tracePt t="103835" x="2303463" y="2081213"/>
          <p14:tracePt t="103852" x="2268538" y="2054225"/>
          <p14:tracePt t="103869" x="2259013" y="2054225"/>
          <p14:tracePt t="103886" x="2241550" y="2044700"/>
          <p14:tracePt t="103902" x="2232025" y="2036763"/>
          <p14:tracePt t="103919" x="2224088" y="2036763"/>
          <p14:tracePt t="103936" x="2214563" y="2036763"/>
          <p14:tracePt t="103952" x="2205038" y="2036763"/>
          <p14:tracePt t="103969" x="2187575" y="2036763"/>
          <p14:tracePt t="103986" x="2170113" y="2036763"/>
          <p14:tracePt t="104002" x="2152650" y="2036763"/>
          <p14:tracePt t="104019" x="2143125" y="2036763"/>
          <p14:tracePt t="104036" x="2133600" y="2036763"/>
          <p14:tracePt t="104052" x="2125663" y="2036763"/>
          <p14:tracePt t="104084" x="2125663" y="2027238"/>
          <p14:tracePt t="104415" x="2125663" y="2017713"/>
          <p14:tracePt t="104439" x="2125663" y="2000250"/>
          <p14:tracePt t="104463" x="2125663" y="1982788"/>
          <p14:tracePt t="104476" x="2125663" y="1965325"/>
          <p14:tracePt t="104488" x="2125663" y="1955800"/>
          <p14:tracePt t="104500" x="2143125" y="1938338"/>
          <p14:tracePt t="104513" x="2179638" y="1928813"/>
          <p14:tracePt t="104525" x="2232025" y="1911350"/>
          <p14:tracePt t="104538" x="2286000" y="1893888"/>
          <p14:tracePt t="104552" x="2357438" y="1884363"/>
          <p14:tracePt t="104569" x="2428875" y="1866900"/>
          <p14:tracePt t="104586" x="2571750" y="1847850"/>
          <p14:tracePt t="104603" x="2633663" y="1839913"/>
          <p14:tracePt t="104619" x="2670175" y="1830388"/>
          <p14:tracePt t="104636" x="2705100" y="1822450"/>
          <p14:tracePt t="104659" x="2714625" y="1822450"/>
          <p14:tracePt t="104672" x="2724150" y="1822450"/>
          <p14:tracePt t="104868" x="2732088" y="1822450"/>
          <p14:tracePt t="104891" x="2741613" y="1822450"/>
          <p14:tracePt t="104904" x="2751138" y="1822450"/>
          <p14:tracePt t="104930" x="2759075" y="1822450"/>
          <p14:tracePt t="104941" x="2768600" y="1822450"/>
          <p14:tracePt t="104953" x="2776538" y="1822450"/>
          <p14:tracePt t="104967" x="2786063" y="1822450"/>
          <p14:tracePt t="104978" x="2795588" y="1822450"/>
          <p14:tracePt t="104991" x="2803525" y="1822450"/>
          <p14:tracePt t="105003" x="2803525" y="1830388"/>
          <p14:tracePt t="105019" x="2813050" y="1839913"/>
          <p14:tracePt t="105036" x="2813050" y="1847850"/>
          <p14:tracePt t="105053" x="2822575" y="1857375"/>
          <p14:tracePt t="105069" x="2822575" y="1884363"/>
          <p14:tracePt t="105086" x="2822575" y="1893888"/>
          <p14:tracePt t="105103" x="2813050" y="1946275"/>
          <p14:tracePt t="105122" x="2786063" y="1982788"/>
          <p14:tracePt t="105136" x="2759075" y="2009775"/>
          <p14:tracePt t="105153" x="2687638" y="2081213"/>
          <p14:tracePt t="105170" x="2625725" y="2116138"/>
          <p14:tracePt t="105186" x="2500313" y="2187575"/>
          <p14:tracePt t="105203" x="2438400" y="2205038"/>
          <p14:tracePt t="105219" x="2366963" y="2224088"/>
          <p14:tracePt t="105236" x="2259013" y="2232025"/>
          <p14:tracePt t="105253" x="2197100" y="2241550"/>
          <p14:tracePt t="105270" x="2133600" y="2241550"/>
          <p14:tracePt t="105286" x="2000250" y="2241550"/>
          <p14:tracePt t="105303" x="1938338" y="2241550"/>
          <p14:tracePt t="105320" x="1901825" y="2241550"/>
          <p14:tracePt t="105336" x="1822450" y="2232025"/>
          <p14:tracePt t="105353" x="1785938" y="2214563"/>
          <p14:tracePt t="105369" x="1741488" y="2205038"/>
          <p14:tracePt t="105386" x="1724025" y="2187575"/>
          <p14:tracePt t="105403" x="1704975" y="2179638"/>
          <p14:tracePt t="105419" x="1679575" y="2160588"/>
          <p14:tracePt t="105436" x="1679575" y="2152650"/>
          <p14:tracePt t="105453" x="1670050" y="2143125"/>
          <p14:tracePt t="105763" x="1679575" y="2143125"/>
          <p14:tracePt t="105798" x="1697038" y="2143125"/>
          <p14:tracePt t="105823" x="1714500" y="2143125"/>
          <p14:tracePt t="105835" x="1731963" y="2143125"/>
          <p14:tracePt t="105848" x="1768475" y="2143125"/>
          <p14:tracePt t="105859" x="1812925" y="2143125"/>
          <p14:tracePt t="105871" x="1911350" y="2133600"/>
          <p14:tracePt t="105886" x="2009775" y="2125663"/>
          <p14:tracePt t="105903" x="2125663" y="2125663"/>
          <p14:tracePt t="105919" x="2241550" y="2108200"/>
          <p14:tracePt t="105936" x="2428875" y="2108200"/>
          <p14:tracePt t="105953" x="2500313" y="2125663"/>
          <p14:tracePt t="105970" x="2616200" y="2152650"/>
          <p14:tracePt t="105986" x="2660650" y="2152650"/>
          <p14:tracePt t="106003" x="2687638" y="2160588"/>
          <p14:tracePt t="106020" x="2732088" y="2179638"/>
          <p14:tracePt t="106036" x="2751138" y="2187575"/>
          <p14:tracePt t="106053" x="2768600" y="2197100"/>
          <p14:tracePt t="106070" x="2786063" y="2205038"/>
          <p14:tracePt t="106092" x="2795588" y="2205038"/>
          <p14:tracePt t="106104" x="2795588" y="2214563"/>
          <p14:tracePt t="106166" x="2803525" y="2214563"/>
          <p14:tracePt t="106214" x="2813050" y="2214563"/>
          <p14:tracePt t="106839" x="2840038" y="2214563"/>
          <p14:tracePt t="106851" x="2874963" y="2205038"/>
          <p14:tracePt t="106863" x="2938463" y="2205038"/>
          <p14:tracePt t="106876" x="3009900" y="2205038"/>
          <p14:tracePt t="106887" x="3116263" y="2205038"/>
          <p14:tracePt t="106903" x="3259138" y="2232025"/>
          <p14:tracePt t="106920" x="3446463" y="2312988"/>
          <p14:tracePt t="106936" x="3822700" y="2571750"/>
          <p14:tracePt t="106953" x="4010025" y="2751138"/>
          <p14:tracePt t="106970" x="4143375" y="2928938"/>
          <p14:tracePt t="106987" x="4303713" y="3214688"/>
          <p14:tracePt t="107003" x="4357688" y="3313113"/>
          <p14:tracePt t="107020" x="4375150" y="3402013"/>
          <p14:tracePt t="107037" x="4419600" y="3517900"/>
          <p14:tracePt t="107053" x="4429125" y="3544888"/>
          <p14:tracePt t="107070" x="4438650" y="3581400"/>
          <p14:tracePt t="107087" x="4465638" y="3625850"/>
          <p14:tracePt t="107103" x="4483100" y="3660775"/>
          <p14:tracePt t="107120" x="4510088" y="3705225"/>
          <p14:tracePt t="107137" x="4527550" y="3732213"/>
          <p14:tracePt t="107153" x="4545013" y="3741738"/>
          <p14:tracePt t="107170" x="4562475" y="3751263"/>
          <p14:tracePt t="107427" x="4589463" y="3759200"/>
          <p14:tracePt t="107440" x="4643438" y="3776663"/>
          <p14:tracePt t="107451" x="4697413" y="3803650"/>
          <p14:tracePt t="107464" x="4768850" y="3840163"/>
          <p14:tracePt t="107476" x="4822825" y="3875088"/>
          <p14:tracePt t="107488" x="4884738" y="3929063"/>
          <p14:tracePt t="107503" x="4946650" y="3973513"/>
          <p14:tracePt t="107520" x="5000625" y="4017963"/>
          <p14:tracePt t="107537" x="5045075" y="4062413"/>
          <p14:tracePt t="107553" x="5099050" y="4116388"/>
          <p14:tracePt t="107570" x="5126038" y="4143375"/>
          <p14:tracePt t="107587" x="5143500" y="4160838"/>
          <p14:tracePt t="107603" x="5153025" y="4170363"/>
          <p14:tracePt t="107620" x="5160963" y="4170363"/>
          <p14:tracePt t="107660" x="5170488" y="4170363"/>
          <p14:tracePt t="107697" x="5170488" y="4179888"/>
          <p14:tracePt t="108003" x="5170488" y="4187825"/>
          <p14:tracePt t="108016" x="5180013" y="4187825"/>
          <p14:tracePt t="108028" x="5180013" y="4205288"/>
          <p14:tracePt t="108038" x="5197475" y="4224338"/>
          <p14:tracePt t="108054" x="5214938" y="4241800"/>
          <p14:tracePt t="108070" x="5232400" y="4276725"/>
          <p14:tracePt t="108087" x="5268913" y="4322763"/>
          <p14:tracePt t="108103" x="5348288" y="4429125"/>
          <p14:tracePt t="108120" x="5394325" y="4491038"/>
          <p14:tracePt t="108137" x="5473700" y="4581525"/>
          <p14:tracePt t="108154" x="5491163" y="4625975"/>
          <p14:tracePt t="108170" x="5527675" y="4660900"/>
          <p14:tracePt t="108187" x="5572125" y="4714875"/>
          <p14:tracePt t="108204" x="5599113" y="4732338"/>
          <p14:tracePt t="108220" x="5608638" y="4759325"/>
          <p14:tracePt t="108237" x="5626100" y="4776788"/>
          <p14:tracePt t="108254" x="5634038" y="4776788"/>
          <p14:tracePt t="108614" x="5653088" y="4776788"/>
          <p14:tracePt t="108627" x="5680075" y="4776788"/>
          <p14:tracePt t="108639" x="5724525" y="4759325"/>
          <p14:tracePt t="108653" x="5768975" y="4751388"/>
          <p14:tracePt t="108663" x="5813425" y="4732338"/>
          <p14:tracePt t="108676" x="5867400" y="4724400"/>
          <p14:tracePt t="108688" x="5911850" y="4705350"/>
          <p14:tracePt t="108704" x="5946775" y="4705350"/>
          <p14:tracePt t="108720" x="5973763" y="4697413"/>
          <p14:tracePt t="108737" x="6000750" y="4670425"/>
          <p14:tracePt t="108754" x="6027738" y="4652963"/>
          <p14:tracePt t="108771" x="6037263" y="4643438"/>
          <p14:tracePt t="108787" x="6081713" y="4616450"/>
          <p14:tracePt t="108804" x="6099175" y="4598988"/>
          <p14:tracePt t="108821" x="6126163" y="4589463"/>
          <p14:tracePt t="108837" x="6170613" y="4572000"/>
          <p14:tracePt t="108854" x="6197600" y="4562475"/>
          <p14:tracePt t="108870" x="6205538" y="4562475"/>
          <p14:tracePt t="108887" x="6215063" y="4562475"/>
          <p14:tracePt t="108909" x="6232525" y="4562475"/>
          <p14:tracePt t="108921" x="6232525" y="4554538"/>
          <p14:tracePt t="108937" x="6251575" y="4545013"/>
          <p14:tracePt t="108954" x="6269038" y="4537075"/>
          <p14:tracePt t="108971" x="6296025" y="4510088"/>
          <p14:tracePt t="108987" x="6303963" y="4510088"/>
          <p14:tracePt t="109031" x="6303963" y="4500563"/>
          <p14:tracePt t="109178" x="6303963" y="4491038"/>
          <p14:tracePt t="109203" x="6296025" y="4491038"/>
          <p14:tracePt t="109215" x="6286500" y="4491038"/>
          <p14:tracePt t="109227" x="6276975" y="4483100"/>
          <p14:tracePt t="109239" x="6259513" y="4473575"/>
          <p14:tracePt t="109254" x="6251575" y="4473575"/>
          <p14:tracePt t="109271" x="6224588" y="4465638"/>
          <p14:tracePt t="109287" x="6205538" y="4456113"/>
          <p14:tracePt t="109304" x="6188075" y="4446588"/>
          <p14:tracePt t="109325" x="6188075" y="4438650"/>
          <p14:tracePt t="109374" x="6197600" y="4438650"/>
          <p14:tracePt t="109385" x="6215063" y="4429125"/>
          <p14:tracePt t="109400" x="6232525" y="4419600"/>
          <p14:tracePt t="109410" x="6242050" y="4411663"/>
          <p14:tracePt t="109423" x="6259513" y="4411663"/>
          <p14:tracePt t="109437" x="6259513" y="4402138"/>
          <p14:tracePt t="109631" x="6251575" y="4402138"/>
          <p14:tracePt t="110159" x="6259513" y="4402138"/>
          <p14:tracePt t="110170" x="6259513" y="4411663"/>
          <p14:tracePt t="110182" x="6269038" y="4419600"/>
          <p14:tracePt t="110193" x="6276975" y="4429125"/>
          <p14:tracePt t="110207" x="6276975" y="4438650"/>
          <p14:tracePt t="110230" x="6276975" y="4446588"/>
          <p14:tracePt t="110475" x="6286500" y="4446588"/>
          <p14:tracePt t="111296" x="6286500" y="4429125"/>
          <p14:tracePt t="111309" x="6286500" y="4402138"/>
          <p14:tracePt t="111320" x="6286500" y="4348163"/>
          <p14:tracePt t="111333" x="6286500" y="4259263"/>
          <p14:tracePt t="111346" x="6286500" y="4152900"/>
          <p14:tracePt t="111357" x="6286500" y="4044950"/>
          <p14:tracePt t="111371" x="6276975" y="3946525"/>
          <p14:tracePt t="111388" x="6276975" y="3848100"/>
          <p14:tracePt t="111405" x="6251575" y="3751263"/>
          <p14:tracePt t="111422" x="6232525" y="3625850"/>
          <p14:tracePt t="111438" x="6215063" y="3554413"/>
          <p14:tracePt t="111455" x="6205538" y="3509963"/>
          <p14:tracePt t="111471" x="6197600" y="3438525"/>
          <p14:tracePt t="111488" x="6197600" y="3419475"/>
          <p14:tracePt t="111505" x="6188075" y="3384550"/>
          <p14:tracePt t="111521" x="6188075" y="3375025"/>
          <p14:tracePt t="111538" x="6188075" y="3367088"/>
          <p14:tracePt t="111555" x="6188075" y="3357563"/>
          <p14:tracePt t="111591" x="6180138" y="3357563"/>
          <p14:tracePt t="111602" x="6180138" y="3348038"/>
          <p14:tracePt t="111664" x="6180138" y="3340100"/>
          <p14:tracePt t="111677" x="6180138" y="3322638"/>
          <p14:tracePt t="111688" x="6180138" y="3295650"/>
          <p14:tracePt t="111700" x="6180138" y="3276600"/>
          <p14:tracePt t="111713" x="6180138" y="3259138"/>
          <p14:tracePt t="111725" x="6180138" y="3251200"/>
          <p14:tracePt t="111738" x="6180138" y="3232150"/>
          <p14:tracePt t="111755" x="6188075" y="3232150"/>
          <p14:tracePt t="111771" x="6188075" y="3224213"/>
          <p14:tracePt t="111859" x="6188075" y="3205163"/>
          <p14:tracePt t="111871" x="6197600" y="3205163"/>
          <p14:tracePt t="111884" x="6205538" y="3187700"/>
          <p14:tracePt t="111897" x="6205538" y="3170238"/>
          <p14:tracePt t="111908" x="6224588" y="3143250"/>
          <p14:tracePt t="111923" x="6232525" y="3125788"/>
          <p14:tracePt t="111938" x="6232525" y="3108325"/>
          <p14:tracePt t="111955" x="6251575" y="3089275"/>
          <p14:tracePt t="111972" x="6286500" y="3054350"/>
          <p14:tracePt t="111988" x="6303963" y="3036888"/>
          <p14:tracePt t="112005" x="6323013" y="3017838"/>
          <p14:tracePt t="112021" x="6348413" y="3000375"/>
          <p14:tracePt t="112038" x="6357938" y="3000375"/>
          <p14:tracePt t="112373" x="6357938" y="2982913"/>
          <p14:tracePt t="112386" x="6357938" y="2955925"/>
          <p14:tracePt t="112398" x="6357938" y="2928938"/>
          <p14:tracePt t="112410" x="6357938" y="2894013"/>
          <p14:tracePt t="112422" x="6357938" y="2867025"/>
          <p14:tracePt t="112438" x="6348413" y="2847975"/>
          <p14:tracePt t="112455" x="6348413" y="2830513"/>
          <p14:tracePt t="112472" x="6348413" y="2822575"/>
          <p14:tracePt t="112509" x="6340475" y="2822575"/>
          <p14:tracePt t="112569" x="6340475" y="2830513"/>
          <p14:tracePt t="112582" x="6340475" y="2840038"/>
          <p14:tracePt t="112594" x="6340475" y="2847975"/>
          <p14:tracePt t="112607" x="6340475" y="2867025"/>
          <p14:tracePt t="112621" x="6340475" y="2874963"/>
          <p14:tracePt t="112638" x="6340475" y="2894013"/>
          <p14:tracePt t="112655" x="6330950" y="2901950"/>
          <p14:tracePt t="112672" x="6330950" y="2911475"/>
          <p14:tracePt t="112688" x="6330950" y="2919413"/>
          <p14:tracePt t="112705" x="6330950" y="2928938"/>
          <p14:tracePt t="112729" x="6330950" y="2938463"/>
          <p14:tracePt t="113182" x="6330950" y="2946400"/>
          <p14:tracePt t="114138" x="6323013" y="2946400"/>
          <p14:tracePt t="114198" x="6313488" y="2955925"/>
          <p14:tracePt t="114222" x="6303963" y="2965450"/>
          <p14:tracePt t="114234" x="6296025" y="2965450"/>
          <p14:tracePt t="114247" x="6286500" y="2982913"/>
          <p14:tracePt t="114260" x="6276975" y="2990850"/>
          <p14:tracePt t="114272" x="6251575" y="3000375"/>
          <p14:tracePt t="114289" x="6232525" y="3017838"/>
          <p14:tracePt t="114305" x="6215063" y="3027363"/>
          <p14:tracePt t="114322" x="6170613" y="3054350"/>
          <p14:tracePt t="114339" x="6161088" y="3062288"/>
          <p14:tracePt t="114355" x="6153150" y="3071813"/>
          <p14:tracePt t="114372" x="6126163" y="3089275"/>
          <p14:tracePt t="114389" x="6089650" y="3098800"/>
          <p14:tracePt t="114406" x="6037263" y="3133725"/>
          <p14:tracePt t="114422" x="5919788" y="3232150"/>
          <p14:tracePt t="114439" x="5875338" y="3259138"/>
          <p14:tracePt t="114456" x="5840413" y="3276600"/>
          <p14:tracePt t="114472" x="5830888" y="3276600"/>
          <p14:tracePt t="114489" x="5822950" y="3276600"/>
          <p14:tracePt t="114566" x="5822950" y="3286125"/>
          <p14:tracePt t="114603" x="5822950" y="3295650"/>
          <p14:tracePt t="114614" x="5822950" y="3322638"/>
          <p14:tracePt t="114627" x="5822950" y="3357563"/>
          <p14:tracePt t="114640" x="5822950" y="3419475"/>
          <p14:tracePt t="114656" x="5822950" y="3509963"/>
          <p14:tracePt t="114672" x="5822950" y="3598863"/>
          <p14:tracePt t="114689" x="5795963" y="3786188"/>
          <p14:tracePt t="114706" x="5786438" y="3840163"/>
          <p14:tracePt t="114722" x="5786438" y="3857625"/>
          <p14:tracePt t="114739" x="5786438" y="3867150"/>
          <p14:tracePt t="114774" x="5786438" y="3857625"/>
          <p14:tracePt t="114785" x="5786438" y="3830638"/>
          <p14:tracePt t="114800" x="5786438" y="3803650"/>
          <p14:tracePt t="114813" x="5795963" y="3768725"/>
          <p14:tracePt t="114825" x="5803900" y="3741738"/>
          <p14:tracePt t="114839" x="5813425" y="3724275"/>
          <p14:tracePt t="114859" x="5813425" y="3714750"/>
          <p14:tracePt t="114872" x="5813425" y="3705225"/>
          <p14:tracePt t="114896" x="5813425" y="3697288"/>
          <p14:tracePt t="114908" x="5813425" y="3679825"/>
          <p14:tracePt t="114926" x="5813425" y="3670300"/>
          <p14:tracePt t="114939" x="5813425" y="3660775"/>
          <p14:tracePt t="114956" x="5813425" y="3643313"/>
          <p14:tracePt t="114972" x="5813425" y="3633788"/>
          <p14:tracePt t="114989" x="5813425" y="3616325"/>
          <p14:tracePt t="115006" x="5813425" y="3589338"/>
          <p14:tracePt t="115022" x="5822950" y="3571875"/>
          <p14:tracePt t="115039" x="5822950" y="3536950"/>
          <p14:tracePt t="115056" x="5830888" y="3517900"/>
          <p14:tracePt t="115072" x="5830888" y="3509963"/>
          <p14:tracePt t="115089" x="5830888" y="3500438"/>
          <p14:tracePt t="115106" x="5840413" y="3500438"/>
          <p14:tracePt t="115123" x="5840413" y="3490913"/>
          <p14:tracePt t="115140" x="5848350" y="3473450"/>
          <p14:tracePt t="115156" x="5857875" y="3455988"/>
          <p14:tracePt t="115173" x="5857875" y="3438525"/>
          <p14:tracePt t="115189" x="5857875" y="3429000"/>
          <p14:tracePt t="115206" x="5857875" y="3419475"/>
          <p14:tracePt t="115223" x="5857875" y="3411538"/>
          <p14:tracePt t="115239" x="5867400" y="3402013"/>
          <p14:tracePt t="115256" x="5867400" y="3394075"/>
          <p14:tracePt t="115300" x="5867400" y="3384550"/>
          <p14:tracePt t="115325" x="5875338" y="3384550"/>
          <p14:tracePt t="115348" x="5884863" y="3384550"/>
          <p14:tracePt t="115361" x="5894388" y="3384550"/>
          <p14:tracePt t="115372" x="5902325" y="3384550"/>
          <p14:tracePt t="115385" x="5911850" y="3384550"/>
          <p14:tracePt t="115398" x="5919788" y="3384550"/>
          <p14:tracePt t="115422" x="5929313" y="3384550"/>
          <p14:tracePt t="115435" x="5929313" y="3394075"/>
          <p14:tracePt t="115447" x="5929313" y="3402013"/>
          <p14:tracePt t="115459" x="5938838" y="3411538"/>
          <p14:tracePt t="115473" x="5946775" y="3419475"/>
          <p14:tracePt t="115490" x="5946775" y="3429000"/>
          <p14:tracePt t="115506" x="5946775" y="3438525"/>
          <p14:tracePt t="115522" x="5946775" y="3455988"/>
          <p14:tracePt t="115539" x="5956300" y="3465513"/>
          <p14:tracePt t="115558" x="5956300" y="3482975"/>
          <p14:tracePt t="115582" x="5956300" y="3500438"/>
          <p14:tracePt t="115594" x="5956300" y="3509963"/>
          <p14:tracePt t="115609" x="5956300" y="3517900"/>
          <p14:tracePt t="115623" x="5956300" y="3527425"/>
          <p14:tracePt t="115639" x="5956300" y="3544888"/>
          <p14:tracePt t="115656" x="5956300" y="3571875"/>
          <p14:tracePt t="115678" x="5946775" y="3581400"/>
          <p14:tracePt t="115692" x="5938838" y="3598863"/>
          <p14:tracePt t="115706" x="5929313" y="3608388"/>
          <p14:tracePt t="115723" x="5919788" y="3625850"/>
          <p14:tracePt t="115739" x="5911850" y="3652838"/>
          <p14:tracePt t="115756" x="5911850" y="3660775"/>
          <p14:tracePt t="115777" x="5902325" y="3660775"/>
          <p14:tracePt t="115802" x="5902325" y="3670300"/>
          <p14:tracePt t="115985" x="5902325" y="3660775"/>
          <p14:tracePt t="116024" x="5902325" y="3652838"/>
          <p14:tracePt t="116035" x="5902325" y="3643313"/>
          <p14:tracePt t="116047" x="5902325" y="3633788"/>
          <p14:tracePt t="116061" x="5902325" y="3625850"/>
          <p14:tracePt t="116073" x="5902325" y="3616325"/>
          <p14:tracePt t="116090" x="5902325" y="3598863"/>
          <p14:tracePt t="116106" x="5911850" y="3581400"/>
          <p14:tracePt t="116123" x="5911850" y="3554413"/>
          <p14:tracePt t="116139" x="5911850" y="3536950"/>
          <p14:tracePt t="116156" x="5911850" y="3517900"/>
          <p14:tracePt t="116173" x="5911850" y="3490913"/>
          <p14:tracePt t="116189" x="5911850" y="3473450"/>
          <p14:tracePt t="116206" x="5911850" y="3465513"/>
          <p14:tracePt t="116223" x="5911850" y="3438525"/>
          <p14:tracePt t="116243" x="5911850" y="3429000"/>
          <p14:tracePt t="116256" x="5911850" y="3419475"/>
          <p14:tracePt t="116273" x="5902325" y="3419475"/>
          <p14:tracePt t="116289" x="5902325" y="3411538"/>
          <p14:tracePt t="116331" x="5902325" y="3402013"/>
          <p14:tracePt t="116488" x="5902325" y="3419475"/>
          <p14:tracePt t="116501" x="5902325" y="3429000"/>
          <p14:tracePt t="116512" x="5902325" y="3438525"/>
          <p14:tracePt t="116526" x="5911850" y="3455988"/>
          <p14:tracePt t="116539" x="5911850" y="3473450"/>
          <p14:tracePt t="116556" x="5911850" y="3500438"/>
          <p14:tracePt t="116573" x="5911850" y="3517900"/>
          <p14:tracePt t="116589" x="5919788" y="3571875"/>
          <p14:tracePt t="116606" x="5919788" y="3589338"/>
          <p14:tracePt t="116623" x="5919788" y="3608388"/>
          <p14:tracePt t="116639" x="5919788" y="3616325"/>
          <p14:tracePt t="116660" x="5919788" y="3633788"/>
          <p14:tracePt t="116683" x="5919788" y="3643313"/>
          <p14:tracePt t="116696" x="5919788" y="3660775"/>
          <p14:tracePt t="116709" x="5919788" y="3670300"/>
          <p14:tracePt t="116723" x="5919788" y="3679825"/>
          <p14:tracePt t="116745" x="5911850" y="3697288"/>
          <p14:tracePt t="116794" x="5902325" y="3697288"/>
          <p14:tracePt t="116819" x="5902325" y="3705225"/>
          <p14:tracePt t="116991" x="5902325" y="3697288"/>
          <p14:tracePt t="117003" x="5902325" y="3687763"/>
          <p14:tracePt t="117027" x="5902325" y="3679825"/>
          <p14:tracePt t="117039" x="5902325" y="3670300"/>
          <p14:tracePt t="117052" x="5902325" y="3660775"/>
          <p14:tracePt t="117064" x="5902325" y="3633788"/>
          <p14:tracePt t="117076" x="5902325" y="3616325"/>
          <p14:tracePt t="117090" x="5902325" y="3589338"/>
          <p14:tracePt t="117106" x="5902325" y="3554413"/>
          <p14:tracePt t="117123" x="5902325" y="3517900"/>
          <p14:tracePt t="117140" x="5902325" y="3465513"/>
          <p14:tracePt t="117156" x="5902325" y="3438525"/>
          <p14:tracePt t="117173" x="5902325" y="3419475"/>
          <p14:tracePt t="117190" x="5902325" y="3402013"/>
          <p14:tracePt t="117207" x="5902325" y="3394075"/>
          <p14:tracePt t="117223" x="5902325" y="3384550"/>
          <p14:tracePt t="117337" x="5902325" y="3375025"/>
          <p14:tracePt t="117529" x="5902325" y="3384550"/>
          <p14:tracePt t="117541" x="5902325" y="3394075"/>
          <p14:tracePt t="117553" x="5911850" y="3402013"/>
          <p14:tracePt t="117566" x="5919788" y="3419475"/>
          <p14:tracePt t="117577" x="5919788" y="3429000"/>
          <p14:tracePt t="117590" x="5929313" y="3446463"/>
          <p14:tracePt t="117606" x="5929313" y="3465513"/>
          <p14:tracePt t="117623" x="5929313" y="3490913"/>
          <p14:tracePt t="117640" x="5929313" y="3517900"/>
          <p14:tracePt t="117657" x="5929313" y="3536950"/>
          <p14:tracePt t="117673" x="5929313" y="3562350"/>
          <p14:tracePt t="117690" x="5929313" y="3581400"/>
          <p14:tracePt t="117706" x="5929313" y="3598863"/>
          <p14:tracePt t="117723" x="5929313" y="3608388"/>
          <p14:tracePt t="117740" x="5919788" y="3616325"/>
          <p14:tracePt t="117757" x="5919788" y="3625850"/>
          <p14:tracePt t="118374" x="5919788" y="3616325"/>
          <p14:tracePt t="118448" x="5919788" y="3608388"/>
          <p14:tracePt t="118460" x="5919788" y="3598863"/>
          <p14:tracePt t="118472" x="5919788" y="3589338"/>
          <p14:tracePt t="118484" x="5919788" y="3571875"/>
          <p14:tracePt t="118497" x="5919788" y="3544888"/>
          <p14:tracePt t="118508" x="5919788" y="3509963"/>
          <p14:tracePt t="118523" x="5919788" y="3455988"/>
          <p14:tracePt t="118540" x="5919788" y="3394075"/>
          <p14:tracePt t="118557" x="5919788" y="3322638"/>
          <p14:tracePt t="118573" x="5956300" y="3133725"/>
          <p14:tracePt t="118590" x="5983288" y="3027363"/>
          <p14:tracePt t="118607" x="6045200" y="2813050"/>
          <p14:tracePt t="118623" x="6072188" y="2724150"/>
          <p14:tracePt t="118640" x="6099175" y="2652713"/>
          <p14:tracePt t="118657" x="6108700" y="2554288"/>
          <p14:tracePt t="118673" x="6108700" y="2544763"/>
          <p14:tracePt t="118690" x="6108700" y="2536825"/>
          <p14:tracePt t="118791" x="6108700" y="2527300"/>
          <p14:tracePt t="118802" x="6116638" y="2527300"/>
          <p14:tracePt t="118815" x="6126163" y="2509838"/>
          <p14:tracePt t="118841" x="6126163" y="2500313"/>
          <p14:tracePt t="118852" x="6126163" y="2490788"/>
          <p14:tracePt t="118864" x="6126163" y="2482850"/>
          <p14:tracePt t="118888" x="6126163" y="2473325"/>
          <p14:tracePt t="119133" x="6126163" y="2482850"/>
          <p14:tracePt t="119146" x="6126163" y="2490788"/>
          <p14:tracePt t="119170" x="6126163" y="2500313"/>
          <p14:tracePt t="119182" x="6116638" y="2509838"/>
          <p14:tracePt t="119195" x="6108700" y="2527300"/>
          <p14:tracePt t="119206" x="6089650" y="2554288"/>
          <p14:tracePt t="119219" x="6081713" y="2571750"/>
          <p14:tracePt t="119231" x="6072188" y="2589213"/>
          <p14:tracePt t="119244" x="6062663" y="2608263"/>
          <p14:tracePt t="119257" x="6054725" y="2625725"/>
          <p14:tracePt t="119274" x="6045200" y="2633663"/>
          <p14:tracePt t="119290" x="6037263" y="2652713"/>
          <p14:tracePt t="119307" x="6037263" y="2660650"/>
          <p14:tracePt t="119324" x="6027738" y="2660650"/>
          <p14:tracePt t="119500" x="6037263" y="2660650"/>
          <p14:tracePt t="119512" x="6045200" y="2652713"/>
          <p14:tracePt t="119526" x="6045200" y="2643188"/>
          <p14:tracePt t="119550" x="6054725" y="2633663"/>
          <p14:tracePt t="119561" x="6062663" y="2625725"/>
          <p14:tracePt t="119574" x="6062663" y="2608263"/>
          <p14:tracePt t="119586" x="6081713" y="2598738"/>
          <p14:tracePt t="119598" x="6089650" y="2581275"/>
          <p14:tracePt t="119610" x="6108700" y="2554288"/>
          <p14:tracePt t="119624" x="6108700" y="2536825"/>
          <p14:tracePt t="119640" x="6116638" y="2527300"/>
          <p14:tracePt t="119657" x="6116638" y="2517775"/>
          <p14:tracePt t="120015" x="6108700" y="2517775"/>
          <p14:tracePt t="120028" x="6108700" y="2527300"/>
          <p14:tracePt t="120063" x="6099175" y="2527300"/>
          <p14:tracePt t="120076" x="6099175" y="2536825"/>
          <p14:tracePt t="120100" x="6089650" y="2536825"/>
          <p14:tracePt t="120125" x="6072188" y="2544763"/>
          <p14:tracePt t="120137" x="6054725" y="2544763"/>
          <p14:tracePt t="120149" x="6027738" y="2554288"/>
          <p14:tracePt t="120162" x="5983288" y="2562225"/>
          <p14:tracePt t="120175" x="5919788" y="2571750"/>
          <p14:tracePt t="120191" x="5857875" y="2589213"/>
          <p14:tracePt t="120207" x="5786438" y="2598738"/>
          <p14:tracePt t="120224" x="5608638" y="2616200"/>
          <p14:tracePt t="120241" x="5527675" y="2616200"/>
          <p14:tracePt t="120257" x="5473700" y="2616200"/>
          <p14:tracePt t="120274" x="5411788" y="2616200"/>
          <p14:tracePt t="120291" x="5384800" y="2616200"/>
          <p14:tracePt t="120307" x="5375275" y="2616200"/>
          <p14:tracePt t="120324" x="5375275" y="2608263"/>
          <p14:tracePt t="120341" x="5375275" y="2598738"/>
          <p14:tracePt t="120407" x="5375275" y="2589213"/>
          <p14:tracePt t="120419" x="5384800" y="2589213"/>
          <p14:tracePt t="120431" x="5394325" y="2589213"/>
          <p14:tracePt t="120444" x="5411788" y="2589213"/>
          <p14:tracePt t="120457" x="5429250" y="2589213"/>
          <p14:tracePt t="120474" x="5456238" y="2589213"/>
          <p14:tracePt t="120491" x="5483225" y="2589213"/>
          <p14:tracePt t="120507" x="5545138" y="2589213"/>
          <p14:tracePt t="120524" x="5572125" y="2598738"/>
          <p14:tracePt t="120541" x="5608638" y="2608263"/>
          <p14:tracePt t="120557" x="5661025" y="2608263"/>
          <p14:tracePt t="120579" x="5670550" y="2608263"/>
          <p14:tracePt t="120591" x="5670550" y="2616200"/>
          <p14:tracePt t="120627" x="5670550" y="2625725"/>
          <p14:tracePt t="120639" x="5661025" y="2633663"/>
          <p14:tracePt t="120651" x="5634038" y="2643188"/>
          <p14:tracePt t="120664" x="5616575" y="2643188"/>
          <p14:tracePt t="120676" x="5581650" y="2660650"/>
          <p14:tracePt t="120691" x="5518150" y="2670175"/>
          <p14:tracePt t="120707" x="5438775" y="2687638"/>
          <p14:tracePt t="120724" x="5313363" y="2714625"/>
          <p14:tracePt t="120741" x="5259388" y="2724150"/>
          <p14:tracePt t="120757" x="5251450" y="2724150"/>
          <p14:tracePt t="120775" x="5232400" y="2724150"/>
          <p14:tracePt t="120834" x="5251450" y="2724150"/>
          <p14:tracePt t="120847" x="5268913" y="2724150"/>
          <p14:tracePt t="120864" x="5286375" y="2741613"/>
          <p14:tracePt t="120874" x="5330825" y="2751138"/>
          <p14:tracePt t="120885" x="5357813" y="2786063"/>
          <p14:tracePt t="120896" x="5402263" y="2822575"/>
          <p14:tracePt t="120908" x="5456238" y="2857500"/>
          <p14:tracePt t="120924" x="5500688" y="2901950"/>
          <p14:tracePt t="120941" x="5562600" y="2938463"/>
          <p14:tracePt t="120958" x="5626100" y="2990850"/>
          <p14:tracePt t="120975" x="5786438" y="3108325"/>
          <p14:tracePt t="120991" x="5867400" y="3170238"/>
          <p14:tracePt t="121008" x="5983288" y="3251200"/>
          <p14:tracePt t="121024" x="6018213" y="3286125"/>
          <p14:tracePt t="121041" x="6037263" y="3295650"/>
          <p14:tracePt t="121058" x="6054725" y="3313113"/>
          <p14:tracePt t="121074" x="6062663" y="3322638"/>
          <p14:tracePt t="121091" x="6072188" y="3330575"/>
          <p14:tracePt t="121108" x="6081713" y="3375025"/>
          <p14:tracePt t="121124" x="6089650" y="3394075"/>
          <p14:tracePt t="121141" x="6089650" y="3419475"/>
          <p14:tracePt t="121158" x="6089650" y="3429000"/>
          <p14:tracePt t="121174" x="6089650" y="3438525"/>
          <p14:tracePt t="121191" x="6089650" y="3446463"/>
          <p14:tracePt t="121208" x="6089650" y="3455988"/>
          <p14:tracePt t="121224" x="6089650" y="3465513"/>
          <p14:tracePt t="121241" x="6089650" y="3473450"/>
          <p14:tracePt t="121264" x="6089650" y="3482975"/>
          <p14:tracePt t="121275" x="6081713" y="3482975"/>
          <p14:tracePt t="121291" x="6081713" y="3490913"/>
          <p14:tracePt t="121308" x="6072188" y="3490913"/>
          <p14:tracePt t="121324" x="6045200" y="3500438"/>
          <p14:tracePt t="121341" x="6027738" y="3517900"/>
          <p14:tracePt t="121358" x="6018213" y="3527425"/>
          <p14:tracePt t="121374" x="5983288" y="3554413"/>
          <p14:tracePt t="121391" x="5973763" y="3554413"/>
          <p14:tracePt t="121408" x="5956300" y="3562350"/>
          <p14:tracePt t="121425" x="5938838" y="3562350"/>
          <p14:tracePt t="121441" x="5929313" y="3562350"/>
          <p14:tracePt t="121458" x="5919788" y="3562350"/>
          <p14:tracePt t="121474" x="5911850" y="3562350"/>
          <p14:tracePt t="121491" x="5894388" y="3562350"/>
          <p14:tracePt t="121508" x="5875338" y="3562350"/>
          <p14:tracePt t="121524" x="5848350" y="3562350"/>
          <p14:tracePt t="121541" x="5813425" y="3554413"/>
          <p14:tracePt t="121558" x="5697538" y="3527425"/>
          <p14:tracePt t="121574" x="5599113" y="3509963"/>
          <p14:tracePt t="121591" x="5491163" y="3482975"/>
          <p14:tracePt t="121608" x="5224463" y="3367088"/>
          <p14:tracePt t="121624" x="5108575" y="3303588"/>
          <p14:tracePt t="121641" x="4956175" y="3205163"/>
          <p14:tracePt t="121658" x="4670425" y="2990850"/>
          <p14:tracePt t="121674" x="4572000" y="2884488"/>
          <p14:tracePt t="121691" x="4500563" y="2813050"/>
          <p14:tracePt t="121708" x="4411663" y="2724150"/>
          <p14:tracePt t="121724" x="4394200" y="2705100"/>
          <p14:tracePt t="121741" x="4384675" y="2705100"/>
          <p14:tracePt t="121766" x="4384675" y="2714625"/>
          <p14:tracePt t="122048" x="4348163" y="2714625"/>
          <p14:tracePt t="122059" x="4268788" y="2705100"/>
          <p14:tracePt t="122072" x="4152900" y="2687638"/>
          <p14:tracePt t="122083" x="4027488" y="2670175"/>
          <p14:tracePt t="122096" x="3894138" y="2660650"/>
          <p14:tracePt t="122108" x="3741738" y="2625725"/>
          <p14:tracePt t="122124" x="3571875" y="2598738"/>
          <p14:tracePt t="122141" x="3438525" y="2581275"/>
          <p14:tracePt t="122158" x="3179763" y="2509838"/>
          <p14:tracePt t="122175" x="3071813" y="2465388"/>
          <p14:tracePt t="122191" x="3000375" y="2419350"/>
          <p14:tracePt t="122208" x="2884488" y="2322513"/>
          <p14:tracePt t="122225" x="2840038" y="2286000"/>
          <p14:tracePt t="122241" x="2803525" y="2251075"/>
          <p14:tracePt t="122258" x="2786063" y="2232025"/>
          <p14:tracePt t="122275" x="2776538" y="2224088"/>
          <p14:tracePt t="122291" x="2768600" y="2214563"/>
          <p14:tracePt t="122352" x="2759075" y="2214563"/>
          <p14:tracePt t="122598" x="2751138" y="2224088"/>
          <p14:tracePt t="122612" x="2741613" y="2241550"/>
          <p14:tracePt t="122622" x="2714625" y="2259013"/>
          <p14:tracePt t="122635" x="2697163" y="2295525"/>
          <p14:tracePt t="122647" x="2670175" y="2312988"/>
          <p14:tracePt t="122660" x="2652713" y="2330450"/>
          <p14:tracePt t="122675" x="2633663" y="2347913"/>
          <p14:tracePt t="122691" x="2616200" y="2357438"/>
          <p14:tracePt t="122708" x="2554288" y="2393950"/>
          <p14:tracePt t="122725" x="2500313" y="2438400"/>
          <p14:tracePt t="122741" x="2411413" y="2490788"/>
          <p14:tracePt t="122758" x="2251075" y="2625725"/>
          <p14:tracePt t="122775" x="2197100" y="2652713"/>
          <p14:tracePt t="122791" x="2170113" y="2670175"/>
          <p14:tracePt t="122808" x="2152650" y="2687638"/>
          <p14:tracePt t="122825" x="2143125" y="2687638"/>
          <p14:tracePt t="122844" x="2133600" y="2687638"/>
          <p14:tracePt t="122867" x="2125663" y="2687638"/>
          <p14:tracePt t="122930" x="2116138" y="2687638"/>
          <p14:tracePt t="123015" x="2116138" y="2679700"/>
          <p14:tracePt t="123150" x="2116138" y="2670175"/>
          <p14:tracePt t="123578" x="2125663" y="2670175"/>
          <p14:tracePt t="123590" x="2133600" y="2670175"/>
          <p14:tracePt t="123602" x="2143125" y="2670175"/>
          <p14:tracePt t="123615" x="2152650" y="2670175"/>
          <p14:tracePt t="123628" x="2170113" y="2670175"/>
          <p14:tracePt t="123642" x="2197100" y="2670175"/>
          <p14:tracePt t="123658" x="2241550" y="2670175"/>
          <p14:tracePt t="123675" x="2276475" y="2670175"/>
          <p14:tracePt t="123692" x="2366963" y="2670175"/>
          <p14:tracePt t="123708" x="2411413" y="2670175"/>
          <p14:tracePt t="123725" x="2490788" y="2670175"/>
          <p14:tracePt t="123742" x="2527300" y="2670175"/>
          <p14:tracePt t="123758" x="2562225" y="2670175"/>
          <p14:tracePt t="123775" x="2616200" y="2670175"/>
          <p14:tracePt t="123792" x="2633663" y="2670175"/>
          <p14:tracePt t="123808" x="2660650" y="2670175"/>
          <p14:tracePt t="123825" x="2705100" y="2670175"/>
          <p14:tracePt t="123842" x="2714625" y="2679700"/>
          <p14:tracePt t="123858" x="2732088" y="2679700"/>
          <p14:tracePt t="123875" x="2751138" y="2687638"/>
          <p14:tracePt t="123922" x="2759075" y="2687638"/>
          <p14:tracePt t="123982" x="2768600" y="2687638"/>
          <p14:tracePt t="123993" x="2776538" y="2687638"/>
          <p14:tracePt t="124008" x="2786063" y="2687638"/>
          <p14:tracePt t="124019" x="2795588" y="2687638"/>
          <p14:tracePt t="124030" x="2813050" y="2687638"/>
          <p14:tracePt t="124044" x="2847975" y="2687638"/>
          <p14:tracePt t="124059" x="2894013" y="2687638"/>
          <p14:tracePt t="124075" x="2946400" y="2679700"/>
          <p14:tracePt t="124092" x="3071813" y="2660650"/>
          <p14:tracePt t="124108" x="3143250" y="2652713"/>
          <p14:tracePt t="124125" x="3205163" y="2652713"/>
          <p14:tracePt t="124142" x="3330575" y="2643188"/>
          <p14:tracePt t="124158" x="3375025" y="2643188"/>
          <p14:tracePt t="124176" x="3419475" y="2643188"/>
          <p14:tracePt t="124192" x="3473450" y="2643188"/>
          <p14:tracePt t="124208" x="3490913" y="2643188"/>
          <p14:tracePt t="124226" x="3509963" y="2643188"/>
          <p14:tracePt t="124242" x="3536950" y="2643188"/>
          <p14:tracePt t="124259" x="3554413" y="2643188"/>
          <p14:tracePt t="124276" x="3571875" y="2643188"/>
          <p14:tracePt t="124292" x="3581400" y="2643188"/>
          <p14:tracePt t="124309" x="3598863" y="2652713"/>
          <p14:tracePt t="124325" x="3633788" y="2660650"/>
          <p14:tracePt t="124342" x="3643313" y="2660650"/>
          <p14:tracePt t="124358" x="3660775" y="2660650"/>
          <p14:tracePt t="124375" x="3687763" y="2660650"/>
          <p14:tracePt t="124392" x="3697288" y="2660650"/>
          <p14:tracePt t="124408" x="3714750" y="2660650"/>
          <p14:tracePt t="124425" x="3751263" y="2660650"/>
          <p14:tracePt t="124442" x="3759200" y="2660650"/>
          <p14:tracePt t="124458" x="3776663" y="2660650"/>
          <p14:tracePt t="124475" x="3786188" y="2660650"/>
          <p14:tracePt t="124569" x="3776663" y="2652713"/>
          <p14:tracePt t="124753" x="3786188" y="2652713"/>
          <p14:tracePt t="124766" x="3795713" y="2643188"/>
          <p14:tracePt t="124778" x="3813175" y="2643188"/>
          <p14:tracePt t="124790" x="3840163" y="2643188"/>
          <p14:tracePt t="124803" x="3867150" y="2643188"/>
          <p14:tracePt t="124816" x="3894138" y="2643188"/>
          <p14:tracePt t="124827" x="3919538" y="2643188"/>
          <p14:tracePt t="124842" x="3956050" y="2643188"/>
          <p14:tracePt t="124859" x="3990975" y="2643188"/>
          <p14:tracePt t="124875" x="4062413" y="2679700"/>
          <p14:tracePt t="124892" x="4108450" y="2687638"/>
          <p14:tracePt t="124909" x="4125913" y="2697163"/>
          <p14:tracePt t="124926" x="4170363" y="2705100"/>
          <p14:tracePt t="124942" x="4170363" y="2714625"/>
          <p14:tracePt t="124961" x="4179888" y="2714625"/>
          <p14:tracePt t="125011" x="4197350" y="2714625"/>
          <p14:tracePt t="125024" x="4214813" y="2705100"/>
          <p14:tracePt t="125035" x="4232275" y="2705100"/>
          <p14:tracePt t="125048" x="4259263" y="2697163"/>
          <p14:tracePt t="125060" x="4268788" y="2697163"/>
          <p14:tracePt t="125076" x="4276725" y="2687638"/>
          <p14:tracePt t="125092" x="4295775" y="2687638"/>
          <p14:tracePt t="125109" x="4313238" y="2679700"/>
          <p14:tracePt t="125126" x="4330700" y="2679700"/>
          <p14:tracePt t="125142" x="4340225" y="2679700"/>
          <p14:tracePt t="125159" x="4357688" y="2679700"/>
          <p14:tracePt t="125305" x="4357688" y="2670175"/>
          <p14:tracePt t="125352" x="4357688" y="2660650"/>
          <p14:tracePt t="126652" x="4348163" y="2660650"/>
          <p14:tracePt t="126663" x="4313238" y="2660650"/>
          <p14:tracePt t="126677" x="4259263" y="2660650"/>
          <p14:tracePt t="126688" x="4170363" y="2660650"/>
          <p14:tracePt t="126701" x="4081463" y="2660650"/>
          <p14:tracePt t="126712" x="3983038" y="2660650"/>
          <p14:tracePt t="126726" x="3857625" y="2660650"/>
          <p14:tracePt t="126743" x="3732213" y="2652713"/>
          <p14:tracePt t="126759" x="3598863" y="2616200"/>
          <p14:tracePt t="126776" x="3330575" y="2571750"/>
          <p14:tracePt t="126793" x="3224213" y="2554288"/>
          <p14:tracePt t="126809" x="3044825" y="2517775"/>
          <p14:tracePt t="126826" x="2982913" y="2509838"/>
          <p14:tracePt t="126843" x="2928938" y="2500313"/>
          <p14:tracePt t="126859" x="2894013" y="2482850"/>
          <p14:tracePt t="126876" x="2884488" y="2482850"/>
          <p14:tracePt t="126896" x="2874963" y="2482850"/>
          <p14:tracePt t="126983" x="2867025" y="2482850"/>
          <p14:tracePt t="126994" x="2857500" y="2490788"/>
          <p14:tracePt t="127006" x="2847975" y="2500313"/>
          <p14:tracePt t="127019" x="2840038" y="2500313"/>
          <p14:tracePt t="127031" x="2803525" y="2517775"/>
          <p14:tracePt t="127043" x="2768600" y="2536825"/>
          <p14:tracePt t="127059" x="2724150" y="2554288"/>
          <p14:tracePt t="127076" x="2687638" y="2562225"/>
          <p14:tracePt t="127093" x="2625725" y="2581275"/>
          <p14:tracePt t="127110" x="2608263" y="2581275"/>
          <p14:tracePt t="127126" x="2581275" y="2589213"/>
          <p14:tracePt t="127143" x="2571750" y="2589213"/>
          <p14:tracePt t="127250" x="2581275" y="2598738"/>
          <p14:tracePt t="129308" x="2571750" y="2598738"/>
          <p14:tracePt t="129320" x="2562225" y="2598738"/>
          <p14:tracePt t="129333" x="2536825" y="2608263"/>
          <p14:tracePt t="129345" x="2490788" y="2625725"/>
          <p14:tracePt t="129360" x="2438400" y="2652713"/>
          <p14:tracePt t="129377" x="2384425" y="2670175"/>
          <p14:tracePt t="129393" x="2286000" y="2724150"/>
          <p14:tracePt t="129410" x="2259013" y="2741613"/>
          <p14:tracePt t="129427" x="2241550" y="2741613"/>
          <p14:tracePt t="129443" x="2197100" y="2759075"/>
          <p14:tracePt t="129460" x="2187575" y="2759075"/>
          <p14:tracePt t="129477" x="2179638" y="2759075"/>
          <p14:tracePt t="129494" x="2160588" y="2759075"/>
          <p14:tracePt t="129510" x="2152650" y="2759075"/>
          <p14:tracePt t="132272" x="2160588" y="2759075"/>
          <p14:tracePt t="132295" x="2179638" y="2759075"/>
          <p14:tracePt t="132321" x="2197100" y="2751138"/>
          <p14:tracePt t="132332" x="2214563" y="2741613"/>
          <p14:tracePt t="132345" x="2251075" y="2732088"/>
          <p14:tracePt t="132357" x="2276475" y="2732088"/>
          <p14:tracePt t="132369" x="2303463" y="2732088"/>
          <p14:tracePt t="132381" x="2330450" y="2732088"/>
          <p14:tracePt t="132394" x="2357438" y="2724150"/>
          <p14:tracePt t="132411" x="2374900" y="2724150"/>
          <p14:tracePt t="132428" x="2393950" y="2724150"/>
          <p14:tracePt t="132444" x="2401888" y="2714625"/>
          <p14:tracePt t="132461" x="2428875" y="2714625"/>
          <p14:tracePt t="132478" x="2446338" y="2714625"/>
          <p14:tracePt t="132494" x="2482850" y="2714625"/>
          <p14:tracePt t="132511" x="2490788" y="2714625"/>
          <p14:tracePt t="132528" x="2517775" y="2705100"/>
          <p14:tracePt t="132545" x="2527300" y="2705100"/>
          <p14:tracePt t="132566" x="2536825" y="2705100"/>
          <p14:tracePt t="132578" x="2544763" y="2705100"/>
          <p14:tracePt t="132602" x="2554288" y="2705100"/>
          <p14:tracePt t="135247" x="2571750" y="2697163"/>
          <p14:tracePt t="135257" x="2571750" y="2687638"/>
          <p14:tracePt t="135282" x="2581275" y="2679700"/>
          <p14:tracePt t="135319" x="2589213" y="2679700"/>
          <p14:tracePt t="135332" x="2598738" y="2679700"/>
          <p14:tracePt t="135344" x="2608263" y="2679700"/>
          <p14:tracePt t="135356" x="2625725" y="2670175"/>
          <p14:tracePt t="135368" x="2643188" y="2670175"/>
          <p14:tracePt t="135380" x="2660650" y="2670175"/>
          <p14:tracePt t="135395" x="2687638" y="2670175"/>
          <p14:tracePt t="135412" x="2732088" y="2670175"/>
          <p14:tracePt t="135429" x="2786063" y="2679700"/>
          <p14:tracePt t="135445" x="2803525" y="2679700"/>
          <p14:tracePt t="135462" x="2813050" y="2687638"/>
          <p14:tracePt t="135480" x="2822575" y="2687638"/>
          <p14:tracePt t="135528" x="2830513" y="2687638"/>
          <p14:tracePt t="135761" x="2830513" y="2697163"/>
          <p14:tracePt t="136875" x="2830513" y="2687638"/>
          <p14:tracePt t="136960" x="2840038" y="2687638"/>
          <p14:tracePt t="136974" x="2857500" y="2687638"/>
          <p14:tracePt t="136987" x="2867025" y="2679700"/>
          <p14:tracePt t="136997" x="2884488" y="2670175"/>
          <p14:tracePt t="137010" x="2919413" y="2670175"/>
          <p14:tracePt t="137020" x="2965450" y="2660650"/>
          <p14:tracePt t="137034" x="3017838" y="2652713"/>
          <p14:tracePt t="137046" x="3098800" y="2633663"/>
          <p14:tracePt t="137063" x="3170238" y="2616200"/>
          <p14:tracePt t="137079" x="3241675" y="2608263"/>
          <p14:tracePt t="137096" x="3330575" y="2608263"/>
          <p14:tracePt t="137113" x="3348038" y="2608263"/>
          <p14:tracePt t="137129" x="3367088" y="2608263"/>
          <p14:tracePt t="137146" x="3402013" y="2616200"/>
          <p14:tracePt t="137163" x="3411538" y="2625725"/>
          <p14:tracePt t="137179" x="3438525" y="2625725"/>
          <p14:tracePt t="137196" x="3455988" y="2643188"/>
          <p14:tracePt t="137212" x="3465513" y="2643188"/>
          <p14:tracePt t="137229" x="3473450" y="2670175"/>
          <p14:tracePt t="137246" x="3482975" y="2679700"/>
          <p14:tracePt t="137263" x="3490913" y="2679700"/>
          <p14:tracePt t="137279" x="3490913" y="2687638"/>
          <p14:tracePt t="137303" x="3490913" y="2697163"/>
          <p14:tracePt t="137389" x="3500438" y="2697163"/>
          <p14:tracePt t="140768" x="3517900" y="2697163"/>
          <p14:tracePt t="140780" x="3544888" y="2687638"/>
          <p14:tracePt t="140792" x="3589338" y="2670175"/>
          <p14:tracePt t="140804" x="3652838" y="2652713"/>
          <p14:tracePt t="140816" x="3724275" y="2633663"/>
          <p14:tracePt t="140830" x="3840163" y="2608263"/>
          <p14:tracePt t="140847" x="3973513" y="2589213"/>
          <p14:tracePt t="140864" x="4133850" y="2562225"/>
          <p14:tracePt t="140880" x="4465638" y="2562225"/>
          <p14:tracePt t="140897" x="4616450" y="2562225"/>
          <p14:tracePt t="140914" x="4894263" y="2589213"/>
          <p14:tracePt t="140930" x="5010150" y="2608263"/>
          <p14:tracePt t="140947" x="5089525" y="2625725"/>
          <p14:tracePt t="140964" x="5205413" y="2643188"/>
          <p14:tracePt t="140981" x="5251450" y="2652713"/>
          <p14:tracePt t="140997" x="5286375" y="2670175"/>
          <p14:tracePt t="141014" x="5330825" y="2687638"/>
          <p14:tracePt t="141030" x="5411788" y="2724150"/>
          <p14:tracePt t="141047" x="5429250" y="2732088"/>
          <p14:tracePt t="141064" x="5456238" y="2759075"/>
          <p14:tracePt t="141080" x="5465763" y="2768600"/>
          <p14:tracePt t="141282" x="5456238" y="2768600"/>
          <p14:tracePt t="141295" x="5438775" y="2768600"/>
          <p14:tracePt t="141307" x="5419725" y="2768600"/>
          <p14:tracePt t="141319" x="5402263" y="2768600"/>
          <p14:tracePt t="141331" x="5394325" y="2768600"/>
          <p14:tracePt t="141347" x="5367338" y="2768600"/>
          <p14:tracePt t="141364" x="5348288" y="2768600"/>
          <p14:tracePt t="141380" x="5313363" y="2759075"/>
          <p14:tracePt t="141404" x="5303838" y="2751138"/>
          <p14:tracePt t="141416" x="5295900" y="2751138"/>
          <p14:tracePt t="141453" x="5286375" y="2751138"/>
          <p14:tracePt t="141552" x="5286375" y="2741613"/>
          <p14:tracePt t="150551" x="5276850" y="2741613"/>
          <p14:tracePt t="150564" x="5268913" y="2741613"/>
          <p14:tracePt t="150579" x="5259388" y="2751138"/>
          <p14:tracePt t="150588" x="5232400" y="2759075"/>
          <p14:tracePt t="150601" x="5214938" y="2776538"/>
          <p14:tracePt t="150617" x="5187950" y="2795588"/>
          <p14:tracePt t="150633" x="5153025" y="2822575"/>
          <p14:tracePt t="150650" x="5062538" y="2919413"/>
          <p14:tracePt t="150667" x="5018088" y="2965450"/>
          <p14:tracePt t="150683" x="4983163" y="3009900"/>
          <p14:tracePt t="150705" x="4956175" y="3044825"/>
          <p14:tracePt t="150717" x="4929188" y="3081338"/>
          <p14:tracePt t="150736" x="4929188" y="3089275"/>
          <p14:tracePt t="185941" x="4911725" y="3098800"/>
          <p14:tracePt t="185951" x="4894263" y="3108325"/>
          <p14:tracePt t="185965" x="4848225" y="3125788"/>
          <p14:tracePt t="185977" x="4741863" y="3160713"/>
          <p14:tracePt t="185988" x="4581525" y="3214688"/>
          <p14:tracePt t="186001" x="4276725" y="3313113"/>
          <p14:tracePt t="186013" x="3965575" y="3375025"/>
          <p14:tracePt t="186027" x="3652838" y="3419475"/>
          <p14:tracePt t="186044" x="3394075" y="3446463"/>
          <p14:tracePt t="186061" x="3170238" y="3446463"/>
          <p14:tracePt t="186078" x="2840038" y="3402013"/>
          <p14:tracePt t="186094" x="2724150" y="3357563"/>
          <p14:tracePt t="186111" x="2643188" y="3322638"/>
          <p14:tracePt t="186128" x="2554288" y="3276600"/>
          <p14:tracePt t="186144" x="2527300" y="3268663"/>
          <p14:tracePt t="186161" x="2517775" y="3251200"/>
          <p14:tracePt t="186178" x="2509838" y="3251200"/>
          <p14:tracePt t="186348" x="2509838" y="3241675"/>
          <p14:tracePt t="186392" x="2517775" y="3224213"/>
          <p14:tracePt t="186405" x="2536825" y="3214688"/>
          <p14:tracePt t="186418" x="2562225" y="3187700"/>
          <p14:tracePt t="186430" x="2633663" y="3160713"/>
          <p14:tracePt t="186444" x="2724150" y="3133725"/>
          <p14:tracePt t="186461" x="2803525" y="3116263"/>
          <p14:tracePt t="186478" x="2894013" y="3108325"/>
          <p14:tracePt t="186494" x="3062288" y="3098800"/>
          <p14:tracePt t="186511" x="3143250" y="3098800"/>
          <p14:tracePt t="186528" x="3276600" y="3116263"/>
          <p14:tracePt t="186544" x="3330575" y="3125788"/>
          <p14:tracePt t="186561" x="3367088" y="3143250"/>
          <p14:tracePt t="186578" x="3455988" y="3170238"/>
          <p14:tracePt t="186594" x="3490913" y="3187700"/>
          <p14:tracePt t="186611" x="3536950" y="3205163"/>
          <p14:tracePt t="186628" x="3589338" y="3214688"/>
          <p14:tracePt t="186644" x="3616325" y="3214688"/>
          <p14:tracePt t="186661" x="3633788" y="3214688"/>
          <p14:tracePt t="186678" x="3643313" y="3214688"/>
          <p14:tracePt t="186694" x="3660775" y="3214688"/>
          <p14:tracePt t="186711" x="3670300" y="3214688"/>
          <p14:tracePt t="186728" x="3705225" y="3214688"/>
          <p14:tracePt t="186744" x="3714750" y="3214688"/>
          <p14:tracePt t="186761" x="3732213" y="3214688"/>
          <p14:tracePt t="187214" x="3751263" y="3214688"/>
          <p14:tracePt t="187226" x="3768725" y="3205163"/>
          <p14:tracePt t="187238" x="3803650" y="3187700"/>
          <p14:tracePt t="187251" x="3875088" y="3160713"/>
          <p14:tracePt t="187263" x="3973513" y="3143250"/>
          <p14:tracePt t="187278" x="4125913" y="3108325"/>
          <p14:tracePt t="187295" x="4384675" y="3081338"/>
          <p14:tracePt t="187312" x="4840288" y="3081338"/>
          <p14:tracePt t="187328" x="5062538" y="3081338"/>
          <p14:tracePt t="187345" x="5259388" y="3081338"/>
          <p14:tracePt t="187361" x="5589588" y="3081338"/>
          <p14:tracePt t="187378" x="5705475" y="3081338"/>
          <p14:tracePt t="187395" x="5803900" y="3071813"/>
          <p14:tracePt t="187411" x="5983288" y="3036888"/>
          <p14:tracePt t="187428" x="6054725" y="3027363"/>
          <p14:tracePt t="187445" x="6108700" y="3009900"/>
          <p14:tracePt t="187461" x="6197600" y="3000375"/>
          <p14:tracePt t="187478" x="6242050" y="2990850"/>
          <p14:tracePt t="187495" x="6276975" y="2990850"/>
          <p14:tracePt t="187512" x="6286500" y="2990850"/>
          <p14:tracePt t="187528" x="6303963" y="3000375"/>
          <p14:tracePt t="187545" x="6340475" y="3017838"/>
          <p14:tracePt t="187561" x="6367463" y="3036888"/>
          <p14:tracePt t="187578" x="6384925" y="3044825"/>
          <p14:tracePt t="187595" x="6419850" y="3062288"/>
          <p14:tracePt t="187611" x="6446838" y="3062288"/>
          <p14:tracePt t="187628" x="6456363" y="3071813"/>
          <p14:tracePt t="187645" x="6491288" y="3071813"/>
          <p14:tracePt t="187661" x="6510338" y="3071813"/>
          <p14:tracePt t="187678" x="6527800" y="3071813"/>
          <p14:tracePt t="187695" x="6562725" y="3054350"/>
          <p14:tracePt t="187711" x="6572250" y="3044825"/>
          <p14:tracePt t="187728" x="6581775" y="3009900"/>
          <p14:tracePt t="187745" x="6581775" y="2982913"/>
          <p14:tracePt t="187761" x="6581775" y="2965450"/>
          <p14:tracePt t="187778" x="6581775" y="2919413"/>
          <p14:tracePt t="187795" x="6562725" y="2894013"/>
          <p14:tracePt t="187811" x="6554788" y="2874963"/>
          <p14:tracePt t="187828" x="6527800" y="2847975"/>
          <p14:tracePt t="187845" x="6510338" y="2840038"/>
          <p14:tracePt t="187861" x="6483350" y="2830513"/>
          <p14:tracePt t="187878" x="6438900" y="2830513"/>
          <p14:tracePt t="187895" x="6411913" y="2830513"/>
          <p14:tracePt t="187912" x="6375400" y="2830513"/>
          <p14:tracePt t="187928" x="6340475" y="2857500"/>
          <p14:tracePt t="187945" x="6330950" y="2867025"/>
          <p14:tracePt t="187961" x="6313488" y="2901950"/>
          <p14:tracePt t="187978" x="6296025" y="2911475"/>
          <p14:tracePt t="187995" x="6286500" y="2946400"/>
          <p14:tracePt t="188012" x="6269038" y="2982913"/>
          <p14:tracePt t="188028" x="6269038" y="3000375"/>
          <p14:tracePt t="188045" x="6269038" y="3017838"/>
          <p14:tracePt t="188061" x="6269038" y="3036888"/>
          <p14:tracePt t="188078" x="6269038" y="3044825"/>
          <p14:tracePt t="188095" x="6286500" y="3054350"/>
          <p14:tracePt t="188111" x="6313488" y="3054350"/>
          <p14:tracePt t="188128" x="6330950" y="3054350"/>
          <p14:tracePt t="188145" x="6357938" y="3054350"/>
          <p14:tracePt t="188162" x="6367463" y="3044825"/>
          <p14:tracePt t="188178" x="6375400" y="3027363"/>
          <p14:tracePt t="188195" x="6375400" y="2955925"/>
          <p14:tracePt t="188211" x="6367463" y="2928938"/>
          <p14:tracePt t="188228" x="6330950" y="2884488"/>
          <p14:tracePt t="188246" x="6251575" y="2813050"/>
          <p14:tracePt t="188262" x="6197600" y="2786063"/>
          <p14:tracePt t="188278" x="6153150" y="2768600"/>
          <p14:tracePt t="188295" x="6134100" y="2759075"/>
          <p14:tracePt t="188316" x="6126163" y="2759075"/>
          <p14:tracePt t="188328" x="6116638" y="2759075"/>
          <p14:tracePt t="188353" x="6108700" y="2786063"/>
          <p14:tracePt t="188366" x="6099175" y="2803525"/>
          <p14:tracePt t="188378" x="6099175" y="2840038"/>
          <p14:tracePt t="188395" x="6099175" y="2884488"/>
          <p14:tracePt t="188412" x="6099175" y="2911475"/>
          <p14:tracePt t="188428" x="6116638" y="2965450"/>
          <p14:tracePt t="188445" x="6134100" y="3000375"/>
          <p14:tracePt t="188461" x="6170613" y="3017838"/>
          <p14:tracePt t="188479" x="6215063" y="3027363"/>
          <p14:tracePt t="188495" x="6232525" y="3027363"/>
          <p14:tracePt t="188512" x="6286500" y="3000375"/>
          <p14:tracePt t="188529" x="6313488" y="2973388"/>
          <p14:tracePt t="188545" x="6330950" y="2928938"/>
          <p14:tracePt t="188562" x="6323013" y="2840038"/>
          <p14:tracePt t="188578" x="6296025" y="2795588"/>
          <p14:tracePt t="188595" x="6242050" y="2759075"/>
          <p14:tracePt t="188612" x="6188075" y="2724150"/>
          <p14:tracePt t="188628" x="6170613" y="2724150"/>
          <p14:tracePt t="188732" x="6170613" y="2732088"/>
          <p14:tracePt t="188744" x="6170613" y="2741613"/>
          <p14:tracePt t="188757" x="6170613" y="2751138"/>
          <p14:tracePt t="188769" x="6170613" y="2768600"/>
          <p14:tracePt t="188782" x="6170613" y="2786063"/>
          <p14:tracePt t="188795" x="6170613" y="2803525"/>
          <p14:tracePt t="188812" x="6170613" y="2822575"/>
          <p14:tracePt t="188828" x="6170613" y="2840038"/>
          <p14:tracePt t="188845" x="6170613" y="2874963"/>
          <p14:tracePt t="188862" x="6153150" y="2894013"/>
          <p14:tracePt t="188879" x="6027738" y="3009900"/>
          <p14:tracePt t="188895" x="5884863" y="3089275"/>
          <p14:tracePt t="188912" x="5670550" y="3197225"/>
          <p14:tracePt t="188928" x="5081588" y="3473450"/>
          <p14:tracePt t="188945" x="4751388" y="3589338"/>
          <p14:tracePt t="188962" x="4446588" y="3697288"/>
          <p14:tracePt t="188978" x="3983038" y="3795713"/>
          <p14:tracePt t="188995" x="3822700" y="3822700"/>
          <p14:tracePt t="189012" x="3714750" y="3830638"/>
          <p14:tracePt t="189029" x="3500438" y="3840163"/>
          <p14:tracePt t="189045" x="3419475" y="3848100"/>
          <p14:tracePt t="189062" x="3340100" y="3848100"/>
          <p14:tracePt t="189078" x="3205163" y="3857625"/>
          <p14:tracePt t="189095" x="3160713" y="3857625"/>
          <p14:tracePt t="189112" x="3071813" y="3857625"/>
          <p14:tracePt t="189128" x="3036888" y="3857625"/>
          <p14:tracePt t="189145" x="2990850" y="3857625"/>
          <p14:tracePt t="189162" x="2938463" y="3857625"/>
          <p14:tracePt t="189178" x="2919413" y="3857625"/>
          <p14:tracePt t="189195" x="2901950" y="3857625"/>
          <p14:tracePt t="189212" x="2884488" y="3857625"/>
          <p14:tracePt t="189229" x="2874963" y="3848100"/>
          <p14:tracePt t="189246" x="2857500" y="3840163"/>
          <p14:tracePt t="189262" x="2840038" y="3840163"/>
          <p14:tracePt t="189279" x="2822575" y="3830638"/>
          <p14:tracePt t="189295" x="2813050" y="3813175"/>
          <p14:tracePt t="189312" x="2768600" y="3813175"/>
          <p14:tracePt t="189329" x="2751138" y="3803650"/>
          <p14:tracePt t="189345" x="2687638" y="3795713"/>
          <p14:tracePt t="189362" x="2660650" y="3786188"/>
          <p14:tracePt t="189379" x="2633663" y="3776663"/>
          <p14:tracePt t="189395" x="2608263" y="3751263"/>
          <p14:tracePt t="189412" x="2589213" y="3751263"/>
          <p14:tracePt t="189429" x="2589213" y="3741738"/>
          <p14:tracePt t="189895" x="2598738" y="3732213"/>
          <p14:tracePt t="189909" x="2625725" y="3724275"/>
          <p14:tracePt t="189920" x="2660650" y="3714750"/>
          <p14:tracePt t="189932" x="2714625" y="3705225"/>
          <p14:tracePt t="189945" x="2803525" y="3679825"/>
          <p14:tracePt t="189962" x="2955925" y="3660775"/>
          <p14:tracePt t="189979" x="3205163" y="3598863"/>
          <p14:tracePt t="189996" x="3902075" y="3482975"/>
          <p14:tracePt t="190012" x="4268788" y="3419475"/>
          <p14:tracePt t="190029" x="4572000" y="3375025"/>
          <p14:tracePt t="190046" x="5143500" y="3295650"/>
          <p14:tracePt t="190062" x="5384800" y="3268663"/>
          <p14:tracePt t="190079" x="5616575" y="3259138"/>
          <p14:tracePt t="190095" x="5946775" y="3241675"/>
          <p14:tracePt t="190112" x="6062663" y="3241675"/>
          <p14:tracePt t="190129" x="6276975" y="3276600"/>
          <p14:tracePt t="190145" x="6367463" y="3295650"/>
          <p14:tracePt t="190162" x="6429375" y="3313113"/>
          <p14:tracePt t="190179" x="6500813" y="3367088"/>
          <p14:tracePt t="190195" x="6518275" y="3375025"/>
          <p14:tracePt t="190212" x="6537325" y="3384550"/>
          <p14:tracePt t="190229" x="6545263" y="3394075"/>
          <p14:tracePt t="190471" x="6545263" y="3375025"/>
          <p14:tracePt t="190483" x="6554788" y="3357563"/>
          <p14:tracePt t="190494" x="6562725" y="3330575"/>
          <p14:tracePt t="190507" x="6572250" y="3276600"/>
          <p14:tracePt t="190520" x="6572250" y="3241675"/>
          <p14:tracePt t="190532" x="6581775" y="3197225"/>
          <p14:tracePt t="190546" x="6581775" y="3160713"/>
          <p14:tracePt t="190562" x="6581775" y="3125788"/>
          <p14:tracePt t="190579" x="6581775" y="3089275"/>
          <p14:tracePt t="190596" x="6581775" y="3036888"/>
          <p14:tracePt t="190612" x="6562725" y="3017838"/>
          <p14:tracePt t="190629" x="6545263" y="3000375"/>
          <p14:tracePt t="190645" x="6500813" y="2955925"/>
          <p14:tracePt t="190662" x="6491288" y="2938463"/>
          <p14:tracePt t="190679" x="6483350" y="2911475"/>
          <p14:tracePt t="190696" x="6473825" y="2867025"/>
          <p14:tracePt t="190712" x="6473825" y="2857500"/>
          <p14:tracePt t="190729" x="6473825" y="2847975"/>
          <p14:tracePt t="190777" x="6500813" y="2847975"/>
          <p14:tracePt t="190789" x="6527800" y="2847975"/>
          <p14:tracePt t="190802" x="6562725" y="2847975"/>
          <p14:tracePt t="190814" x="6599238" y="2847975"/>
          <p14:tracePt t="190825" x="6626225" y="2847975"/>
          <p14:tracePt t="190838" x="6653213" y="2857500"/>
          <p14:tracePt t="190851" x="6670675" y="2867025"/>
          <p14:tracePt t="190862" x="6688138" y="2867025"/>
          <p14:tracePt t="190879" x="6697663" y="2874963"/>
          <p14:tracePt t="190896" x="6705600" y="2884488"/>
          <p14:tracePt t="190912" x="6724650" y="2884488"/>
          <p14:tracePt t="190929" x="6732588" y="2894013"/>
          <p14:tracePt t="190946" x="6742113" y="2901950"/>
          <p14:tracePt t="190962" x="6769100" y="2919413"/>
          <p14:tracePt t="190979" x="6796088" y="2919413"/>
          <p14:tracePt t="190996" x="6813550" y="2928938"/>
          <p14:tracePt t="191013" x="6858000" y="2955925"/>
          <p14:tracePt t="191029" x="6884988" y="2955925"/>
          <p14:tracePt t="191046" x="6911975" y="2973388"/>
          <p14:tracePt t="191063" x="6946900" y="3000375"/>
          <p14:tracePt t="191079" x="6983413" y="3017838"/>
          <p14:tracePt t="191096" x="7037388" y="3054350"/>
          <p14:tracePt t="191112" x="7062788" y="3062288"/>
          <p14:tracePt t="191129" x="7089775" y="3081338"/>
          <p14:tracePt t="191146" x="7134225" y="3098800"/>
          <p14:tracePt t="191162" x="7153275" y="3098800"/>
          <p14:tracePt t="191179" x="7170738" y="3108325"/>
          <p14:tracePt t="191196" x="7205663" y="3116263"/>
          <p14:tracePt t="191212" x="7232650" y="3116263"/>
          <p14:tracePt t="191229" x="7251700" y="3116263"/>
          <p14:tracePt t="191246" x="7313613" y="3116263"/>
          <p14:tracePt t="191262" x="7331075" y="3116263"/>
          <p14:tracePt t="191279" x="7385050" y="3116263"/>
          <p14:tracePt t="191296" x="7402513" y="3116263"/>
          <p14:tracePt t="191312" x="7419975" y="3116263"/>
          <p14:tracePt t="191329" x="7456488" y="3116263"/>
          <p14:tracePt t="191346" x="7466013" y="3116263"/>
          <p14:tracePt t="191362" x="7473950" y="3116263"/>
          <p14:tracePt t="191379" x="7483475" y="3116263"/>
          <p14:tracePt t="191396" x="7491413" y="3116263"/>
          <p14:tracePt t="191414" x="7500938" y="3116263"/>
          <p14:tracePt t="191429" x="7500938" y="3125788"/>
          <p14:tracePt t="191446" x="7500938" y="3133725"/>
          <p14:tracePt t="191463" x="7500938" y="3152775"/>
          <p14:tracePt t="191479" x="7500938" y="3160713"/>
          <p14:tracePt t="191496" x="7500938" y="3179763"/>
          <p14:tracePt t="191513" x="7473950" y="3214688"/>
          <p14:tracePt t="191529" x="7456488" y="3232150"/>
          <p14:tracePt t="191546" x="7429500" y="3241675"/>
          <p14:tracePt t="191563" x="7358063" y="3286125"/>
          <p14:tracePt t="191579" x="7313613" y="3303588"/>
          <p14:tracePt t="191596" x="7277100" y="3313113"/>
          <p14:tracePt t="191613" x="7232650" y="3322638"/>
          <p14:tracePt t="191629" x="7205663" y="3330575"/>
          <p14:tracePt t="191646" x="7180263" y="3330575"/>
          <p14:tracePt t="191646" x="7153275" y="3330575"/>
          <p14:tracePt t="191663" x="7126288" y="3330575"/>
          <p14:tracePt t="191679" x="7099300" y="3330575"/>
          <p14:tracePt t="191696" x="7045325" y="3322638"/>
          <p14:tracePt t="191713" x="7027863" y="3322638"/>
          <p14:tracePt t="191730" x="7018338" y="3313113"/>
          <p14:tracePt t="191746" x="6973888" y="3295650"/>
          <p14:tracePt t="191763" x="6956425" y="3286125"/>
          <p14:tracePt t="191779" x="6938963" y="3276600"/>
          <p14:tracePt t="191796" x="6902450" y="3268663"/>
          <p14:tracePt t="191813" x="6894513" y="3268663"/>
          <p14:tracePt t="191829" x="6867525" y="3259138"/>
          <p14:tracePt t="191830" x="6848475" y="3251200"/>
          <p14:tracePt t="191846" x="6831013" y="3241675"/>
          <p14:tracePt t="191863" x="6813550" y="3241675"/>
          <p14:tracePt t="191879" x="6786563" y="3224213"/>
          <p14:tracePt t="191896" x="6724650" y="3205163"/>
          <p14:tracePt t="191913" x="6680200" y="3197225"/>
          <p14:tracePt t="191929" x="6608763" y="3160713"/>
          <p14:tracePt t="191946" x="6581775" y="3152775"/>
          <p14:tracePt t="191963" x="6572250" y="3143250"/>
          <p14:tracePt t="191979" x="6554788" y="3133725"/>
          <p14:tracePt t="192222" x="6554788" y="3125788"/>
          <p14:tracePt t="192663" x="6545263" y="3125788"/>
          <p14:tracePt t="192712" x="6527800" y="3125788"/>
          <p14:tracePt t="192725" x="6510338" y="3152775"/>
          <p14:tracePt t="192736" x="6491288" y="3170238"/>
          <p14:tracePt t="192748" x="6446838" y="3205163"/>
          <p14:tracePt t="192763" x="6402388" y="3232150"/>
          <p14:tracePt t="192780" x="6357938" y="3259138"/>
          <p14:tracePt t="192796" x="6313488" y="3286125"/>
          <p14:tracePt t="192813" x="6242050" y="3322638"/>
          <p14:tracePt t="192830" x="6215063" y="3348038"/>
          <p14:tracePt t="192846" x="6126163" y="3419475"/>
          <p14:tracePt t="192863" x="6081713" y="3455988"/>
          <p14:tracePt t="192880" x="6045200" y="3473450"/>
          <p14:tracePt t="192896" x="6018213" y="3500438"/>
          <p14:tracePt t="192913" x="5973763" y="3527425"/>
          <p14:tracePt t="192929" x="5965825" y="3536950"/>
          <p14:tracePt t="192946" x="5919788" y="3571875"/>
          <p14:tracePt t="192963" x="5875338" y="3608388"/>
          <p14:tracePt t="192980" x="5830888" y="3652838"/>
          <p14:tracePt t="192996" x="5776913" y="3705225"/>
          <p14:tracePt t="193013" x="5759450" y="3724275"/>
          <p14:tracePt t="193030" x="5751513" y="3732213"/>
          <p14:tracePt t="193092" x="5741988" y="3732213"/>
          <p14:tracePt t="193116" x="5732463" y="3732213"/>
          <p14:tracePt t="193128" x="5732463" y="3724275"/>
          <p14:tracePt t="193151" x="5732463" y="3705225"/>
          <p14:tracePt t="193165" x="5732463" y="3697288"/>
          <p14:tracePt t="193178" x="5732463" y="3687763"/>
          <p14:tracePt t="193189" x="5732463" y="3679825"/>
          <p14:tracePt t="193226" x="5732463" y="3670300"/>
          <p14:tracePt t="193239" x="5724525" y="3670300"/>
          <p14:tracePt t="194329" x="5741988" y="3660775"/>
          <p14:tracePt t="194340" x="5776913" y="3643313"/>
          <p14:tracePt t="194352" x="5803900" y="3633788"/>
          <p14:tracePt t="194365" x="5867400" y="3598863"/>
          <p14:tracePt t="194380" x="5919788" y="3571875"/>
          <p14:tracePt t="194397" x="5991225" y="3544888"/>
          <p14:tracePt t="194415" x="6045200" y="3517900"/>
          <p14:tracePt t="194430" x="6170613" y="3473450"/>
          <p14:tracePt t="194447" x="6232525" y="3446463"/>
          <p14:tracePt t="194464" x="6313488" y="3429000"/>
          <p14:tracePt t="194480" x="6465888" y="3394075"/>
          <p14:tracePt t="194497" x="6554788" y="3367088"/>
          <p14:tracePt t="194514" x="6705600" y="3322638"/>
          <p14:tracePt t="194530" x="6777038" y="3295650"/>
          <p14:tracePt t="194547" x="6831013" y="3276600"/>
          <p14:tracePt t="194563" x="6894513" y="3251200"/>
          <p14:tracePt t="194580" x="6911975" y="3251200"/>
          <p14:tracePt t="194598" x="6919913" y="3241675"/>
          <p14:tracePt t="194614" x="6929438" y="3232150"/>
          <p14:tracePt t="194630" x="6938963" y="3232150"/>
          <p14:tracePt t="194647" x="6956425" y="3224213"/>
          <p14:tracePt t="194664" x="6965950" y="3214688"/>
          <p14:tracePt t="194680" x="6973888" y="3214688"/>
          <p14:tracePt t="194720" x="6973888" y="3197225"/>
          <p14:tracePt t="194732" x="6973888" y="3187700"/>
          <p14:tracePt t="194744" x="6973888" y="3179763"/>
          <p14:tracePt t="194757" x="6973888" y="3160713"/>
          <p14:tracePt t="194769" x="6973888" y="3133725"/>
          <p14:tracePt t="194781" x="6973888" y="3108325"/>
          <p14:tracePt t="194797" x="6965950" y="3089275"/>
          <p14:tracePt t="194818" x="6946900" y="3081338"/>
          <p14:tracePt t="194830" x="6938963" y="3071813"/>
          <p14:tracePt t="194847" x="6929438" y="3071813"/>
          <p14:tracePt t="194864" x="6919913" y="3071813"/>
          <p14:tracePt t="194880" x="6911975" y="3071813"/>
          <p14:tracePt t="194897" x="6902450" y="3071813"/>
          <p14:tracePt t="194915" x="6884988" y="3071813"/>
          <p14:tracePt t="194941" x="6875463" y="3071813"/>
          <p14:tracePt t="194953" x="6858000" y="3071813"/>
          <p14:tracePt t="194978" x="6840538" y="3071813"/>
          <p14:tracePt t="194989" x="6840538" y="3081338"/>
          <p14:tracePt t="195002" x="6831013" y="3081338"/>
          <p14:tracePt t="195027" x="6813550" y="3089275"/>
          <p14:tracePt t="195037" x="6804025" y="3089275"/>
          <p14:tracePt t="195052" x="6796088" y="3089275"/>
          <p14:tracePt t="195064" x="6769100" y="3098800"/>
          <p14:tracePt t="195080" x="6751638" y="3116263"/>
          <p14:tracePt t="195097" x="6732588" y="3116263"/>
          <p14:tracePt t="195114" x="6670675" y="3143250"/>
          <p14:tracePt t="195130" x="6608763" y="3160713"/>
          <p14:tracePt t="195147" x="6537325" y="3187700"/>
          <p14:tracePt t="195164" x="6286500" y="3295650"/>
          <p14:tracePt t="195180" x="6180138" y="3348038"/>
          <p14:tracePt t="195197" x="6089650" y="3384550"/>
          <p14:tracePt t="195214" x="5956300" y="3455988"/>
          <p14:tracePt t="195230" x="5902325" y="3455988"/>
          <p14:tracePt t="195247" x="5830888" y="3482975"/>
          <p14:tracePt t="195264" x="5795963" y="3490913"/>
          <p14:tracePt t="195280" x="5759450" y="3517900"/>
          <p14:tracePt t="195297" x="5688013" y="3554413"/>
          <p14:tracePt t="195314" x="5670550" y="3571875"/>
          <p14:tracePt t="195330" x="5653088" y="3571875"/>
          <p14:tracePt t="195347" x="5643563" y="3581400"/>
          <p14:tracePt t="195364" x="5634038" y="3581400"/>
          <p14:tracePt t="195380" x="5634038" y="3589338"/>
          <p14:tracePt t="195397" x="5626100" y="3589338"/>
          <p14:tracePt t="195566" x="5626100" y="3581400"/>
          <p14:tracePt t="195615" x="5626100" y="3571875"/>
          <p14:tracePt t="195626" x="5634038" y="3571875"/>
          <p14:tracePt t="195638" x="5643563" y="3562350"/>
          <p14:tracePt t="195651" x="5680075" y="3544888"/>
          <p14:tracePt t="195664" x="5751513" y="3500438"/>
          <p14:tracePt t="195680" x="5840413" y="3429000"/>
          <p14:tracePt t="195698" x="5946775" y="3340100"/>
          <p14:tracePt t="195714" x="6116638" y="3187700"/>
          <p14:tracePt t="195730" x="6188075" y="3133725"/>
          <p14:tracePt t="195747" x="6232525" y="3098800"/>
          <p14:tracePt t="195764" x="6251575" y="3081338"/>
          <p14:tracePt t="195780" x="6251575" y="3071813"/>
          <p14:tracePt t="195859" x="6251575" y="3081338"/>
          <p14:tracePt t="195897" x="6242050" y="3089275"/>
          <p14:tracePt t="195957" x="6242050" y="3098800"/>
          <p14:tracePt t="195969" x="6232525" y="3098800"/>
          <p14:tracePt t="195993" x="6232525" y="3108325"/>
          <p14:tracePt t="196006" x="6232525" y="3116263"/>
          <p14:tracePt t="196019" x="6215063" y="3125788"/>
          <p14:tracePt t="196030" x="6205538" y="3152775"/>
          <p14:tracePt t="196044" x="6170613" y="3197225"/>
          <p14:tracePt t="196055" x="6108700" y="3251200"/>
          <p14:tracePt t="196068" x="6054725" y="3322638"/>
          <p14:tracePt t="196081" x="5983288" y="3394075"/>
          <p14:tracePt t="196097" x="5929313" y="3473450"/>
          <p14:tracePt t="196114" x="5857875" y="3527425"/>
          <p14:tracePt t="196131" x="5776913" y="3643313"/>
          <p14:tracePt t="196147" x="5751513" y="3660775"/>
          <p14:tracePt t="196164" x="5741988" y="3670300"/>
          <p14:tracePt t="196181" x="5732463" y="3687763"/>
          <p14:tracePt t="196607" x="5715000" y="3687763"/>
          <p14:tracePt t="196618" x="5634038" y="3687763"/>
          <p14:tracePt t="196630" x="5483225" y="3714750"/>
          <p14:tracePt t="196641" x="5133975" y="3795713"/>
          <p14:tracePt t="196655" x="4741863" y="3875088"/>
          <p14:tracePt t="196667" x="4357688" y="3946525"/>
          <p14:tracePt t="196681" x="4044950" y="3990975"/>
          <p14:tracePt t="196697" x="3813175" y="4010025"/>
          <p14:tracePt t="196714" x="3679825" y="4010025"/>
          <p14:tracePt t="196731" x="3536950" y="4000500"/>
          <p14:tracePt t="196747" x="3490913" y="3983038"/>
          <p14:tracePt t="196764" x="3473450" y="3973513"/>
          <p14:tracePt t="196781" x="3455988" y="3956050"/>
          <p14:tracePt t="196815" x="3446463" y="3946525"/>
          <p14:tracePt t="196827" x="3446463" y="3938588"/>
          <p14:tracePt t="196887" x="3446463" y="3929063"/>
          <p14:tracePt t="196926" x="3446463" y="3919538"/>
          <p14:tracePt t="196949" x="3446463" y="3911600"/>
          <p14:tracePt t="196973" x="3446463" y="3902075"/>
          <p14:tracePt t="196998" x="3446463" y="3884613"/>
          <p14:tracePt t="197010" x="3446463" y="3875088"/>
          <p14:tracePt t="197022" x="3455988" y="3867150"/>
          <p14:tracePt t="197034" x="3465513" y="3867150"/>
          <p14:tracePt t="197048" x="3473450" y="3867150"/>
          <p14:tracePt t="197064" x="3509963" y="3857625"/>
          <p14:tracePt t="197081" x="3571875" y="3840163"/>
          <p14:tracePt t="197098" x="3803650" y="3786188"/>
          <p14:tracePt t="197114" x="3990975" y="3751263"/>
          <p14:tracePt t="197131" x="4160838" y="3724275"/>
          <p14:tracePt t="197148" x="4330700" y="3705225"/>
          <p14:tracePt t="197164" x="4384675" y="3697288"/>
          <p14:tracePt t="197181" x="4429125" y="3687763"/>
          <p14:tracePt t="197198" x="4446588" y="3679825"/>
          <p14:tracePt t="197214" x="4473575" y="3670300"/>
          <p14:tracePt t="197231" x="4491038" y="3660775"/>
          <p14:tracePt t="197248" x="4510088" y="3652838"/>
          <p14:tracePt t="197264" x="4518025" y="3643313"/>
          <p14:tracePt t="197281" x="4562475" y="3633788"/>
          <p14:tracePt t="197298" x="4581525" y="3625850"/>
          <p14:tracePt t="197314" x="4598988" y="3616325"/>
          <p14:tracePt t="197331" x="4643438" y="3581400"/>
          <p14:tracePt t="197348" x="4660900" y="3562350"/>
          <p14:tracePt t="197364" x="4670425" y="3554413"/>
          <p14:tracePt t="197381" x="4679950" y="3527425"/>
          <p14:tracePt t="197398" x="4679950" y="3517900"/>
          <p14:tracePt t="197414" x="4679950" y="3500438"/>
          <p14:tracePt t="197431" x="4660900" y="3482975"/>
          <p14:tracePt t="197448" x="4652963" y="3465513"/>
          <p14:tracePt t="197465" x="4589463" y="3438525"/>
          <p14:tracePt t="197481" x="4545013" y="3411538"/>
          <p14:tracePt t="197498" x="4500563" y="3394075"/>
          <p14:tracePt t="197514" x="4394200" y="3348038"/>
          <p14:tracePt t="197531" x="4340225" y="3340100"/>
          <p14:tracePt t="197548" x="4295775" y="3330575"/>
          <p14:tracePt t="197564" x="4251325" y="3322638"/>
          <p14:tracePt t="197581" x="4241800" y="3322638"/>
          <p14:tracePt t="197598" x="4224338" y="3322638"/>
          <p14:tracePt t="197614" x="4214813" y="3330575"/>
          <p14:tracePt t="197631" x="4205288" y="3348038"/>
          <p14:tracePt t="197648" x="4170363" y="3375025"/>
          <p14:tracePt t="197664" x="4152900" y="3402013"/>
          <p14:tracePt t="197681" x="4143375" y="3429000"/>
          <p14:tracePt t="197698" x="4108450" y="3500438"/>
          <p14:tracePt t="197715" x="4089400" y="3544888"/>
          <p14:tracePt t="197731" x="4089400" y="3581400"/>
          <p14:tracePt t="197748" x="4081463" y="3643313"/>
          <p14:tracePt t="197764" x="4071938" y="3670300"/>
          <p14:tracePt t="197781" x="4071938" y="3697288"/>
          <p14:tracePt t="197798" x="4071938" y="3732213"/>
          <p14:tracePt t="197814" x="4098925" y="3759200"/>
          <p14:tracePt t="197831" x="4170363" y="3786188"/>
          <p14:tracePt t="197848" x="4224338" y="3803650"/>
          <p14:tracePt t="197864" x="4276725" y="3803650"/>
          <p14:tracePt t="197881" x="4367213" y="3813175"/>
          <p14:tracePt t="197898" x="4394200" y="3813175"/>
          <p14:tracePt t="197915" x="4411663" y="3813175"/>
          <p14:tracePt t="197931" x="4438650" y="3776663"/>
          <p14:tracePt t="197948" x="4456113" y="3741738"/>
          <p14:tracePt t="197965" x="4456113" y="3679825"/>
          <p14:tracePt t="197981" x="4456113" y="3652838"/>
          <p14:tracePt t="197998" x="4446588" y="3633788"/>
          <p14:tracePt t="198014" x="4402138" y="3598863"/>
          <p14:tracePt t="198031" x="4384675" y="3589338"/>
          <p14:tracePt t="198048" x="4357688" y="3581400"/>
          <p14:tracePt t="198065" x="4276725" y="3571875"/>
          <p14:tracePt t="198081" x="4251325" y="3571875"/>
          <p14:tracePt t="198098" x="4214813" y="3571875"/>
          <p14:tracePt t="198115" x="4179888" y="3589338"/>
          <p14:tracePt t="198131" x="4152900" y="3608388"/>
          <p14:tracePt t="198148" x="4089400" y="3679825"/>
          <p14:tracePt t="198165" x="4054475" y="3724275"/>
          <p14:tracePt t="198181" x="4010025" y="3768725"/>
          <p14:tracePt t="198198" x="3946525" y="3848100"/>
          <p14:tracePt t="198214" x="3938588" y="3875088"/>
          <p14:tracePt t="198231" x="3929063" y="3894138"/>
          <p14:tracePt t="198248" x="3929063" y="3929063"/>
          <p14:tracePt t="198265" x="3938588" y="3938588"/>
          <p14:tracePt t="198281" x="3956050" y="3946525"/>
          <p14:tracePt t="198298" x="4000500" y="3946525"/>
          <p14:tracePt t="198315" x="4010025" y="3946525"/>
          <p14:tracePt t="198331" x="4017963" y="3946525"/>
          <p14:tracePt t="198357" x="4027488" y="3946525"/>
          <p14:tracePt t="198883" x="4000500" y="3946525"/>
          <p14:tracePt t="198897" x="3919538" y="3946525"/>
          <p14:tracePt t="198909" x="3803650" y="3946525"/>
          <p14:tracePt t="198921" x="3633788" y="3956050"/>
          <p14:tracePt t="198934" x="3303588" y="3973513"/>
          <p14:tracePt t="198948" x="2973388" y="3983038"/>
          <p14:tracePt t="198965" x="2660650" y="4037013"/>
          <p14:tracePt t="198981" x="2143125" y="4108450"/>
          <p14:tracePt t="198999" x="1955800" y="4125913"/>
          <p14:tracePt t="199015" x="1822450" y="4143375"/>
          <p14:tracePt t="199032" x="1633538" y="4152900"/>
          <p14:tracePt t="199048" x="1571625" y="4152900"/>
          <p14:tracePt t="199065" x="1527175" y="4152900"/>
          <p14:tracePt t="199082" x="1473200" y="4152900"/>
          <p14:tracePt t="199098" x="1455738" y="4152900"/>
          <p14:tracePt t="199115" x="1446213" y="4143375"/>
          <p14:tracePt t="199132" x="1438275" y="4143375"/>
          <p14:tracePt t="199166" x="1438275" y="4133850"/>
          <p14:tracePt t="199214" x="1428750" y="4133850"/>
          <p14:tracePt t="199239" x="1428750" y="4125913"/>
          <p14:tracePt t="199263" x="1428750" y="4116388"/>
          <p14:tracePt t="199449" x="1438275" y="4116388"/>
          <p14:tracePt t="199458" x="1446213" y="4108450"/>
          <p14:tracePt t="199471" x="1465263" y="4098925"/>
          <p14:tracePt t="199483" x="1509713" y="4089400"/>
          <p14:tracePt t="199498" x="1581150" y="4071938"/>
          <p14:tracePt t="199515" x="1679575" y="4027488"/>
          <p14:tracePt t="199532" x="1803400" y="4000500"/>
          <p14:tracePt t="199548" x="2071688" y="3929063"/>
          <p14:tracePt t="199565" x="2170113" y="3911600"/>
          <p14:tracePt t="199582" x="2224088" y="3911600"/>
          <p14:tracePt t="199598" x="2232025" y="3911600"/>
          <p14:tracePt t="199615" x="2241550" y="3911600"/>
          <p14:tracePt t="199936" x="2241550" y="3919538"/>
          <p14:tracePt t="199949" x="2232025" y="3929063"/>
          <p14:tracePt t="199961" x="2232025" y="3946525"/>
          <p14:tracePt t="199973" x="2232025" y="3983038"/>
          <p14:tracePt t="199986" x="2224088" y="4044950"/>
          <p14:tracePt t="199999" x="2214563" y="4108450"/>
          <p14:tracePt t="200015" x="2205038" y="4187825"/>
          <p14:tracePt t="200032" x="2197100" y="4251325"/>
          <p14:tracePt t="200049" x="2160588" y="4367213"/>
          <p14:tracePt t="200065" x="2152650" y="4402138"/>
          <p14:tracePt t="200082" x="2143125" y="4429125"/>
          <p14:tracePt t="200098" x="2133600" y="4446588"/>
          <p14:tracePt t="200133" x="2125663" y="4446588"/>
          <p14:tracePt t="200156" x="2116138" y="4446588"/>
          <p14:tracePt t="200181" x="2108200" y="4446588"/>
          <p14:tracePt t="200195" x="2108200" y="4438650"/>
          <p14:tracePt t="200207" x="2098675" y="4429125"/>
          <p14:tracePt t="200218" x="2089150" y="4419600"/>
          <p14:tracePt t="200232" x="2071688" y="4411663"/>
          <p14:tracePt t="200255" x="2062163" y="4402138"/>
          <p14:tracePt t="200279" x="2054225" y="4402138"/>
          <p14:tracePt t="200426" x="2062163" y="4402138"/>
          <p14:tracePt t="200439" x="2089150" y="4402138"/>
          <p14:tracePt t="200453" x="2108200" y="4402138"/>
          <p14:tracePt t="200463" x="2143125" y="4402138"/>
          <p14:tracePt t="200477" x="2179638" y="4394200"/>
          <p14:tracePt t="200489" x="2259013" y="4394200"/>
          <p14:tracePt t="200500" x="2339975" y="4384675"/>
          <p14:tracePt t="200515" x="2446338" y="4367213"/>
          <p14:tracePt t="200532" x="2571750" y="4348163"/>
          <p14:tracePt t="200549" x="2894013" y="4295775"/>
          <p14:tracePt t="200565" x="3027363" y="4268788"/>
          <p14:tracePt t="200582" x="3143250" y="4241800"/>
          <p14:tracePt t="200599" x="3313113" y="4214813"/>
          <p14:tracePt t="200615" x="3375025" y="4205288"/>
          <p14:tracePt t="200632" x="3419475" y="4205288"/>
          <p14:tracePt t="200649" x="3446463" y="4205288"/>
          <p14:tracePt t="200666" x="3455988" y="4205288"/>
          <p14:tracePt t="200682" x="3465513" y="4205288"/>
          <p14:tracePt t="200732" x="3465513" y="4214813"/>
          <p14:tracePt t="200757" x="3465513" y="4224338"/>
          <p14:tracePt t="201418" x="3455988" y="4224338"/>
          <p14:tracePt t="201442" x="3446463" y="4224338"/>
          <p14:tracePt t="201459" x="3438525" y="4224338"/>
          <p14:tracePt t="201469" x="3411538" y="4232275"/>
          <p14:tracePt t="201480" x="3384550" y="4251325"/>
          <p14:tracePt t="201492" x="3357563" y="4268788"/>
          <p14:tracePt t="201505" x="3286125" y="4313238"/>
          <p14:tracePt t="201516" x="3224213" y="4357688"/>
          <p14:tracePt t="201532" x="3143250" y="4402138"/>
          <p14:tracePt t="201549" x="3036888" y="4465638"/>
          <p14:tracePt t="201566" x="2874963" y="4554538"/>
          <p14:tracePt t="201582" x="2795588" y="4598988"/>
          <p14:tracePt t="201599" x="2714625" y="4633913"/>
          <p14:tracePt t="201616" x="2562225" y="4714875"/>
          <p14:tracePt t="201632" x="2500313" y="4741863"/>
          <p14:tracePt t="201649" x="2455863" y="4751388"/>
          <p14:tracePt t="201666" x="2419350" y="4759325"/>
          <p14:tracePt t="201683" x="2401888" y="4759325"/>
          <p14:tracePt t="201699" x="2384425" y="4759325"/>
          <p14:tracePt t="201716" x="2357438" y="4768850"/>
          <p14:tracePt t="201732" x="2339975" y="4768850"/>
          <p14:tracePt t="201749" x="2322513" y="4768850"/>
          <p14:tracePt t="201766" x="2295525" y="4768850"/>
          <p14:tracePt t="201782" x="2286000" y="4768850"/>
          <p14:tracePt t="201799" x="2259013" y="4768850"/>
          <p14:tracePt t="201816" x="2241550" y="4768850"/>
          <p14:tracePt t="201832" x="2224088" y="4768850"/>
          <p14:tracePt t="201849" x="2205038" y="4768850"/>
          <p14:tracePt t="201866" x="2187575" y="4768850"/>
          <p14:tracePt t="201883" x="2179638" y="4768850"/>
          <p14:tracePt t="201899" x="2170113" y="4768850"/>
          <p14:tracePt t="202129" x="2179638" y="4768850"/>
          <p14:tracePt t="202153" x="2187575" y="4768850"/>
          <p14:tracePt t="202166" x="2197100" y="4768850"/>
          <p14:tracePt t="202178" x="2205038" y="4768850"/>
          <p14:tracePt t="202191" x="2232025" y="4768850"/>
          <p14:tracePt t="202202" x="2259013" y="4768850"/>
          <p14:tracePt t="202216" x="2295525" y="4768850"/>
          <p14:tracePt t="202232" x="2339975" y="4768850"/>
          <p14:tracePt t="202249" x="2393950" y="4768850"/>
          <p14:tracePt t="202266" x="2536825" y="4768850"/>
          <p14:tracePt t="202283" x="2608263" y="4768850"/>
          <p14:tracePt t="202299" x="2697163" y="4776788"/>
          <p14:tracePt t="202316" x="2857500" y="4776788"/>
          <p14:tracePt t="202333" x="2919413" y="4776788"/>
          <p14:tracePt t="202349" x="3017838" y="4776788"/>
          <p14:tracePt t="202366" x="3054350" y="4776788"/>
          <p14:tracePt t="202383" x="3081338" y="4776788"/>
          <p14:tracePt t="202399" x="3098800" y="4776788"/>
          <p14:tracePt t="202423" x="3108325" y="4786313"/>
          <p14:tracePt t="202705" x="3108325" y="4795838"/>
          <p14:tracePt t="202729" x="3098800" y="4795838"/>
          <p14:tracePt t="202753" x="3089275" y="4795838"/>
          <p14:tracePt t="202765" x="3081338" y="4795838"/>
          <p14:tracePt t="202777" x="3044825" y="4803775"/>
          <p14:tracePt t="202791" x="2990850" y="4803775"/>
          <p14:tracePt t="202802" x="2919413" y="4813300"/>
          <p14:tracePt t="202816" x="2830513" y="4822825"/>
          <p14:tracePt t="202833" x="2724150" y="4822825"/>
          <p14:tracePt t="202849" x="2625725" y="4830763"/>
          <p14:tracePt t="202866" x="2465388" y="4830763"/>
          <p14:tracePt t="202883" x="2393950" y="4830763"/>
          <p14:tracePt t="202899" x="2330450" y="4830763"/>
          <p14:tracePt t="202916" x="2232025" y="4830763"/>
          <p14:tracePt t="202933" x="2197100" y="4830763"/>
          <p14:tracePt t="202949" x="2152650" y="4830763"/>
          <p14:tracePt t="202966" x="2133600" y="4830763"/>
          <p14:tracePt t="202983" x="2125663" y="4830763"/>
          <p14:tracePt t="203000" x="2116138" y="4830763"/>
          <p14:tracePt t="203022" x="2108200" y="4830763"/>
          <p14:tracePt t="203525" x="2098675" y="4830763"/>
          <p14:tracePt t="203538" x="2089150" y="4830763"/>
          <p14:tracePt t="203549" x="2081213" y="4830763"/>
          <p14:tracePt t="203587" x="2071688" y="4830763"/>
          <p14:tracePt t="204015" x="2071688" y="4822825"/>
          <p14:tracePt t="206023" x="2081213" y="4822825"/>
          <p14:tracePt t="206231" x="2089150" y="4822825"/>
          <p14:tracePt t="206255" x="2098675" y="4822825"/>
          <p14:tracePt t="206268" x="2108200" y="4822825"/>
          <p14:tracePt t="206279" x="2125663" y="4822825"/>
          <p14:tracePt t="206291" x="2152650" y="4822825"/>
          <p14:tracePt t="206304" x="2187575" y="4822825"/>
          <p14:tracePt t="206317" x="2251075" y="4822825"/>
          <p14:tracePt t="206334" x="2312988" y="4822825"/>
          <p14:tracePt t="206351" x="2374900" y="4822825"/>
          <p14:tracePt t="206367" x="2473325" y="4813300"/>
          <p14:tracePt t="206384" x="2517775" y="4803775"/>
          <p14:tracePt t="206400" x="2544763" y="4803775"/>
          <p14:tracePt t="206417" x="2616200" y="4803775"/>
          <p14:tracePt t="206434" x="2670175" y="4803775"/>
          <p14:tracePt t="206451" x="2732088" y="4803775"/>
          <p14:tracePt t="206467" x="2759075" y="4803775"/>
          <p14:tracePt t="206484" x="2768600" y="4803775"/>
          <p14:tracePt t="206501" x="2776538" y="4803775"/>
          <p14:tracePt t="206517" x="2795588" y="4803775"/>
          <p14:tracePt t="206548" x="2803525" y="4813300"/>
          <p14:tracePt t="206795" x="2830513" y="4813300"/>
          <p14:tracePt t="206807" x="2867025" y="4813300"/>
          <p14:tracePt t="206819" x="2946400" y="4813300"/>
          <p14:tracePt t="206830" x="3054350" y="4795838"/>
          <p14:tracePt t="206844" x="3179763" y="4786313"/>
          <p14:tracePt t="206855" x="3268663" y="4786313"/>
          <p14:tracePt t="206868" x="3367088" y="4786313"/>
          <p14:tracePt t="206884" x="3429000" y="4786313"/>
          <p14:tracePt t="206901" x="3490913" y="4786313"/>
          <p14:tracePt t="206917" x="3562350" y="4786313"/>
          <p14:tracePt t="206934" x="3581400" y="4786313"/>
          <p14:tracePt t="206951" x="3589338" y="4795838"/>
          <p14:tracePt t="207014" x="3589338" y="4803775"/>
          <p14:tracePt t="207064" x="3589338" y="4813300"/>
          <p14:tracePt t="207089" x="3571875" y="4822825"/>
          <p14:tracePt t="207113" x="3554413" y="4840288"/>
          <p14:tracePt t="207126" x="3517900" y="4848225"/>
          <p14:tracePt t="207137" x="3482975" y="4867275"/>
          <p14:tracePt t="207149" x="3402013" y="4894263"/>
          <p14:tracePt t="207161" x="3313113" y="4938713"/>
          <p14:tracePt t="207174" x="3205163" y="4973638"/>
          <p14:tracePt t="207187" x="3071813" y="5018088"/>
          <p14:tracePt t="207201" x="2928938" y="5054600"/>
          <p14:tracePt t="207217" x="2803525" y="5081588"/>
          <p14:tracePt t="207234" x="2705100" y="5099050"/>
          <p14:tracePt t="207251" x="2554288" y="5133975"/>
          <p14:tracePt t="207268" x="2490788" y="5143500"/>
          <p14:tracePt t="207284" x="2393950" y="5153025"/>
          <p14:tracePt t="207301" x="2357438" y="5153025"/>
          <p14:tracePt t="207317" x="2303463" y="5153025"/>
          <p14:tracePt t="207334" x="2241550" y="5153025"/>
          <p14:tracePt t="207351" x="2214563" y="5153025"/>
          <p14:tracePt t="207367" x="2197100" y="5153025"/>
          <p14:tracePt t="207384" x="2179638" y="5153025"/>
          <p14:tracePt t="207401" x="2170113" y="5153025"/>
          <p14:tracePt t="207566" x="2179638" y="5153025"/>
          <p14:tracePt t="207579" x="2187575" y="5153025"/>
          <p14:tracePt t="207602" x="2205038" y="5153025"/>
          <p14:tracePt t="207615" x="2241550" y="5143500"/>
          <p14:tracePt t="207626" x="2322513" y="5133975"/>
          <p14:tracePt t="207640" x="2428875" y="5108575"/>
          <p14:tracePt t="207651" x="2625725" y="5054600"/>
          <p14:tracePt t="207668" x="2901950" y="4983163"/>
          <p14:tracePt t="207684" x="3170238" y="4902200"/>
          <p14:tracePt t="207701" x="3562350" y="4813300"/>
          <p14:tracePt t="207717" x="3679825" y="4786313"/>
          <p14:tracePt t="207734" x="3751263" y="4768850"/>
          <p14:tracePt t="207751" x="3795713" y="4751388"/>
          <p14:tracePt t="207768" x="3803650" y="4751388"/>
          <p14:tracePt t="208153" x="3813175" y="4724400"/>
          <p14:tracePt t="208165" x="3848100" y="4679950"/>
          <p14:tracePt t="208178" x="3902075" y="4589463"/>
          <p14:tracePt t="208191" x="4062413" y="4394200"/>
          <p14:tracePt t="208202" x="4295775" y="4089400"/>
          <p14:tracePt t="208218" x="4589463" y="3776663"/>
          <p14:tracePt t="208234" x="4867275" y="3490913"/>
          <p14:tracePt t="208251" x="5214938" y="3098800"/>
          <p14:tracePt t="208268" x="5303838" y="3000375"/>
          <p14:tracePt t="208285" x="5384800" y="2919413"/>
          <p14:tracePt t="208302" x="5510213" y="2840038"/>
          <p14:tracePt t="208318" x="5545138" y="2822575"/>
          <p14:tracePt t="208334" x="5589588" y="2803525"/>
          <p14:tracePt t="208351" x="5634038" y="2795588"/>
          <p14:tracePt t="208368" x="5653088" y="2795588"/>
          <p14:tracePt t="208384" x="5661025" y="2795588"/>
          <p14:tracePt t="208401" x="5697538" y="2795588"/>
          <p14:tracePt t="208418" x="5724525" y="2795588"/>
          <p14:tracePt t="208435" x="5751513" y="2795588"/>
          <p14:tracePt t="208451" x="5803900" y="2795588"/>
          <p14:tracePt t="208468" x="5830888" y="2795588"/>
          <p14:tracePt t="208484" x="5919788" y="2786063"/>
          <p14:tracePt t="208501" x="5983288" y="2786063"/>
          <p14:tracePt t="208518" x="6027738" y="2786063"/>
          <p14:tracePt t="208534" x="6153150" y="2786063"/>
          <p14:tracePt t="208551" x="6197600" y="2786063"/>
          <p14:tracePt t="208568" x="6269038" y="2776538"/>
          <p14:tracePt t="208584" x="6340475" y="2776538"/>
          <p14:tracePt t="208601" x="6357938" y="2768600"/>
          <p14:tracePt t="208618" x="6375400" y="2768600"/>
          <p14:tracePt t="208634" x="6384925" y="2768600"/>
          <p14:tracePt t="208974" x="6375400" y="2768600"/>
          <p14:tracePt t="208986" x="6367463" y="2768600"/>
          <p14:tracePt t="208998" x="6367463" y="2759075"/>
          <p14:tracePt t="209015" x="6357938" y="2759075"/>
          <p14:tracePt t="209024" x="6348413" y="2751138"/>
          <p14:tracePt t="209049" x="6340475" y="2741613"/>
          <p14:tracePt t="209060" x="6330950" y="2732088"/>
          <p14:tracePt t="209072" x="6323013" y="2732088"/>
          <p14:tracePt t="209085" x="6323013" y="2724150"/>
          <p14:tracePt t="209101" x="6313488" y="2724150"/>
          <p14:tracePt t="209118" x="6303963" y="2724150"/>
          <p14:tracePt t="209135" x="6296025" y="2714625"/>
          <p14:tracePt t="209151" x="6286500" y="2705100"/>
          <p14:tracePt t="209168" x="6269038" y="2705100"/>
          <p14:tracePt t="209185" x="6251575" y="2705100"/>
          <p14:tracePt t="209201" x="6242050" y="2705100"/>
          <p14:tracePt t="209220" x="6232525" y="2705100"/>
          <p14:tracePt t="209235" x="6224588" y="2705100"/>
          <p14:tracePt t="209255" x="6215063" y="2705100"/>
          <p14:tracePt t="209268" x="6205538" y="2705100"/>
          <p14:tracePt t="209285" x="6197600" y="2705100"/>
          <p14:tracePt t="209301" x="6188075" y="2705100"/>
          <p14:tracePt t="209318" x="6170613" y="2724150"/>
          <p14:tracePt t="209342" x="6161088" y="2741613"/>
          <p14:tracePt t="209365" x="6153150" y="2751138"/>
          <p14:tracePt t="209390" x="6153150" y="2768600"/>
          <p14:tracePt t="209403" x="6143625" y="2768600"/>
          <p14:tracePt t="209414" x="6134100" y="2776538"/>
          <p14:tracePt t="209428" x="6134100" y="2786063"/>
          <p14:tracePt t="209440" x="6134100" y="2795588"/>
          <p14:tracePt t="209465" x="6134100" y="2803525"/>
          <p14:tracePt t="209489" x="6134100" y="2813050"/>
          <p14:tracePt t="209500" x="6134100" y="2822575"/>
          <p14:tracePt t="209517" x="6134100" y="2830513"/>
          <p14:tracePt t="209527" x="6134100" y="2840038"/>
          <p14:tracePt t="209539" x="6134100" y="2847975"/>
          <p14:tracePt t="209562" x="6134100" y="2857500"/>
          <p14:tracePt t="209574" x="6134100" y="2867025"/>
          <p14:tracePt t="209587" x="6143625" y="2874963"/>
          <p14:tracePt t="209648" x="6153150" y="2874963"/>
          <p14:tracePt t="209844" x="6161088" y="2874963"/>
          <p14:tracePt t="209867" x="6170613" y="2867025"/>
          <p14:tracePt t="209880" x="6180138" y="2867025"/>
          <p14:tracePt t="209893" x="6188075" y="2847975"/>
          <p14:tracePt t="209904" x="6215063" y="2830513"/>
          <p14:tracePt t="209918" x="6224588" y="2813050"/>
          <p14:tracePt t="209935" x="6242050" y="2803525"/>
          <p14:tracePt t="209952" x="6251575" y="2795588"/>
          <p14:tracePt t="209968" x="6276975" y="2768600"/>
          <p14:tracePt t="209985" x="6286500" y="2759075"/>
          <p14:tracePt t="210003" x="6323013" y="2741613"/>
          <p14:tracePt t="210018" x="6330950" y="2741613"/>
          <p14:tracePt t="210035" x="6340475" y="2732088"/>
          <p14:tracePt t="210052" x="6367463" y="2732088"/>
          <p14:tracePt t="210068" x="6384925" y="2732088"/>
          <p14:tracePt t="210085" x="6402388" y="2732088"/>
          <p14:tracePt t="210102" x="6429375" y="2724150"/>
          <p14:tracePt t="210118" x="6456363" y="2714625"/>
          <p14:tracePt t="210135" x="6465888" y="2705100"/>
          <p14:tracePt t="210152" x="6510338" y="2697163"/>
          <p14:tracePt t="210168" x="6527800" y="2687638"/>
          <p14:tracePt t="210185" x="6537325" y="2679700"/>
          <p14:tracePt t="210202" x="6545263" y="2679700"/>
          <p14:tracePt t="210468" x="6545263" y="2670175"/>
          <p14:tracePt t="210480" x="6537325" y="2670175"/>
          <p14:tracePt t="210492" x="6537325" y="2660650"/>
          <p14:tracePt t="210520" x="6537325" y="2652713"/>
          <p14:tracePt t="210614" x="6537325" y="2660650"/>
          <p14:tracePt t="210628" x="6537325" y="2670175"/>
          <p14:tracePt t="210652" x="6537325" y="2687638"/>
          <p14:tracePt t="210689" x="6537325" y="2697163"/>
          <p14:tracePt t="210800" x="6537325" y="2687638"/>
          <p14:tracePt t="210810" x="6537325" y="2679700"/>
          <p14:tracePt t="210909" x="6527800" y="2679700"/>
          <p14:tracePt t="210958" x="6527800" y="2687638"/>
          <p14:tracePt t="211093" x="6518275" y="2687638"/>
          <p14:tracePt t="211178" x="6518275" y="2679700"/>
          <p14:tracePt t="211203" x="6510338" y="2670175"/>
          <p14:tracePt t="211240" x="6510338" y="2660650"/>
          <p14:tracePt t="211339" x="6510338" y="2679700"/>
          <p14:tracePt t="211351" x="6510338" y="2687638"/>
          <p14:tracePt t="211362" x="6500813" y="2705100"/>
          <p14:tracePt t="211374" x="6483350" y="2724150"/>
          <p14:tracePt t="211387" x="6465888" y="2751138"/>
          <p14:tracePt t="211402" x="6438900" y="2776538"/>
          <p14:tracePt t="211419" x="6411913" y="2803525"/>
          <p14:tracePt t="211435" x="6367463" y="2830513"/>
          <p14:tracePt t="211453" x="6348413" y="2847975"/>
          <p14:tracePt t="211469" x="6330950" y="2847975"/>
          <p14:tracePt t="211485" x="6313488" y="2857500"/>
          <p14:tracePt t="211502" x="6286500" y="2867025"/>
          <p14:tracePt t="211519" x="6276975" y="2867025"/>
          <p14:tracePt t="211536" x="6269038" y="2867025"/>
          <p14:tracePt t="211552" x="6259513" y="2867025"/>
          <p14:tracePt t="211569" x="6251575" y="2867025"/>
          <p14:tracePt t="211585" x="6232525" y="2867025"/>
          <p14:tracePt t="211607" x="6224588" y="2867025"/>
          <p14:tracePt t="211619" x="6215063" y="2867025"/>
          <p14:tracePt t="211635" x="6215063" y="2857500"/>
          <p14:tracePt t="211652" x="6215063" y="2847975"/>
          <p14:tracePt t="211669" x="6205538" y="2840038"/>
          <p14:tracePt t="211685" x="6205538" y="2822575"/>
          <p14:tracePt t="211702" x="6197600" y="2813050"/>
          <p14:tracePt t="211719" x="6197600" y="2795588"/>
          <p14:tracePt t="211735" x="6197600" y="2786063"/>
          <p14:tracePt t="211752" x="6197600" y="2768600"/>
          <p14:tracePt t="211769" x="6197600" y="2759075"/>
          <p14:tracePt t="211785" x="6197600" y="2741613"/>
          <p14:tracePt t="211803" x="6197600" y="2732088"/>
          <p14:tracePt t="211819" x="6197600" y="2724150"/>
          <p14:tracePt t="211835" x="6197600" y="2714625"/>
          <p14:tracePt t="211852" x="6215063" y="2679700"/>
          <p14:tracePt t="211869" x="6232525" y="2660650"/>
          <p14:tracePt t="211885" x="6242050" y="2652713"/>
          <p14:tracePt t="211902" x="6251575" y="2643188"/>
          <p14:tracePt t="211925" x="6251575" y="2633663"/>
          <p14:tracePt t="211951" x="6259513" y="2633663"/>
          <p14:tracePt t="211987" x="6269038" y="2625725"/>
          <p14:tracePt t="211998" x="6276975" y="2625725"/>
          <p14:tracePt t="212023" x="6286500" y="2625725"/>
          <p14:tracePt t="212049" x="6303963" y="2625725"/>
          <p14:tracePt t="212061" x="6313488" y="2616200"/>
          <p14:tracePt t="212072" x="6323013" y="2616200"/>
          <p14:tracePt t="212085" x="6340475" y="2616200"/>
          <p14:tracePt t="212096" x="6348413" y="2616200"/>
          <p14:tracePt t="212109" x="6357938" y="2616200"/>
          <p14:tracePt t="212120" x="6367463" y="2616200"/>
          <p14:tracePt t="212147" x="6375400" y="2616200"/>
          <p14:tracePt t="212172" x="6384925" y="2616200"/>
          <p14:tracePt t="212207" x="6394450" y="2616200"/>
          <p14:tracePt t="212219" x="6394450" y="2625725"/>
          <p14:tracePt t="212232" x="6394450" y="2633663"/>
          <p14:tracePt t="212244" x="6402388" y="2633663"/>
          <p14:tracePt t="212269" x="6402388" y="2643188"/>
          <p14:tracePt t="212304" x="6411913" y="2643188"/>
          <p14:tracePt t="212391" x="6411913" y="2652713"/>
          <p14:tracePt t="212440" x="6402388" y="2652713"/>
          <p14:tracePt t="212452" x="6394450" y="2652713"/>
          <p14:tracePt t="212465" x="6384925" y="2652713"/>
          <p14:tracePt t="212477" x="6357938" y="2660650"/>
          <p14:tracePt t="212488" x="6330950" y="2660650"/>
          <p14:tracePt t="212502" x="6313488" y="2660650"/>
          <p14:tracePt t="212519" x="6296025" y="2670175"/>
          <p14:tracePt t="212536" x="6286500" y="2670175"/>
          <p14:tracePt t="212552" x="6269038" y="2687638"/>
          <p14:tracePt t="212574" x="6259513" y="2687638"/>
          <p14:tracePt t="212588" x="6259513" y="2697163"/>
          <p14:tracePt t="212636" x="6259513" y="2705100"/>
          <p14:tracePt t="212659" x="6259513" y="2714625"/>
          <p14:tracePt t="212673" x="6259513" y="2724150"/>
          <p14:tracePt t="212685" x="6259513" y="2732088"/>
          <p14:tracePt t="212709" x="6259513" y="2751138"/>
          <p14:tracePt t="212734" x="6259513" y="2759075"/>
          <p14:tracePt t="212770" x="6259513" y="2768600"/>
          <p14:tracePt t="212954" x="6259513" y="2759075"/>
          <p14:tracePt t="212965" x="6259513" y="2751138"/>
          <p14:tracePt t="212979" x="6259513" y="2741613"/>
          <p14:tracePt t="212990" x="6259513" y="2714625"/>
          <p14:tracePt t="213003" x="6259513" y="2697163"/>
          <p14:tracePt t="213019" x="6259513" y="2670175"/>
          <p14:tracePt t="213036" x="6259513" y="2643188"/>
          <p14:tracePt t="213053" x="6259513" y="2633663"/>
          <p14:tracePt t="213069" x="6276975" y="2608263"/>
          <p14:tracePt t="213086" x="6286500" y="2598738"/>
          <p14:tracePt t="213103" x="6330950" y="2571750"/>
          <p14:tracePt t="213119" x="6357938" y="2554288"/>
          <p14:tracePt t="213136" x="6402388" y="2527300"/>
          <p14:tracePt t="213152" x="6500813" y="2509838"/>
          <p14:tracePt t="213169" x="6554788" y="2490788"/>
          <p14:tracePt t="213186" x="6589713" y="2490788"/>
          <p14:tracePt t="213203" x="6634163" y="2490788"/>
          <p14:tracePt t="213219" x="6643688" y="2490788"/>
          <p14:tracePt t="213261" x="6643688" y="2500313"/>
          <p14:tracePt t="213273" x="6643688" y="2509838"/>
          <p14:tracePt t="213310" x="6643688" y="2517775"/>
          <p14:tracePt t="213384" x="6643688" y="2527300"/>
          <p14:tracePt t="213408" x="6643688" y="2536825"/>
          <p14:tracePt t="213432" x="6634163" y="2536825"/>
          <p14:tracePt t="213455" x="6626225" y="2536825"/>
          <p14:tracePt t="213481" x="6616700" y="2536825"/>
          <p14:tracePt t="213493" x="6608763" y="2536825"/>
          <p14:tracePt t="213505" x="6589713" y="2536825"/>
          <p14:tracePt t="213518" x="6572250" y="2536825"/>
          <p14:tracePt t="213530" x="6554788" y="2536825"/>
          <p14:tracePt t="213545" x="6537325" y="2536825"/>
          <p14:tracePt t="213555" x="6518275" y="2536825"/>
          <p14:tracePt t="213569" x="6491288" y="2536825"/>
          <p14:tracePt t="213586" x="6473825" y="2536825"/>
          <p14:tracePt t="213603" x="6465888" y="2536825"/>
          <p14:tracePt t="213619" x="6446838" y="2536825"/>
          <p14:tracePt t="213637" x="6438900" y="2536825"/>
          <p14:tracePt t="213653" x="6419850" y="2544763"/>
          <p14:tracePt t="213669" x="6402388" y="2554288"/>
          <p14:tracePt t="213686" x="6402388" y="2562225"/>
          <p14:tracePt t="213703" x="6375400" y="2589213"/>
          <p14:tracePt t="213719" x="6367463" y="2608263"/>
          <p14:tracePt t="213736" x="6357938" y="2625725"/>
          <p14:tracePt t="213753" x="6330950" y="2679700"/>
          <p14:tracePt t="213769" x="6330950" y="2705100"/>
          <p14:tracePt t="213786" x="6323013" y="2732088"/>
          <p14:tracePt t="213803" x="6323013" y="2759075"/>
          <p14:tracePt t="213824" x="6323013" y="2768600"/>
          <p14:tracePt t="213859" x="6323013" y="2776538"/>
          <p14:tracePt t="214093" x="6323013" y="2795588"/>
          <p14:tracePt t="214106" x="6323013" y="2822575"/>
          <p14:tracePt t="214117" x="6286500" y="2847975"/>
          <p14:tracePt t="214129" x="6242050" y="2928938"/>
          <p14:tracePt t="214141" x="6153150" y="3036888"/>
          <p14:tracePt t="214154" x="6018213" y="3214688"/>
          <p14:tracePt t="214169" x="5830888" y="3446463"/>
          <p14:tracePt t="214186" x="5626100" y="3679825"/>
          <p14:tracePt t="214203" x="5241925" y="4143375"/>
          <p14:tracePt t="214219" x="5108575" y="4303713"/>
          <p14:tracePt t="214236" x="5027613" y="4394200"/>
          <p14:tracePt t="214253" x="4956175" y="4465638"/>
          <p14:tracePt t="214270" x="4946650" y="4473575"/>
          <p14:tracePt t="214571" x="4938713" y="4473575"/>
          <p14:tracePt t="214582" x="4919663" y="4483100"/>
          <p14:tracePt t="214594" x="4902200" y="4500563"/>
          <p14:tracePt t="214608" x="4867275" y="4527550"/>
          <p14:tracePt t="214620" x="4813300" y="4562475"/>
          <p14:tracePt t="214636" x="4751388" y="4598988"/>
          <p14:tracePt t="214653" x="4643438" y="4670425"/>
          <p14:tracePt t="214670" x="4419600" y="4848225"/>
          <p14:tracePt t="214686" x="4322763" y="4919663"/>
          <p14:tracePt t="214703" x="4232275" y="5000625"/>
          <p14:tracePt t="214720" x="4081463" y="5126038"/>
          <p14:tracePt t="214736" x="4017963" y="5197475"/>
          <p14:tracePt t="214753" x="3956050" y="5251450"/>
          <p14:tracePt t="214770" x="3822700" y="5348288"/>
          <p14:tracePt t="214786" x="3759200" y="5384800"/>
          <p14:tracePt t="214803" x="3633788" y="5456238"/>
          <p14:tracePt t="214820" x="3571875" y="5491163"/>
          <p14:tracePt t="214836" x="3490913" y="5518150"/>
          <p14:tracePt t="214853" x="3348038" y="5572125"/>
          <p14:tracePt t="214870" x="3276600" y="5608638"/>
          <p14:tracePt t="214887" x="3214688" y="5626100"/>
          <p14:tracePt t="214903" x="3108325" y="5643563"/>
          <p14:tracePt t="214920" x="3054350" y="5653088"/>
          <p14:tracePt t="214936" x="3009900" y="5670550"/>
          <p14:tracePt t="214953" x="2901950" y="5688013"/>
          <p14:tracePt t="214970" x="2847975" y="5697538"/>
          <p14:tracePt t="214986" x="2759075" y="5715000"/>
          <p14:tracePt t="215003" x="2732088" y="5715000"/>
          <p14:tracePt t="215020" x="2714625" y="5724525"/>
          <p14:tracePt t="215036" x="2679700" y="5724525"/>
          <p14:tracePt t="215053" x="2670175" y="5724525"/>
          <p14:tracePt t="215070" x="2660650" y="5724525"/>
          <p14:tracePt t="215440" x="2660650" y="5715000"/>
          <p14:tracePt t="215565" x="2660650" y="5705475"/>
          <p14:tracePt t="215586" x="2660650" y="5697538"/>
          <p14:tracePt t="215612" x="2660650" y="5688013"/>
          <p14:tracePt t="215636" x="2660650" y="5680075"/>
          <p14:tracePt t="215649" x="2679700" y="5680075"/>
          <p14:tracePt t="215660" x="2697163" y="5670550"/>
          <p14:tracePt t="215673" x="2724150" y="5670550"/>
          <p14:tracePt t="215687" x="2741613" y="5661025"/>
          <p14:tracePt t="215703" x="2768600" y="5661025"/>
          <p14:tracePt t="215720" x="2776538" y="5661025"/>
          <p14:tracePt t="215737" x="2786063" y="5661025"/>
          <p14:tracePt t="215991" x="2795588" y="5661025"/>
          <p14:tracePt t="216003" x="2803525" y="5661025"/>
          <p14:tracePt t="216017" x="2813050" y="5661025"/>
          <p14:tracePt t="216028" x="2830513" y="5661025"/>
          <p14:tracePt t="216040" x="2857500" y="5661025"/>
          <p14:tracePt t="216053" x="2901950" y="5661025"/>
          <p14:tracePt t="216070" x="2965450" y="5661025"/>
          <p14:tracePt t="216087" x="3054350" y="5661025"/>
          <p14:tracePt t="216104" x="3276600" y="5661025"/>
          <p14:tracePt t="216120" x="3357563" y="5661025"/>
          <p14:tracePt t="216137" x="3438525" y="5661025"/>
          <p14:tracePt t="216154" x="3527425" y="5653088"/>
          <p14:tracePt t="216170" x="3554413" y="5643563"/>
          <p14:tracePt t="216187" x="3562350" y="5634038"/>
          <p14:tracePt t="216203" x="3589338" y="5634038"/>
          <p14:tracePt t="216220" x="3598863" y="5634038"/>
          <p14:tracePt t="216407" x="3608388" y="5634038"/>
          <p14:tracePt t="216420" x="3633788" y="5634038"/>
          <p14:tracePt t="216431" x="3643313" y="5634038"/>
          <p14:tracePt t="216444" x="3670300" y="5634038"/>
          <p14:tracePt t="216455" x="3687763" y="5626100"/>
          <p14:tracePt t="216470" x="3714750" y="5626100"/>
          <p14:tracePt t="216487" x="3741738" y="5616575"/>
          <p14:tracePt t="216504" x="3759200" y="5616575"/>
          <p14:tracePt t="216520" x="3776663" y="5608638"/>
          <p14:tracePt t="216774" x="3768725" y="5608638"/>
          <p14:tracePt t="216788" x="3759200" y="5608638"/>
          <p14:tracePt t="216799" x="3751263" y="5608638"/>
          <p14:tracePt t="216813" x="3741738" y="5608638"/>
          <p14:tracePt t="216824" x="3714750" y="5608638"/>
          <p14:tracePt t="216838" x="3660775" y="5616575"/>
          <p14:tracePt t="216854" x="3598863" y="5634038"/>
          <p14:tracePt t="216870" x="3509963" y="5670550"/>
          <p14:tracePt t="216887" x="3313113" y="5724525"/>
          <p14:tracePt t="216904" x="3205163" y="5768975"/>
          <p14:tracePt t="216920" x="3108325" y="5795963"/>
          <p14:tracePt t="216937" x="2946400" y="5830888"/>
          <p14:tracePt t="216954" x="2867025" y="5848350"/>
          <p14:tracePt t="216970" x="2732088" y="5875338"/>
          <p14:tracePt t="216987" x="2679700" y="5884863"/>
          <p14:tracePt t="217004" x="2625725" y="5894388"/>
          <p14:tracePt t="217021" x="2544763" y="5902325"/>
          <p14:tracePt t="217037" x="2517775" y="5911850"/>
          <p14:tracePt t="217054" x="2500313" y="5919788"/>
          <p14:tracePt t="217070" x="2473325" y="5919788"/>
          <p14:tracePt t="217087" x="2419350" y="5929313"/>
          <p14:tracePt t="217104" x="2374900" y="5938838"/>
          <p14:tracePt t="217120" x="2312988" y="5956300"/>
          <p14:tracePt t="217137" x="2276475" y="5965825"/>
          <p14:tracePt t="217154" x="2268538" y="5965825"/>
          <p14:tracePt t="217170" x="2259013" y="5965825"/>
          <p14:tracePt t="217187" x="2251075" y="5965825"/>
          <p14:tracePt t="217412" x="2259013" y="5965825"/>
          <p14:tracePt t="217437" x="2268538" y="5965825"/>
          <p14:tracePt t="217460" x="2276475" y="5965825"/>
          <p14:tracePt t="217473" x="2295525" y="5965825"/>
          <p14:tracePt t="217485" x="2312988" y="5965825"/>
          <p14:tracePt t="217498" x="2339975" y="5965825"/>
          <p14:tracePt t="217509" x="2384425" y="5965825"/>
          <p14:tracePt t="217522" x="2446338" y="5965825"/>
          <p14:tracePt t="217537" x="2536825" y="5946775"/>
          <p14:tracePt t="217554" x="2616200" y="5946775"/>
          <p14:tracePt t="217571" x="2714625" y="5946775"/>
          <p14:tracePt t="217587" x="2901950" y="5946775"/>
          <p14:tracePt t="217604" x="2946400" y="5946775"/>
          <p14:tracePt t="217620" x="3027363" y="5946775"/>
          <p14:tracePt t="217637" x="3044825" y="5946775"/>
          <p14:tracePt t="217654" x="3054350" y="5946775"/>
          <p14:tracePt t="217671" x="3062288" y="5946775"/>
          <p14:tracePt t="217687" x="3071813" y="5946775"/>
          <p14:tracePt t="218134" x="3081338" y="5946775"/>
          <p14:tracePt t="218146" x="3098800" y="5946775"/>
          <p14:tracePt t="218159" x="3108325" y="5946775"/>
          <p14:tracePt t="218171" x="3116263" y="5946775"/>
          <p14:tracePt t="218188" x="3125788" y="5965825"/>
          <p14:tracePt t="218204" x="3133725" y="5965825"/>
          <p14:tracePt t="218221" x="3133725" y="5991225"/>
          <p14:tracePt t="218237" x="3133725" y="6000750"/>
          <p14:tracePt t="218254" x="3133725" y="6010275"/>
          <p14:tracePt t="218271" x="3098800" y="6045200"/>
          <p14:tracePt t="218287" x="3054350" y="6072188"/>
          <p14:tracePt t="218304" x="3000375" y="6108700"/>
          <p14:tracePt t="218321" x="2847975" y="6188075"/>
          <p14:tracePt t="218337" x="2759075" y="6224588"/>
          <p14:tracePt t="218354" x="2598738" y="6286500"/>
          <p14:tracePt t="218371" x="2527300" y="6303963"/>
          <p14:tracePt t="218387" x="2465388" y="6313488"/>
          <p14:tracePt t="218404" x="2322513" y="6330950"/>
          <p14:tracePt t="218421" x="2268538" y="6330950"/>
          <p14:tracePt t="218438" x="2224088" y="6340475"/>
          <p14:tracePt t="218454" x="2187575" y="6340475"/>
          <p14:tracePt t="218471" x="2179638" y="6340475"/>
          <p14:tracePt t="218588" x="2187575" y="6340475"/>
          <p14:tracePt t="218599" x="2197100" y="6340475"/>
          <p14:tracePt t="218611" x="2205038" y="6340475"/>
          <p14:tracePt t="218624" x="2224088" y="6340475"/>
          <p14:tracePt t="218638" x="2259013" y="6340475"/>
          <p14:tracePt t="218655" x="2295525" y="6340475"/>
          <p14:tracePt t="218671" x="2357438" y="6340475"/>
          <p14:tracePt t="218688" x="2544763" y="6340475"/>
          <p14:tracePt t="218704" x="2687638" y="6340475"/>
          <p14:tracePt t="218721" x="3143250" y="6276975"/>
          <p14:tracePt t="218738" x="3384550" y="6232525"/>
          <p14:tracePt t="218754" x="3571875" y="6197600"/>
          <p14:tracePt t="218771" x="3759200" y="6134100"/>
          <p14:tracePt t="218788" x="3803650" y="6126163"/>
          <p14:tracePt t="218805" x="3822700" y="6116638"/>
          <p14:tracePt t="218821" x="3830638" y="6116638"/>
          <p14:tracePt t="219469" x="3830638" y="6099175"/>
          <p14:tracePt t="219481" x="3867150" y="6045200"/>
          <p14:tracePt t="219494" x="3946525" y="5902325"/>
          <p14:tracePt t="219506" x="4054475" y="5715000"/>
          <p14:tracePt t="219521" x="4232275" y="5465763"/>
          <p14:tracePt t="219538" x="4438650" y="5187950"/>
          <p14:tracePt t="219555" x="4956175" y="4554538"/>
          <p14:tracePt t="219571" x="5197475" y="4313238"/>
          <p14:tracePt t="219588" x="5402263" y="4081463"/>
          <p14:tracePt t="219605" x="5688013" y="3768725"/>
          <p14:tracePt t="219621" x="5795963" y="3652838"/>
          <p14:tracePt t="219638" x="5875338" y="3571875"/>
          <p14:tracePt t="219654" x="6045200" y="3455988"/>
          <p14:tracePt t="219671" x="6108700" y="3394075"/>
          <p14:tracePt t="219688" x="6197600" y="3348038"/>
          <p14:tracePt t="219705" x="6205538" y="3330575"/>
          <p14:tracePt t="219721" x="6215063" y="3330575"/>
          <p14:tracePt t="219738" x="6215063" y="3322638"/>
          <p14:tracePt t="220031" x="6215063" y="3313113"/>
          <p14:tracePt t="220045" x="6224588" y="3295650"/>
          <p14:tracePt t="220055" x="6232525" y="3276600"/>
          <p14:tracePt t="220067" x="6232525" y="3259138"/>
          <p14:tracePt t="220081" x="6242050" y="3251200"/>
          <p14:tracePt t="220097" x="6251575" y="3224213"/>
          <p14:tracePt t="220107" x="6251575" y="3205163"/>
          <p14:tracePt t="220121" x="6251575" y="3197225"/>
          <p14:tracePt t="220138" x="6251575" y="3179763"/>
          <p14:tracePt t="220155" x="6251575" y="3160713"/>
          <p14:tracePt t="220171" x="6251575" y="3152775"/>
          <p14:tracePt t="220188" x="6251575" y="3133725"/>
          <p14:tracePt t="220205" x="6251575" y="3116263"/>
          <p14:tracePt t="220221" x="6251575" y="3098800"/>
          <p14:tracePt t="220238" x="6251575" y="3089275"/>
          <p14:tracePt t="220255" x="6251575" y="3071813"/>
          <p14:tracePt t="220271" x="6251575" y="3062288"/>
          <p14:tracePt t="220288" x="6251575" y="3054350"/>
          <p14:tracePt t="220305" x="6251575" y="3044825"/>
          <p14:tracePt t="220321" x="6251575" y="3036888"/>
          <p14:tracePt t="220338" x="6242050" y="3027363"/>
          <p14:tracePt t="220355" x="6232525" y="3017838"/>
          <p14:tracePt t="220371" x="6224588" y="3009900"/>
          <p14:tracePt t="220399" x="6215063" y="3009900"/>
          <p14:tracePt t="220424" x="6205538" y="3009900"/>
          <p14:tracePt t="220436" x="6197600" y="3009900"/>
          <p14:tracePt t="220448" x="6188075" y="3009900"/>
          <p14:tracePt t="220461" x="6180138" y="3009900"/>
          <p14:tracePt t="220472" x="6170613" y="3009900"/>
          <p14:tracePt t="220496" x="6161088" y="3009900"/>
          <p14:tracePt t="220521" x="6153150" y="3009900"/>
          <p14:tracePt t="220547" x="6143625" y="3009900"/>
          <p14:tracePt t="220559" x="6134100" y="3017838"/>
          <p14:tracePt t="220570" x="6126163" y="3017838"/>
          <p14:tracePt t="220583" x="6126163" y="3027363"/>
          <p14:tracePt t="220609" x="6116638" y="3036888"/>
          <p14:tracePt t="220631" x="6116638" y="3044825"/>
          <p14:tracePt t="220657" x="6116638" y="3054350"/>
          <p14:tracePt t="220667" x="6116638" y="3071813"/>
          <p14:tracePt t="220693" x="6116638" y="3089275"/>
          <p14:tracePt t="220706" x="6116638" y="3098800"/>
          <p14:tracePt t="220718" x="6116638" y="3108325"/>
          <p14:tracePt t="220730" x="6116638" y="3116263"/>
          <p14:tracePt t="220742" x="6116638" y="3133725"/>
          <p14:tracePt t="220755" x="6116638" y="3143250"/>
          <p14:tracePt t="220772" x="6116638" y="3160713"/>
          <p14:tracePt t="220788" x="6116638" y="3179763"/>
          <p14:tracePt t="220805" x="6116638" y="3205163"/>
          <p14:tracePt t="220822" x="6116638" y="3214688"/>
          <p14:tracePt t="220838" x="6116638" y="3224213"/>
          <p14:tracePt t="220855" x="6116638" y="3232150"/>
          <p14:tracePt t="220872" x="6126163" y="3232150"/>
          <p14:tracePt t="220888" x="6143625" y="3241675"/>
          <p14:tracePt t="220905" x="6153150" y="3241675"/>
          <p14:tracePt t="220922" x="6161088" y="3241675"/>
          <p14:tracePt t="220938" x="6188075" y="3241675"/>
          <p14:tracePt t="220955" x="6197600" y="3241675"/>
          <p14:tracePt t="220972" x="6215063" y="3241675"/>
          <p14:tracePt t="220988" x="6232525" y="3241675"/>
          <p14:tracePt t="221005" x="6251575" y="3241675"/>
          <p14:tracePt t="221022" x="6251575" y="3232150"/>
          <p14:tracePt t="221038" x="6269038" y="3224213"/>
          <p14:tracePt t="221055" x="6269038" y="3214688"/>
          <p14:tracePt t="221072" x="6269038" y="3197225"/>
          <p14:tracePt t="221088" x="6276975" y="3187700"/>
          <p14:tracePt t="221105" x="6276975" y="3179763"/>
          <p14:tracePt t="221122" x="6276975" y="3160713"/>
          <p14:tracePt t="221138" x="6286500" y="3152775"/>
          <p14:tracePt t="221158" x="6286500" y="3143250"/>
          <p14:tracePt t="221183" x="6286500" y="3133725"/>
          <p14:tracePt t="221195" x="6286500" y="3125788"/>
          <p14:tracePt t="221208" x="6286500" y="3116263"/>
          <p14:tracePt t="221232" x="6286500" y="3098800"/>
          <p14:tracePt t="221243" x="6286500" y="3089275"/>
          <p14:tracePt t="221257" x="6286500" y="3081338"/>
          <p14:tracePt t="221282" x="6286500" y="3071813"/>
          <p14:tracePt t="221293" x="6286500" y="3062288"/>
          <p14:tracePt t="221306" x="6286500" y="3054350"/>
          <p14:tracePt t="221329" x="6286500" y="3044825"/>
          <p14:tracePt t="221342" x="6276975" y="3044825"/>
          <p14:tracePt t="221355" x="6269038" y="3027363"/>
          <p14:tracePt t="221372" x="6259513" y="3027363"/>
          <p14:tracePt t="221388" x="6251575" y="3017838"/>
          <p14:tracePt t="221405" x="6224588" y="3009900"/>
          <p14:tracePt t="221422" x="6215063" y="3009900"/>
          <p14:tracePt t="221438" x="6205538" y="3009900"/>
          <p14:tracePt t="221459" x="6180138" y="3009900"/>
          <p14:tracePt t="221472" x="6170613" y="3009900"/>
          <p14:tracePt t="221488" x="6161088" y="3009900"/>
          <p14:tracePt t="221505" x="6153150" y="3009900"/>
          <p14:tracePt t="221522" x="6143625" y="3009900"/>
          <p14:tracePt t="221538" x="6126163" y="3027363"/>
          <p14:tracePt t="221555" x="6126163" y="3036888"/>
          <p14:tracePt t="221572" x="6116638" y="3044825"/>
          <p14:tracePt t="221589" x="6108700" y="3062288"/>
          <p14:tracePt t="221605" x="6099175" y="3071813"/>
          <p14:tracePt t="221622" x="6099175" y="3081338"/>
          <p14:tracePt t="221638" x="6089650" y="3108325"/>
          <p14:tracePt t="221655" x="6081713" y="3125788"/>
          <p14:tracePt t="221673" x="6081713" y="3133725"/>
          <p14:tracePt t="221697" x="6081713" y="3143250"/>
          <p14:tracePt t="221721" x="6081713" y="3152775"/>
          <p14:tracePt t="221734" x="6081713" y="3160713"/>
          <p14:tracePt t="221771" x="6099175" y="3170238"/>
          <p14:tracePt t="221784" x="6099175" y="3179763"/>
          <p14:tracePt t="221795" x="6116638" y="3187700"/>
          <p14:tracePt t="221807" x="6126163" y="3197225"/>
          <p14:tracePt t="221822" x="6134100" y="3197225"/>
          <p14:tracePt t="221839" x="6143625" y="3205163"/>
          <p14:tracePt t="221855" x="6153150" y="3205163"/>
          <p14:tracePt t="221872" x="6161088" y="3214688"/>
          <p14:tracePt t="221889" x="6180138" y="3214688"/>
          <p14:tracePt t="221905" x="6188075" y="3214688"/>
          <p14:tracePt t="221922" x="6205538" y="3214688"/>
          <p14:tracePt t="221939" x="6215063" y="3214688"/>
          <p14:tracePt t="221955" x="6232525" y="3205163"/>
          <p14:tracePt t="221972" x="6242050" y="3197225"/>
          <p14:tracePt t="221989" x="6251575" y="3187700"/>
          <p14:tracePt t="222005" x="6259513" y="3179763"/>
          <p14:tracePt t="222022" x="6269038" y="3170238"/>
          <p14:tracePt t="222039" x="6269038" y="3160713"/>
          <p14:tracePt t="222055" x="6276975" y="3152775"/>
          <p14:tracePt t="222078" x="6276975" y="3143250"/>
          <p14:tracePt t="222089" x="6286500" y="3133725"/>
          <p14:tracePt t="222105" x="6286500" y="3116263"/>
          <p14:tracePt t="222122" x="6286500" y="3108325"/>
          <p14:tracePt t="222139" x="6286500" y="3089275"/>
          <p14:tracePt t="222155" x="6286500" y="3081338"/>
          <p14:tracePt t="222172" x="6286500" y="3071813"/>
          <p14:tracePt t="222189" x="6286500" y="3054350"/>
          <p14:tracePt t="222205" x="6286500" y="3044825"/>
          <p14:tracePt t="222222" x="6286500" y="3027363"/>
          <p14:tracePt t="222239" x="6269038" y="3009900"/>
          <p14:tracePt t="222256" x="6259513" y="3009900"/>
          <p14:tracePt t="222272" x="6242050" y="3000375"/>
          <p14:tracePt t="222289" x="6232525" y="2990850"/>
          <p14:tracePt t="222305" x="6224588" y="2990850"/>
          <p14:tracePt t="222322" x="6205538" y="2990850"/>
          <p14:tracePt t="222339" x="6197600" y="2990850"/>
          <p14:tracePt t="222355" x="6188075" y="2990850"/>
          <p14:tracePt t="222372" x="6170613" y="2990850"/>
          <p14:tracePt t="222389" x="6170613" y="3000375"/>
          <p14:tracePt t="222405" x="6161088" y="3000375"/>
          <p14:tracePt t="222422" x="6153150" y="3017838"/>
          <p14:tracePt t="222439" x="6153150" y="3027363"/>
          <p14:tracePt t="222455" x="6143625" y="3036888"/>
          <p14:tracePt t="222472" x="6134100" y="3062288"/>
          <p14:tracePt t="222489" x="6126163" y="3081338"/>
          <p14:tracePt t="222506" x="6116638" y="3116263"/>
          <p14:tracePt t="222522" x="6116638" y="3133725"/>
          <p14:tracePt t="222539" x="6108700" y="3143250"/>
          <p14:tracePt t="222555" x="6108700" y="3170238"/>
          <p14:tracePt t="222572" x="6108700" y="3179763"/>
          <p14:tracePt t="222589" x="6108700" y="3187700"/>
          <p14:tracePt t="222605" x="6108700" y="3205163"/>
          <p14:tracePt t="222622" x="6108700" y="3214688"/>
          <p14:tracePt t="222652" x="6116638" y="3224213"/>
          <p14:tracePt t="222665" x="6116638" y="3232150"/>
          <p14:tracePt t="222677" x="6126163" y="3232150"/>
          <p14:tracePt t="222689" x="6134100" y="3232150"/>
          <p14:tracePt t="222705" x="6143625" y="3232150"/>
          <p14:tracePt t="222722" x="6153150" y="3232150"/>
          <p14:tracePt t="222739" x="6170613" y="3232150"/>
          <p14:tracePt t="222763" x="6188075" y="3232150"/>
          <p14:tracePt t="222774" x="6197600" y="3232150"/>
          <p14:tracePt t="222789" x="6205538" y="3232150"/>
          <p14:tracePt t="222806" x="6215063" y="3224213"/>
          <p14:tracePt t="222822" x="6224588" y="3224213"/>
          <p14:tracePt t="222839" x="6251575" y="3214688"/>
          <p14:tracePt t="222856" x="6259513" y="3205163"/>
          <p14:tracePt t="222872" x="6286500" y="3187700"/>
          <p14:tracePt t="222889" x="6313488" y="3170238"/>
          <p14:tracePt t="222905" x="6323013" y="3160713"/>
          <p14:tracePt t="222922" x="6340475" y="3133725"/>
          <p14:tracePt t="222939" x="6348413" y="3125788"/>
          <p14:tracePt t="222958" x="6348413" y="3116263"/>
          <p14:tracePt t="222972" x="6348413" y="3108325"/>
          <p14:tracePt t="222989" x="6348413" y="3098800"/>
          <p14:tracePt t="223006" x="6348413" y="3081338"/>
          <p14:tracePt t="223022" x="6348413" y="3044825"/>
          <p14:tracePt t="223039" x="6348413" y="3027363"/>
          <p14:tracePt t="223056" x="6340475" y="2982913"/>
          <p14:tracePt t="223072" x="6340475" y="2955925"/>
          <p14:tracePt t="223089" x="6340475" y="2928938"/>
          <p14:tracePt t="223106" x="6340475" y="2901950"/>
          <p14:tracePt t="223122" x="6340475" y="2884488"/>
          <p14:tracePt t="223139" x="6340475" y="2857500"/>
          <p14:tracePt t="223155" x="6340475" y="2847975"/>
          <p14:tracePt t="223172" x="6340475" y="2840038"/>
          <p14:tracePt t="223189" x="6340475" y="2830513"/>
          <p14:tracePt t="223206" x="6340475" y="2822575"/>
          <p14:tracePt t="223241" x="6340475" y="2813050"/>
          <p14:tracePt t="223608" x="6340475" y="2803525"/>
          <p14:tracePt t="223623" x="6340475" y="2795588"/>
          <p14:tracePt t="223633" x="6340475" y="2768600"/>
          <p14:tracePt t="223645" x="6340475" y="2759075"/>
          <p14:tracePt t="223656" x="6340475" y="2741613"/>
          <p14:tracePt t="223672" x="6340475" y="2724150"/>
          <p14:tracePt t="223689" x="6340475" y="2705100"/>
          <p14:tracePt t="223706" x="6340475" y="2687638"/>
          <p14:tracePt t="223722" x="6340475" y="2679700"/>
          <p14:tracePt t="223739" x="6340475" y="2670175"/>
          <p14:tracePt t="223756" x="6340475" y="2660650"/>
          <p14:tracePt t="223772" x="6330950" y="2652713"/>
          <p14:tracePt t="223789" x="6323013" y="2643188"/>
          <p14:tracePt t="223806" x="6303963" y="2633663"/>
          <p14:tracePt t="223822" x="6296025" y="2633663"/>
          <p14:tracePt t="223839" x="6286500" y="2633663"/>
          <p14:tracePt t="223856" x="6276975" y="2633663"/>
          <p14:tracePt t="223873" x="6269038" y="2633663"/>
          <p14:tracePt t="223889" x="6259513" y="2633663"/>
          <p14:tracePt t="223906" x="6251575" y="2633663"/>
          <p14:tracePt t="223922" x="6242050" y="2633663"/>
          <p14:tracePt t="223939" x="6232525" y="2633663"/>
          <p14:tracePt t="223963" x="6232525" y="2643188"/>
          <p14:tracePt t="223976" x="6224588" y="2652713"/>
          <p14:tracePt t="223989" x="6215063" y="2660650"/>
          <p14:tracePt t="224006" x="6205538" y="2679700"/>
          <p14:tracePt t="224023" x="6197600" y="2697163"/>
          <p14:tracePt t="224039" x="6180138" y="2732088"/>
          <p14:tracePt t="224056" x="6170613" y="2751138"/>
          <p14:tracePt t="224073" x="6161088" y="2768600"/>
          <p14:tracePt t="224089" x="6161088" y="2776538"/>
          <p14:tracePt t="224109" x="6161088" y="2786063"/>
          <p14:tracePt t="224124" x="6161088" y="2795588"/>
          <p14:tracePt t="224145" x="6161088" y="2803525"/>
          <p14:tracePt t="224158" x="6170613" y="2822575"/>
          <p14:tracePt t="224173" x="6170613" y="2830513"/>
          <p14:tracePt t="224189" x="6188075" y="2847975"/>
          <p14:tracePt t="224206" x="6197600" y="2857500"/>
          <p14:tracePt t="224223" x="6215063" y="2884488"/>
          <p14:tracePt t="224239" x="6224588" y="2894013"/>
          <p14:tracePt t="224257" x="6251575" y="2901950"/>
          <p14:tracePt t="224273" x="6269038" y="2901950"/>
          <p14:tracePt t="224289" x="6276975" y="2901950"/>
          <p14:tracePt t="224306" x="6303963" y="2901950"/>
          <p14:tracePt t="224323" x="6323013" y="2901950"/>
          <p14:tracePt t="224339" x="6340475" y="2901950"/>
          <p14:tracePt t="224356" x="6357938" y="2901950"/>
          <p14:tracePt t="224373" x="6375400" y="2894013"/>
          <p14:tracePt t="224389" x="6375400" y="2884488"/>
          <p14:tracePt t="224390" x="6394450" y="2874963"/>
          <p14:tracePt t="224406" x="6394450" y="2867025"/>
          <p14:tracePt t="224423" x="6411913" y="2857500"/>
          <p14:tracePt t="224440" x="6419850" y="2847975"/>
          <p14:tracePt t="224456" x="6419850" y="2840038"/>
          <p14:tracePt t="224476" x="6419850" y="2830513"/>
          <p14:tracePt t="224514" x="6419850" y="2813050"/>
          <p14:tracePt t="224537" x="6419850" y="2803525"/>
          <p14:tracePt t="224563" x="6419850" y="2786063"/>
          <p14:tracePt t="224575" x="6419850" y="2776538"/>
          <p14:tracePt t="224587" x="6411913" y="2759075"/>
          <p14:tracePt t="224600" x="6402388" y="2751138"/>
          <p14:tracePt t="224611" x="6394450" y="2741613"/>
          <p14:tracePt t="224627" x="6384925" y="2732088"/>
          <p14:tracePt t="224639" x="6375400" y="2724150"/>
          <p14:tracePt t="224656" x="6367463" y="2714625"/>
          <p14:tracePt t="224673" x="6348413" y="2714625"/>
          <p14:tracePt t="224689" x="6330950" y="2705100"/>
          <p14:tracePt t="224706" x="6313488" y="2697163"/>
          <p14:tracePt t="224723" x="6286500" y="2687638"/>
          <p14:tracePt t="224739" x="6259513" y="2679700"/>
          <p14:tracePt t="224756" x="6251575" y="2670175"/>
          <p14:tracePt t="224773" x="6224588" y="2670175"/>
          <p14:tracePt t="224789" x="6215063" y="2670175"/>
          <p14:tracePt t="224806" x="6205538" y="2670175"/>
          <p14:tracePt t="224823" x="6197600" y="2670175"/>
          <p14:tracePt t="224845" x="6180138" y="2670175"/>
          <p14:tracePt t="224868" x="6180138" y="2679700"/>
          <p14:tracePt t="224882" x="6170613" y="2687638"/>
          <p14:tracePt t="224905" x="6170613" y="2697163"/>
          <p14:tracePt t="224919" x="6161088" y="2724150"/>
          <p14:tracePt t="224931" x="6161088" y="2732088"/>
          <p14:tracePt t="224941" x="6153150" y="2751138"/>
          <p14:tracePt t="224956" x="6143625" y="2776538"/>
          <p14:tracePt t="224973" x="6143625" y="2803525"/>
          <p14:tracePt t="224990" x="6143625" y="2813050"/>
          <p14:tracePt t="225006" x="6143625" y="2840038"/>
          <p14:tracePt t="225027" x="6143625" y="2847975"/>
          <p14:tracePt t="225052" x="6143625" y="2857500"/>
          <p14:tracePt t="225065" x="6143625" y="2867025"/>
          <p14:tracePt t="225090" x="6153150" y="2867025"/>
          <p14:tracePt t="225100" x="6161088" y="2874963"/>
          <p14:tracePt t="225113" x="6170613" y="2874963"/>
          <p14:tracePt t="225128" x="6180138" y="2874963"/>
          <p14:tracePt t="225140" x="6197600" y="2874963"/>
          <p14:tracePt t="225156" x="6215063" y="2884488"/>
          <p14:tracePt t="225173" x="6224588" y="2884488"/>
          <p14:tracePt t="225190" x="6259513" y="2884488"/>
          <p14:tracePt t="225206" x="6276975" y="2884488"/>
          <p14:tracePt t="225223" x="6286500" y="2884488"/>
          <p14:tracePt t="225240" x="6323013" y="2884488"/>
          <p14:tracePt t="225257" x="6340475" y="2884488"/>
          <p14:tracePt t="225273" x="6375400" y="2857500"/>
          <p14:tracePt t="225290" x="6384925" y="2857500"/>
          <p14:tracePt t="225306" x="6394450" y="2847975"/>
          <p14:tracePt t="225323" x="6411913" y="2840038"/>
          <p14:tracePt t="225340" x="6419850" y="2830513"/>
          <p14:tracePt t="225356" x="6419850" y="2822575"/>
          <p14:tracePt t="225373" x="6419850" y="2813050"/>
          <p14:tracePt t="225407" x="6419850" y="2803525"/>
          <p14:tracePt t="225444" x="6419850" y="2795588"/>
          <p14:tracePt t="225470" x="6419850" y="2786063"/>
          <p14:tracePt t="225493" x="6419850" y="2776538"/>
          <p14:tracePt t="225505" x="6411913" y="2768600"/>
          <p14:tracePt t="225518" x="6402388" y="2759075"/>
          <p14:tracePt t="225530" x="6394450" y="2751138"/>
          <p14:tracePt t="225542" x="6384925" y="2741613"/>
          <p14:tracePt t="225556" x="6367463" y="2741613"/>
          <p14:tracePt t="225573" x="6357938" y="2732088"/>
          <p14:tracePt t="225590" x="6340475" y="2732088"/>
          <p14:tracePt t="225606" x="6286500" y="2724150"/>
          <p14:tracePt t="225623" x="6269038" y="2724150"/>
          <p14:tracePt t="225640" x="6251575" y="2724150"/>
          <p14:tracePt t="225656" x="6215063" y="2724150"/>
          <p14:tracePt t="225673" x="6205538" y="2724150"/>
          <p14:tracePt t="225690" x="6188075" y="2732088"/>
          <p14:tracePt t="225706" x="6180138" y="2741613"/>
          <p14:tracePt t="225725" x="6180138" y="2759075"/>
          <p14:tracePt t="225740" x="6180138" y="2768600"/>
          <p14:tracePt t="225756" x="6170613" y="2776538"/>
          <p14:tracePt t="225773" x="6161088" y="2795588"/>
          <p14:tracePt t="225790" x="6161088" y="2822575"/>
          <p14:tracePt t="225806" x="6161088" y="2840038"/>
          <p14:tracePt t="225823" x="6161088" y="2847975"/>
          <p14:tracePt t="225840" x="6180138" y="2884488"/>
          <p14:tracePt t="225856" x="6180138" y="2901950"/>
          <p14:tracePt t="225873" x="6188075" y="2901950"/>
          <p14:tracePt t="225890" x="6205538" y="2919413"/>
          <p14:tracePt t="225907" x="6215063" y="2928938"/>
          <p14:tracePt t="225923" x="6259513" y="2946400"/>
          <p14:tracePt t="225940" x="6286500" y="2946400"/>
          <p14:tracePt t="225956" x="6303963" y="2946400"/>
          <p14:tracePt t="225973" x="6357938" y="2946400"/>
          <p14:tracePt t="225990" x="6367463" y="2938463"/>
          <p14:tracePt t="226007" x="6384925" y="2928938"/>
          <p14:tracePt t="226024" x="6402388" y="2919413"/>
          <p14:tracePt t="226040" x="6402388" y="2911475"/>
          <p14:tracePt t="226057" x="6411913" y="2894013"/>
          <p14:tracePt t="226073" x="6419850" y="2874963"/>
          <p14:tracePt t="226090" x="6429375" y="2847975"/>
          <p14:tracePt t="226107" x="6456363" y="2786063"/>
          <p14:tracePt t="226123" x="6473825" y="2741613"/>
          <p14:tracePt t="226140" x="6491288" y="2705100"/>
          <p14:tracePt t="226156" x="6518275" y="2633663"/>
          <p14:tracePt t="226173" x="6545263" y="2598738"/>
          <p14:tracePt t="226190" x="6554788" y="2581275"/>
          <p14:tracePt t="226206" x="6572250" y="2554288"/>
          <p14:tracePt t="226223" x="6581775" y="2544763"/>
          <p14:tracePt t="226240" x="6608763" y="2517775"/>
          <p14:tracePt t="226257" x="6616700" y="2509838"/>
          <p14:tracePt t="226273" x="6626225" y="2500313"/>
          <p14:tracePt t="226290" x="6643688" y="2473325"/>
          <p14:tracePt t="226307" x="6661150" y="2465388"/>
          <p14:tracePt t="226323" x="6670675" y="2455863"/>
          <p14:tracePt t="226340" x="6688138" y="2419350"/>
          <p14:tracePt t="226357" x="6705600" y="2401888"/>
          <p14:tracePt t="226373" x="6715125" y="2393950"/>
          <p14:tracePt t="226390" x="6724650" y="2384425"/>
          <p14:tracePt t="226407" x="6724650" y="2374900"/>
          <p14:tracePt t="226559" x="6715125" y="2374900"/>
          <p14:tracePt t="226571" x="6705600" y="2374900"/>
          <p14:tracePt t="226583" x="6697663" y="2374900"/>
          <p14:tracePt t="226620" x="6688138" y="2374900"/>
          <p14:tracePt t="226647" x="6680200" y="2374900"/>
          <p14:tracePt t="226669" x="6670675" y="2374900"/>
          <p14:tracePt t="226682" x="6661150" y="2374900"/>
          <p14:tracePt t="226706" x="6653213" y="2374900"/>
          <p14:tracePt t="226719" x="6634163" y="2374900"/>
          <p14:tracePt t="226755" x="6626225" y="2374900"/>
          <p14:tracePt t="226828" x="6626225" y="2366963"/>
          <p14:tracePt t="226839" x="6626225" y="2357438"/>
          <p14:tracePt t="226853" x="6626225" y="2347913"/>
          <p14:tracePt t="226864" x="6626225" y="2339975"/>
          <p14:tracePt t="226877" x="6626225" y="2330450"/>
          <p14:tracePt t="226890" x="6626225" y="2322513"/>
          <p14:tracePt t="226907" x="6626225" y="2312988"/>
          <p14:tracePt t="226923" x="6634163" y="2295525"/>
          <p14:tracePt t="226940" x="6643688" y="2268538"/>
          <p14:tracePt t="226957" x="6653213" y="2251075"/>
          <p14:tracePt t="226973" x="6653213" y="2232025"/>
          <p14:tracePt t="226990" x="6653213" y="2187575"/>
          <p14:tracePt t="227007" x="6653213" y="2170113"/>
          <p14:tracePt t="227023" x="6653213" y="2116138"/>
          <p14:tracePt t="227040" x="6653213" y="2098675"/>
          <p14:tracePt t="227057" x="6653213" y="2081213"/>
          <p14:tracePt t="227073" x="6653213" y="2044700"/>
          <p14:tracePt t="227090" x="6643688" y="2036763"/>
          <p14:tracePt t="227107" x="6643688" y="2027238"/>
          <p14:tracePt t="227123" x="6626225" y="2027238"/>
          <p14:tracePt t="227140" x="6616700" y="2027238"/>
          <p14:tracePt t="227440" x="6599238" y="2027238"/>
          <p14:tracePt t="227453" x="6599238" y="2036763"/>
          <p14:tracePt t="227465" x="6581775" y="2036763"/>
          <p14:tracePt t="227478" x="6562725" y="2036763"/>
          <p14:tracePt t="227490" x="6554788" y="2036763"/>
          <p14:tracePt t="227507" x="6537325" y="2036763"/>
          <p14:tracePt t="227524" x="6527800" y="2036763"/>
          <p14:tracePt t="227540" x="6510338" y="2036763"/>
          <p14:tracePt t="227557" x="6500813" y="2036763"/>
          <p14:tracePt t="227574" x="6491288" y="2036763"/>
          <p14:tracePt t="227590" x="6465888" y="2036763"/>
          <p14:tracePt t="227607" x="6456363" y="2036763"/>
          <p14:tracePt t="227624" x="6438900" y="2036763"/>
          <p14:tracePt t="227653" x="6419850" y="2036763"/>
          <p14:tracePt t="227673" x="6411913" y="2036763"/>
          <p14:tracePt t="227685" x="6411913" y="2044700"/>
          <p14:tracePt t="227698" x="6402388" y="2054225"/>
          <p14:tracePt t="227709" x="6394450" y="2071688"/>
          <p14:tracePt t="227724" x="6384925" y="2071688"/>
          <p14:tracePt t="227740" x="6375400" y="2089150"/>
          <p14:tracePt t="227757" x="6375400" y="2108200"/>
          <p14:tracePt t="227774" x="6357938" y="2133600"/>
          <p14:tracePt t="227790" x="6357938" y="2152650"/>
          <p14:tracePt t="227807" x="6357938" y="2170113"/>
          <p14:tracePt t="227824" x="6357938" y="2197100"/>
          <p14:tracePt t="227840" x="6357938" y="2214563"/>
          <p14:tracePt t="227857" x="6367463" y="2232025"/>
          <p14:tracePt t="227874" x="6367463" y="2251075"/>
          <p14:tracePt t="227890" x="6384925" y="2259013"/>
          <p14:tracePt t="227907" x="6419850" y="2286000"/>
          <p14:tracePt t="227924" x="6438900" y="2295525"/>
          <p14:tracePt t="227940" x="6446838" y="2303463"/>
          <p14:tracePt t="227957" x="6483350" y="2312988"/>
          <p14:tracePt t="227974" x="6500813" y="2322513"/>
          <p14:tracePt t="227991" x="6510338" y="2330450"/>
          <p14:tracePt t="228007" x="6554788" y="2330450"/>
          <p14:tracePt t="228024" x="6572250" y="2330450"/>
          <p14:tracePt t="228040" x="6599238" y="2330450"/>
          <p14:tracePt t="228057" x="6608763" y="2330450"/>
          <p14:tracePt t="228074" x="6616700" y="2330450"/>
          <p14:tracePt t="228091" x="6643688" y="2330450"/>
          <p14:tracePt t="228107" x="6653213" y="2330450"/>
          <p14:tracePt t="228124" x="6670675" y="2330450"/>
          <p14:tracePt t="228140" x="6688138" y="2330450"/>
          <p14:tracePt t="228157" x="6697663" y="2330450"/>
          <p14:tracePt t="228174" x="6697663" y="2339975"/>
          <p14:tracePt t="228237" x="6697663" y="2347913"/>
          <p14:tracePt t="228260" x="6697663" y="2357438"/>
          <p14:tracePt t="228334" x="6697663" y="2366963"/>
          <p14:tracePt t="228371" x="6688138" y="2366963"/>
          <p14:tracePt t="228383" x="6680200" y="2366963"/>
          <p14:tracePt t="228395" x="6680200" y="2374900"/>
          <p14:tracePt t="228408" x="6670675" y="2374900"/>
          <p14:tracePt t="228420" x="6661150" y="2374900"/>
          <p14:tracePt t="228433" x="6653213" y="2374900"/>
          <p14:tracePt t="228445" x="6643688" y="2374900"/>
          <p14:tracePt t="228457" x="6634163" y="2374900"/>
          <p14:tracePt t="228474" x="6616700" y="2374900"/>
          <p14:tracePt t="228490" x="6599238" y="2374900"/>
          <p14:tracePt t="228508" x="6562725" y="2366963"/>
          <p14:tracePt t="228524" x="6545263" y="2357438"/>
          <p14:tracePt t="228541" x="6527800" y="2339975"/>
          <p14:tracePt t="228557" x="6510338" y="2339975"/>
          <p14:tracePt t="228574" x="6500813" y="2330450"/>
          <p14:tracePt t="228591" x="6473825" y="2322513"/>
          <p14:tracePt t="228607" x="6456363" y="2322513"/>
          <p14:tracePt t="228624" x="6446838" y="2322513"/>
          <p14:tracePt t="228641" x="6419850" y="2322513"/>
          <p14:tracePt t="228667" x="6411913" y="2312988"/>
          <p14:tracePt t="228689" x="6402388" y="2312988"/>
          <p14:tracePt t="228701" x="6394450" y="2312988"/>
          <p14:tracePt t="228714" x="6384925" y="2312988"/>
          <p14:tracePt t="228750" x="6375400" y="2312988"/>
          <p14:tracePt t="228799" x="6367463" y="2322513"/>
          <p14:tracePt t="228813" x="6357938" y="2330450"/>
          <p14:tracePt t="228836" x="6357938" y="2339975"/>
          <p14:tracePt t="228885" x="6357938" y="2347913"/>
          <p14:tracePt t="228898" x="6357938" y="2357438"/>
          <p14:tracePt t="228909" x="6357938" y="2366963"/>
          <p14:tracePt t="228922" x="6357938" y="2374900"/>
          <p14:tracePt t="228935" x="6357938" y="2384425"/>
          <p14:tracePt t="228947" x="6357938" y="2393950"/>
          <p14:tracePt t="228958" x="6357938" y="2401888"/>
          <p14:tracePt t="228974" x="6357938" y="2411413"/>
          <p14:tracePt t="228991" x="6357938" y="2419350"/>
          <p14:tracePt t="229007" x="6357938" y="2446338"/>
          <p14:tracePt t="229025" x="6357938" y="2455863"/>
          <p14:tracePt t="229041" x="6357938" y="2465388"/>
          <p14:tracePt t="229058" x="6367463" y="2473325"/>
          <p14:tracePt t="229074" x="6375400" y="2473325"/>
          <p14:tracePt t="229091" x="6384925" y="2473325"/>
          <p14:tracePt t="229107" x="6402388" y="2482850"/>
          <p14:tracePt t="229124" x="6411913" y="2482850"/>
          <p14:tracePt t="229141" x="6419850" y="2490788"/>
          <p14:tracePt t="229158" x="6438900" y="2490788"/>
          <p14:tracePt t="229174" x="6446838" y="2490788"/>
          <p14:tracePt t="229191" x="6456363" y="2482850"/>
          <p14:tracePt t="229207" x="6500813" y="2446338"/>
          <p14:tracePt t="229224" x="6510338" y="2438400"/>
          <p14:tracePt t="229241" x="6537325" y="2411413"/>
          <p14:tracePt t="229259" x="6537325" y="2401888"/>
          <p14:tracePt t="229274" x="6545263" y="2393950"/>
          <p14:tracePt t="229291" x="6545263" y="2374900"/>
          <p14:tracePt t="229308" x="6545263" y="2366963"/>
          <p14:tracePt t="229324" x="6545263" y="2357438"/>
          <p14:tracePt t="229341" x="6545263" y="2339975"/>
          <p14:tracePt t="229357" x="6545263" y="2322513"/>
          <p14:tracePt t="229374" x="6554788" y="2322513"/>
          <p14:tracePt t="229391" x="6554788" y="2295525"/>
          <p14:tracePt t="229412" x="6554788" y="2286000"/>
          <p14:tracePt t="229424" x="6554788" y="2276475"/>
          <p14:tracePt t="229441" x="6554788" y="2268538"/>
          <p14:tracePt t="229458" x="6554788" y="2259013"/>
          <p14:tracePt t="229474" x="6554788" y="2241550"/>
          <p14:tracePt t="229491" x="6545263" y="2232025"/>
          <p14:tracePt t="229508" x="6545263" y="2224088"/>
          <p14:tracePt t="229524" x="6537325" y="2205038"/>
          <p14:tracePt t="229541" x="6527800" y="2197100"/>
          <p14:tracePt t="229558" x="6527800" y="2187575"/>
          <p14:tracePt t="229574" x="6510338" y="2170113"/>
          <p14:tracePt t="229591" x="6510338" y="2160588"/>
          <p14:tracePt t="229608" x="6510338" y="2143125"/>
          <p14:tracePt t="229624" x="6510338" y="2133600"/>
          <p14:tracePt t="229646" x="6510338" y="2125663"/>
          <p14:tracePt t="229658" x="6510338" y="2116138"/>
          <p14:tracePt t="229674" x="6510338" y="2098675"/>
          <p14:tracePt t="229755" x="6500813" y="2098675"/>
          <p14:tracePt t="229829" x="6500813" y="2108200"/>
          <p14:tracePt t="229853" x="6500813" y="2116138"/>
          <p14:tracePt t="229865" x="6500813" y="2133600"/>
          <p14:tracePt t="229877" x="6500813" y="2160588"/>
          <p14:tracePt t="229889" x="6500813" y="2179638"/>
          <p14:tracePt t="229902" x="6500813" y="2205038"/>
          <p14:tracePt t="229914" x="6510338" y="2232025"/>
          <p14:tracePt t="229926" x="6510338" y="2259013"/>
          <p14:tracePt t="229941" x="6510338" y="2276475"/>
          <p14:tracePt t="229958" x="6510338" y="2295525"/>
          <p14:tracePt t="229976" x="6510338" y="2303463"/>
          <p14:tracePt t="230098" x="6510338" y="2295525"/>
          <p14:tracePt t="230111" x="6510338" y="2286000"/>
          <p14:tracePt t="230122" x="6510338" y="2276475"/>
          <p14:tracePt t="230135" x="6510338" y="2259013"/>
          <p14:tracePt t="230146" x="6510338" y="2232025"/>
          <p14:tracePt t="230159" x="6510338" y="2214563"/>
          <p14:tracePt t="230174" x="6510338" y="2197100"/>
          <p14:tracePt t="230191" x="6510338" y="2187575"/>
          <p14:tracePt t="230208" x="6510338" y="2160588"/>
          <p14:tracePt t="230224" x="6510338" y="2152650"/>
          <p14:tracePt t="230355" x="6510338" y="2160588"/>
          <p14:tracePt t="230391" x="6510338" y="2170113"/>
          <p14:tracePt t="230416" x="6510338" y="2187575"/>
          <p14:tracePt t="230442" x="6510338" y="2197100"/>
          <p14:tracePt t="230453" x="6510338" y="2205038"/>
          <p14:tracePt t="230465" x="6510338" y="2214563"/>
          <p14:tracePt t="230478" x="6510338" y="2224088"/>
          <p14:tracePt t="230502" x="6510338" y="2241550"/>
          <p14:tracePt t="230735" x="6510338" y="2232025"/>
          <p14:tracePt t="230760" x="6510338" y="2224088"/>
          <p14:tracePt t="230832" x="6510338" y="2214563"/>
          <p14:tracePt t="230894" x="6510338" y="2205038"/>
          <p14:tracePt t="230906" x="6510338" y="2197100"/>
          <p14:tracePt t="230942" x="6510338" y="2187575"/>
          <p14:tracePt t="230967" x="6510338" y="2179638"/>
          <p14:tracePt t="230980" x="6500813" y="2179638"/>
          <p14:tracePt t="230992" x="6500813" y="2170113"/>
          <p14:tracePt t="231004" x="6500813" y="2160588"/>
          <p14:tracePt t="231016" x="6500813" y="2152650"/>
          <p14:tracePt t="231041" x="6500813" y="2133600"/>
          <p14:tracePt t="231053" x="6491288" y="2116138"/>
          <p14:tracePt t="231064" x="6491288" y="2108200"/>
          <p14:tracePt t="231078" x="6491288" y="2089150"/>
          <p14:tracePt t="231091" x="6483350" y="2071688"/>
          <p14:tracePt t="231108" x="6483350" y="2062163"/>
          <p14:tracePt t="231125" x="6483350" y="2054225"/>
          <p14:tracePt t="231142" x="6483350" y="2036763"/>
          <p14:tracePt t="231164" x="6483350" y="2027238"/>
          <p14:tracePt t="231178" x="6483350" y="2017713"/>
          <p14:tracePt t="231191" x="6483350" y="2009775"/>
          <p14:tracePt t="231208" x="6483350" y="2000250"/>
          <p14:tracePt t="231225" x="6483350" y="1982788"/>
          <p14:tracePt t="231274" x="6483350" y="1973263"/>
          <p14:tracePt t="231323" x="6483350" y="1965325"/>
          <p14:tracePt t="231641" x="6473825" y="1965325"/>
          <p14:tracePt t="231681" x="6473825" y="1973263"/>
          <p14:tracePt t="231714" x="6473825" y="1982788"/>
          <p14:tracePt t="231739" x="6473825" y="1990725"/>
          <p14:tracePt t="231751" x="6473825" y="2000250"/>
          <p14:tracePt t="231776" x="6473825" y="2009775"/>
          <p14:tracePt t="231799" x="6465888" y="2027238"/>
          <p14:tracePt t="231813" x="6465888" y="2036763"/>
          <p14:tracePt t="231825" x="6465888" y="2044700"/>
          <p14:tracePt t="231836" x="6456363" y="2071688"/>
          <p14:tracePt t="231850" x="6446838" y="2081213"/>
          <p14:tracePt t="231861" x="6438900" y="2098675"/>
          <p14:tracePt t="231875" x="6438900" y="2116138"/>
          <p14:tracePt t="231892" x="6438900" y="2143125"/>
          <p14:tracePt t="231908" x="6429375" y="2152650"/>
          <p14:tracePt t="231925" x="6419850" y="2197100"/>
          <p14:tracePt t="231942" x="6411913" y="2232025"/>
          <p14:tracePt t="231958" x="6411913" y="2251075"/>
          <p14:tracePt t="231975" x="6411913" y="2286000"/>
          <p14:tracePt t="231992" x="6411913" y="2295525"/>
          <p14:tracePt t="232008" x="6402388" y="2322513"/>
          <p14:tracePt t="232025" x="6394450" y="2339975"/>
          <p14:tracePt t="232042" x="6394450" y="2347913"/>
          <p14:tracePt t="232059" x="6394450" y="2374900"/>
          <p14:tracePt t="232075" x="6384925" y="2393950"/>
          <p14:tracePt t="232092" x="6384925" y="2401888"/>
          <p14:tracePt t="232108" x="6375400" y="2428875"/>
          <p14:tracePt t="232125" x="6367463" y="2438400"/>
          <p14:tracePt t="232142" x="6367463" y="2465388"/>
          <p14:tracePt t="232158" x="6367463" y="2473325"/>
          <p14:tracePt t="232175" x="6357938" y="2482850"/>
          <p14:tracePt t="232192" x="6357938" y="2490788"/>
          <p14:tracePt t="232208" x="6357938" y="2527300"/>
          <p14:tracePt t="232225" x="6348413" y="2536825"/>
          <p14:tracePt t="232242" x="6348413" y="2554288"/>
          <p14:tracePt t="232260" x="6348413" y="2562225"/>
          <p14:tracePt t="232301" x="6348413" y="2571750"/>
          <p14:tracePt t="233023" x="6340475" y="2571750"/>
          <p14:tracePt t="233037" x="6323013" y="2589213"/>
          <p14:tracePt t="233048" x="6313488" y="2608263"/>
          <p14:tracePt t="233061" x="6303963" y="2625725"/>
          <p14:tracePt t="233075" x="6276975" y="2660650"/>
          <p14:tracePt t="233092" x="6259513" y="2714625"/>
          <p14:tracePt t="233109" x="6224588" y="2776538"/>
          <p14:tracePt t="233126" x="6134100" y="2982913"/>
          <p14:tracePt t="233142" x="6081713" y="3108325"/>
          <p14:tracePt t="233159" x="6027738" y="3224213"/>
          <p14:tracePt t="233175" x="5929313" y="3411538"/>
          <p14:tracePt t="233192" x="5875338" y="3517900"/>
          <p14:tracePt t="233209" x="5786438" y="3732213"/>
          <p14:tracePt t="233225" x="5732463" y="3840163"/>
          <p14:tracePt t="233242" x="5670550" y="3973513"/>
          <p14:tracePt t="233259" x="5562600" y="4179888"/>
          <p14:tracePt t="233275" x="5510213" y="4268788"/>
          <p14:tracePt t="233292" x="5465763" y="4330700"/>
          <p14:tracePt t="233309" x="5402263" y="4429125"/>
          <p14:tracePt t="233325" x="5384800" y="4465638"/>
          <p14:tracePt t="233342" x="5367338" y="4491038"/>
          <p14:tracePt t="233366" x="5348288" y="4510088"/>
          <p14:tracePt t="233588" x="5322888" y="4537075"/>
          <p14:tracePt t="233599" x="5286375" y="4581525"/>
          <p14:tracePt t="233611" x="5241925" y="4643438"/>
          <p14:tracePt t="233624" x="5160963" y="4741863"/>
          <p14:tracePt t="233637" x="5045075" y="4867275"/>
          <p14:tracePt t="233649" x="4894263" y="5027613"/>
          <p14:tracePt t="233660" x="4751388" y="5170488"/>
          <p14:tracePt t="233676" x="4608513" y="5313363"/>
          <p14:tracePt t="233692" x="4491038" y="5429250"/>
          <p14:tracePt t="233709" x="4394200" y="5537200"/>
          <p14:tracePt t="233726" x="4224338" y="5705475"/>
          <p14:tracePt t="233742" x="4152900" y="5759450"/>
          <p14:tracePt t="233759" x="4037013" y="5867400"/>
          <p14:tracePt t="233775" x="4000500" y="5902325"/>
          <p14:tracePt t="233792" x="3956050" y="5929313"/>
          <p14:tracePt t="233809" x="3867150" y="6000750"/>
          <p14:tracePt t="233826" x="3813175" y="6027738"/>
          <p14:tracePt t="233842" x="3776663" y="6062663"/>
          <p14:tracePt t="233859" x="3714750" y="6099175"/>
          <p14:tracePt t="233876" x="3697288" y="6126163"/>
          <p14:tracePt t="233892" x="3670300" y="6134100"/>
          <p14:tracePt t="233909" x="3633788" y="6170613"/>
          <p14:tracePt t="233926" x="3616325" y="6188075"/>
          <p14:tracePt t="233942" x="3589338" y="6215063"/>
          <p14:tracePt t="233959" x="3581400" y="6215063"/>
          <p14:tracePt t="234041" x="3581400" y="6205538"/>
          <p14:tracePt t="234053" x="3581400" y="6197600"/>
          <p14:tracePt t="234078" x="3581400" y="6188075"/>
          <p14:tracePt t="234090" x="3589338" y="6180138"/>
          <p14:tracePt t="234115" x="3598863" y="6180138"/>
          <p14:tracePt t="234138" x="3616325" y="6170613"/>
          <p14:tracePt t="234152" x="3625850" y="6170613"/>
          <p14:tracePt t="234163" x="3633788" y="6170613"/>
          <p14:tracePt t="234175" x="3652838" y="6170613"/>
          <p14:tracePt t="234187" x="3660775" y="6170613"/>
          <p14:tracePt t="234202" x="3679825" y="6161088"/>
          <p14:tracePt t="234213" x="3697288" y="6161088"/>
          <p14:tracePt t="234226" x="3714750" y="6153150"/>
          <p14:tracePt t="234242" x="3751263" y="6134100"/>
          <p14:tracePt t="234259" x="3795713" y="6126163"/>
          <p14:tracePt t="234276" x="3938588" y="6072188"/>
          <p14:tracePt t="234292" x="4017963" y="6045200"/>
          <p14:tracePt t="234309" x="4089400" y="6027738"/>
          <p14:tracePt t="234326" x="4170363" y="6000750"/>
          <p14:tracePt t="234343" x="4179888" y="5991225"/>
          <p14:tracePt t="234359" x="4187825" y="5991225"/>
          <p14:tracePt t="236882" x="4179888" y="5991225"/>
          <p14:tracePt t="236894" x="4143375" y="6010275"/>
          <p14:tracePt t="236906" x="4071938" y="6045200"/>
          <p14:tracePt t="236918" x="3965575" y="6081713"/>
          <p14:tracePt t="236931" x="3840163" y="6153150"/>
          <p14:tracePt t="236943" x="3697288" y="6205538"/>
          <p14:tracePt t="236960" x="3562350" y="6259513"/>
          <p14:tracePt t="236976" x="3455988" y="6303963"/>
          <p14:tracePt t="236993" x="3286125" y="6357938"/>
          <p14:tracePt t="237010" x="3241675" y="6384925"/>
          <p14:tracePt t="237027" x="3205163" y="6384925"/>
          <p14:tracePt t="237043" x="3179763" y="6394450"/>
          <p14:tracePt t="237060" x="3170238" y="6394450"/>
          <p14:tracePt t="237077" x="3160713" y="6394450"/>
          <p14:tracePt t="237093" x="3160713" y="6402388"/>
          <p14:tracePt t="237653" x="3170238" y="6394450"/>
          <p14:tracePt t="237666" x="3224213" y="6384925"/>
          <p14:tracePt t="237678" x="3313113" y="6357938"/>
          <p14:tracePt t="237691" x="3419475" y="6303963"/>
          <p14:tracePt t="237701" x="3608388" y="6232525"/>
          <p14:tracePt t="237714" x="3840163" y="6134100"/>
          <p14:tracePt t="237729" x="4054475" y="6037263"/>
          <p14:tracePt t="237743" x="4232275" y="5965825"/>
          <p14:tracePt t="237760" x="4348163" y="5919788"/>
          <p14:tracePt t="237777" x="4456113" y="5875338"/>
          <p14:tracePt t="237793" x="4473575" y="5867400"/>
          <p14:tracePt t="237810" x="4483100" y="5867400"/>
          <p14:tracePt t="237886" x="4491038" y="5867400"/>
          <p14:tracePt t="237923" x="4500563" y="5867400"/>
          <p14:tracePt t="237935" x="4510088" y="5867400"/>
          <p14:tracePt t="237947" x="4518025" y="5867400"/>
          <p14:tracePt t="237960" x="4527550" y="5857875"/>
          <p14:tracePt t="237972" x="4537075" y="5857875"/>
          <p14:tracePt t="237984" x="4554538" y="5857875"/>
          <p14:tracePt t="237996" x="4572000" y="5848350"/>
          <p14:tracePt t="238010" x="4589463" y="5840413"/>
          <p14:tracePt t="238027" x="4608513" y="5840413"/>
          <p14:tracePt t="238044" x="4625975" y="5830888"/>
          <p14:tracePt t="238060" x="4643438" y="58229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I-Fundus &amp; Body</a:t>
            </a:r>
            <a:endParaRPr lang="en-US" dirty="0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7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280"/>
    </mc:Choice>
    <mc:Fallback xmlns="">
      <p:transition spd="slow" advTm="235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03" x="4643438" y="5813425"/>
          <p14:tracePt t="2714" x="4660900" y="5786438"/>
          <p14:tracePt t="2728" x="4697413" y="5715000"/>
          <p14:tracePt t="2738" x="4741863" y="5626100"/>
          <p14:tracePt t="2753" x="4786313" y="5527675"/>
          <p14:tracePt t="2770" x="4848225" y="5375275"/>
          <p14:tracePt t="2787" x="4911725" y="5197475"/>
          <p14:tracePt t="2803" x="5062538" y="4786313"/>
          <p14:tracePt t="2821" x="5143500" y="4581525"/>
          <p14:tracePt t="2837" x="5419725" y="4071938"/>
          <p14:tracePt t="2854" x="5599113" y="3803650"/>
          <p14:tracePt t="2870" x="5732463" y="3562350"/>
          <p14:tracePt t="2887" x="5956300" y="3232150"/>
          <p14:tracePt t="2904" x="6045200" y="3108325"/>
          <p14:tracePt t="2920" x="6099175" y="3009900"/>
          <p14:tracePt t="2937" x="6161088" y="2928938"/>
          <p14:tracePt t="2954" x="6170613" y="2911475"/>
          <p14:tracePt t="2971" x="6197600" y="2894013"/>
          <p14:tracePt t="2987" x="6232525" y="2874963"/>
          <p14:tracePt t="3253" x="6232525" y="2867025"/>
          <p14:tracePt t="3266" x="6232525" y="2847975"/>
          <p14:tracePt t="3277" x="6251575" y="2822575"/>
          <p14:tracePt t="3289" x="6276975" y="2768600"/>
          <p14:tracePt t="3304" x="6357938" y="2643188"/>
          <p14:tracePt t="3320" x="6483350" y="2446338"/>
          <p14:tracePt t="3337" x="6616700" y="2224088"/>
          <p14:tracePt t="3354" x="6894513" y="1847850"/>
          <p14:tracePt t="3370" x="7010400" y="1687513"/>
          <p14:tracePt t="3387" x="7126288" y="1589088"/>
          <p14:tracePt t="3404" x="7286625" y="1465263"/>
          <p14:tracePt t="3420" x="7340600" y="1419225"/>
          <p14:tracePt t="3437" x="7446963" y="1374775"/>
          <p14:tracePt t="3454" x="7483475" y="1366838"/>
          <p14:tracePt t="3470" x="7510463" y="1347788"/>
          <p14:tracePt t="3487" x="7562850" y="1339850"/>
          <p14:tracePt t="3504" x="7589838" y="1330325"/>
          <p14:tracePt t="3520" x="7626350" y="1303338"/>
          <p14:tracePt t="3537" x="7670800" y="1285875"/>
          <p14:tracePt t="3554" x="7688263" y="1268413"/>
          <p14:tracePt t="3570" x="7705725" y="1268413"/>
          <p14:tracePt t="3587" x="7732713" y="1258888"/>
          <p14:tracePt t="3604" x="7732713" y="1250950"/>
          <p14:tracePt t="3621" x="7742238" y="1250950"/>
          <p14:tracePt t="3637" x="7751763" y="1250950"/>
          <p14:tracePt t="4895" x="7742238" y="1250950"/>
          <p14:tracePt t="4944" x="7724775" y="1250950"/>
          <p14:tracePt t="4956" x="7697788" y="1250950"/>
          <p14:tracePt t="4967" x="7670800" y="1250950"/>
          <p14:tracePt t="4980" x="7634288" y="1250950"/>
          <p14:tracePt t="4992" x="7589838" y="1258888"/>
          <p14:tracePt t="5006" x="7562850" y="1258888"/>
          <p14:tracePt t="5021" x="7545388" y="1258888"/>
          <p14:tracePt t="5038" x="7527925" y="1258888"/>
          <p14:tracePt t="5054" x="7518400" y="1258888"/>
          <p14:tracePt t="5071" x="7510463" y="1258888"/>
          <p14:tracePt t="5127" x="7510463" y="1250950"/>
          <p14:tracePt t="5176" x="7518400" y="1241425"/>
          <p14:tracePt t="5188" x="7537450" y="1231900"/>
          <p14:tracePt t="5200" x="7545388" y="1231900"/>
          <p14:tracePt t="5213" x="7572375" y="1223963"/>
          <p14:tracePt t="5224" x="7589838" y="1223963"/>
          <p14:tracePt t="5238" x="7599363" y="1214438"/>
          <p14:tracePt t="5254" x="7616825" y="1214438"/>
          <p14:tracePt t="5271" x="7616825" y="1204913"/>
          <p14:tracePt t="5288" x="7626350" y="1204913"/>
          <p14:tracePt t="5396" x="7626350" y="1196975"/>
          <p14:tracePt t="5469" x="7634288" y="1196975"/>
          <p14:tracePt t="5495" x="7643813" y="1196975"/>
          <p14:tracePt t="5506" x="7653338" y="1196975"/>
          <p14:tracePt t="5520" x="7661275" y="1196975"/>
          <p14:tracePt t="5544" x="7670800" y="1196975"/>
          <p14:tracePt t="5569" x="7680325" y="1196975"/>
          <p14:tracePt t="5592" x="7688263" y="1196975"/>
          <p14:tracePt t="5629" x="7688263" y="1187450"/>
          <p14:tracePt t="5740" x="7670800" y="1187450"/>
          <p14:tracePt t="5752" x="7661275" y="1196975"/>
          <p14:tracePt t="5763" x="7643813" y="1196975"/>
          <p14:tracePt t="5775" x="7626350" y="1196975"/>
          <p14:tracePt t="5788" x="7608888" y="1214438"/>
          <p14:tracePt t="5804" x="7589838" y="1223963"/>
          <p14:tracePt t="5821" x="7554913" y="1223963"/>
          <p14:tracePt t="5838" x="7518400" y="1241425"/>
          <p14:tracePt t="5854" x="7510463" y="1250950"/>
          <p14:tracePt t="5871" x="7500938" y="1250950"/>
          <p14:tracePt t="5888" x="7491413" y="1250950"/>
          <p14:tracePt t="6069" x="7500938" y="1250950"/>
          <p14:tracePt t="6082" x="7510463" y="1241425"/>
          <p14:tracePt t="6094" x="7518400" y="1231900"/>
          <p14:tracePt t="6106" x="7545388" y="1214438"/>
          <p14:tracePt t="6121" x="7562850" y="1214438"/>
          <p14:tracePt t="6138" x="7581900" y="1196975"/>
          <p14:tracePt t="6155" x="7599363" y="1187450"/>
          <p14:tracePt t="6171" x="7626350" y="1169988"/>
          <p14:tracePt t="6188" x="7634288" y="1169988"/>
          <p14:tracePt t="6205" x="7643813" y="1169988"/>
          <p14:tracePt t="6242" x="7653338" y="1169988"/>
          <p14:tracePt t="6254" x="7661275" y="1160463"/>
          <p14:tracePt t="6267" x="7661275" y="1152525"/>
          <p14:tracePt t="6279" x="7670800" y="1152525"/>
          <p14:tracePt t="6341" x="7680325" y="1152525"/>
          <p14:tracePt t="6474" x="7670800" y="1152525"/>
          <p14:tracePt t="6487" x="7661275" y="1152525"/>
          <p14:tracePt t="6499" x="7653338" y="1160463"/>
          <p14:tracePt t="6511" x="7626350" y="1169988"/>
          <p14:tracePt t="6522" x="7599363" y="1169988"/>
          <p14:tracePt t="6538" x="7572375" y="1179513"/>
          <p14:tracePt t="6555" x="7545388" y="1187450"/>
          <p14:tracePt t="6571" x="7518400" y="1196975"/>
          <p14:tracePt t="6588" x="7466013" y="1223963"/>
          <p14:tracePt t="6605" x="7446963" y="1231900"/>
          <p14:tracePt t="6621" x="7439025" y="1231900"/>
          <p14:tracePt t="6638" x="7429500" y="1231900"/>
          <p14:tracePt t="6731" x="7446963" y="1223963"/>
          <p14:tracePt t="6744" x="7456488" y="1223963"/>
          <p14:tracePt t="6755" x="7473950" y="1214438"/>
          <p14:tracePt t="6768" x="7491413" y="1204913"/>
          <p14:tracePt t="6780" x="7527925" y="1196975"/>
          <p14:tracePt t="6792" x="7554913" y="1179513"/>
          <p14:tracePt t="6805" x="7581900" y="1169988"/>
          <p14:tracePt t="6821" x="7608888" y="1160463"/>
          <p14:tracePt t="6838" x="7634288" y="1143000"/>
          <p14:tracePt t="6855" x="7661275" y="1133475"/>
          <p14:tracePt t="6878" x="7661275" y="1125538"/>
          <p14:tracePt t="7037" x="7653338" y="1125538"/>
          <p14:tracePt t="7063" x="7643813" y="1125538"/>
          <p14:tracePt t="7074" x="7634288" y="1125538"/>
          <p14:tracePt t="7086" x="7626350" y="1133475"/>
          <p14:tracePt t="7098" x="7608888" y="1143000"/>
          <p14:tracePt t="7111" x="7589838" y="1143000"/>
          <p14:tracePt t="7123" x="7572375" y="1152525"/>
          <p14:tracePt t="7138" x="7545388" y="1160463"/>
          <p14:tracePt t="7155" x="7518400" y="1169988"/>
          <p14:tracePt t="7171" x="7491413" y="1169988"/>
          <p14:tracePt t="7197" x="7473950" y="1169988"/>
          <p14:tracePt t="7221" x="7466013" y="1169988"/>
          <p14:tracePt t="7355" x="7473950" y="1169988"/>
          <p14:tracePt t="7367" x="7483475" y="1169988"/>
          <p14:tracePt t="7380" x="7500938" y="1169988"/>
          <p14:tracePt t="7393" x="7527925" y="1160463"/>
          <p14:tracePt t="7405" x="7572375" y="1143000"/>
          <p14:tracePt t="7422" x="7608888" y="1125538"/>
          <p14:tracePt t="7438" x="7653338" y="1116013"/>
          <p14:tracePt t="7455" x="7705725" y="1089025"/>
          <p14:tracePt t="7471" x="7715250" y="1081088"/>
          <p14:tracePt t="7488" x="7724775" y="1081088"/>
          <p14:tracePt t="7625" x="7715250" y="1081088"/>
          <p14:tracePt t="7650" x="7705725" y="1081088"/>
          <p14:tracePt t="7662" x="7688263" y="1081088"/>
          <p14:tracePt t="7674" x="7680325" y="1081088"/>
          <p14:tracePt t="7688" x="7661275" y="1081088"/>
          <p14:tracePt t="7698" x="7643813" y="1089025"/>
          <p14:tracePt t="7711" x="7626350" y="1098550"/>
          <p14:tracePt t="7723" x="7608888" y="1098550"/>
          <p14:tracePt t="7738" x="7572375" y="1116013"/>
          <p14:tracePt t="7755" x="7545388" y="1125538"/>
          <p14:tracePt t="7772" x="7518400" y="1133475"/>
          <p14:tracePt t="7788" x="7500938" y="1143000"/>
          <p14:tracePt t="7808" x="7491413" y="1143000"/>
          <p14:tracePt t="7822" x="7483475" y="1143000"/>
          <p14:tracePt t="7993" x="7491413" y="1143000"/>
          <p14:tracePt t="8005" x="7500938" y="1143000"/>
          <p14:tracePt t="8018" x="7510463" y="1143000"/>
          <p14:tracePt t="8029" x="7527925" y="1143000"/>
          <p14:tracePt t="8040" x="7545388" y="1133475"/>
          <p14:tracePt t="8055" x="7572375" y="1116013"/>
          <p14:tracePt t="8072" x="7589838" y="1108075"/>
          <p14:tracePt t="8088" x="7616825" y="1098550"/>
          <p14:tracePt t="8105" x="7634288" y="1089025"/>
          <p14:tracePt t="8128" x="7643813" y="1089025"/>
          <p14:tracePt t="8359" x="7634288" y="1089025"/>
          <p14:tracePt t="8372" x="7626350" y="1089025"/>
          <p14:tracePt t="8396" x="7616825" y="1098550"/>
          <p14:tracePt t="8408" x="7608888" y="1108075"/>
          <p14:tracePt t="8421" x="7589838" y="1108075"/>
          <p14:tracePt t="8433" x="7572375" y="1116013"/>
          <p14:tracePt t="8448" x="7545388" y="1125538"/>
          <p14:tracePt t="8458" x="7518400" y="1133475"/>
          <p14:tracePt t="8472" x="7500938" y="1143000"/>
          <p14:tracePt t="8488" x="7483475" y="1160463"/>
          <p14:tracePt t="8505" x="7456488" y="1169988"/>
          <p14:tracePt t="8522" x="7446963" y="1179513"/>
          <p14:tracePt t="8568" x="7439025" y="1179513"/>
          <p14:tracePt t="9621" x="7429500" y="1179513"/>
          <p14:tracePt t="9657" x="7419975" y="1179513"/>
          <p14:tracePt t="9694" x="7412038" y="1169988"/>
          <p14:tracePt t="9706" x="7412038" y="1160463"/>
          <p14:tracePt t="9719" x="7412038" y="1125538"/>
          <p14:tracePt t="9731" x="7412038" y="1108075"/>
          <p14:tracePt t="9743" x="7412038" y="1089025"/>
          <p14:tracePt t="9756" x="7429500" y="1062038"/>
          <p14:tracePt t="9772" x="7466013" y="990600"/>
          <p14:tracePt t="9789" x="7491413" y="928688"/>
          <p14:tracePt t="9806" x="7562850" y="822325"/>
          <p14:tracePt t="9823" x="7581900" y="776288"/>
          <p14:tracePt t="9839" x="7589838" y="750888"/>
          <p14:tracePt t="9856" x="7589838" y="723900"/>
          <p14:tracePt t="9872" x="7589838" y="714375"/>
          <p14:tracePt t="9890" x="7599363" y="714375"/>
          <p14:tracePt t="9916" x="7608888" y="704850"/>
          <p14:tracePt t="10221" x="7608888" y="687388"/>
          <p14:tracePt t="10234" x="7626350" y="669925"/>
          <p14:tracePt t="10246" x="7634288" y="642938"/>
          <p14:tracePt t="10259" x="7634288" y="598488"/>
          <p14:tracePt t="10272" x="7643813" y="581025"/>
          <p14:tracePt t="10289" x="7653338" y="554038"/>
          <p14:tracePt t="10306" x="7661275" y="544513"/>
          <p14:tracePt t="10322" x="7670800" y="527050"/>
          <p14:tracePt t="10339" x="7680325" y="517525"/>
          <p14:tracePt t="10356" x="7688263" y="509588"/>
          <p14:tracePt t="10372" x="7705725" y="490538"/>
          <p14:tracePt t="10389" x="7732713" y="473075"/>
          <p14:tracePt t="10406" x="7796213" y="428625"/>
          <p14:tracePt t="10422" x="7831138" y="393700"/>
          <p14:tracePt t="10439" x="7875588" y="366713"/>
          <p14:tracePt t="10456" x="7902575" y="339725"/>
          <p14:tracePt t="10472" x="7947025" y="312738"/>
          <p14:tracePt t="10489" x="7956550" y="312738"/>
          <p14:tracePt t="10506" x="7966075" y="303213"/>
          <p14:tracePt t="10931" x="7966075" y="312738"/>
          <p14:tracePt t="10944" x="7966075" y="322263"/>
          <p14:tracePt t="10957" x="7966075" y="330200"/>
          <p14:tracePt t="10968" x="7966075" y="347663"/>
          <p14:tracePt t="10980" x="7966075" y="384175"/>
          <p14:tracePt t="10993" x="7974013" y="401638"/>
          <p14:tracePt t="11006" x="7974013" y="446088"/>
          <p14:tracePt t="11023" x="7983538" y="500063"/>
          <p14:tracePt t="11039" x="8001000" y="561975"/>
          <p14:tracePt t="11056" x="8045450" y="687388"/>
          <p14:tracePt t="11073" x="8072438" y="768350"/>
          <p14:tracePt t="11089" x="8099425" y="830263"/>
          <p14:tracePt t="11106" x="8161338" y="955675"/>
          <p14:tracePt t="11123" x="8188325" y="1000125"/>
          <p14:tracePt t="11139" x="8205788" y="1036638"/>
          <p14:tracePt t="11156" x="8224838" y="1098550"/>
          <p14:tracePt t="11173" x="8232775" y="1116013"/>
          <p14:tracePt t="11190" x="8232775" y="1143000"/>
          <p14:tracePt t="11206" x="8232775" y="1152525"/>
          <p14:tracePt t="11223" x="8232775" y="1169988"/>
          <p14:tracePt t="11239" x="8232775" y="1179513"/>
          <p14:tracePt t="11262" x="8232775" y="1187450"/>
          <p14:tracePt t="11336" x="8242300" y="1187450"/>
          <p14:tracePt t="11679" x="8232775" y="1214438"/>
          <p14:tracePt t="11691" x="8232775" y="1223963"/>
          <p14:tracePt t="11703" x="8215313" y="1231900"/>
          <p14:tracePt t="11716" x="8205788" y="1258888"/>
          <p14:tracePt t="11727" x="8188325" y="1285875"/>
          <p14:tracePt t="11740" x="8161338" y="1339850"/>
          <p14:tracePt t="11756" x="8134350" y="1393825"/>
          <p14:tracePt t="11773" x="8108950" y="1455738"/>
          <p14:tracePt t="11790" x="8081963" y="1554163"/>
          <p14:tracePt t="11806" x="8062913" y="1581150"/>
          <p14:tracePt t="11823" x="8062913" y="1598613"/>
          <p14:tracePt t="11840" x="8054975" y="1616075"/>
          <p14:tracePt t="11856" x="8054975" y="1625600"/>
          <p14:tracePt t="11887" x="8045450" y="1625600"/>
          <p14:tracePt t="12022" x="8045450" y="1616075"/>
          <p14:tracePt t="12033" x="8045450" y="1608138"/>
          <p14:tracePt t="12046" x="8037513" y="1598613"/>
          <p14:tracePt t="12070" x="8037513" y="1581150"/>
          <p14:tracePt t="12083" x="8037513" y="1571625"/>
          <p14:tracePt t="12095" x="8037513" y="1562100"/>
          <p14:tracePt t="12107" x="8037513" y="1554163"/>
          <p14:tracePt t="12144" x="8037513" y="1544638"/>
          <p14:tracePt t="12169" x="8045450" y="1544638"/>
          <p14:tracePt t="12180" x="8054975" y="1544638"/>
          <p14:tracePt t="12194" x="8062913" y="1544638"/>
          <p14:tracePt t="12205" x="8072438" y="1544638"/>
          <p14:tracePt t="12218" x="8089900" y="1562100"/>
          <p14:tracePt t="12229" x="8099425" y="1581150"/>
          <p14:tracePt t="12241" x="8108950" y="1598613"/>
          <p14:tracePt t="12256" x="8116888" y="1625600"/>
          <p14:tracePt t="12273" x="8116888" y="1652588"/>
          <p14:tracePt t="12290" x="8116888" y="1704975"/>
          <p14:tracePt t="12306" x="8116888" y="1741488"/>
          <p14:tracePt t="12323" x="8116888" y="1768475"/>
          <p14:tracePt t="12340" x="8116888" y="1830388"/>
          <p14:tracePt t="12356" x="8099425" y="1866900"/>
          <p14:tracePt t="12373" x="8089900" y="1893888"/>
          <p14:tracePt t="12390" x="8072438" y="1928813"/>
          <p14:tracePt t="12414" x="8072438" y="1938338"/>
          <p14:tracePt t="12425" x="8062913" y="1938338"/>
          <p14:tracePt t="12535" x="8054975" y="1938338"/>
          <p14:tracePt t="13601" x="8054975" y="1928813"/>
          <p14:tracePt t="13662" x="8054975" y="1919288"/>
          <p14:tracePt t="14936" x="8045450" y="1919288"/>
          <p14:tracePt t="14961" x="8027988" y="1911350"/>
          <p14:tracePt t="14972" x="7983538" y="1911350"/>
          <p14:tracePt t="14986" x="7885113" y="1901825"/>
          <p14:tracePt t="14997" x="7724775" y="1901825"/>
          <p14:tracePt t="15009" x="7439025" y="1919288"/>
          <p14:tracePt t="15024" x="7116763" y="2000250"/>
          <p14:tracePt t="15041" x="6751638" y="2071688"/>
          <p14:tracePt t="15057" x="6099175" y="2179638"/>
          <p14:tracePt t="15074" x="5822950" y="2197100"/>
          <p14:tracePt t="15091" x="5589588" y="2205038"/>
          <p14:tracePt t="15107" x="5340350" y="2197100"/>
          <p14:tracePt t="15124" x="5276850" y="2170113"/>
          <p14:tracePt t="15141" x="5224463" y="2143125"/>
          <p14:tracePt t="15158" x="5160963" y="2098675"/>
          <p14:tracePt t="15174" x="5133975" y="2062163"/>
          <p14:tracePt t="15191" x="5116513" y="2044700"/>
          <p14:tracePt t="15207" x="5072063" y="2000250"/>
          <p14:tracePt t="15224" x="5062538" y="1982788"/>
          <p14:tracePt t="15241" x="5045075" y="1946275"/>
          <p14:tracePt t="15258" x="5027613" y="1901825"/>
          <p14:tracePt t="15274" x="5018088" y="1893888"/>
          <p14:tracePt t="15291" x="5010150" y="1893888"/>
          <p14:tracePt t="15657" x="5010150" y="1884363"/>
          <p14:tracePt t="15682" x="5018088" y="1874838"/>
          <p14:tracePt t="15695" x="5037138" y="1866900"/>
          <p14:tracePt t="15707" x="5072063" y="1857375"/>
          <p14:tracePt t="15720" x="5116513" y="1847850"/>
          <p14:tracePt t="15732" x="5160963" y="1847850"/>
          <p14:tracePt t="15745" x="5224463" y="1847850"/>
          <p14:tracePt t="15757" x="5295900" y="1847850"/>
          <p14:tracePt t="15774" x="5348288" y="1847850"/>
          <p14:tracePt t="15791" x="5402263" y="1857375"/>
          <p14:tracePt t="15807" x="5438775" y="1874838"/>
          <p14:tracePt t="15824" x="5456238" y="1874838"/>
          <p14:tracePt t="15855" x="5465763" y="1874838"/>
          <p14:tracePt t="15903" x="5473700" y="1874838"/>
          <p14:tracePt t="15914" x="5483225" y="1874838"/>
          <p14:tracePt t="15940" x="5510213" y="1857375"/>
          <p14:tracePt t="15952" x="5545138" y="1830388"/>
          <p14:tracePt t="15964" x="5626100" y="1795463"/>
          <p14:tracePt t="15977" x="5741988" y="1714500"/>
          <p14:tracePt t="15991" x="5965825" y="1589088"/>
          <p14:tracePt t="16008" x="6224588" y="1465263"/>
          <p14:tracePt t="16024" x="6456363" y="1357313"/>
          <p14:tracePt t="16041" x="6956425" y="1196975"/>
          <p14:tracePt t="16057" x="7143750" y="1133475"/>
          <p14:tracePt t="16074" x="7358063" y="1062038"/>
          <p14:tracePt t="16091" x="7419975" y="1044575"/>
          <p14:tracePt t="16108" x="7466013" y="1036638"/>
          <p14:tracePt t="16124" x="7518400" y="1009650"/>
          <p14:tracePt t="16141" x="7545388" y="1009650"/>
          <p14:tracePt t="16158" x="7562850" y="1009650"/>
          <p14:tracePt t="16174" x="7572375" y="1009650"/>
          <p14:tracePt t="16191" x="7581900" y="1009650"/>
          <p14:tracePt t="16467" x="7581900" y="1000125"/>
          <p14:tracePt t="16478" x="7589838" y="1000125"/>
          <p14:tracePt t="16491" x="7608888" y="982663"/>
          <p14:tracePt t="16506" x="7634288" y="973138"/>
          <p14:tracePt t="16516" x="7680325" y="955675"/>
          <p14:tracePt t="16527" x="7715250" y="946150"/>
          <p14:tracePt t="16541" x="7759700" y="938213"/>
          <p14:tracePt t="16558" x="7786688" y="938213"/>
          <p14:tracePt t="16574" x="7813675" y="938213"/>
          <p14:tracePt t="16591" x="7858125" y="938213"/>
          <p14:tracePt t="16608" x="7867650" y="938213"/>
          <p14:tracePt t="16624" x="7912100" y="946150"/>
          <p14:tracePt t="16641" x="7939088" y="955675"/>
          <p14:tracePt t="16658" x="7966075" y="965200"/>
          <p14:tracePt t="16674" x="8010525" y="965200"/>
          <p14:tracePt t="16691" x="8045450" y="973138"/>
          <p14:tracePt t="16708" x="8054975" y="973138"/>
          <p14:tracePt t="16724" x="8089900" y="973138"/>
          <p14:tracePt t="16741" x="8108950" y="973138"/>
          <p14:tracePt t="16758" x="8126413" y="973138"/>
          <p14:tracePt t="16774" x="8153400" y="973138"/>
          <p14:tracePt t="16791" x="8170863" y="973138"/>
          <p14:tracePt t="16808" x="8170863" y="955675"/>
          <p14:tracePt t="16825" x="8180388" y="928688"/>
          <p14:tracePt t="16841" x="8188325" y="911225"/>
          <p14:tracePt t="16858" x="8188325" y="893763"/>
          <p14:tracePt t="16874" x="8170863" y="847725"/>
          <p14:tracePt t="16891" x="8143875" y="803275"/>
          <p14:tracePt t="16908" x="8108950" y="723900"/>
          <p14:tracePt t="16925" x="8099425" y="679450"/>
          <p14:tracePt t="16941" x="8081963" y="642938"/>
          <p14:tracePt t="16958" x="8062913" y="598488"/>
          <p14:tracePt t="16975" x="8054975" y="588963"/>
          <p14:tracePt t="16991" x="8037513" y="571500"/>
          <p14:tracePt t="17008" x="8001000" y="554038"/>
          <p14:tracePt t="17025" x="7991475" y="544513"/>
          <p14:tracePt t="17041" x="7974013" y="544513"/>
          <p14:tracePt t="17058" x="7966075" y="544513"/>
          <p14:tracePt t="17075" x="7947025" y="536575"/>
          <p14:tracePt t="17091" x="7902575" y="536575"/>
          <p14:tracePt t="17108" x="7875588" y="536575"/>
          <p14:tracePt t="17124" x="7848600" y="536575"/>
          <p14:tracePt t="17141" x="7813675" y="536575"/>
          <p14:tracePt t="17158" x="7804150" y="536575"/>
          <p14:tracePt t="17188" x="7796213" y="536575"/>
          <p14:tracePt t="17201" x="7786688" y="536575"/>
          <p14:tracePt t="17224" x="7769225" y="544513"/>
          <p14:tracePt t="17238" x="7742238" y="561975"/>
          <p14:tracePt t="17249" x="7732713" y="581025"/>
          <p14:tracePt t="17262" x="7715250" y="615950"/>
          <p14:tracePt t="17275" x="7697788" y="652463"/>
          <p14:tracePt t="17291" x="7680325" y="714375"/>
          <p14:tracePt t="17308" x="7661275" y="785813"/>
          <p14:tracePt t="17325" x="7626350" y="911225"/>
          <p14:tracePt t="17341" x="7616825" y="973138"/>
          <p14:tracePt t="17358" x="7616825" y="1027113"/>
          <p14:tracePt t="17375" x="7616825" y="1098550"/>
          <p14:tracePt t="17391" x="7626350" y="1143000"/>
          <p14:tracePt t="17408" x="7643813" y="1179513"/>
          <p14:tracePt t="17425" x="7688263" y="1285875"/>
          <p14:tracePt t="17441" x="7705725" y="1339850"/>
          <p14:tracePt t="17458" x="7742238" y="1419225"/>
          <p14:tracePt t="17475" x="7742238" y="1455738"/>
          <p14:tracePt t="17491" x="7759700" y="1473200"/>
          <p14:tracePt t="17508" x="7769225" y="1482725"/>
          <p14:tracePt t="17525" x="7777163" y="1490663"/>
          <p14:tracePt t="17541" x="7786688" y="1500188"/>
          <p14:tracePt t="17558" x="7813675" y="1509713"/>
          <p14:tracePt t="17575" x="7823200" y="1517650"/>
          <p14:tracePt t="17591" x="7840663" y="1527175"/>
          <p14:tracePt t="17608" x="7894638" y="1544638"/>
          <p14:tracePt t="17625" x="7920038" y="1544638"/>
          <p14:tracePt t="17641" x="7956550" y="1554163"/>
          <p14:tracePt t="17658" x="7974013" y="1554163"/>
          <p14:tracePt t="17675" x="7983538" y="1554163"/>
          <p14:tracePt t="17691" x="8027988" y="1509713"/>
          <p14:tracePt t="17708" x="8054975" y="1482725"/>
          <p14:tracePt t="17725" x="8072438" y="1446213"/>
          <p14:tracePt t="17741" x="8134350" y="1347788"/>
          <p14:tracePt t="17758" x="8161338" y="1285875"/>
          <p14:tracePt t="17775" x="8180388" y="1223963"/>
          <p14:tracePt t="17791" x="8215313" y="1089025"/>
          <p14:tracePt t="17808" x="8232775" y="1027113"/>
          <p14:tracePt t="17825" x="8242300" y="965200"/>
          <p14:tracePt t="17841" x="8242300" y="893763"/>
          <p14:tracePt t="17858" x="8242300" y="857250"/>
          <p14:tracePt t="17881" x="8242300" y="830263"/>
          <p14:tracePt t="17892" x="8215313" y="768350"/>
          <p14:tracePt t="17908" x="8197850" y="750888"/>
          <p14:tracePt t="17925" x="8161338" y="687388"/>
          <p14:tracePt t="17941" x="8134350" y="660400"/>
          <p14:tracePt t="17958" x="8116888" y="642938"/>
          <p14:tracePt t="17975" x="8062913" y="608013"/>
          <p14:tracePt t="17991" x="8045450" y="588963"/>
          <p14:tracePt t="18008" x="8010525" y="571500"/>
          <p14:tracePt t="18025" x="7966075" y="544513"/>
          <p14:tracePt t="18042" x="7939088" y="544513"/>
          <p14:tracePt t="18058" x="7875588" y="536575"/>
          <p14:tracePt t="18075" x="7858125" y="536575"/>
          <p14:tracePt t="18091" x="7840663" y="536575"/>
          <p14:tracePt t="18108" x="7823200" y="536575"/>
          <p14:tracePt t="18132" x="7804150" y="536575"/>
          <p14:tracePt t="18143" x="7777163" y="544513"/>
          <p14:tracePt t="18158" x="7769225" y="561975"/>
          <p14:tracePt t="18175" x="7751763" y="581025"/>
          <p14:tracePt t="18191" x="7724775" y="598488"/>
          <p14:tracePt t="18208" x="7697788" y="642938"/>
          <p14:tracePt t="18225" x="7680325" y="669925"/>
          <p14:tracePt t="18242" x="7643813" y="741363"/>
          <p14:tracePt t="18258" x="7626350" y="795338"/>
          <p14:tracePt t="18275" x="7608888" y="847725"/>
          <p14:tracePt t="18292" x="7581900" y="938213"/>
          <p14:tracePt t="18308" x="7572375" y="973138"/>
          <p14:tracePt t="18325" x="7572375" y="1009650"/>
          <p14:tracePt t="18342" x="7572375" y="1081088"/>
          <p14:tracePt t="18358" x="7581900" y="1125538"/>
          <p14:tracePt t="18375" x="7589838" y="1152525"/>
          <p14:tracePt t="18391" x="7626350" y="1214438"/>
          <p14:tracePt t="18408" x="7653338" y="1231900"/>
          <p14:tracePt t="18425" x="7715250" y="1268413"/>
          <p14:tracePt t="18442" x="7751763" y="1276350"/>
          <p14:tracePt t="18458" x="7804150" y="1285875"/>
          <p14:tracePt t="18475" x="7867650" y="1295400"/>
          <p14:tracePt t="18492" x="7991475" y="1295400"/>
          <p14:tracePt t="18508" x="8037513" y="1295400"/>
          <p14:tracePt t="18525" x="8134350" y="1268413"/>
          <p14:tracePt t="18542" x="8161338" y="1250950"/>
          <p14:tracePt t="18559" x="8188325" y="1231900"/>
          <p14:tracePt t="18575" x="8205788" y="1196975"/>
          <p14:tracePt t="18592" x="8205788" y="1187450"/>
          <p14:tracePt t="18608" x="8205788" y="1169988"/>
          <p14:tracePt t="18625" x="8205788" y="1133475"/>
          <p14:tracePt t="18642" x="8205788" y="1108075"/>
          <p14:tracePt t="18658" x="8205788" y="1062038"/>
          <p14:tracePt t="18675" x="8215313" y="1036638"/>
          <p14:tracePt t="18692" x="8215313" y="1009650"/>
          <p14:tracePt t="18708" x="8205788" y="946150"/>
          <p14:tracePt t="18725" x="8197850" y="911225"/>
          <p14:tracePt t="18742" x="8180388" y="874713"/>
          <p14:tracePt t="18759" x="8153400" y="822325"/>
          <p14:tracePt t="18775" x="8134350" y="785813"/>
          <p14:tracePt t="18792" x="8126413" y="768350"/>
          <p14:tracePt t="18808" x="8081963" y="741363"/>
          <p14:tracePt t="18825" x="8062913" y="723900"/>
          <p14:tracePt t="18842" x="7991475" y="714375"/>
          <p14:tracePt t="18858" x="7974013" y="704850"/>
          <p14:tracePt t="18875" x="7947025" y="704850"/>
          <p14:tracePt t="18892" x="7912100" y="704850"/>
          <p14:tracePt t="18908" x="7894638" y="704850"/>
          <p14:tracePt t="18925" x="7867650" y="704850"/>
          <p14:tracePt t="18942" x="7831138" y="741363"/>
          <p14:tracePt t="18959" x="7804150" y="750888"/>
          <p14:tracePt t="18975" x="7786688" y="768350"/>
          <p14:tracePt t="18992" x="7742238" y="822325"/>
          <p14:tracePt t="19009" x="7732713" y="839788"/>
          <p14:tracePt t="19025" x="7705725" y="857250"/>
          <p14:tracePt t="19042" x="7680325" y="919163"/>
          <p14:tracePt t="19058" x="7661275" y="946150"/>
          <p14:tracePt t="19075" x="7634288" y="1027113"/>
          <p14:tracePt t="19092" x="7626350" y="1062038"/>
          <p14:tracePt t="19108" x="7616825" y="1116013"/>
          <p14:tracePt t="19125" x="7608888" y="1214438"/>
          <p14:tracePt t="19142" x="7608888" y="1258888"/>
          <p14:tracePt t="19160" x="7608888" y="1330325"/>
          <p14:tracePt t="19175" x="7616825" y="1366838"/>
          <p14:tracePt t="19192" x="7634288" y="1411288"/>
          <p14:tracePt t="19209" x="7680325" y="1473200"/>
          <p14:tracePt t="19225" x="7697788" y="1490663"/>
          <p14:tracePt t="19242" x="7715250" y="1509713"/>
          <p14:tracePt t="19258" x="7769225" y="1527175"/>
          <p14:tracePt t="19275" x="7804150" y="1536700"/>
          <p14:tracePt t="19292" x="7848600" y="1536700"/>
          <p14:tracePt t="19309" x="7920038" y="1536700"/>
          <p14:tracePt t="19325" x="7966075" y="1527175"/>
          <p14:tracePt t="19342" x="8010525" y="1490663"/>
          <p14:tracePt t="19358" x="8143875" y="1366838"/>
          <p14:tracePt t="19375" x="8215313" y="1295400"/>
          <p14:tracePt t="19392" x="8313738" y="1125538"/>
          <p14:tracePt t="19409" x="8348663" y="1054100"/>
          <p14:tracePt t="19425" x="8358188" y="1000125"/>
          <p14:tracePt t="19442" x="8358188" y="946150"/>
          <p14:tracePt t="19459" x="8348663" y="911225"/>
          <p14:tracePt t="19475" x="8331200" y="884238"/>
          <p14:tracePt t="19492" x="8277225" y="776288"/>
          <p14:tracePt t="19509" x="8259763" y="714375"/>
          <p14:tracePt t="19525" x="8232775" y="660400"/>
          <p14:tracePt t="19542" x="8170863" y="554038"/>
          <p14:tracePt t="19559" x="8153400" y="517525"/>
          <p14:tracePt t="19575" x="8108950" y="473075"/>
          <p14:tracePt t="19592" x="8027988" y="419100"/>
          <p14:tracePt t="19609" x="7974013" y="393700"/>
          <p14:tracePt t="19626" x="7902575" y="357188"/>
          <p14:tracePt t="19642" x="7875588" y="339725"/>
          <p14:tracePt t="19659" x="7848600" y="330200"/>
          <p14:tracePt t="19675" x="7813675" y="330200"/>
          <p14:tracePt t="19692" x="7796213" y="330200"/>
          <p14:tracePt t="19709" x="7777163" y="330200"/>
          <p14:tracePt t="19725" x="7742238" y="366713"/>
          <p14:tracePt t="19742" x="7724775" y="384175"/>
          <p14:tracePt t="19759" x="7715250" y="401638"/>
          <p14:tracePt t="19775" x="7688263" y="428625"/>
          <p14:tracePt t="19792" x="7680325" y="438150"/>
          <p14:tracePt t="19809" x="7670800" y="446088"/>
          <p14:tracePt t="19825" x="7661275" y="455613"/>
          <p14:tracePt t="19842" x="7661275" y="465138"/>
          <p14:tracePt t="19859" x="7653338" y="500063"/>
          <p14:tracePt t="19875" x="7643813" y="517525"/>
          <p14:tracePt t="19892" x="7643813" y="544513"/>
          <p14:tracePt t="19909" x="7643813" y="608013"/>
          <p14:tracePt t="19925" x="7643813" y="633413"/>
          <p14:tracePt t="19942" x="7643813" y="652463"/>
          <p14:tracePt t="19959" x="7643813" y="704850"/>
          <p14:tracePt t="19975" x="7643813" y="731838"/>
          <p14:tracePt t="19992" x="7670800" y="795338"/>
          <p14:tracePt t="20009" x="7688263" y="812800"/>
          <p14:tracePt t="20025" x="7705725" y="830263"/>
          <p14:tracePt t="20042" x="7786688" y="874713"/>
          <p14:tracePt t="20059" x="7823200" y="893763"/>
          <p14:tracePt t="20075" x="7867650" y="901700"/>
          <p14:tracePt t="20092" x="7929563" y="919163"/>
          <p14:tracePt t="20109" x="7966075" y="928688"/>
          <p14:tracePt t="20126" x="7983538" y="928688"/>
          <p14:tracePt t="20142" x="8010525" y="928688"/>
          <p14:tracePt t="20159" x="8027988" y="928688"/>
          <p14:tracePt t="20176" x="8037513" y="928688"/>
          <p14:tracePt t="20192" x="8045450" y="911225"/>
          <p14:tracePt t="20209" x="8054975" y="893763"/>
          <p14:tracePt t="20226" x="8072438" y="847725"/>
          <p14:tracePt t="20242" x="8081963" y="803275"/>
          <p14:tracePt t="20259" x="8089900" y="768350"/>
          <p14:tracePt t="20275" x="8099425" y="714375"/>
          <p14:tracePt t="20292" x="8099425" y="687388"/>
          <p14:tracePt t="20309" x="8099425" y="660400"/>
          <p14:tracePt t="20326" x="8099425" y="581025"/>
          <p14:tracePt t="20342" x="8072438" y="536575"/>
          <p14:tracePt t="20359" x="8045450" y="482600"/>
          <p14:tracePt t="20376" x="7974013" y="393700"/>
          <p14:tracePt t="20392" x="7956550" y="366713"/>
          <p14:tracePt t="20409" x="7920038" y="357188"/>
          <p14:tracePt t="20425" x="7902575" y="357188"/>
          <p14:tracePt t="20442" x="7894638" y="357188"/>
          <p14:tracePt t="20459" x="7885113" y="357188"/>
          <p14:tracePt t="20476" x="7875588" y="366713"/>
          <p14:tracePt t="20492" x="7875588" y="374650"/>
          <p14:tracePt t="20509" x="7875588" y="384175"/>
          <p14:tracePt t="20526" x="7875588" y="401638"/>
          <p14:tracePt t="20542" x="7875588" y="411163"/>
          <p14:tracePt t="20559" x="7875588" y="446088"/>
          <p14:tracePt t="20576" x="7875588" y="473075"/>
          <p14:tracePt t="20592" x="7875588" y="509588"/>
          <p14:tracePt t="20609" x="7875588" y="571500"/>
          <p14:tracePt t="20626" x="7885113" y="615950"/>
          <p14:tracePt t="20642" x="7902575" y="714375"/>
          <p14:tracePt t="20659" x="7912100" y="776288"/>
          <p14:tracePt t="20676" x="7920038" y="866775"/>
          <p14:tracePt t="20693" x="7966075" y="1062038"/>
          <p14:tracePt t="20709" x="7974013" y="1187450"/>
          <p14:tracePt t="20726" x="7983538" y="1295400"/>
          <p14:tracePt t="20742" x="7991475" y="1473200"/>
          <p14:tracePt t="20759" x="7991475" y="1536700"/>
          <p14:tracePt t="20776" x="7991475" y="1589088"/>
          <p14:tracePt t="20792" x="7991475" y="1625600"/>
          <p14:tracePt t="20809" x="7991475" y="1633538"/>
          <p14:tracePt t="20838" x="7991475" y="1643063"/>
          <p14:tracePt t="21192" x="7991475" y="1652588"/>
          <p14:tracePt t="21205" x="7991475" y="1670050"/>
          <p14:tracePt t="21217" x="7991475" y="1687513"/>
          <p14:tracePt t="21228" x="7991475" y="1714500"/>
          <p14:tracePt t="21242" x="7991475" y="1741488"/>
          <p14:tracePt t="21259" x="7991475" y="1776413"/>
          <p14:tracePt t="21276" x="7991475" y="1830388"/>
          <p14:tracePt t="21292" x="7991475" y="1901825"/>
          <p14:tracePt t="21309" x="7991475" y="1919288"/>
          <p14:tracePt t="21326" x="7991475" y="1946275"/>
          <p14:tracePt t="21342" x="7991475" y="1965325"/>
          <p14:tracePt t="21365" x="7991475" y="1973263"/>
          <p14:tracePt t="21597" x="7991475" y="1965325"/>
          <p14:tracePt t="21610" x="7991475" y="1955800"/>
          <p14:tracePt t="21634" x="7991475" y="1946275"/>
          <p14:tracePt t="21659" x="7991475" y="1938338"/>
          <p14:tracePt t="21671" x="7991475" y="1919288"/>
          <p14:tracePt t="21682" x="7983538" y="1911350"/>
          <p14:tracePt t="21696" x="7983538" y="1893888"/>
          <p14:tracePt t="21709" x="7974013" y="1866900"/>
          <p14:tracePt t="21726" x="7974013" y="1847850"/>
          <p14:tracePt t="21743" x="7974013" y="1839913"/>
          <p14:tracePt t="21759" x="7966075" y="1822450"/>
          <p14:tracePt t="21780" x="7966075" y="1812925"/>
          <p14:tracePt t="21842" x="7956550" y="1812925"/>
          <p14:tracePt t="21891" x="7947025" y="1803400"/>
          <p14:tracePt t="21928" x="7947025" y="1795463"/>
          <p14:tracePt t="22086" x="7947025" y="1803400"/>
          <p14:tracePt t="22111" x="7947025" y="1812925"/>
          <p14:tracePt t="22172" x="7947025" y="1822450"/>
          <p14:tracePt t="22283" x="7947025" y="1812925"/>
          <p14:tracePt t="22295" x="7947025" y="1803400"/>
          <p14:tracePt t="22307" x="7947025" y="1795463"/>
          <p14:tracePt t="22319" x="7947025" y="1785938"/>
          <p14:tracePt t="22332" x="7947025" y="1768475"/>
          <p14:tracePt t="22344" x="7947025" y="1741488"/>
          <p14:tracePt t="22360" x="7947025" y="1714500"/>
          <p14:tracePt t="22376" x="7939088" y="1652588"/>
          <p14:tracePt t="22393" x="7929563" y="1517650"/>
          <p14:tracePt t="22410" x="7929563" y="1419225"/>
          <p14:tracePt t="22426" x="7929563" y="1303338"/>
          <p14:tracePt t="22443" x="7929563" y="1098550"/>
          <p14:tracePt t="22459" x="7929563" y="990600"/>
          <p14:tracePt t="22476" x="7929563" y="911225"/>
          <p14:tracePt t="22493" x="7929563" y="830263"/>
          <p14:tracePt t="22510" x="7929563" y="812800"/>
          <p14:tracePt t="23030" x="7929563" y="803275"/>
          <p14:tracePt t="23055" x="7929563" y="795338"/>
          <p14:tracePt t="23080" x="7939088" y="785813"/>
          <p14:tracePt t="23091" x="7983538" y="776288"/>
          <p14:tracePt t="23102" x="8027988" y="768350"/>
          <p14:tracePt t="23116" x="8081963" y="768350"/>
          <p14:tracePt t="23128" x="8116888" y="768350"/>
          <p14:tracePt t="23143" x="8143875" y="776288"/>
          <p14:tracePt t="23160" x="8180388" y="803275"/>
          <p14:tracePt t="23177" x="8215313" y="839788"/>
          <p14:tracePt t="23193" x="8224838" y="866775"/>
          <p14:tracePt t="23210" x="8224838" y="874713"/>
          <p14:tracePt t="23227" x="8232775" y="893763"/>
          <p14:tracePt t="23243" x="8232775" y="901700"/>
          <p14:tracePt t="23263" x="8232775" y="911225"/>
          <p14:tracePt t="23324" x="8224838" y="911225"/>
          <p14:tracePt t="23337" x="8215313" y="911225"/>
          <p14:tracePt t="23348" x="8197850" y="911225"/>
          <p14:tracePt t="23361" x="8180388" y="911225"/>
          <p14:tracePt t="23373" x="8153400" y="911225"/>
          <p14:tracePt t="23385" x="8134350" y="901700"/>
          <p14:tracePt t="23397" x="8108950" y="893763"/>
          <p14:tracePt t="23410" x="8081963" y="893763"/>
          <p14:tracePt t="23427" x="8054975" y="893763"/>
          <p14:tracePt t="23443" x="8027988" y="884238"/>
          <p14:tracePt t="23460" x="8010525" y="874713"/>
          <p14:tracePt t="23482" x="8001000" y="874713"/>
          <p14:tracePt t="23558" x="8001000" y="866775"/>
          <p14:tracePt t="23569" x="8010525" y="866775"/>
          <p14:tracePt t="23581" x="8018463" y="866775"/>
          <p14:tracePt t="23593" x="8037513" y="866775"/>
          <p14:tracePt t="23610" x="8054975" y="866775"/>
          <p14:tracePt t="23627" x="8062913" y="866775"/>
          <p14:tracePt t="23643" x="8081963" y="866775"/>
          <p14:tracePt t="23660" x="8089900" y="874713"/>
          <p14:tracePt t="23789" x="8081963" y="874713"/>
          <p14:tracePt t="23801" x="8062913" y="884238"/>
          <p14:tracePt t="23813" x="8037513" y="893763"/>
          <p14:tracePt t="23826" x="7966075" y="911225"/>
          <p14:tracePt t="23838" x="7840663" y="946150"/>
          <p14:tracePt t="23850" x="7616825" y="1017588"/>
          <p14:tracePt t="23862" x="7313613" y="1133475"/>
          <p14:tracePt t="23877" x="7018338" y="1223963"/>
          <p14:tracePt t="23893" x="6732588" y="1339850"/>
          <p14:tracePt t="23910" x="6527800" y="1419225"/>
          <p14:tracePt t="23927" x="6259513" y="1536700"/>
          <p14:tracePt t="23943" x="6188075" y="1562100"/>
          <p14:tracePt t="23960" x="6134100" y="1589088"/>
          <p14:tracePt t="23977" x="6072188" y="1608138"/>
          <p14:tracePt t="23993" x="6062663" y="1616075"/>
          <p14:tracePt t="24010" x="6045200" y="1616075"/>
          <p14:tracePt t="24072" x="6054725" y="1616075"/>
          <p14:tracePt t="24083" x="6081713" y="1616075"/>
          <p14:tracePt t="24389" x="6081713" y="1625600"/>
          <p14:tracePt t="24401" x="6072188" y="1633538"/>
          <p14:tracePt t="24415" x="6054725" y="1652588"/>
          <p14:tracePt t="24425" x="6018213" y="1687513"/>
          <p14:tracePt t="24437" x="5965825" y="1758950"/>
          <p14:tracePt t="24451" x="5911850" y="1822450"/>
          <p14:tracePt t="24462" x="5840413" y="1928813"/>
          <p14:tracePt t="24477" x="5751513" y="2044700"/>
          <p14:tracePt t="24494" x="5680075" y="2152650"/>
          <p14:tracePt t="24510" x="5608638" y="2251075"/>
          <p14:tracePt t="24527" x="5446713" y="2473325"/>
          <p14:tracePt t="24543" x="5367338" y="2598738"/>
          <p14:tracePt t="24560" x="5295900" y="2705100"/>
          <p14:tracePt t="24577" x="5153025" y="2884488"/>
          <p14:tracePt t="24594" x="5099050" y="2955925"/>
          <p14:tracePt t="24610" x="5045075" y="3000375"/>
          <p14:tracePt t="24627" x="5045075" y="3017838"/>
          <p14:tracePt t="24644" x="5037138" y="3017838"/>
          <p14:tracePt t="24670" x="5027613" y="3017838"/>
          <p14:tracePt t="25026" x="5018088" y="3017838"/>
          <p14:tracePt t="25136" x="5010150" y="3017838"/>
          <p14:tracePt t="25148" x="5000625" y="3017838"/>
          <p14:tracePt t="25160" x="4991100" y="3017838"/>
          <p14:tracePt t="25173" x="4965700" y="3027363"/>
          <p14:tracePt t="25185" x="4938713" y="3036888"/>
          <p14:tracePt t="25197" x="4911725" y="3044825"/>
          <p14:tracePt t="25210" x="4857750" y="3062288"/>
          <p14:tracePt t="25227" x="4795838" y="3081338"/>
          <p14:tracePt t="25244" x="4732338" y="3108325"/>
          <p14:tracePt t="25260" x="4554538" y="3160713"/>
          <p14:tracePt t="25277" x="4456113" y="3197225"/>
          <p14:tracePt t="25294" x="4367213" y="3214688"/>
          <p14:tracePt t="25310" x="4187825" y="3276600"/>
          <p14:tracePt t="25327" x="4125913" y="3295650"/>
          <p14:tracePt t="25344" x="4071938" y="3313113"/>
          <p14:tracePt t="25360" x="4010025" y="3313113"/>
          <p14:tracePt t="25377" x="3983038" y="3313113"/>
          <p14:tracePt t="25394" x="3973513" y="3313113"/>
          <p14:tracePt t="25410" x="3965575" y="3313113"/>
          <p14:tracePt t="26850" x="3938588" y="3322638"/>
          <p14:tracePt t="26864" x="3902075" y="3348038"/>
          <p14:tracePt t="26875" x="3830638" y="3394075"/>
          <p14:tracePt t="26887" x="3751263" y="3455988"/>
          <p14:tracePt t="26899" x="3670300" y="3517900"/>
          <p14:tracePt t="26911" x="3589338" y="3581400"/>
          <p14:tracePt t="26928" x="3527425" y="3625850"/>
          <p14:tracePt t="26944" x="3455988" y="3679825"/>
          <p14:tracePt t="26961" x="3348038" y="3751263"/>
          <p14:tracePt t="26978" x="3303588" y="3768725"/>
          <p14:tracePt t="26994" x="3276600" y="3795713"/>
          <p14:tracePt t="27011" x="3197225" y="3848100"/>
          <p14:tracePt t="27028" x="3179763" y="3875088"/>
          <p14:tracePt t="27044" x="3160713" y="3875088"/>
          <p14:tracePt t="27061" x="3152775" y="3884613"/>
          <p14:tracePt t="27132" x="3143250" y="3884613"/>
          <p14:tracePt t="27193" x="3143250" y="3875088"/>
          <p14:tracePt t="27267" x="3143250" y="3867150"/>
          <p14:tracePt t="27292" x="3143250" y="3857625"/>
          <p14:tracePt t="27330" x="3143250" y="3848100"/>
          <p14:tracePt t="27365" x="3143250" y="3840163"/>
          <p14:tracePt t="27378" x="3143250" y="3830638"/>
          <p14:tracePt t="27414" x="3143250" y="3822700"/>
          <p14:tracePt t="27438" x="3143250" y="3813175"/>
          <p14:tracePt t="27463" x="3143250" y="3803650"/>
          <p14:tracePt t="27475" x="3143250" y="3795713"/>
          <p14:tracePt t="27500" x="3143250" y="3786188"/>
          <p14:tracePt t="28185" x="3143250" y="3795713"/>
          <p14:tracePt t="28211" x="3143250" y="3803650"/>
          <p14:tracePt t="28234" x="3143250" y="3813175"/>
          <p14:tracePt t="28259" x="3143250" y="3822700"/>
          <p14:tracePt t="28283" x="3143250" y="3840163"/>
          <p14:tracePt t="28295" x="3143250" y="3857625"/>
          <p14:tracePt t="28308" x="3143250" y="3875088"/>
          <p14:tracePt t="28321" x="3143250" y="3911600"/>
          <p14:tracePt t="28333" x="3143250" y="3938588"/>
          <p14:tracePt t="28345" x="3143250" y="3965575"/>
          <p14:tracePt t="28361" x="3143250" y="3990975"/>
          <p14:tracePt t="28378" x="3133725" y="4017963"/>
          <p14:tracePt t="28395" x="3125788" y="4081463"/>
          <p14:tracePt t="28411" x="3116263" y="4108450"/>
          <p14:tracePt t="28428" x="3108325" y="4133850"/>
          <p14:tracePt t="28445" x="3108325" y="4214813"/>
          <p14:tracePt t="28461" x="3108325" y="4241800"/>
          <p14:tracePt t="28478" x="3098800" y="4268788"/>
          <p14:tracePt t="28495" x="3089275" y="4303713"/>
          <p14:tracePt t="28511" x="3089275" y="4313238"/>
          <p14:tracePt t="28614" x="3089275" y="4303713"/>
          <p14:tracePt t="28639" x="3089275" y="4295775"/>
          <p14:tracePt t="28651" x="3089275" y="4286250"/>
          <p14:tracePt t="28676" x="3089275" y="4276725"/>
          <p14:tracePt t="28725" x="3098800" y="4276725"/>
          <p14:tracePt t="29141" x="3098800" y="4286250"/>
          <p14:tracePt t="29178" x="3098800" y="4295775"/>
          <p14:tracePt t="29191" x="3098800" y="4303713"/>
          <p14:tracePt t="29203" x="3098800" y="4313238"/>
          <p14:tracePt t="29215" x="3098800" y="4322763"/>
          <p14:tracePt t="29228" x="3098800" y="4357688"/>
          <p14:tracePt t="29245" x="3098800" y="4384675"/>
          <p14:tracePt t="29262" x="3098800" y="4429125"/>
          <p14:tracePt t="29278" x="3081338" y="4527550"/>
          <p14:tracePt t="29295" x="3044825" y="4616450"/>
          <p14:tracePt t="29312" x="3027363" y="4697413"/>
          <p14:tracePt t="29328" x="2990850" y="4776788"/>
          <p14:tracePt t="29345" x="2990850" y="4795838"/>
          <p14:tracePt t="29655" x="2990850" y="4786313"/>
          <p14:tracePt t="30501" x="2990850" y="4795838"/>
          <p14:tracePt t="30513" x="2990850" y="4813300"/>
          <p14:tracePt t="30525" x="3000375" y="4830763"/>
          <p14:tracePt t="30538" x="3017838" y="4857750"/>
          <p14:tracePt t="30548" x="3027363" y="4884738"/>
          <p14:tracePt t="30562" x="3054350" y="4902200"/>
          <p14:tracePt t="30579" x="3071813" y="4929188"/>
          <p14:tracePt t="30596" x="3089275" y="4938713"/>
          <p14:tracePt t="30612" x="3125788" y="4965700"/>
          <p14:tracePt t="30629" x="3170238" y="5000625"/>
          <p14:tracePt t="30645" x="3197225" y="5010150"/>
          <p14:tracePt t="30662" x="3232150" y="5037138"/>
          <p14:tracePt t="30679" x="3241675" y="5037138"/>
          <p14:tracePt t="30695" x="3251200" y="5037138"/>
          <p14:tracePt t="30712" x="3268663" y="5045075"/>
          <p14:tracePt t="30729" x="3276600" y="5045075"/>
          <p14:tracePt t="30746" x="3286125" y="5045075"/>
          <p14:tracePt t="30762" x="3286125" y="5054600"/>
          <p14:tracePt t="30779" x="3295650" y="5054600"/>
          <p14:tracePt t="30867" x="3295650" y="5062538"/>
          <p14:tracePt t="31039" x="3295650" y="5072063"/>
          <p14:tracePt t="31064" x="3295650" y="5089525"/>
          <p14:tracePt t="31077" x="3295650" y="5108575"/>
          <p14:tracePt t="31088" x="3286125" y="5116513"/>
          <p14:tracePt t="31100" x="3276600" y="5143500"/>
          <p14:tracePt t="31114" x="3268663" y="5170488"/>
          <p14:tracePt t="31129" x="3259138" y="5197475"/>
          <p14:tracePt t="31146" x="3241675" y="5224463"/>
          <p14:tracePt t="31162" x="3224213" y="5286375"/>
          <p14:tracePt t="31179" x="3205163" y="5340350"/>
          <p14:tracePt t="31196" x="3197225" y="5375275"/>
          <p14:tracePt t="31212" x="3160713" y="5438775"/>
          <p14:tracePt t="31229" x="3160713" y="5456238"/>
          <p14:tracePt t="31246" x="3152775" y="5473700"/>
          <p14:tracePt t="31262" x="3133725" y="5518150"/>
          <p14:tracePt t="31279" x="3125788" y="5537200"/>
          <p14:tracePt t="31296" x="3116263" y="5562600"/>
          <p14:tracePt t="31312" x="3108325" y="5608638"/>
          <p14:tracePt t="31329" x="3108325" y="5616575"/>
          <p14:tracePt t="31346" x="3108325" y="5634038"/>
          <p14:tracePt t="31394" x="3108325" y="5643563"/>
          <p14:tracePt t="31406" x="3108325" y="5653088"/>
          <p14:tracePt t="31419" x="3108325" y="5661025"/>
          <p14:tracePt t="31444" x="3108325" y="5670550"/>
          <p14:tracePt t="35068" x="3098800" y="5661025"/>
          <p14:tracePt t="35081" x="3089275" y="5626100"/>
          <p14:tracePt t="35093" x="3089275" y="5554663"/>
          <p14:tracePt t="35105" x="3089275" y="5429250"/>
          <p14:tracePt t="35117" x="3089275" y="5295900"/>
          <p14:tracePt t="35130" x="3108325" y="5126038"/>
          <p14:tracePt t="35147" x="3143250" y="4884738"/>
          <p14:tracePt t="35164" x="3214688" y="4660900"/>
          <p14:tracePt t="35180" x="3384550" y="4241800"/>
          <p14:tracePt t="35197" x="3438525" y="4125913"/>
          <p14:tracePt t="35213" x="3482975" y="4054475"/>
          <p14:tracePt t="35230" x="3509963" y="3990975"/>
          <p14:tracePt t="35350" x="3509963" y="4000500"/>
          <p14:tracePt t="35362" x="3509963" y="4027488"/>
          <p14:tracePt t="35375" x="3500438" y="4037013"/>
          <p14:tracePt t="35387" x="3500438" y="4044950"/>
          <p14:tracePt t="35398" x="3490913" y="4044950"/>
          <p14:tracePt t="35413" x="3482975" y="4044950"/>
          <p14:tracePt t="35436" x="3473450" y="4044950"/>
          <p14:tracePt t="35447" x="3465513" y="4027488"/>
          <p14:tracePt t="35463" x="3465513" y="4010025"/>
          <p14:tracePt t="35480" x="3455988" y="3983038"/>
          <p14:tracePt t="35497" x="3446463" y="3938588"/>
          <p14:tracePt t="35513" x="3446463" y="3919538"/>
          <p14:tracePt t="35530" x="3446463" y="3911600"/>
          <p14:tracePt t="35547" x="3438525" y="3911600"/>
          <p14:tracePt t="35583" x="3429000" y="3911600"/>
          <p14:tracePt t="35780" x="3429000" y="3929063"/>
          <p14:tracePt t="35790" x="3429000" y="3946525"/>
          <p14:tracePt t="35802" x="3438525" y="3973513"/>
          <p14:tracePt t="35815" x="3446463" y="4037013"/>
          <p14:tracePt t="35830" x="3455988" y="4108450"/>
          <p14:tracePt t="35847" x="3455988" y="4205288"/>
          <p14:tracePt t="35864" x="3465513" y="4402138"/>
          <p14:tracePt t="35881" x="3465513" y="4473575"/>
          <p14:tracePt t="35897" x="3473450" y="4537075"/>
          <p14:tracePt t="35914" x="3473450" y="4616450"/>
          <p14:tracePt t="35930" x="3473450" y="4633913"/>
          <p14:tracePt t="35947" x="3473450" y="4652963"/>
          <p14:tracePt t="35964" x="3473450" y="4679950"/>
          <p14:tracePt t="35980" x="3473450" y="4687888"/>
          <p14:tracePt t="35997" x="3473450" y="4705350"/>
          <p14:tracePt t="36014" x="3482975" y="4714875"/>
          <p14:tracePt t="36036" x="3482975" y="4724400"/>
          <p14:tracePt t="36121" x="3482975" y="4759325"/>
          <p14:tracePt t="36134" x="3482975" y="4776788"/>
          <p14:tracePt t="36148" x="3490913" y="4795838"/>
          <p14:tracePt t="36159" x="3490913" y="4803775"/>
          <p14:tracePt t="36183" x="3490913" y="4813300"/>
          <p14:tracePt t="36317" x="3490913" y="4822825"/>
          <p14:tracePt t="36330" x="3490913" y="4840288"/>
          <p14:tracePt t="36341" x="3455988" y="4894263"/>
          <p14:tracePt t="36354" x="3411538" y="4991100"/>
          <p14:tracePt t="36365" x="3357563" y="5099050"/>
          <p14:tracePt t="36381" x="3295650" y="5197475"/>
          <p14:tracePt t="36397" x="3232150" y="5276850"/>
          <p14:tracePt t="36414" x="3187700" y="5340350"/>
          <p14:tracePt t="36431" x="3108325" y="5429250"/>
          <p14:tracePt t="36447" x="3098800" y="5438775"/>
          <p14:tracePt t="36782" x="3098800" y="5446713"/>
          <p14:tracePt t="36796" x="3098800" y="5456238"/>
          <p14:tracePt t="36808" x="3098800" y="5465763"/>
          <p14:tracePt t="36819" x="3098800" y="5473700"/>
          <p14:tracePt t="40518" x="3125788" y="5419725"/>
          <p14:tracePt t="40530" x="3179763" y="5286375"/>
          <p14:tracePt t="40542" x="3268663" y="5099050"/>
          <p14:tracePt t="40554" x="3357563" y="4867275"/>
          <p14:tracePt t="40567" x="3446463" y="4633913"/>
          <p14:tracePt t="40582" x="3527425" y="4429125"/>
          <p14:tracePt t="40599" x="3625850" y="4241800"/>
          <p14:tracePt t="40615" x="3759200" y="3956050"/>
          <p14:tracePt t="40632" x="3803650" y="3857625"/>
          <p14:tracePt t="40648" x="3822700" y="3776663"/>
          <p14:tracePt t="40665" x="3830638" y="3705225"/>
          <p14:tracePt t="40682" x="3830638" y="3687763"/>
          <p14:tracePt t="40713" x="3822700" y="3687763"/>
          <p14:tracePt t="40726" x="3813175" y="3687763"/>
          <p14:tracePt t="40739" x="3795713" y="3687763"/>
          <p14:tracePt t="40751" x="3768725" y="3697288"/>
          <p14:tracePt t="40765" x="3759200" y="3697288"/>
          <p14:tracePt t="40782" x="3741738" y="3697288"/>
          <p14:tracePt t="40798" x="3724275" y="3697288"/>
          <p14:tracePt t="40815" x="3697288" y="3697288"/>
          <p14:tracePt t="40832" x="3679825" y="3687763"/>
          <p14:tracePt t="40849" x="3652838" y="3660775"/>
          <p14:tracePt t="40865" x="3652838" y="3633788"/>
          <p14:tracePt t="40882" x="3652838" y="3608388"/>
          <p14:tracePt t="40899" x="3652838" y="3554413"/>
          <p14:tracePt t="40915" x="3652838" y="3536950"/>
          <p14:tracePt t="40932" x="3652838" y="3527425"/>
          <p14:tracePt t="40948" x="3687763" y="3509963"/>
          <p14:tracePt t="40965" x="3741738" y="3482975"/>
          <p14:tracePt t="40982" x="3803650" y="3465513"/>
          <p14:tracePt t="40999" x="3919538" y="3419475"/>
          <p14:tracePt t="41015" x="3965575" y="3402013"/>
          <p14:tracePt t="41032" x="4010025" y="3375025"/>
          <p14:tracePt t="41049" x="4027488" y="3357563"/>
          <p14:tracePt t="41065" x="4037013" y="3348038"/>
          <p14:tracePt t="41082" x="4037013" y="3340100"/>
          <p14:tracePt t="41180" x="4037013" y="3330575"/>
          <p14:tracePt t="41192" x="4027488" y="3330575"/>
          <p14:tracePt t="41203" x="4027488" y="3322638"/>
          <p14:tracePt t="41216" x="4017963" y="3322638"/>
          <p14:tracePt t="41232" x="4017963" y="3313113"/>
          <p14:tracePt t="41249" x="4017963" y="3303588"/>
          <p14:tracePt t="41265" x="4000500" y="3295650"/>
          <p14:tracePt t="41669" x="4000500" y="3286125"/>
          <p14:tracePt t="41719" x="4010025" y="3286125"/>
          <p14:tracePt t="41730" x="4037013" y="3286125"/>
          <p14:tracePt t="41743" x="4044950" y="3286125"/>
          <p14:tracePt t="41756" x="4062413" y="3303588"/>
          <p14:tracePt t="41768" x="4098925" y="3322638"/>
          <p14:tracePt t="41782" x="4116388" y="3330575"/>
          <p14:tracePt t="41799" x="4143375" y="3348038"/>
          <p14:tracePt t="41815" x="4160838" y="3357563"/>
          <p14:tracePt t="41832" x="4205288" y="3367088"/>
          <p14:tracePt t="41849" x="4214813" y="3375025"/>
          <p14:tracePt t="41865" x="4241800" y="3375025"/>
          <p14:tracePt t="41882" x="4251325" y="3375025"/>
          <p14:tracePt t="42011" x="4259263" y="3375025"/>
          <p14:tracePt t="42147" x="4268788" y="3384550"/>
          <p14:tracePt t="42159" x="4276725" y="3394075"/>
          <p14:tracePt t="42172" x="4295775" y="3394075"/>
          <p14:tracePt t="42183" x="4303713" y="3411538"/>
          <p14:tracePt t="42199" x="4313238" y="3411538"/>
          <p14:tracePt t="42216" x="4330700" y="3419475"/>
          <p14:tracePt t="42232" x="4367213" y="3438525"/>
          <p14:tracePt t="42249" x="4394200" y="3455988"/>
          <p14:tracePt t="42266" x="4411663" y="3465513"/>
          <p14:tracePt t="42282" x="4446588" y="3482975"/>
          <p14:tracePt t="42299" x="4465638" y="3490913"/>
          <p14:tracePt t="42316" x="4473575" y="3490913"/>
          <p14:tracePt t="42332" x="4483100" y="3500438"/>
          <p14:tracePt t="42747" x="4473575" y="3500438"/>
          <p14:tracePt t="42759" x="4465638" y="3500438"/>
          <p14:tracePt t="42771" x="4456113" y="3500438"/>
          <p14:tracePt t="42784" x="4446588" y="3500438"/>
          <p14:tracePt t="42799" x="4438650" y="3500438"/>
          <p14:tracePt t="42816" x="4419600" y="3490913"/>
          <p14:tracePt t="42832" x="4384675" y="3482975"/>
          <p14:tracePt t="42849" x="4357688" y="3482975"/>
          <p14:tracePt t="42866" x="4313238" y="3473450"/>
          <p14:tracePt t="42882" x="4205288" y="3455988"/>
          <p14:tracePt t="42899" x="4143375" y="3446463"/>
          <p14:tracePt t="42916" x="4089400" y="3438525"/>
          <p14:tracePt t="42933" x="3973513" y="3411538"/>
          <p14:tracePt t="42949" x="3919538" y="3394075"/>
          <p14:tracePt t="42966" x="3884613" y="3384550"/>
          <p14:tracePt t="42966" x="3830638" y="3384550"/>
          <p14:tracePt t="42982" x="3776663" y="3384550"/>
          <p14:tracePt t="42999" x="3741738" y="3384550"/>
          <p14:tracePt t="43016" x="3652838" y="3375025"/>
          <p14:tracePt t="43033" x="3616325" y="3357563"/>
          <p14:tracePt t="43049" x="3581400" y="3348038"/>
          <p14:tracePt t="43066" x="3536950" y="3340100"/>
          <p14:tracePt t="43083" x="3517900" y="3330575"/>
          <p14:tracePt t="43099" x="3490913" y="3313113"/>
          <p14:tracePt t="43116" x="3465513" y="3295650"/>
          <p14:tracePt t="43133" x="3446463" y="3295650"/>
          <p14:tracePt t="43149" x="3438525" y="3286125"/>
          <p14:tracePt t="43166" x="3419475" y="3276600"/>
          <p14:tracePt t="43183" x="3419475" y="3268663"/>
          <p14:tracePt t="43199" x="3419475" y="3259138"/>
          <p14:tracePt t="43237" x="3419475" y="3251200"/>
          <p14:tracePt t="43297" x="3429000" y="3251200"/>
          <p14:tracePt t="43310" x="3438525" y="3251200"/>
          <p14:tracePt t="43324" x="3455988" y="3251200"/>
          <p14:tracePt t="43334" x="3473450" y="3251200"/>
          <p14:tracePt t="43349" x="3482975" y="3251200"/>
          <p14:tracePt t="43366" x="3509963" y="3251200"/>
          <p14:tracePt t="43383" x="3554413" y="3251200"/>
          <p14:tracePt t="43399" x="3589338" y="3251200"/>
          <p14:tracePt t="43416" x="3643313" y="3251200"/>
          <p14:tracePt t="43432" x="3768725" y="3276600"/>
          <p14:tracePt t="43449" x="3867150" y="3295650"/>
          <p14:tracePt t="43466" x="3983038" y="3313113"/>
          <p14:tracePt t="43483" x="4214813" y="3330575"/>
          <p14:tracePt t="43499" x="4330700" y="3340100"/>
          <p14:tracePt t="43516" x="4429125" y="3348038"/>
          <p14:tracePt t="43533" x="4589463" y="3348038"/>
          <p14:tracePt t="43550" x="4625975" y="3348038"/>
          <p14:tracePt t="43566" x="4643438" y="3348038"/>
          <p14:tracePt t="43583" x="4652963" y="3348038"/>
          <p14:tracePt t="43599" x="4660900" y="3348038"/>
          <p14:tracePt t="43628" x="4660900" y="3330575"/>
          <p14:tracePt t="43641" x="4660900" y="3313113"/>
          <p14:tracePt t="43653" x="4660900" y="3276600"/>
          <p14:tracePt t="43666" x="4660900" y="3251200"/>
          <p14:tracePt t="43683" x="4660900" y="3214688"/>
          <p14:tracePt t="43699" x="4660900" y="3187700"/>
          <p14:tracePt t="43716" x="4643438" y="3116263"/>
          <p14:tracePt t="43733" x="4616450" y="3081338"/>
          <p14:tracePt t="43749" x="4589463" y="3044825"/>
          <p14:tracePt t="43766" x="4545013" y="2973388"/>
          <p14:tracePt t="43783" x="4518025" y="2946400"/>
          <p14:tracePt t="43799" x="4500563" y="2928938"/>
          <p14:tracePt t="43816" x="4438650" y="2911475"/>
          <p14:tracePt t="43833" x="4402138" y="2901950"/>
          <p14:tracePt t="43850" x="4322763" y="2894013"/>
          <p14:tracePt t="43866" x="4286250" y="2894013"/>
          <p14:tracePt t="43883" x="4251325" y="2894013"/>
          <p14:tracePt t="43899" x="4205288" y="2894013"/>
          <p14:tracePt t="43916" x="4187825" y="2894013"/>
          <p14:tracePt t="43933" x="4179888" y="2894013"/>
          <p14:tracePt t="43949" x="4152900" y="2919413"/>
          <p14:tracePt t="43966" x="4133850" y="2938463"/>
          <p14:tracePt t="43983" x="4108450" y="2973388"/>
          <p14:tracePt t="44000" x="4062413" y="3044825"/>
          <p14:tracePt t="44016" x="4054475" y="3081338"/>
          <p14:tracePt t="44033" x="4037013" y="3179763"/>
          <p14:tracePt t="44050" x="4027488" y="3224213"/>
          <p14:tracePt t="44066" x="4027488" y="3259138"/>
          <p14:tracePt t="44083" x="4027488" y="3313113"/>
          <p14:tracePt t="44099" x="4027488" y="3340100"/>
          <p14:tracePt t="44116" x="4027488" y="3357563"/>
          <p14:tracePt t="44133" x="4062413" y="3402013"/>
          <p14:tracePt t="44149" x="4108450" y="3429000"/>
          <p14:tracePt t="44166" x="4143375" y="3446463"/>
          <p14:tracePt t="44167" x="4205288" y="3465513"/>
          <p14:tracePt t="44183" x="4251325" y="3473450"/>
          <p14:tracePt t="44200" x="4303713" y="3482975"/>
          <p14:tracePt t="44216" x="4384675" y="3490913"/>
          <p14:tracePt t="44233" x="4411663" y="3490913"/>
          <p14:tracePt t="44250" x="4429125" y="3490913"/>
          <p14:tracePt t="44266" x="4473575" y="3490913"/>
          <p14:tracePt t="44283" x="4491038" y="3482975"/>
          <p14:tracePt t="44300" x="4510088" y="3455988"/>
          <p14:tracePt t="44316" x="4537075" y="3419475"/>
          <p14:tracePt t="44333" x="4537075" y="3402013"/>
          <p14:tracePt t="44349" x="4537075" y="3384550"/>
          <p14:tracePt t="44366" x="4537075" y="3348038"/>
          <p14:tracePt t="44383" x="4518025" y="3330575"/>
          <p14:tracePt t="44400" x="4500563" y="3313113"/>
          <p14:tracePt t="44416" x="4446588" y="3276600"/>
          <p14:tracePt t="44433" x="4411663" y="3251200"/>
          <p14:tracePt t="44450" x="4340225" y="3214688"/>
          <p14:tracePt t="44466" x="4295775" y="3197225"/>
          <p14:tracePt t="44483" x="4259263" y="3187700"/>
          <p14:tracePt t="44500" x="4197350" y="3179763"/>
          <p14:tracePt t="44516" x="4179888" y="3179763"/>
          <p14:tracePt t="44533" x="4152900" y="3179763"/>
          <p14:tracePt t="44550" x="4125913" y="3179763"/>
          <p14:tracePt t="44566" x="4098925" y="3187700"/>
          <p14:tracePt t="44583" x="4062413" y="3224213"/>
          <p14:tracePt t="44600" x="4054475" y="3241675"/>
          <p14:tracePt t="44616" x="4037013" y="3259138"/>
          <p14:tracePt t="44633" x="4017963" y="3313113"/>
          <p14:tracePt t="44650" x="4000500" y="3340100"/>
          <p14:tracePt t="44666" x="4000500" y="3375025"/>
          <p14:tracePt t="44683" x="3990975" y="3446463"/>
          <p14:tracePt t="44700" x="3990975" y="3482975"/>
          <p14:tracePt t="44716" x="4000500" y="3500438"/>
          <p14:tracePt t="44733" x="4037013" y="3536950"/>
          <p14:tracePt t="44750" x="4054475" y="3554413"/>
          <p14:tracePt t="44766" x="4081463" y="3554413"/>
          <p14:tracePt t="44783" x="4108450" y="3554413"/>
          <p14:tracePt t="44817" x="4108450" y="3544888"/>
          <p14:tracePt t="44841" x="4108450" y="3536950"/>
          <p14:tracePt t="44852" x="4098925" y="3527425"/>
          <p14:tracePt t="44866" x="4071938" y="3517900"/>
          <p14:tracePt t="44877" x="4037013" y="3500438"/>
          <p14:tracePt t="44890" x="4000500" y="3490913"/>
          <p14:tracePt t="44902" x="3956050" y="3482975"/>
          <p14:tracePt t="44916" x="3902075" y="3465513"/>
          <p14:tracePt t="44933" x="3840163" y="3446463"/>
          <p14:tracePt t="44950" x="3786188" y="3429000"/>
          <p14:tracePt t="44966" x="3687763" y="3419475"/>
          <p14:tracePt t="44983" x="3625850" y="3419475"/>
          <p14:tracePt t="45000" x="3562350" y="3419475"/>
          <p14:tracePt t="45016" x="3429000" y="3419475"/>
          <p14:tracePt t="45033" x="3375025" y="3419475"/>
          <p14:tracePt t="45050" x="3276600" y="3419475"/>
          <p14:tracePt t="45066" x="3241675" y="3411538"/>
          <p14:tracePt t="45084" x="3205163" y="3394075"/>
          <p14:tracePt t="45100" x="3170238" y="3384550"/>
          <p14:tracePt t="45117" x="3152775" y="3375025"/>
          <p14:tracePt t="45133" x="3143250" y="3375025"/>
          <p14:tracePt t="45150" x="3125788" y="3357563"/>
          <p14:tracePt t="45166" x="3116263" y="3357563"/>
          <p14:tracePt t="45183" x="3108325" y="3357563"/>
          <p14:tracePt t="45200" x="3108325" y="3348038"/>
          <p14:tracePt t="45217" x="3098800" y="3348038"/>
          <p14:tracePt t="45233" x="3098800" y="3340100"/>
          <p14:tracePt t="45250" x="3089275" y="3340100"/>
          <p14:tracePt t="45317" x="3089275" y="3330575"/>
          <p14:tracePt t="45355" x="3089275" y="3322638"/>
          <p14:tracePt t="45503" x="3108325" y="3322638"/>
          <p14:tracePt t="45515" x="3125788" y="3313113"/>
          <p14:tracePt t="45526" x="3143250" y="3313113"/>
          <p14:tracePt t="45539" x="3160713" y="3313113"/>
          <p14:tracePt t="45550" x="3179763" y="3303588"/>
          <p14:tracePt t="45567" x="3187700" y="3303588"/>
          <p14:tracePt t="45584" x="3214688" y="3303588"/>
          <p14:tracePt t="45600" x="3232150" y="3303588"/>
          <p14:tracePt t="45617" x="3268663" y="3303588"/>
          <p14:tracePt t="45633" x="3286125" y="3303588"/>
          <p14:tracePt t="45650" x="3322638" y="3303588"/>
          <p14:tracePt t="45666" x="3340100" y="3303588"/>
          <p14:tracePt t="45683" x="3348038" y="3303588"/>
          <p14:tracePt t="45700" x="3357563" y="3303588"/>
          <p14:tracePt t="45955" x="3367088" y="3303588"/>
          <p14:tracePt t="46311" x="3367088" y="3313113"/>
          <p14:tracePt t="46335" x="3357563" y="3313113"/>
          <p14:tracePt t="46359" x="3348038" y="3313113"/>
          <p14:tracePt t="46372" x="3340100" y="3313113"/>
          <p14:tracePt t="46383" x="3330575" y="3313113"/>
          <p14:tracePt t="46396" x="3313113" y="3313113"/>
          <p14:tracePt t="46408" x="3295650" y="3313113"/>
          <p14:tracePt t="46421" x="3276600" y="3303588"/>
          <p14:tracePt t="46433" x="3251200" y="3295650"/>
          <p14:tracePt t="46450" x="3241675" y="3295650"/>
          <p14:tracePt t="46467" x="3232150" y="3286125"/>
          <p14:tracePt t="46484" x="3224213" y="3286125"/>
          <p14:tracePt t="46531" x="3214688" y="3303588"/>
          <p14:tracePt t="46542" x="3205163" y="3322638"/>
          <p14:tracePt t="46555" x="3197225" y="3340100"/>
          <p14:tracePt t="46568" x="3197225" y="3357563"/>
          <p14:tracePt t="46579" x="3197225" y="3375025"/>
          <p14:tracePt t="46592" x="3197225" y="3394075"/>
          <p14:tracePt t="46604" x="3197225" y="3419475"/>
          <p14:tracePt t="46617" x="3197225" y="3455988"/>
          <p14:tracePt t="46634" x="3197225" y="3482975"/>
          <p14:tracePt t="46650" x="3197225" y="3517900"/>
          <p14:tracePt t="46667" x="3197225" y="3571875"/>
          <p14:tracePt t="46684" x="3205163" y="3589338"/>
          <p14:tracePt t="46700" x="3214688" y="3598863"/>
          <p14:tracePt t="46717" x="3214688" y="3616325"/>
          <p14:tracePt t="46776" x="3224213" y="3616325"/>
          <p14:tracePt t="46813" x="3224213" y="3608388"/>
          <p14:tracePt t="46824" x="3224213" y="3598863"/>
          <p14:tracePt t="46836" x="3224213" y="3589338"/>
          <p14:tracePt t="46850" x="3224213" y="3581400"/>
          <p14:tracePt t="46862" x="3224213" y="3554413"/>
          <p14:tracePt t="46876" x="3224213" y="3527425"/>
          <p14:tracePt t="46886" x="3232150" y="3509963"/>
          <p14:tracePt t="46900" x="3251200" y="3482975"/>
          <p14:tracePt t="46917" x="3268663" y="3446463"/>
          <p14:tracePt t="46934" x="3295650" y="3419475"/>
          <p14:tracePt t="46950" x="3384550" y="3357563"/>
          <p14:tracePt t="46967" x="3446463" y="3340100"/>
          <p14:tracePt t="46984" x="3598863" y="3313113"/>
          <p14:tracePt t="47000" x="3687763" y="3303588"/>
          <p14:tracePt t="47017" x="3768725" y="3303588"/>
          <p14:tracePt t="47034" x="3919538" y="3303588"/>
          <p14:tracePt t="47051" x="3973513" y="3303588"/>
          <p14:tracePt t="47067" x="4017963" y="3303588"/>
          <p14:tracePt t="47084" x="4062413" y="3303588"/>
          <p14:tracePt t="47100" x="4071938" y="3303588"/>
          <p14:tracePt t="47117" x="4089400" y="3303588"/>
          <p14:tracePt t="47134" x="4098925" y="3313113"/>
          <p14:tracePt t="47290" x="4098925" y="3322638"/>
          <p14:tracePt t="48062" x="4081463" y="3330575"/>
          <p14:tracePt t="48074" x="4081463" y="3348038"/>
          <p14:tracePt t="48086" x="4054475" y="3384550"/>
          <p14:tracePt t="48098" x="4027488" y="3438525"/>
          <p14:tracePt t="48111" x="4000500" y="3490913"/>
          <p14:tracePt t="48124" x="3973513" y="3571875"/>
          <p14:tracePt t="48135" x="3938588" y="3633788"/>
          <p14:tracePt t="48151" x="3894138" y="3724275"/>
          <p14:tracePt t="48167" x="3857625" y="3813175"/>
          <p14:tracePt t="48184" x="3803650" y="3929063"/>
          <p14:tracePt t="48201" x="3768725" y="4000500"/>
          <p14:tracePt t="48217" x="3741738" y="4054475"/>
          <p14:tracePt t="48234" x="3705225" y="4143375"/>
          <p14:tracePt t="48251" x="3697288" y="4179888"/>
          <p14:tracePt t="48267" x="3687763" y="4197350"/>
          <p14:tracePt t="48284" x="3679825" y="4214813"/>
          <p14:tracePt t="48301" x="3670300" y="4214813"/>
          <p14:tracePt t="48317" x="3670300" y="4232275"/>
          <p14:tracePt t="48334" x="3652838" y="4241800"/>
          <p14:tracePt t="48351" x="3652838" y="4251325"/>
          <p14:tracePt t="48368" x="3633788" y="4268788"/>
          <p14:tracePt t="48393" x="3625850" y="4276725"/>
          <p14:tracePt t="48404" x="3616325" y="4276725"/>
          <p14:tracePt t="48417" x="3608388" y="4276725"/>
          <p14:tracePt t="48434" x="3598863" y="4286250"/>
          <p14:tracePt t="48451" x="3581400" y="4295775"/>
          <p14:tracePt t="48468" x="3544888" y="4295775"/>
          <p14:tracePt t="48484" x="3536950" y="4295775"/>
          <p14:tracePt t="48501" x="3527425" y="4295775"/>
          <p14:tracePt t="48518" x="3509963" y="4295775"/>
          <p14:tracePt t="48534" x="3490913" y="4295775"/>
          <p14:tracePt t="48551" x="3482975" y="4295775"/>
          <p14:tracePt t="48588" x="3482975" y="4286250"/>
          <p14:tracePt t="48698" x="3482975" y="4276725"/>
          <p14:tracePt t="48738" x="3482975" y="4268788"/>
          <p14:tracePt t="48749" x="3465513" y="4268788"/>
          <p14:tracePt t="48761" x="3465513" y="4259263"/>
          <p14:tracePt t="48771" x="3455988" y="4259263"/>
          <p14:tracePt t="48784" x="3438525" y="4251325"/>
          <p14:tracePt t="48801" x="3411538" y="4241800"/>
          <p14:tracePt t="48818" x="3384550" y="4224338"/>
          <p14:tracePt t="48834" x="3303588" y="4205288"/>
          <p14:tracePt t="48851" x="3251200" y="4197350"/>
          <p14:tracePt t="48868" x="3197225" y="4179888"/>
          <p14:tracePt t="48884" x="3089275" y="4160838"/>
          <p14:tracePt t="48901" x="3054350" y="4160838"/>
          <p14:tracePt t="48918" x="3009900" y="4152900"/>
          <p14:tracePt t="48934" x="2938463" y="4152900"/>
          <p14:tracePt t="48951" x="2911475" y="4152900"/>
          <p14:tracePt t="48968" x="2874963" y="4152900"/>
          <p14:tracePt t="48984" x="2857500" y="4152900"/>
          <p14:tracePt t="49001" x="2840038" y="4152900"/>
          <p14:tracePt t="49018" x="2822575" y="4152900"/>
          <p14:tracePt t="49041" x="2813050" y="4152900"/>
          <p14:tracePt t="49066" x="2803525" y="4152900"/>
          <p14:tracePt t="49078" x="2795588" y="4152900"/>
          <p14:tracePt t="49103" x="2786063" y="4152900"/>
          <p14:tracePt t="49127" x="2776538" y="4152900"/>
          <p14:tracePt t="49151" x="2776538" y="4160838"/>
          <p14:tracePt t="49201" x="2776538" y="4170363"/>
          <p14:tracePt t="49225" x="2776538" y="4179888"/>
          <p14:tracePt t="49239" x="2776538" y="4187825"/>
          <p14:tracePt t="49250" x="2776538" y="4197350"/>
          <p14:tracePt t="49261" x="2776538" y="4205288"/>
          <p14:tracePt t="49274" x="2776538" y="4224338"/>
          <p14:tracePt t="49286" x="2786063" y="4232275"/>
          <p14:tracePt t="49301" x="2803525" y="4259263"/>
          <p14:tracePt t="49318" x="2813050" y="4268788"/>
          <p14:tracePt t="49335" x="2840038" y="4286250"/>
          <p14:tracePt t="49351" x="2847975" y="4286250"/>
          <p14:tracePt t="49368" x="2867025" y="4295775"/>
          <p14:tracePt t="49385" x="2884488" y="4295775"/>
          <p14:tracePt t="49401" x="2901950" y="4295775"/>
          <p14:tracePt t="49418" x="2911475" y="4286250"/>
          <p14:tracePt t="49434" x="2928938" y="4276725"/>
          <p14:tracePt t="49471" x="2928938" y="4268788"/>
          <p14:tracePt t="49483" x="2928938" y="4259263"/>
          <p14:tracePt t="49495" x="2928938" y="4251325"/>
          <p14:tracePt t="49506" x="2928938" y="4232275"/>
          <p14:tracePt t="49518" x="2919413" y="4224338"/>
          <p14:tracePt t="49534" x="2911475" y="4205288"/>
          <p14:tracePt t="49551" x="2894013" y="4197350"/>
          <p14:tracePt t="49568" x="2884488" y="4187825"/>
          <p14:tracePt t="49585" x="2874963" y="4187825"/>
          <p14:tracePt t="49605" x="2867025" y="4187825"/>
          <p14:tracePt t="49654" x="2857500" y="4187825"/>
          <p14:tracePt t="49714" x="2857500" y="4179888"/>
          <p14:tracePt t="49849" x="2874963" y="4179888"/>
          <p14:tracePt t="49862" x="2894013" y="4179888"/>
          <p14:tracePt t="49874" x="2928938" y="4179888"/>
          <p14:tracePt t="49886" x="2965450" y="4179888"/>
          <p14:tracePt t="49899" x="3017838" y="4179888"/>
          <p14:tracePt t="49911" x="3081338" y="4179888"/>
          <p14:tracePt t="49923" x="3133725" y="4179888"/>
          <p14:tracePt t="49935" x="3197225" y="4179888"/>
          <p14:tracePt t="49951" x="3259138" y="4179888"/>
          <p14:tracePt t="49968" x="3295650" y="4179888"/>
          <p14:tracePt t="49985" x="3402013" y="4179888"/>
          <p14:tracePt t="50002" x="3438525" y="4179888"/>
          <p14:tracePt t="50018" x="3482975" y="4179888"/>
          <p14:tracePt t="50035" x="3536950" y="4179888"/>
          <p14:tracePt t="50051" x="3554413" y="4179888"/>
          <p14:tracePt t="50068" x="3562350" y="4179888"/>
          <p14:tracePt t="50085" x="3571875" y="4179888"/>
          <p14:tracePt t="50101" x="3581400" y="4179888"/>
          <p14:tracePt t="50131" x="3598863" y="4179888"/>
          <p14:tracePt t="50143" x="3608388" y="4179888"/>
          <p14:tracePt t="50157" x="3616325" y="4179888"/>
          <p14:tracePt t="50168" x="3625850" y="4179888"/>
          <p14:tracePt t="50185" x="3633788" y="4179888"/>
          <p14:tracePt t="50202" x="3643313" y="4179888"/>
          <p14:tracePt t="50218" x="3660775" y="4179888"/>
          <p14:tracePt t="50235" x="3670300" y="4187825"/>
          <p14:tracePt t="50251" x="3687763" y="4187825"/>
          <p14:tracePt t="50268" x="3714750" y="4197350"/>
          <p14:tracePt t="50285" x="3732213" y="4197350"/>
          <p14:tracePt t="50302" x="3741738" y="4197350"/>
          <p14:tracePt t="50318" x="3786188" y="4205288"/>
          <p14:tracePt t="50335" x="3803650" y="4205288"/>
          <p14:tracePt t="50351" x="3840163" y="4214813"/>
          <p14:tracePt t="50368" x="3867150" y="4214813"/>
          <p14:tracePt t="50385" x="3884613" y="4214813"/>
          <p14:tracePt t="50401" x="3911600" y="4214813"/>
          <p14:tracePt t="50418" x="3929063" y="4214813"/>
          <p14:tracePt t="50435" x="3956050" y="4214813"/>
          <p14:tracePt t="50451" x="3973513" y="4214813"/>
          <p14:tracePt t="50468" x="3990975" y="4214813"/>
          <p14:tracePt t="50485" x="4000500" y="4214813"/>
          <p14:tracePt t="50523" x="4010025" y="4214813"/>
          <p14:tracePt t="50535" x="4017963" y="4214813"/>
          <p14:tracePt t="50547" x="4027488" y="4214813"/>
          <p14:tracePt t="50573" x="4037013" y="4214813"/>
          <p14:tracePt t="50584" x="4044950" y="4214813"/>
          <p14:tracePt t="50597" x="4054475" y="4214813"/>
          <p14:tracePt t="50633" x="4062413" y="4214813"/>
          <p14:tracePt t="51061" x="4071938" y="4214813"/>
          <p14:tracePt t="51075" x="4081463" y="4214813"/>
          <p14:tracePt t="51098" x="4089400" y="4214813"/>
          <p14:tracePt t="51123" x="4098925" y="4214813"/>
          <p14:tracePt t="51134" x="4108450" y="4214813"/>
          <p14:tracePt t="51637" x="4098925" y="4214813"/>
          <p14:tracePt t="51687" x="4089400" y="4214813"/>
          <p14:tracePt t="51711" x="4071938" y="4224338"/>
          <p14:tracePt t="51725" x="4044950" y="4224338"/>
          <p14:tracePt t="51736" x="4010025" y="4232275"/>
          <p14:tracePt t="51748" x="3956050" y="4251325"/>
          <p14:tracePt t="51763" x="3884613" y="4276725"/>
          <p14:tracePt t="51773" x="3776663" y="4322763"/>
          <p14:tracePt t="51785" x="3679825" y="4357688"/>
          <p14:tracePt t="51802" x="3581400" y="4419600"/>
          <p14:tracePt t="51818" x="3473450" y="4483100"/>
          <p14:tracePt t="51835" x="3276600" y="4660900"/>
          <p14:tracePt t="51852" x="3187700" y="4751388"/>
          <p14:tracePt t="51868" x="3071813" y="4867275"/>
          <p14:tracePt t="51885" x="2911475" y="5116513"/>
          <p14:tracePt t="51902" x="2867025" y="5205413"/>
          <p14:tracePt t="51918" x="2840038" y="5259388"/>
          <p14:tracePt t="51919" x="2813050" y="5303838"/>
          <p14:tracePt t="51935" x="2803525" y="5322888"/>
          <p14:tracePt t="51952" x="2803525" y="5330825"/>
          <p14:tracePt t="52482" x="2822575" y="5322888"/>
          <p14:tracePt t="52494" x="2857500" y="5313363"/>
          <p14:tracePt t="52506" x="2894013" y="5303838"/>
          <p14:tracePt t="52519" x="2919413" y="5295900"/>
          <p14:tracePt t="52532" x="2955925" y="5286375"/>
          <p14:tracePt t="52544" x="2982913" y="5276850"/>
          <p14:tracePt t="52567" x="2990850" y="5276850"/>
          <p14:tracePt t="52592" x="2990850" y="5268913"/>
          <p14:tracePt t="52643" x="2990850" y="5259388"/>
          <p14:tracePt t="52910" x="2990850" y="5251450"/>
          <p14:tracePt t="52974" x="2990850" y="5241925"/>
          <p14:tracePt t="53022" x="2990850" y="5232400"/>
          <p14:tracePt t="53046" x="2990850" y="5224463"/>
          <p14:tracePt t="55949" x="2990850" y="5232400"/>
          <p14:tracePt t="55960" x="2990850" y="5241925"/>
          <p14:tracePt t="55985" x="2973388" y="5259388"/>
          <p14:tracePt t="55997" x="2946400" y="5268913"/>
          <p14:tracePt t="56009" x="2928938" y="5276850"/>
          <p14:tracePt t="56022" x="2911475" y="5276850"/>
          <p14:tracePt t="56046" x="2901950" y="5276850"/>
          <p14:tracePt t="56106" x="2901950" y="5286375"/>
          <p14:tracePt t="56143" x="2901950" y="5295900"/>
          <p14:tracePt t="56169" x="2901950" y="5303838"/>
          <p14:tracePt t="56181" x="2901950" y="5313363"/>
          <p14:tracePt t="56205" x="2901950" y="5330825"/>
          <p14:tracePt t="56218" x="2901950" y="5348288"/>
          <p14:tracePt t="56230" x="2911475" y="5348288"/>
          <p14:tracePt t="56242" x="2911475" y="5357813"/>
          <p14:tracePt t="56255" x="2919413" y="5367338"/>
          <p14:tracePt t="56270" x="2919413" y="5375275"/>
          <p14:tracePt t="56287" x="2938463" y="5375275"/>
          <p14:tracePt t="56303" x="2938463" y="5394325"/>
          <p14:tracePt t="56320" x="2955925" y="5402263"/>
          <p14:tracePt t="56337" x="2955925" y="5411788"/>
          <p14:tracePt t="56353" x="2973388" y="5438775"/>
          <p14:tracePt t="56370" x="2990850" y="5446713"/>
          <p14:tracePt t="56387" x="2990850" y="5456238"/>
          <p14:tracePt t="56404" x="3009900" y="5456238"/>
          <p14:tracePt t="56891" x="3009900" y="5446713"/>
          <p14:tracePt t="56904" x="3027363" y="5429250"/>
          <p14:tracePt t="56916" x="3071813" y="5402263"/>
          <p14:tracePt t="56929" x="3133725" y="5367338"/>
          <p14:tracePt t="56940" x="3214688" y="5340350"/>
          <p14:tracePt t="56953" x="3295650" y="5303838"/>
          <p14:tracePt t="56970" x="3375025" y="5286375"/>
          <p14:tracePt t="56987" x="3465513" y="5259388"/>
          <p14:tracePt t="57003" x="3670300" y="5187950"/>
          <p14:tracePt t="57020" x="3768725" y="5160963"/>
          <p14:tracePt t="57037" x="3867150" y="5116513"/>
          <p14:tracePt t="57054" x="4037013" y="5037138"/>
          <p14:tracePt t="57070" x="4098925" y="5000625"/>
          <p14:tracePt t="57087" x="4214813" y="4938713"/>
          <p14:tracePt t="57103" x="4232275" y="4919663"/>
          <p14:tracePt t="57120" x="4241800" y="4911725"/>
          <p14:tracePt t="57137" x="4251325" y="4902200"/>
          <p14:tracePt t="57197" x="4251325" y="4894263"/>
          <p14:tracePt t="57283" x="4241800" y="4894263"/>
          <p14:tracePt t="57369" x="4224338" y="4894263"/>
          <p14:tracePt t="57393" x="4214813" y="4894263"/>
          <p14:tracePt t="57406" x="4187825" y="4902200"/>
          <p14:tracePt t="57418" x="4143375" y="4929188"/>
          <p14:tracePt t="57430" x="4071938" y="4965700"/>
          <p14:tracePt t="57442" x="4000500" y="5010150"/>
          <p14:tracePt t="57455" x="3894138" y="5062538"/>
          <p14:tracePt t="57470" x="3803650" y="5126038"/>
          <p14:tracePt t="57487" x="3724275" y="5170488"/>
          <p14:tracePt t="57504" x="3581400" y="5251450"/>
          <p14:tracePt t="57520" x="3527425" y="5276850"/>
          <p14:tracePt t="57537" x="3473450" y="5303838"/>
          <p14:tracePt t="57554" x="3367088" y="5340350"/>
          <p14:tracePt t="57570" x="3330575" y="5357813"/>
          <p14:tracePt t="57587" x="3286125" y="5357813"/>
          <p14:tracePt t="57604" x="3259138" y="5357813"/>
          <p14:tracePt t="57620" x="3251200" y="5357813"/>
          <p14:tracePt t="57637" x="3241675" y="5357813"/>
          <p14:tracePt t="57654" x="3224213" y="5357813"/>
          <p14:tracePt t="57670" x="3214688" y="5357813"/>
          <p14:tracePt t="57687" x="3187700" y="5357813"/>
          <p14:tracePt t="57712" x="3179763" y="5357813"/>
          <p14:tracePt t="57723" x="3170238" y="5357813"/>
          <p14:tracePt t="57994" x="3179763" y="5357813"/>
          <p14:tracePt t="58018" x="3187700" y="5357813"/>
          <p14:tracePt t="58043" x="3205163" y="5357813"/>
          <p14:tracePt t="58054" x="3214688" y="5348288"/>
          <p14:tracePt t="58067" x="3232150" y="5348288"/>
          <p14:tracePt t="58079" x="3259138" y="5340350"/>
          <p14:tracePt t="58091" x="3313113" y="5340350"/>
          <p14:tracePt t="58105" x="3375025" y="5322888"/>
          <p14:tracePt t="58121" x="3446463" y="5322888"/>
          <p14:tracePt t="58137" x="3536950" y="5313363"/>
          <p14:tracePt t="58154" x="3697288" y="5303838"/>
          <p14:tracePt t="58170" x="3768725" y="5303838"/>
          <p14:tracePt t="58187" x="3830638" y="5303838"/>
          <p14:tracePt t="58204" x="3929063" y="5303838"/>
          <p14:tracePt t="58221" x="3965575" y="5303838"/>
          <p14:tracePt t="58237" x="3990975" y="5303838"/>
          <p14:tracePt t="58254" x="4054475" y="5322888"/>
          <p14:tracePt t="58270" x="4071938" y="5330825"/>
          <p14:tracePt t="58287" x="4098925" y="5348288"/>
          <p14:tracePt t="58288" x="4108450" y="5357813"/>
          <p14:tracePt t="58304" x="4116388" y="5367338"/>
          <p14:tracePt t="58325" x="4125913" y="5375275"/>
          <p14:tracePt t="58337" x="4125913" y="5384800"/>
          <p14:tracePt t="58354" x="4125913" y="5394325"/>
          <p14:tracePt t="58374" x="4125913" y="5402263"/>
          <p14:tracePt t="58387" x="4125913" y="5411788"/>
          <p14:tracePt t="58404" x="4125913" y="5419725"/>
          <p14:tracePt t="58421" x="4125913" y="5429250"/>
          <p14:tracePt t="58437" x="4125913" y="5438775"/>
          <p14:tracePt t="58454" x="4125913" y="5446713"/>
          <p14:tracePt t="58496" x="4125913" y="5456238"/>
          <p14:tracePt t="58827" x="4116388" y="5456238"/>
          <p14:tracePt t="58838" x="4108450" y="5456238"/>
          <p14:tracePt t="58850" x="4098925" y="5456238"/>
          <p14:tracePt t="58864" x="4081463" y="5465763"/>
          <p14:tracePt t="58875" x="4062413" y="5483225"/>
          <p14:tracePt t="58887" x="4017963" y="5491163"/>
          <p14:tracePt t="58904" x="3938588" y="5537200"/>
          <p14:tracePt t="58921" x="3848100" y="5572125"/>
          <p14:tracePt t="58937" x="3608388" y="5680075"/>
          <p14:tracePt t="58954" x="3490913" y="5724525"/>
          <p14:tracePt t="58971" x="3384550" y="5751513"/>
          <p14:tracePt t="58987" x="3187700" y="5768975"/>
          <p14:tracePt t="59004" x="3089275" y="5776913"/>
          <p14:tracePt t="59021" x="3000375" y="5776913"/>
          <p14:tracePt t="59037" x="2867025" y="5776913"/>
          <p14:tracePt t="59054" x="2813050" y="5776913"/>
          <p14:tracePt t="59071" x="2724150" y="5776913"/>
          <p14:tracePt t="59087" x="2687638" y="5759450"/>
          <p14:tracePt t="59104" x="2643188" y="5751513"/>
          <p14:tracePt t="59121" x="2571750" y="5705475"/>
          <p14:tracePt t="59137" x="2554288" y="5697538"/>
          <p14:tracePt t="59154" x="2517775" y="5680075"/>
          <p14:tracePt t="59171" x="2473325" y="5661025"/>
          <p14:tracePt t="59187" x="2455863" y="5661025"/>
          <p14:tracePt t="59204" x="2428875" y="5653088"/>
          <p14:tracePt t="59221" x="2393950" y="5634038"/>
          <p14:tracePt t="59238" x="2374900" y="5634038"/>
          <p14:tracePt t="59255" x="2357438" y="5626100"/>
          <p14:tracePt t="59271" x="2357438" y="5616575"/>
          <p14:tracePt t="59287" x="2347913" y="5616575"/>
          <p14:tracePt t="59377" x="2366963" y="5616575"/>
          <p14:tracePt t="59389" x="2374900" y="5626100"/>
          <p14:tracePt t="59401" x="2384425" y="5634038"/>
          <p14:tracePt t="59414" x="2411413" y="5643563"/>
          <p14:tracePt t="59426" x="2438400" y="5661025"/>
          <p14:tracePt t="59438" x="2473325" y="5680075"/>
          <p14:tracePt t="59455" x="2509838" y="5697538"/>
          <p14:tracePt t="59471" x="2562225" y="5715000"/>
          <p14:tracePt t="59488" x="2724150" y="5759450"/>
          <p14:tracePt t="59504" x="2813050" y="5768975"/>
          <p14:tracePt t="59521" x="2919413" y="5786438"/>
          <p14:tracePt t="59538" x="3116263" y="5786438"/>
          <p14:tracePt t="59554" x="3205163" y="5786438"/>
          <p14:tracePt t="59571" x="3286125" y="5786438"/>
          <p14:tracePt t="59588" x="3465513" y="5759450"/>
          <p14:tracePt t="59605" x="3527425" y="5724525"/>
          <p14:tracePt t="59621" x="3616325" y="5680075"/>
          <p14:tracePt t="59638" x="3643313" y="5653088"/>
          <p14:tracePt t="59654" x="3652838" y="5626100"/>
          <p14:tracePt t="59671" x="3652838" y="5599113"/>
          <p14:tracePt t="59688" x="3652838" y="5545138"/>
          <p14:tracePt t="59704" x="3652838" y="5510213"/>
          <p14:tracePt t="59721" x="3589338" y="5429250"/>
          <p14:tracePt t="59738" x="3554413" y="5394325"/>
          <p14:tracePt t="59755" x="3509963" y="5348288"/>
          <p14:tracePt t="59771" x="3419475" y="5276850"/>
          <p14:tracePt t="59788" x="3394075" y="5251450"/>
          <p14:tracePt t="59804" x="3357563" y="5232400"/>
          <p14:tracePt t="59821" x="3330575" y="5224463"/>
          <p14:tracePt t="59838" x="3268663" y="5205413"/>
          <p14:tracePt t="59854" x="3241675" y="5205413"/>
          <p14:tracePt t="59871" x="3170238" y="5197475"/>
          <p14:tracePt t="59888" x="3116263" y="5197475"/>
          <p14:tracePt t="59905" x="3054350" y="5197475"/>
          <p14:tracePt t="59921" x="3017838" y="5197475"/>
          <p14:tracePt t="59938" x="2982913" y="5197475"/>
          <p14:tracePt t="59954" x="2919413" y="5197475"/>
          <p14:tracePt t="59971" x="2874963" y="5197475"/>
          <p14:tracePt t="59988" x="2840038" y="5197475"/>
          <p14:tracePt t="60004" x="2759075" y="5205413"/>
          <p14:tracePt t="60021" x="2732088" y="5214938"/>
          <p14:tracePt t="60038" x="2687638" y="5224463"/>
          <p14:tracePt t="60055" x="2598738" y="5251450"/>
          <p14:tracePt t="60071" x="2544763" y="5276850"/>
          <p14:tracePt t="60088" x="2446338" y="5313363"/>
          <p14:tracePt t="60105" x="2419350" y="5322888"/>
          <p14:tracePt t="60121" x="2393950" y="5340350"/>
          <p14:tracePt t="60138" x="2357438" y="5357813"/>
          <p14:tracePt t="60155" x="2347913" y="5357813"/>
          <p14:tracePt t="60171" x="2347913" y="5367338"/>
          <p14:tracePt t="60188" x="2339975" y="5367338"/>
          <p14:tracePt t="60284" x="2339975" y="5384800"/>
          <p14:tracePt t="60307" x="2330450" y="5394325"/>
          <p14:tracePt t="60323" x="2330450" y="5402263"/>
          <p14:tracePt t="60334" x="2322513" y="5411788"/>
          <p14:tracePt t="60345" x="2322513" y="5419725"/>
          <p14:tracePt t="60356" x="2322513" y="5429250"/>
          <p14:tracePt t="60371" x="2322513" y="5438775"/>
          <p14:tracePt t="60388" x="2322513" y="5446713"/>
          <p14:tracePt t="60404" x="2322513" y="5456238"/>
          <p14:tracePt t="60421" x="2322513" y="5473700"/>
          <p14:tracePt t="60438" x="2322513" y="5483225"/>
          <p14:tracePt t="60455" x="2322513" y="5491163"/>
          <p14:tracePt t="60471" x="2322513" y="5500688"/>
          <p14:tracePt t="60488" x="2322513" y="5510213"/>
          <p14:tracePt t="60505" x="2322513" y="5527675"/>
          <p14:tracePt t="60521" x="2330450" y="5537200"/>
          <p14:tracePt t="60541" x="2330450" y="5545138"/>
          <p14:tracePt t="60565" x="2330450" y="5554663"/>
          <p14:tracePt t="60602" x="2339975" y="5554663"/>
          <p14:tracePt t="60613" x="2347913" y="5562600"/>
          <p14:tracePt t="60638" x="2357438" y="5581650"/>
          <p14:tracePt t="60651" x="2366963" y="5581650"/>
          <p14:tracePt t="60662" x="2374900" y="5599113"/>
          <p14:tracePt t="60674" x="2384425" y="5599113"/>
          <p14:tracePt t="60688" x="2401888" y="5608638"/>
          <p14:tracePt t="60705" x="2411413" y="5616575"/>
          <p14:tracePt t="60721" x="2428875" y="5626100"/>
          <p14:tracePt t="60738" x="2465388" y="5643563"/>
          <p14:tracePt t="60755" x="2482850" y="5653088"/>
          <p14:tracePt t="60771" x="2500313" y="5653088"/>
          <p14:tracePt t="60788" x="2527300" y="5661025"/>
          <p14:tracePt t="60805" x="2536825" y="5670550"/>
          <p14:tracePt t="60821" x="2554288" y="5670550"/>
          <p14:tracePt t="60838" x="2562225" y="5670550"/>
          <p14:tracePt t="60855" x="2581275" y="5670550"/>
          <p14:tracePt t="60871" x="2625725" y="5670550"/>
          <p14:tracePt t="60888" x="2652713" y="5670550"/>
          <p14:tracePt t="60905" x="2679700" y="5670550"/>
          <p14:tracePt t="60921" x="2724150" y="5670550"/>
          <p14:tracePt t="60938" x="2741613" y="5670550"/>
          <p14:tracePt t="60955" x="2776538" y="5670550"/>
          <p14:tracePt t="60971" x="2867025" y="5670550"/>
          <p14:tracePt t="60988" x="2928938" y="5661025"/>
          <p14:tracePt t="61005" x="2982913" y="5643563"/>
          <p14:tracePt t="61021" x="3125788" y="5599113"/>
          <p14:tracePt t="61038" x="3179763" y="5572125"/>
          <p14:tracePt t="61055" x="3268663" y="5537200"/>
          <p14:tracePt t="61071" x="3295650" y="5518150"/>
          <p14:tracePt t="61088" x="3313113" y="5510213"/>
          <p14:tracePt t="61105" x="3330575" y="5483225"/>
          <p14:tracePt t="61121" x="3330575" y="5473700"/>
          <p14:tracePt t="61138" x="3340100" y="5465763"/>
          <p14:tracePt t="61155" x="3340100" y="5456238"/>
          <p14:tracePt t="61177" x="3340100" y="5446713"/>
          <p14:tracePt t="61201" x="3340100" y="5438775"/>
          <p14:tracePt t="61226" x="3340100" y="5429250"/>
          <p14:tracePt t="61262" x="3340100" y="5419725"/>
          <p14:tracePt t="61287" x="3330575" y="5411788"/>
          <p14:tracePt t="61300" x="3313113" y="5402263"/>
          <p14:tracePt t="61312" x="3295650" y="5402263"/>
          <p14:tracePt t="61324" x="3268663" y="5394325"/>
          <p14:tracePt t="61339" x="3241675" y="5375275"/>
          <p14:tracePt t="61355" x="3205163" y="5357813"/>
          <p14:tracePt t="61372" x="3179763" y="5357813"/>
          <p14:tracePt t="61388" x="3143250" y="5340350"/>
          <p14:tracePt t="61405" x="3116263" y="5340350"/>
          <p14:tracePt t="61422" x="3098800" y="5340350"/>
          <p14:tracePt t="61438" x="3054350" y="5340350"/>
          <p14:tracePt t="61455" x="3027363" y="5340350"/>
          <p14:tracePt t="61472" x="2990850" y="5340350"/>
          <p14:tracePt t="61488" x="2982913" y="5340350"/>
          <p14:tracePt t="61508" x="2982913" y="5348288"/>
          <p14:tracePt t="61522" x="2973388" y="5348288"/>
          <p14:tracePt t="61538" x="2973388" y="5357813"/>
          <p14:tracePt t="61644" x="2973388" y="5367338"/>
          <p14:tracePt t="62145" x="2982913" y="5367338"/>
          <p14:tracePt t="62194" x="2990850" y="5367338"/>
          <p14:tracePt t="62230" x="3000375" y="5367338"/>
          <p14:tracePt t="62243" x="3009900" y="5367338"/>
          <p14:tracePt t="62279" x="3017838" y="5367338"/>
          <p14:tracePt t="62366" x="3017838" y="5375275"/>
          <p14:tracePt t="62378" x="3027363" y="5375275"/>
          <p14:tracePt t="62390" x="3027363" y="5384800"/>
          <p14:tracePt t="62401" x="3027363" y="5394325"/>
          <p14:tracePt t="62426" x="3027363" y="5402263"/>
          <p14:tracePt t="62438" x="3027363" y="5411788"/>
          <p14:tracePt t="62450" x="3036888" y="5419725"/>
          <p14:tracePt t="62464" x="3036888" y="5446713"/>
          <p14:tracePt t="62475" x="3036888" y="5456238"/>
          <p14:tracePt t="62500" x="3036888" y="5465763"/>
          <p14:tracePt t="62561" x="3044825" y="5465763"/>
          <p14:tracePt t="62709" x="3044825" y="5456238"/>
          <p14:tracePt t="62733" x="3044825" y="5446713"/>
          <p14:tracePt t="62744" x="3054350" y="5438775"/>
          <p14:tracePt t="62757" x="3062288" y="5419725"/>
          <p14:tracePt t="62769" x="3081338" y="5402263"/>
          <p14:tracePt t="62781" x="3089275" y="5384800"/>
          <p14:tracePt t="62794" x="3089275" y="5375275"/>
          <p14:tracePt t="62805" x="3098800" y="5375275"/>
          <p14:tracePt t="63112" x="3116263" y="5357813"/>
          <p14:tracePt t="63125" x="3152775" y="5340350"/>
          <p14:tracePt t="63137" x="3187700" y="5322888"/>
          <p14:tracePt t="63149" x="3224213" y="5286375"/>
          <p14:tracePt t="63161" x="3276600" y="5259388"/>
          <p14:tracePt t="63173" x="3322638" y="5224463"/>
          <p14:tracePt t="63189" x="3367088" y="5197475"/>
          <p14:tracePt t="63205" x="3402013" y="5187950"/>
          <p14:tracePt t="63222" x="3446463" y="5160963"/>
          <p14:tracePt t="63239" x="3509963" y="5133975"/>
          <p14:tracePt t="63255" x="3527425" y="5133975"/>
          <p14:tracePt t="63272" x="3571875" y="5108575"/>
          <p14:tracePt t="63289" x="3581400" y="5108575"/>
          <p14:tracePt t="63306" x="3589338" y="5108575"/>
          <p14:tracePt t="63322" x="3608388" y="5099050"/>
          <p14:tracePt t="63339" x="3616325" y="5089525"/>
          <p14:tracePt t="63356" x="3625850" y="5089525"/>
          <p14:tracePt t="63372" x="3633788" y="5089525"/>
          <p14:tracePt t="64865" x="3643313" y="5072063"/>
          <p14:tracePt t="64876" x="3660775" y="5062538"/>
          <p14:tracePt t="64888" x="3705225" y="5037138"/>
          <p14:tracePt t="64900" x="3795713" y="4991100"/>
          <p14:tracePt t="64912" x="3965575" y="4894263"/>
          <p14:tracePt t="64925" x="4214813" y="4714875"/>
          <p14:tracePt t="64939" x="4518025" y="4500563"/>
          <p14:tracePt t="64956" x="4867275" y="4259263"/>
          <p14:tracePt t="64972" x="5214938" y="3973513"/>
          <p14:tracePt t="64989" x="5973763" y="3367088"/>
          <p14:tracePt t="65006" x="6313488" y="3044825"/>
          <p14:tracePt t="65023" x="6911975" y="2438400"/>
          <p14:tracePt t="65039" x="7180263" y="2152650"/>
          <p14:tracePt t="65056" x="7439025" y="1847850"/>
          <p14:tracePt t="65073" x="7697788" y="1544638"/>
          <p14:tracePt t="65089" x="7742238" y="1500188"/>
          <p14:tracePt t="65106" x="7759700" y="1490663"/>
          <p14:tracePt t="65123" x="7759700" y="1482725"/>
          <p14:tracePt t="65182" x="7759700" y="1490663"/>
          <p14:tracePt t="65194" x="7759700" y="1509713"/>
          <p14:tracePt t="65206" x="7742238" y="1554163"/>
          <p14:tracePt t="65219" x="7724775" y="1589088"/>
          <p14:tracePt t="65501" x="7724775" y="1571625"/>
          <p14:tracePt t="65513" x="7732713" y="1544638"/>
          <p14:tracePt t="65524" x="7759700" y="1490663"/>
          <p14:tracePt t="65537" x="7786688" y="1419225"/>
          <p14:tracePt t="65550" x="7804150" y="1357313"/>
          <p14:tracePt t="65563" x="7823200" y="1322388"/>
          <p14:tracePt t="65575" x="7823200" y="1276350"/>
          <p14:tracePt t="65589" x="7823200" y="1250950"/>
          <p14:tracePt t="65606" x="7823200" y="1231900"/>
          <p14:tracePt t="65623" x="7823200" y="1223963"/>
          <p14:tracePt t="65640" x="7823200" y="1204913"/>
          <p14:tracePt t="65656" x="7823200" y="1196975"/>
          <p14:tracePt t="65746" x="7831138" y="1179513"/>
          <p14:tracePt t="65757" x="7858125" y="1152525"/>
          <p14:tracePt t="65770" x="7875588" y="1133475"/>
          <p14:tracePt t="65781" x="7894638" y="1116013"/>
          <p14:tracePt t="65795" x="7902575" y="1098550"/>
          <p14:tracePt t="65806" x="7912100" y="1089025"/>
          <p14:tracePt t="65823" x="7912100" y="1071563"/>
          <p14:tracePt t="65840" x="7920038" y="1071563"/>
          <p14:tracePt t="65856" x="7929563" y="1062038"/>
          <p14:tracePt t="66015" x="7929563" y="1054100"/>
          <p14:tracePt t="66137" x="7929563" y="1062038"/>
          <p14:tracePt t="66149" x="7929563" y="1081088"/>
          <p14:tracePt t="66162" x="7920038" y="1098550"/>
          <p14:tracePt t="66174" x="7920038" y="1116013"/>
          <p14:tracePt t="66186" x="7920038" y="1152525"/>
          <p14:tracePt t="66199" x="7912100" y="1169988"/>
          <p14:tracePt t="66210" x="7912100" y="1196975"/>
          <p14:tracePt t="66223" x="7912100" y="1204913"/>
          <p14:tracePt t="66240" x="7912100" y="1223963"/>
          <p14:tracePt t="66256" x="7912100" y="1241425"/>
          <p14:tracePt t="66273" x="7912100" y="1250950"/>
          <p14:tracePt t="66297" x="7912100" y="1258888"/>
          <p14:tracePt t="66321" x="7920038" y="1268413"/>
          <p14:tracePt t="66346" x="7929563" y="1268413"/>
          <p14:tracePt t="66359" x="7947025" y="1268413"/>
          <p14:tracePt t="66383" x="7966075" y="1268413"/>
          <p14:tracePt t="66395" x="7991475" y="1268413"/>
          <p14:tracePt t="66406" x="8001000" y="1268413"/>
          <p14:tracePt t="66419" x="8018463" y="1268413"/>
          <p14:tracePt t="66431" x="8045450" y="1268413"/>
          <p14:tracePt t="66444" x="8062913" y="1268413"/>
          <p14:tracePt t="66456" x="8089900" y="1276350"/>
          <p14:tracePt t="66473" x="8126413" y="1276350"/>
          <p14:tracePt t="66490" x="8161338" y="1285875"/>
          <p14:tracePt t="66506" x="8259763" y="1295400"/>
          <p14:tracePt t="66523" x="8323263" y="1295400"/>
          <p14:tracePt t="66540" x="8358188" y="1295400"/>
          <p14:tracePt t="66556" x="8420100" y="1295400"/>
          <p14:tracePt t="66573" x="8439150" y="1295400"/>
          <p14:tracePt t="66591" x="8456613" y="1295400"/>
          <p14:tracePt t="66614" x="8466138" y="1295400"/>
          <p14:tracePt t="66738" x="8483600" y="1295400"/>
          <p14:tracePt t="66750" x="8491538" y="1295400"/>
          <p14:tracePt t="66762" x="8501063" y="1295400"/>
          <p14:tracePt t="67141" x="8501063" y="1268413"/>
          <p14:tracePt t="67154" x="8501063" y="1258888"/>
          <p14:tracePt t="67167" x="8501063" y="1241425"/>
          <p14:tracePt t="67179" x="8501063" y="1223963"/>
          <p14:tracePt t="67190" x="8501063" y="1204913"/>
          <p14:tracePt t="67207" x="8501063" y="1187450"/>
          <p14:tracePt t="67223" x="8501063" y="1160463"/>
          <p14:tracePt t="67240" x="8491538" y="1116013"/>
          <p14:tracePt t="67257" x="8483600" y="1108075"/>
          <p14:tracePt t="67273" x="8483600" y="1098550"/>
          <p14:tracePt t="67290" x="8474075" y="1071563"/>
          <p14:tracePt t="67307" x="8466138" y="1054100"/>
          <p14:tracePt t="67323" x="8466138" y="1027113"/>
          <p14:tracePt t="67340" x="8456613" y="1009650"/>
          <p14:tracePt t="67357" x="8456613" y="1000125"/>
          <p14:tracePt t="67376" x="8447088" y="1000125"/>
          <p14:tracePt t="67398" x="8439150" y="1000125"/>
          <p14:tracePt t="67473" x="8429625" y="1000125"/>
          <p14:tracePt t="67521" x="8412163" y="1000125"/>
          <p14:tracePt t="67533" x="8402638" y="1000125"/>
          <p14:tracePt t="67546" x="8394700" y="1000125"/>
          <p14:tracePt t="67558" x="8375650" y="990600"/>
          <p14:tracePt t="67573" x="8367713" y="990600"/>
          <p14:tracePt t="67590" x="8358188" y="990600"/>
          <p14:tracePt t="67607" x="8323263" y="990600"/>
          <p14:tracePt t="67623" x="8313738" y="990600"/>
          <p14:tracePt t="67640" x="8286750" y="990600"/>
          <p14:tracePt t="67657" x="8242300" y="982663"/>
          <p14:tracePt t="67674" x="8197850" y="982663"/>
          <p14:tracePt t="67690" x="8161338" y="982663"/>
          <p14:tracePt t="67707" x="8089900" y="955675"/>
          <p14:tracePt t="67723" x="8062913" y="955675"/>
          <p14:tracePt t="67740" x="8027988" y="946150"/>
          <p14:tracePt t="67757" x="7966075" y="919163"/>
          <p14:tracePt t="67773" x="7947025" y="911225"/>
          <p14:tracePt t="67790" x="7929563" y="911225"/>
          <p14:tracePt t="67807" x="7912100" y="893763"/>
          <p14:tracePt t="67986" x="7912100" y="901700"/>
          <p14:tracePt t="68000" x="7912100" y="911225"/>
          <p14:tracePt t="68011" x="7912100" y="919163"/>
          <p14:tracePt t="68023" x="7912100" y="928688"/>
          <p14:tracePt t="68035" x="7912100" y="946150"/>
          <p14:tracePt t="68048" x="7920038" y="955675"/>
          <p14:tracePt t="68059" x="7929563" y="982663"/>
          <p14:tracePt t="68073" x="7939088" y="1009650"/>
          <p14:tracePt t="68090" x="7947025" y="1036638"/>
          <p14:tracePt t="68107" x="7966075" y="1054100"/>
          <p14:tracePt t="68124" x="7983538" y="1098550"/>
          <p14:tracePt t="68140" x="7991475" y="1108075"/>
          <p14:tracePt t="68157" x="8001000" y="1125538"/>
          <p14:tracePt t="68174" x="8018463" y="1152525"/>
          <p14:tracePt t="68190" x="8037513" y="1169988"/>
          <p14:tracePt t="68207" x="8062913" y="1196975"/>
          <p14:tracePt t="68224" x="8072438" y="1204913"/>
          <p14:tracePt t="68240" x="8089900" y="1223963"/>
          <p14:tracePt t="68257" x="8116888" y="1241425"/>
          <p14:tracePt t="68274" x="8134350" y="1250950"/>
          <p14:tracePt t="68290" x="8134350" y="1258888"/>
          <p14:tracePt t="68307" x="8161338" y="1268413"/>
          <p14:tracePt t="68324" x="8170863" y="1268413"/>
          <p14:tracePt t="68340" x="8180388" y="1268413"/>
          <p14:tracePt t="68357" x="8224838" y="1276350"/>
          <p14:tracePt t="68374" x="8251825" y="1276350"/>
          <p14:tracePt t="68390" x="8286750" y="1276350"/>
          <p14:tracePt t="68407" x="8385175" y="1231900"/>
          <p14:tracePt t="68424" x="8429625" y="1214438"/>
          <p14:tracePt t="68440" x="8474075" y="1196975"/>
          <p14:tracePt t="68457" x="8501063" y="1179513"/>
          <p14:tracePt t="68476" x="8510588" y="1179513"/>
          <p14:tracePt t="68709" x="8501063" y="1179513"/>
          <p14:tracePt t="68733" x="8491538" y="1179513"/>
          <p14:tracePt t="68747" x="8491538" y="1196975"/>
          <p14:tracePt t="68758" x="8483600" y="1204913"/>
          <p14:tracePt t="68770" x="8474075" y="1231900"/>
          <p14:tracePt t="68784" x="8456613" y="1268413"/>
          <p14:tracePt t="68793" x="8439150" y="1303338"/>
          <p14:tracePt t="68807" x="8402638" y="1374775"/>
          <p14:tracePt t="68824" x="8367713" y="1473200"/>
          <p14:tracePt t="68840" x="8323263" y="1589088"/>
          <p14:tracePt t="68857" x="8188325" y="1839913"/>
          <p14:tracePt t="68874" x="8126413" y="1982788"/>
          <p14:tracePt t="68891" x="8045450" y="2108200"/>
          <p14:tracePt t="68907" x="7894638" y="2330450"/>
          <p14:tracePt t="68924" x="7823200" y="2411413"/>
          <p14:tracePt t="68941" x="7759700" y="2490788"/>
          <p14:tracePt t="68957" x="7634288" y="2616200"/>
          <p14:tracePt t="68974" x="7572375" y="2679700"/>
          <p14:tracePt t="68991" x="7439025" y="2813050"/>
          <p14:tracePt t="69007" x="7385050" y="2884488"/>
          <p14:tracePt t="69024" x="7340600" y="2919413"/>
          <p14:tracePt t="69237" x="7331075" y="2919413"/>
          <p14:tracePt t="69247" x="7323138" y="2928938"/>
          <p14:tracePt t="69261" x="7296150" y="2973388"/>
          <p14:tracePt t="69272" x="7251700" y="3044825"/>
          <p14:tracePt t="69285" x="7197725" y="3143250"/>
          <p14:tracePt t="69297" x="7153275" y="3214688"/>
          <p14:tracePt t="69309" x="7126288" y="3276600"/>
          <p14:tracePt t="69324" x="7108825" y="3322638"/>
          <p14:tracePt t="69341" x="7089775" y="3357563"/>
          <p14:tracePt t="69357" x="7089775" y="3384550"/>
          <p14:tracePt t="69374" x="7089775" y="3402013"/>
          <p14:tracePt t="70093" x="7089775" y="3394075"/>
          <p14:tracePt t="70118" x="7089775" y="3384550"/>
          <p14:tracePt t="70190" x="7089775" y="3375025"/>
          <p14:tracePt t="70215" x="7089775" y="3367088"/>
          <p14:tracePt t="70228" x="7089775" y="3357563"/>
          <p14:tracePt t="70241" x="7081838" y="3340100"/>
          <p14:tracePt t="70252" x="7072313" y="3313113"/>
          <p14:tracePt t="70264" x="7054850" y="3286125"/>
          <p14:tracePt t="70278" x="7045325" y="3241675"/>
          <p14:tracePt t="70291" x="7037388" y="3205163"/>
          <p14:tracePt t="70308" x="7018338" y="3160713"/>
          <p14:tracePt t="70324" x="6991350" y="3116263"/>
          <p14:tracePt t="70341" x="6938963" y="3036888"/>
          <p14:tracePt t="70358" x="6902450" y="2990850"/>
          <p14:tracePt t="70374" x="6875463" y="2938463"/>
          <p14:tracePt t="70391" x="6831013" y="2857500"/>
          <p14:tracePt t="70408" x="6813550" y="2830513"/>
          <p14:tracePt t="70424" x="6796088" y="2795588"/>
          <p14:tracePt t="70441" x="6786563" y="2795588"/>
          <p14:tracePt t="70457" x="6786563" y="2786063"/>
          <p14:tracePt t="70474" x="6777038" y="2786063"/>
          <p14:tracePt t="70491" x="6769100" y="2776538"/>
          <p14:tracePt t="70508" x="6759575" y="2776538"/>
          <p14:tracePt t="70524" x="6751638" y="2768600"/>
          <p14:tracePt t="70541" x="6751638" y="2759075"/>
          <p14:tracePt t="70558" x="6742113" y="2759075"/>
          <p14:tracePt t="70574" x="6732588" y="2751138"/>
          <p14:tracePt t="70591" x="6724650" y="2751138"/>
          <p14:tracePt t="70608" x="6715125" y="2741613"/>
          <p14:tracePt t="70624" x="6705600" y="2732088"/>
          <p14:tracePt t="70656" x="6697663" y="2732088"/>
          <p14:tracePt t="70669" x="6697663" y="2724150"/>
          <p14:tracePt t="73571" x="6697663" y="2732088"/>
          <p14:tracePt t="73583" x="6697663" y="2741613"/>
          <p14:tracePt t="73595" x="6697663" y="2759075"/>
          <p14:tracePt t="73606" x="6705600" y="2776538"/>
          <p14:tracePt t="73619" x="6715125" y="2795588"/>
          <p14:tracePt t="73632" x="6724650" y="2830513"/>
          <p14:tracePt t="73644" x="6732588" y="2847975"/>
          <p14:tracePt t="73659" x="6742113" y="2867025"/>
          <p14:tracePt t="73675" x="6759575" y="2894013"/>
          <p14:tracePt t="73692" x="6777038" y="2919413"/>
          <p14:tracePt t="73709" x="6804025" y="2973388"/>
          <p14:tracePt t="73725" x="6823075" y="3009900"/>
          <p14:tracePt t="73742" x="6823075" y="3027363"/>
          <p14:tracePt t="73759" x="6840538" y="3062288"/>
          <p14:tracePt t="73776" x="6840538" y="3071813"/>
          <p14:tracePt t="73792" x="6840538" y="3081338"/>
          <p14:tracePt t="73878" x="6840538" y="3089275"/>
          <p14:tracePt t="74012" x="6831013" y="3081338"/>
          <p14:tracePt t="74024" x="6823075" y="3071813"/>
          <p14:tracePt t="74037" x="6813550" y="3054350"/>
          <p14:tracePt t="74048" x="6813550" y="3027363"/>
          <p14:tracePt t="74061" x="6804025" y="3017838"/>
          <p14:tracePt t="74075" x="6796088" y="3009900"/>
          <p14:tracePt t="74097" x="6796088" y="3000375"/>
          <p14:tracePt t="74183" x="6796088" y="3009900"/>
          <p14:tracePt t="74196" x="6796088" y="3017838"/>
          <p14:tracePt t="74209" x="6796088" y="3044825"/>
          <p14:tracePt t="74221" x="6796088" y="3062288"/>
          <p14:tracePt t="74233" x="6796088" y="3081338"/>
          <p14:tracePt t="74244" x="6813550" y="3089275"/>
          <p14:tracePt t="74259" x="6823075" y="3125788"/>
          <p14:tracePt t="74275" x="6831013" y="3143250"/>
          <p14:tracePt t="74292" x="6840538" y="3170238"/>
          <p14:tracePt t="74309" x="6858000" y="3241675"/>
          <p14:tracePt t="74326" x="6867525" y="3268663"/>
          <p14:tracePt t="74342" x="6884988" y="3313113"/>
          <p14:tracePt t="74359" x="6894513" y="3340100"/>
          <p14:tracePt t="74376" x="6894513" y="3367088"/>
          <p14:tracePt t="74392" x="6911975" y="3411538"/>
          <p14:tracePt t="74409" x="6919913" y="3429000"/>
          <p14:tracePt t="74426" x="6919913" y="3446463"/>
          <p14:tracePt t="74442" x="6929438" y="3473450"/>
          <p14:tracePt t="74459" x="6938963" y="3473450"/>
          <p14:tracePt t="74476" x="6938963" y="3482975"/>
          <p14:tracePt t="74492" x="6946900" y="3490913"/>
          <p14:tracePt t="74514" x="6956425" y="3490913"/>
          <p14:tracePt t="74551" x="6965950" y="3490913"/>
          <p14:tracePt t="74575" x="6973888" y="3490913"/>
          <p14:tracePt t="74600" x="6983413" y="3490913"/>
          <p14:tracePt t="74612" x="6991350" y="3490913"/>
          <p14:tracePt t="74623" x="7000875" y="3490913"/>
          <p14:tracePt t="74637" x="7018338" y="3473450"/>
          <p14:tracePt t="74648" x="7027863" y="3446463"/>
          <p14:tracePt t="74660" x="7045325" y="3419475"/>
          <p14:tracePt t="74676" x="7062788" y="3367088"/>
          <p14:tracePt t="74692" x="7072313" y="3322638"/>
          <p14:tracePt t="74709" x="7081838" y="3224213"/>
          <p14:tracePt t="74725" x="7081838" y="3187700"/>
          <p14:tracePt t="74742" x="7081838" y="3160713"/>
          <p14:tracePt t="74759" x="7081838" y="3098800"/>
          <p14:tracePt t="74775" x="7081838" y="3062288"/>
          <p14:tracePt t="74792" x="7081838" y="3027363"/>
          <p14:tracePt t="74809" x="7089775" y="2938463"/>
          <p14:tracePt t="74825" x="7099300" y="2884488"/>
          <p14:tracePt t="74842" x="7108825" y="2847975"/>
          <p14:tracePt t="74859" x="7108825" y="2813050"/>
          <p14:tracePt t="74876" x="7108825" y="2803525"/>
          <p14:tracePt t="74892" x="7116763" y="2803525"/>
          <p14:tracePt t="74909" x="7126288" y="2786063"/>
          <p14:tracePt t="74926" x="7134225" y="2786063"/>
          <p14:tracePt t="74942" x="7143750" y="2786063"/>
          <p14:tracePt t="74959" x="7161213" y="2786063"/>
          <p14:tracePt t="74979" x="7170738" y="2786063"/>
          <p14:tracePt t="74992" x="7180263" y="2786063"/>
          <p14:tracePt t="75009" x="7188200" y="2795588"/>
          <p14:tracePt t="75026" x="7197725" y="2813050"/>
          <p14:tracePt t="75042" x="7232650" y="2840038"/>
          <p14:tracePt t="75059" x="7251700" y="2867025"/>
          <p14:tracePt t="75076" x="7269163" y="2884488"/>
          <p14:tracePt t="75093" x="7296150" y="2928938"/>
          <p14:tracePt t="75109" x="7313613" y="2955925"/>
          <p14:tracePt t="75126" x="7340600" y="2982913"/>
          <p14:tracePt t="75142" x="7348538" y="2990850"/>
          <p14:tracePt t="75159" x="7358063" y="3009900"/>
          <p14:tracePt t="75176" x="7367588" y="3036888"/>
          <p14:tracePt t="75192" x="7375525" y="3044825"/>
          <p14:tracePt t="75209" x="7385050" y="3054350"/>
          <p14:tracePt t="75226" x="7394575" y="3081338"/>
          <p14:tracePt t="75242" x="7394575" y="3089275"/>
          <p14:tracePt t="75259" x="7402513" y="3098800"/>
          <p14:tracePt t="75276" x="7402513" y="3116263"/>
          <p14:tracePt t="75310" x="7412038" y="3116263"/>
          <p14:tracePt t="84848" x="7412038" y="3125788"/>
          <p14:tracePt t="84873" x="7412038" y="3133725"/>
          <p14:tracePt t="84886" x="7402513" y="3133725"/>
          <p14:tracePt t="84898" x="7394575" y="3133725"/>
          <p14:tracePt t="84911" x="7375525" y="3133725"/>
          <p14:tracePt t="84960" x="7367588" y="3133725"/>
          <p14:tracePt t="84985" x="7367588" y="3125788"/>
          <p14:tracePt t="84996" x="7367588" y="3116263"/>
          <p14:tracePt t="85011" x="7367588" y="3108325"/>
          <p14:tracePt t="85021" x="7367588" y="3098800"/>
          <p14:tracePt t="85130" x="7358063" y="3081338"/>
          <p14:tracePt t="85156" x="7348538" y="3071813"/>
          <p14:tracePt t="85168" x="7348538" y="3062288"/>
          <p14:tracePt t="85180" x="7348538" y="3054350"/>
          <p14:tracePt t="85192" x="7340600" y="3054350"/>
          <p14:tracePt t="85204" x="7340600" y="3044825"/>
          <p14:tracePt t="85218" x="7340600" y="3036888"/>
          <p14:tracePt t="85265" x="7340600" y="3027363"/>
          <p14:tracePt t="85388" x="7358063" y="3027363"/>
          <p14:tracePt t="85401" x="7375525" y="3027363"/>
          <p14:tracePt t="85413" x="7385050" y="3027363"/>
          <p14:tracePt t="85425" x="7412038" y="3036888"/>
          <p14:tracePt t="85437" x="7429500" y="3044825"/>
          <p14:tracePt t="85449" x="7446963" y="3044825"/>
          <p14:tracePt t="85462" x="7466013" y="3054350"/>
          <p14:tracePt t="85479" x="7491413" y="3054350"/>
          <p14:tracePt t="85496" x="7510463" y="3054350"/>
          <p14:tracePt t="85512" x="7527925" y="3054350"/>
          <p14:tracePt t="85529" x="7562850" y="3044825"/>
          <p14:tracePt t="85546" x="7581900" y="3027363"/>
          <p14:tracePt t="85562" x="7616825" y="3000375"/>
          <p14:tracePt t="85579" x="7634288" y="2982913"/>
          <p14:tracePt t="85596" x="7680325" y="2946400"/>
          <p14:tracePt t="85613" x="7688263" y="2938463"/>
          <p14:tracePt t="85629" x="7705725" y="2919413"/>
          <p14:tracePt t="85670" x="7715250" y="2919413"/>
          <p14:tracePt t="85879" x="7715250" y="2928938"/>
          <p14:tracePt t="85903" x="7715250" y="2938463"/>
          <p14:tracePt t="85915" x="7705725" y="2938463"/>
          <p14:tracePt t="85927" x="7697788" y="2946400"/>
          <p14:tracePt t="85951" x="7688263" y="2946400"/>
          <p14:tracePt t="85989" x="7680325" y="2955925"/>
          <p14:tracePt t="86001" x="7670800" y="2955925"/>
          <p14:tracePt t="86015" x="7661275" y="2955925"/>
          <p14:tracePt t="86026" x="7661275" y="2965450"/>
          <p14:tracePt t="86037" x="7643813" y="2965450"/>
          <p14:tracePt t="86050" x="7634288" y="2965450"/>
          <p14:tracePt t="86062" x="7626350" y="2965450"/>
          <p14:tracePt t="86079" x="7608888" y="2965450"/>
          <p14:tracePt t="86096" x="7599363" y="2965450"/>
          <p14:tracePt t="86112" x="7572375" y="2965450"/>
          <p14:tracePt t="86135" x="7562850" y="2965450"/>
          <p14:tracePt t="86148" x="7554913" y="2965450"/>
          <p14:tracePt t="86171" x="7545388" y="2965450"/>
          <p14:tracePt t="86184" x="7537450" y="2965450"/>
          <p14:tracePt t="86209" x="7527925" y="2965450"/>
          <p14:tracePt t="86221" x="7518400" y="2965450"/>
          <p14:tracePt t="86246" x="7510463" y="2965450"/>
          <p14:tracePt t="86319" x="7500938" y="2965450"/>
          <p14:tracePt t="86343" x="7491413" y="2965450"/>
          <p14:tracePt t="86355" x="7483475" y="2965450"/>
          <p14:tracePt t="86368" x="7473950" y="2965450"/>
          <p14:tracePt t="86392" x="7473950" y="2973388"/>
          <p14:tracePt t="86417" x="7466013" y="2973388"/>
          <p14:tracePt t="86428" x="7456488" y="2982913"/>
          <p14:tracePt t="86454" x="7446963" y="3000375"/>
          <p14:tracePt t="86479" x="7446963" y="3009900"/>
          <p14:tracePt t="86490" x="7439025" y="3009900"/>
          <p14:tracePt t="86503" x="7439025" y="3017838"/>
          <p14:tracePt t="86517" x="7429500" y="3027363"/>
          <p14:tracePt t="86539" x="7429500" y="3036888"/>
          <p14:tracePt t="86552" x="7419975" y="3044825"/>
          <p14:tracePt t="86563" x="7419975" y="3054350"/>
          <p14:tracePt t="86579" x="7412038" y="3062288"/>
          <p14:tracePt t="86596" x="7402513" y="3071813"/>
          <p14:tracePt t="86613" x="7402513" y="3089275"/>
          <p14:tracePt t="86630" x="7394575" y="3089275"/>
          <p14:tracePt t="86646" x="7394575" y="3098800"/>
          <p14:tracePt t="86674" x="7385050" y="3098800"/>
          <p14:tracePt t="86722" x="7375525" y="3098800"/>
          <p14:tracePt t="86772" x="7367588" y="3098800"/>
          <p14:tracePt t="86797" x="7358063" y="3098800"/>
          <p14:tracePt t="86820" x="7348538" y="3089275"/>
          <p14:tracePt t="86833" x="7340600" y="3081338"/>
          <p14:tracePt t="86845" x="7340600" y="3071813"/>
          <p14:tracePt t="86858" x="7331075" y="3054350"/>
          <p14:tracePt t="86870" x="7323138" y="3044825"/>
          <p14:tracePt t="86882" x="7313613" y="3009900"/>
          <p14:tracePt t="86896" x="7304088" y="2990850"/>
          <p14:tracePt t="86913" x="7296150" y="2973388"/>
          <p14:tracePt t="86929" x="7296150" y="2965450"/>
          <p14:tracePt t="86946" x="7277100" y="2938463"/>
          <p14:tracePt t="86963" x="7277100" y="2919413"/>
          <p14:tracePt t="86979" x="7259638" y="2919413"/>
          <p14:tracePt t="86996" x="7251700" y="2919413"/>
          <p14:tracePt t="87013" x="7242175" y="2919413"/>
          <p14:tracePt t="87030" x="7224713" y="2911475"/>
          <p14:tracePt t="87053" x="7205663" y="2911475"/>
          <p14:tracePt t="87065" x="7197725" y="2911475"/>
          <p14:tracePt t="87079" x="7188200" y="2911475"/>
          <p14:tracePt t="87102" x="7180263" y="2911475"/>
          <p14:tracePt t="87128" x="7170738" y="2911475"/>
          <p14:tracePt t="87140" x="7161213" y="2911475"/>
          <p14:tracePt t="87152" x="7143750" y="2919413"/>
          <p14:tracePt t="87176" x="7134225" y="2919413"/>
          <p14:tracePt t="87188" x="7126288" y="2928938"/>
          <p14:tracePt t="87200" x="7116763" y="2928938"/>
          <p14:tracePt t="87213" x="7108825" y="2938463"/>
          <p14:tracePt t="87230" x="7099300" y="2946400"/>
          <p14:tracePt t="87246" x="7081838" y="2955925"/>
          <p14:tracePt t="87263" x="7062788" y="2982913"/>
          <p14:tracePt t="87279" x="7054850" y="2990850"/>
          <p14:tracePt t="87297" x="7037388" y="3009900"/>
          <p14:tracePt t="87313" x="7037388" y="3017838"/>
          <p14:tracePt t="87336" x="7027863" y="3027363"/>
          <p14:tracePt t="87359" x="7027863" y="3036888"/>
          <p14:tracePt t="87384" x="7027863" y="3044825"/>
          <p14:tracePt t="87397" x="7018338" y="3054350"/>
          <p14:tracePt t="90654" x="7010400" y="3054350"/>
          <p14:tracePt t="90678" x="7000875" y="3054350"/>
          <p14:tracePt t="90690" x="6983413" y="3071813"/>
          <p14:tracePt t="90702" x="6973888" y="3071813"/>
          <p14:tracePt t="90715" x="6956425" y="3089275"/>
          <p14:tracePt t="90727" x="6938963" y="3098800"/>
          <p14:tracePt t="90740" x="6919913" y="3125788"/>
          <p14:tracePt t="90751" x="6894513" y="3152775"/>
          <p14:tracePt t="90764" x="6875463" y="3170238"/>
          <p14:tracePt t="90781" x="6875463" y="3205163"/>
          <p14:tracePt t="90797" x="6867525" y="3232150"/>
          <p14:tracePt t="90814" x="6858000" y="3268663"/>
          <p14:tracePt t="90831" x="6858000" y="3276600"/>
          <p14:tracePt t="90847" x="6858000" y="3295650"/>
          <p14:tracePt t="90864" x="6858000" y="3313113"/>
          <p14:tracePt t="90881" x="6858000" y="3330575"/>
          <p14:tracePt t="90899" x="6858000" y="3348038"/>
          <p14:tracePt t="90914" x="6858000" y="3367088"/>
          <p14:tracePt t="90931" x="6858000" y="3375025"/>
          <p14:tracePt t="90947" x="6867525" y="3394075"/>
          <p14:tracePt t="90964" x="6875463" y="3394075"/>
          <p14:tracePt t="90981" x="6875463" y="3402013"/>
          <p14:tracePt t="90997" x="6894513" y="3411538"/>
          <p14:tracePt t="91014" x="6902450" y="3411538"/>
          <p14:tracePt t="91031" x="6911975" y="3411538"/>
          <p14:tracePt t="91047" x="6919913" y="3411538"/>
          <p14:tracePt t="91064" x="6929438" y="3419475"/>
          <p14:tracePt t="91081" x="6946900" y="3429000"/>
          <p14:tracePt t="91097" x="6965950" y="3429000"/>
          <p14:tracePt t="92283" x="6965950" y="3438525"/>
          <p14:tracePt t="92835" x="6965950" y="3429000"/>
          <p14:tracePt t="92846" x="6965950" y="3419475"/>
          <p14:tracePt t="92860" x="6965950" y="3402013"/>
          <p14:tracePt t="92871" x="6965950" y="3384550"/>
          <p14:tracePt t="92883" x="6965950" y="3367088"/>
          <p14:tracePt t="92898" x="6973888" y="3340100"/>
          <p14:tracePt t="92915" x="6983413" y="3303588"/>
          <p14:tracePt t="92931" x="6983413" y="3268663"/>
          <p14:tracePt t="92948" x="6991350" y="3224213"/>
          <p14:tracePt t="92965" x="6991350" y="3214688"/>
          <p14:tracePt t="92981" x="6991350" y="3197225"/>
          <p14:tracePt t="92998" x="6991350" y="3187700"/>
          <p14:tracePt t="93029" x="6991350" y="3179763"/>
          <p14:tracePt t="93054" x="6991350" y="3170238"/>
          <p14:tracePt t="93069" x="6991350" y="3160713"/>
          <p14:tracePt t="93080" x="6991350" y="3152775"/>
          <p14:tracePt t="93090" x="6991350" y="3143250"/>
          <p14:tracePt t="93103" x="6991350" y="3133725"/>
          <p14:tracePt t="93115" x="6991350" y="3125788"/>
          <p14:tracePt t="93131" x="6983413" y="3116263"/>
          <p14:tracePt t="93153" x="6983413" y="3108325"/>
          <p14:tracePt t="93165" x="6983413" y="3098800"/>
          <p14:tracePt t="93181" x="6973888" y="3089275"/>
          <p14:tracePt t="93201" x="6965950" y="3081338"/>
          <p14:tracePt t="93215" x="6965950" y="3071813"/>
          <p14:tracePt t="93237" x="6956425" y="3062288"/>
          <p14:tracePt t="93263" x="6946900" y="3062288"/>
          <p14:tracePt t="93286" x="6938963" y="3062288"/>
          <p14:tracePt t="93312" x="6929438" y="3062288"/>
          <p14:tracePt t="93360" x="6929438" y="3071813"/>
          <p14:tracePt t="93385" x="6929438" y="3081338"/>
          <p14:tracePt t="93410" x="6929438" y="3089275"/>
          <p14:tracePt t="93434" x="6929438" y="3098800"/>
          <p14:tracePt t="93458" x="6929438" y="3108325"/>
          <p14:tracePt t="93483" x="6938963" y="3108325"/>
          <p14:tracePt t="93508" x="6946900" y="3108325"/>
          <p14:tracePt t="93605" x="6946900" y="3116263"/>
          <p14:tracePt t="93630" x="6946900" y="3133725"/>
          <p14:tracePt t="93654" x="6956425" y="3143250"/>
          <p14:tracePt t="93666" x="6956425" y="3160713"/>
          <p14:tracePt t="93691" x="6956425" y="3179763"/>
          <p14:tracePt t="93702" x="6965950" y="3197225"/>
          <p14:tracePt t="93716" x="6965950" y="3214688"/>
          <p14:tracePt t="93728" x="6973888" y="3224213"/>
          <p14:tracePt t="93740" x="6973888" y="3241675"/>
          <p14:tracePt t="93753" x="6973888" y="3251200"/>
          <p14:tracePt t="93765" x="6983413" y="3259138"/>
          <p14:tracePt t="93782" x="6991350" y="3268663"/>
          <p14:tracePt t="93798" x="6991350" y="3276600"/>
          <p14:tracePt t="93815" x="7000875" y="3286125"/>
          <p14:tracePt t="93832" x="7000875" y="3295650"/>
          <p14:tracePt t="93848" x="7000875" y="3303588"/>
          <p14:tracePt t="93865" x="7018338" y="3303588"/>
          <p14:tracePt t="93881" x="7018338" y="3313113"/>
          <p14:tracePt t="93899" x="7018338" y="3322638"/>
          <p14:tracePt t="93935" x="7018338" y="3330575"/>
          <p14:tracePt t="93949" x="7018338" y="3340100"/>
          <p14:tracePt t="93973" x="7018338" y="3348038"/>
          <p14:tracePt t="93998" x="7018338" y="3357563"/>
          <p14:tracePt t="94010" x="7018338" y="3367088"/>
          <p14:tracePt t="94021" x="7018338" y="3375025"/>
          <p14:tracePt t="94046" x="7018338" y="3384550"/>
          <p14:tracePt t="94059" x="7018338" y="3394075"/>
          <p14:tracePt t="94073" x="7018338" y="3402013"/>
          <p14:tracePt t="94095" x="7018338" y="3411538"/>
          <p14:tracePt t="94119" x="7018338" y="3419475"/>
          <p14:tracePt t="94130" x="7018338" y="3429000"/>
          <p14:tracePt t="94169" x="7018338" y="3438525"/>
          <p14:tracePt t="94206" x="7018338" y="3446463"/>
          <p14:tracePt t="94316" x="7010400" y="3455988"/>
          <p14:tracePt t="94339" x="7000875" y="3455988"/>
          <p14:tracePt t="94389" x="6991350" y="3455988"/>
          <p14:tracePt t="94401" x="6983413" y="3455988"/>
          <p14:tracePt t="94426" x="6973888" y="3455988"/>
          <p14:tracePt t="94438" x="6965950" y="3455988"/>
          <p14:tracePt t="94449" x="6956425" y="3455988"/>
          <p14:tracePt t="94474" x="6946900" y="3455988"/>
          <p14:tracePt t="94487" x="6938963" y="3455988"/>
          <p14:tracePt t="94500" x="6929438" y="3455988"/>
          <p14:tracePt t="94523" x="6919913" y="3455988"/>
          <p14:tracePt t="94586" x="6919913" y="3446463"/>
          <p14:tracePt t="94597" x="6911975" y="3446463"/>
          <p14:tracePt t="94608" x="6902450" y="3438525"/>
          <p14:tracePt t="94620" x="6902450" y="3429000"/>
          <p14:tracePt t="94634" x="6894513" y="3419475"/>
          <p14:tracePt t="94658" x="6884988" y="3411538"/>
          <p14:tracePt t="94683" x="6884988" y="3402013"/>
          <p14:tracePt t="94708" x="6875463" y="3394075"/>
          <p14:tracePt t="94720" x="6867525" y="3375025"/>
          <p14:tracePt t="94731" x="6867525" y="3357563"/>
          <p14:tracePt t="94745" x="6858000" y="3330575"/>
          <p14:tracePt t="94756" x="6858000" y="3286125"/>
          <p14:tracePt t="94769" x="6858000" y="3259138"/>
          <p14:tracePt t="94782" x="6858000" y="3224213"/>
          <p14:tracePt t="94798" x="6858000" y="3205163"/>
          <p14:tracePt t="94815" x="6858000" y="3187700"/>
          <p14:tracePt t="94832" x="6848475" y="3152775"/>
          <p14:tracePt t="94855" x="6840538" y="3143250"/>
          <p14:tracePt t="94866" x="6840538" y="3133725"/>
          <p14:tracePt t="94882" x="6840538" y="3125788"/>
          <p14:tracePt t="94904" x="6831013" y="3116263"/>
          <p14:tracePt t="94928" x="6831013" y="3108325"/>
          <p14:tracePt t="94953" x="6823075" y="3108325"/>
          <p14:tracePt t="94966" x="6823075" y="3098800"/>
          <p14:tracePt t="94989" x="6813550" y="3089275"/>
          <p14:tracePt t="95013" x="6804025" y="3089275"/>
          <p14:tracePt t="95921" x="6804025" y="3108325"/>
          <p14:tracePt t="95932" x="6804025" y="3116263"/>
          <p14:tracePt t="95943" x="6804025" y="3125788"/>
          <p14:tracePt t="95957" x="6804025" y="3143250"/>
          <p14:tracePt t="95969" x="6804025" y="3170238"/>
          <p14:tracePt t="95985" x="6804025" y="3179763"/>
          <p14:tracePt t="95999" x="6804025" y="3197225"/>
          <p14:tracePt t="96015" x="6804025" y="3214688"/>
          <p14:tracePt t="96032" x="6804025" y="3259138"/>
          <p14:tracePt t="96049" x="6804025" y="3295650"/>
          <p14:tracePt t="96066" x="6813550" y="3322638"/>
          <p14:tracePt t="96082" x="6823075" y="3367088"/>
          <p14:tracePt t="96099" x="6823075" y="3384550"/>
          <p14:tracePt t="96116" x="6840538" y="3419475"/>
          <p14:tracePt t="96132" x="6848475" y="3438525"/>
          <p14:tracePt t="96149" x="6848475" y="3455988"/>
          <p14:tracePt t="96165" x="6858000" y="3482975"/>
          <p14:tracePt t="96182" x="6867525" y="3490913"/>
          <p14:tracePt t="96199" x="6875463" y="3500438"/>
          <p14:tracePt t="96216" x="6894513" y="3509963"/>
          <p14:tracePt t="96233" x="6902450" y="3509963"/>
          <p14:tracePt t="96249" x="6911975" y="3509963"/>
          <p14:tracePt t="96266" x="6929438" y="3509963"/>
          <p14:tracePt t="96282" x="6938963" y="3509963"/>
          <p14:tracePt t="96299" x="6946900" y="3509963"/>
          <p14:tracePt t="96316" x="6983413" y="3509963"/>
          <p14:tracePt t="96332" x="6991350" y="3509963"/>
          <p14:tracePt t="96349" x="7010400" y="3509963"/>
          <p14:tracePt t="96366" x="7018338" y="3500438"/>
          <p14:tracePt t="96384" x="7018338" y="3490913"/>
          <p14:tracePt t="96411" x="7018338" y="3482975"/>
          <p14:tracePt t="96422" x="7018338" y="3473450"/>
          <p14:tracePt t="96435" x="7018338" y="3465513"/>
          <p14:tracePt t="96449" x="7018338" y="3446463"/>
          <p14:tracePt t="96466" x="7018338" y="3438525"/>
          <p14:tracePt t="96486" x="7018338" y="3394075"/>
          <p14:tracePt t="96499" x="7018338" y="3384550"/>
          <p14:tracePt t="96516" x="7018338" y="3367088"/>
          <p14:tracePt t="96532" x="7018338" y="3348038"/>
          <p14:tracePt t="96549" x="7018338" y="3340100"/>
          <p14:tracePt t="96582" x="7027863" y="3340100"/>
          <p14:tracePt t="96655" x="7037388" y="3340100"/>
          <p14:tracePt t="96667" x="7045325" y="3340100"/>
          <p14:tracePt t="96680" x="7054850" y="3348038"/>
          <p14:tracePt t="96696" x="7062788" y="3367088"/>
          <p14:tracePt t="96703" x="7062788" y="3384550"/>
          <p14:tracePt t="96716" x="7081838" y="3394075"/>
          <p14:tracePt t="96732" x="7089775" y="3419475"/>
          <p14:tracePt t="96749" x="7089775" y="3429000"/>
          <p14:tracePt t="96766" x="7099300" y="3455988"/>
          <p14:tracePt t="96782" x="7108825" y="3455988"/>
          <p14:tracePt t="96799" x="7108825" y="3465513"/>
          <p14:tracePt t="96948" x="7108825" y="3455988"/>
          <p14:tracePt t="96961" x="7108825" y="3446463"/>
          <p14:tracePt t="96973" x="7108825" y="3429000"/>
          <p14:tracePt t="96985" x="7108825" y="3402013"/>
          <p14:tracePt t="96999" x="7108825" y="3394075"/>
          <p14:tracePt t="97016" x="7108825" y="3367088"/>
          <p14:tracePt t="97032" x="7108825" y="3357563"/>
          <p14:tracePt t="97049" x="7108825" y="3330575"/>
          <p14:tracePt t="97071" x="7099300" y="3322638"/>
          <p14:tracePt t="97255" x="7099300" y="3330575"/>
          <p14:tracePt t="97389" x="7099300" y="3322638"/>
          <p14:tracePt t="97402" x="7099300" y="3313113"/>
          <p14:tracePt t="97426" x="7099300" y="3295650"/>
          <p14:tracePt t="97439" x="7099300" y="3276600"/>
          <p14:tracePt t="97450" x="7099300" y="3241675"/>
          <p14:tracePt t="97462" x="7089775" y="3214688"/>
          <p14:tracePt t="97474" x="7089775" y="3179763"/>
          <p14:tracePt t="97488" x="7089775" y="3133725"/>
          <p14:tracePt t="97500" x="7089775" y="3098800"/>
          <p14:tracePt t="97516" x="7089775" y="3081338"/>
          <p14:tracePt t="97533" x="7089775" y="3062288"/>
          <p14:tracePt t="97550" x="7089775" y="3044825"/>
          <p14:tracePt t="97585" x="7089775" y="3036888"/>
          <p14:tracePt t="97623" x="7089775" y="3027363"/>
          <p14:tracePt t="97781" x="7089775" y="3044825"/>
          <p14:tracePt t="97806" x="7089775" y="3054350"/>
          <p14:tracePt t="97818" x="7089775" y="3081338"/>
          <p14:tracePt t="97831" x="7089775" y="3098800"/>
          <p14:tracePt t="97843" x="7089775" y="3116263"/>
          <p14:tracePt t="97855" x="7089775" y="3143250"/>
          <p14:tracePt t="97867" x="7081838" y="3179763"/>
          <p14:tracePt t="97883" x="7081838" y="3205163"/>
          <p14:tracePt t="97899" x="7081838" y="3232150"/>
          <p14:tracePt t="97916" x="7072313" y="3303588"/>
          <p14:tracePt t="97933" x="7072313" y="3340100"/>
          <p14:tracePt t="97949" x="7062788" y="3367088"/>
          <p14:tracePt t="97966" x="7062788" y="3402013"/>
          <p14:tracePt t="97983" x="7062788" y="3419475"/>
          <p14:tracePt t="97999" x="7062788" y="3429000"/>
          <p14:tracePt t="98016" x="7062788" y="3438525"/>
          <p14:tracePt t="98639" x="7062788" y="3429000"/>
          <p14:tracePt t="99080" x="7062788" y="3419475"/>
          <p14:tracePt t="99129" x="7062788" y="3411538"/>
          <p14:tracePt t="99152" x="7062788" y="3402013"/>
          <p14:tracePt t="99165" x="7062788" y="3394075"/>
          <p14:tracePt t="99178" x="7062788" y="3384550"/>
          <p14:tracePt t="99190" x="7062788" y="3375025"/>
          <p14:tracePt t="99202" x="7062788" y="3357563"/>
          <p14:tracePt t="99216" x="7062788" y="3340100"/>
          <p14:tracePt t="99233" x="7062788" y="3322638"/>
          <p14:tracePt t="99250" x="7062788" y="3295650"/>
          <p14:tracePt t="99266" x="7072313" y="3241675"/>
          <p14:tracePt t="99283" x="7072313" y="3214688"/>
          <p14:tracePt t="99300" x="7072313" y="3187700"/>
          <p14:tracePt t="99317" x="7072313" y="3170238"/>
          <p14:tracePt t="99333" x="7072313" y="3152775"/>
          <p14:tracePt t="99350" x="7072313" y="3125788"/>
          <p14:tracePt t="99367" x="7072313" y="3116263"/>
          <p14:tracePt t="99385" x="7072313" y="3108325"/>
          <p14:tracePt t="99400" x="7072313" y="3098800"/>
          <p14:tracePt t="99417" x="7072313" y="3089275"/>
          <p14:tracePt t="99433" x="7072313" y="3081338"/>
          <p14:tracePt t="99450" x="7062788" y="3062288"/>
          <p14:tracePt t="99467" x="7054850" y="3054350"/>
          <p14:tracePt t="99483" x="7054850" y="3044825"/>
          <p14:tracePt t="99500" x="7045325" y="3044825"/>
          <p14:tracePt t="99517" x="7045325" y="3036888"/>
          <p14:tracePt t="99534" x="7037388" y="3036888"/>
          <p14:tracePt t="99550" x="7027863" y="3036888"/>
          <p14:tracePt t="99567" x="7027863" y="3027363"/>
          <p14:tracePt t="99606" x="7018338" y="3027363"/>
          <p14:tracePt t="99643" x="7010400" y="3027363"/>
          <p14:tracePt t="99680" x="7000875" y="3036888"/>
          <p14:tracePt t="99728" x="7000875" y="3044825"/>
          <p14:tracePt t="99741" x="7000875" y="3054350"/>
          <p14:tracePt t="99754" x="7000875" y="3062288"/>
          <p14:tracePt t="99766" x="7000875" y="3071813"/>
          <p14:tracePt t="99776" x="7000875" y="3081338"/>
          <p14:tracePt t="99789" x="7000875" y="3098800"/>
          <p14:tracePt t="99802" x="7000875" y="3116263"/>
          <p14:tracePt t="99817" x="7000875" y="3125788"/>
          <p14:tracePt t="99833" x="7000875" y="3133725"/>
          <p14:tracePt t="99850" x="7000875" y="3152775"/>
          <p14:tracePt t="99867" x="7000875" y="3170238"/>
          <p14:tracePt t="99883" x="7000875" y="3187700"/>
          <p14:tracePt t="99900" x="7000875" y="3224213"/>
          <p14:tracePt t="99917" x="7000875" y="3241675"/>
          <p14:tracePt t="99933" x="7000875" y="3259138"/>
          <p14:tracePt t="99950" x="7000875" y="3276600"/>
          <p14:tracePt t="99967" x="7010400" y="3286125"/>
          <p14:tracePt t="99986" x="7010400" y="3303588"/>
          <p14:tracePt t="100000" x="7018338" y="3313113"/>
          <p14:tracePt t="100017" x="7018338" y="3322638"/>
          <p14:tracePt t="100033" x="7018338" y="3340100"/>
          <p14:tracePt t="100050" x="7027863" y="3367088"/>
          <p14:tracePt t="100067" x="7027863" y="3384550"/>
          <p14:tracePt t="100084" x="7037388" y="3394075"/>
          <p14:tracePt t="100108" x="7037388" y="3402013"/>
          <p14:tracePt t="100123" x="7037388" y="3411538"/>
          <p14:tracePt t="100145" x="7037388" y="3419475"/>
          <p14:tracePt t="100157" x="7037388" y="3429000"/>
          <p14:tracePt t="100170" x="7037388" y="3438525"/>
          <p14:tracePt t="100194" x="7037388" y="3446463"/>
          <p14:tracePt t="100219" x="7037388" y="3455988"/>
          <p14:tracePt t="100231" x="7037388" y="3465513"/>
          <p14:tracePt t="100242" x="7037388" y="3473450"/>
          <p14:tracePt t="100256" x="7037388" y="3482975"/>
          <p14:tracePt t="100268" x="7027863" y="3490913"/>
          <p14:tracePt t="100283" x="7018338" y="3500438"/>
          <p14:tracePt t="100300" x="7018338" y="3509963"/>
          <p14:tracePt t="100317" x="7010400" y="3509963"/>
          <p14:tracePt t="100333" x="7010400" y="3517900"/>
          <p14:tracePt t="100366" x="6991350" y="3517900"/>
          <p14:tracePt t="100390" x="6983413" y="3517900"/>
          <p14:tracePt t="100401" x="6973888" y="3517900"/>
          <p14:tracePt t="100413" x="6965950" y="3517900"/>
          <p14:tracePt t="100427" x="6946900" y="3517900"/>
          <p14:tracePt t="100451" x="6938963" y="3517900"/>
          <p14:tracePt t="100463" x="6919913" y="3517900"/>
          <p14:tracePt t="100476" x="6911975" y="3509963"/>
          <p14:tracePt t="100488" x="6894513" y="3500438"/>
          <p14:tracePt t="100500" x="6884988" y="3500438"/>
          <p14:tracePt t="100517" x="6875463" y="3482975"/>
          <p14:tracePt t="100533" x="6867525" y="3473450"/>
          <p14:tracePt t="100550" x="6848475" y="3446463"/>
          <p14:tracePt t="100567" x="6840538" y="3419475"/>
          <p14:tracePt t="100584" x="6823075" y="3394075"/>
          <p14:tracePt t="100600" x="6804025" y="3303588"/>
          <p14:tracePt t="100617" x="6804025" y="3268663"/>
          <p14:tracePt t="100634" x="6804025" y="3232150"/>
          <p14:tracePt t="100650" x="6804025" y="3197225"/>
          <p14:tracePt t="100667" x="6804025" y="3187700"/>
          <p14:tracePt t="100684" x="6804025" y="3179763"/>
          <p14:tracePt t="100700" x="6804025" y="3170238"/>
          <p14:tracePt t="100720" x="6804025" y="3160713"/>
          <p14:tracePt t="103586" x="6813550" y="3160713"/>
          <p14:tracePt t="103599" x="6823075" y="3152775"/>
          <p14:tracePt t="103611" x="6831013" y="3143250"/>
          <p14:tracePt t="103623" x="6848475" y="3143250"/>
          <p14:tracePt t="103636" x="6858000" y="3125788"/>
          <p14:tracePt t="103651" x="6884988" y="3116263"/>
          <p14:tracePt t="103668" x="6884988" y="3098800"/>
          <p14:tracePt t="103684" x="6894513" y="3098800"/>
          <p14:tracePt t="103701" x="6894513" y="3089275"/>
          <p14:tracePt t="103721" x="6902450" y="3089275"/>
          <p14:tracePt t="103745" x="6911975" y="3081338"/>
          <p14:tracePt t="103795" x="6919913" y="3071813"/>
          <p14:tracePt t="103819" x="6929438" y="3071813"/>
          <p14:tracePt t="103831" x="6929438" y="3062288"/>
          <p14:tracePt t="103842" x="6946900" y="3062288"/>
          <p14:tracePt t="103856" x="6956425" y="3062288"/>
          <p14:tracePt t="103868" x="6965950" y="3054350"/>
          <p14:tracePt t="103885" x="6973888" y="3044825"/>
          <p14:tracePt t="103901" x="6983413" y="3036888"/>
          <p14:tracePt t="103918" x="7000875" y="3027363"/>
          <p14:tracePt t="104027" x="6991350" y="3027363"/>
          <p14:tracePt t="104064" x="6983413" y="3027363"/>
          <p14:tracePt t="104113" x="6973888" y="3036888"/>
          <p14:tracePt t="104138" x="6973888" y="3044825"/>
          <p14:tracePt t="104163" x="6965950" y="3044825"/>
          <p14:tracePt t="104174" x="6965950" y="3054350"/>
          <p14:tracePt t="104198" x="6965950" y="3071813"/>
          <p14:tracePt t="104211" x="6956425" y="3081338"/>
          <p14:tracePt t="104224" x="6956425" y="3089275"/>
          <p14:tracePt t="104236" x="6956425" y="3108325"/>
          <p14:tracePt t="104247" x="6956425" y="3116263"/>
          <p14:tracePt t="104260" x="6956425" y="3133725"/>
          <p14:tracePt t="104272" x="6956425" y="3143250"/>
          <p14:tracePt t="104285" x="6956425" y="3160713"/>
          <p14:tracePt t="104301" x="6956425" y="3170238"/>
          <p14:tracePt t="104318" x="6956425" y="3179763"/>
          <p14:tracePt t="104335" x="6956425" y="3205163"/>
          <p14:tracePt t="104351" x="6956425" y="3214688"/>
          <p14:tracePt t="104368" x="6956425" y="3224213"/>
          <p14:tracePt t="104385" x="6956425" y="3241675"/>
          <p14:tracePt t="104401" x="6956425" y="3251200"/>
          <p14:tracePt t="104418" x="6956425" y="3268663"/>
          <p14:tracePt t="104444" x="6956425" y="3276600"/>
          <p14:tracePt t="104456" x="6965950" y="3286125"/>
          <p14:tracePt t="104492" x="6973888" y="3295650"/>
          <p14:tracePt t="104506" x="6973888" y="3303588"/>
          <p14:tracePt t="104517" x="6983413" y="3313113"/>
          <p14:tracePt t="104542" x="6983413" y="3322638"/>
          <p14:tracePt t="104555" x="6991350" y="3322638"/>
          <p14:tracePt t="104565" x="6991350" y="3330575"/>
          <p14:tracePt t="104578" x="6991350" y="3340100"/>
          <p14:tracePt t="104603" x="6991350" y="3348038"/>
          <p14:tracePt t="104627" x="6991350" y="3357563"/>
          <p14:tracePt t="104639" x="7000875" y="3367088"/>
          <p14:tracePt t="104654" x="7000875" y="3375025"/>
          <p14:tracePt t="104689" x="7000875" y="3384550"/>
          <p14:tracePt t="104713" x="7000875" y="3394075"/>
          <p14:tracePt t="104738" x="7000875" y="3402013"/>
          <p14:tracePt t="104762" x="7000875" y="3411538"/>
          <p14:tracePt t="104811" x="7000875" y="3419475"/>
          <p14:tracePt t="104823" x="7000875" y="3429000"/>
          <p14:tracePt t="104885" x="7000875" y="3438525"/>
          <p14:tracePt t="104897" x="6991350" y="3438525"/>
          <p14:tracePt t="105020" x="6983413" y="3438525"/>
          <p14:tracePt t="105043" x="6973888" y="3438525"/>
          <p14:tracePt t="105056" x="6965950" y="3446463"/>
          <p14:tracePt t="105069" x="6956425" y="3446463"/>
          <p14:tracePt t="105093" x="6938963" y="3446463"/>
          <p14:tracePt t="105105" x="6929438" y="3446463"/>
          <p14:tracePt t="105116" x="6919913" y="3446463"/>
          <p14:tracePt t="105179" x="6911975" y="3446463"/>
          <p14:tracePt t="105240" x="6902450" y="3446463"/>
          <p14:tracePt t="105313" x="6894513" y="3438525"/>
          <p14:tracePt t="105325" x="6884988" y="3438525"/>
          <p14:tracePt t="105338" x="6884988" y="3429000"/>
          <p14:tracePt t="105350" x="6884988" y="3419475"/>
          <p14:tracePt t="105361" x="6875463" y="3411538"/>
          <p14:tracePt t="105387" x="6875463" y="3402013"/>
          <p14:tracePt t="105399" x="6875463" y="3394075"/>
          <p14:tracePt t="105411" x="6867525" y="3375025"/>
          <p14:tracePt t="105423" x="6858000" y="3357563"/>
          <p14:tracePt t="105435" x="6848475" y="3340100"/>
          <p14:tracePt t="105452" x="6848475" y="3313113"/>
          <p14:tracePt t="105468" x="6848475" y="3295650"/>
          <p14:tracePt t="105485" x="6840538" y="3241675"/>
          <p14:tracePt t="105502" x="6840538" y="3214688"/>
          <p14:tracePt t="105518" x="6840538" y="3197225"/>
          <p14:tracePt t="105535" x="6831013" y="3152775"/>
          <p14:tracePt t="105552" x="6823075" y="3125788"/>
          <p14:tracePt t="105568" x="6823075" y="3108325"/>
          <p14:tracePt t="105585" x="6823075" y="3081338"/>
          <p14:tracePt t="105602" x="6823075" y="3071813"/>
          <p14:tracePt t="105619" x="6823075" y="3054350"/>
          <p14:tracePt t="105658" x="6823075" y="3044825"/>
          <p14:tracePt t="105668" x="6813550" y="3044825"/>
          <p14:tracePt t="105717" x="6813550" y="3036888"/>
          <p14:tracePt t="105912" x="6813550" y="3044825"/>
          <p14:tracePt t="105975" x="6813550" y="3054350"/>
          <p14:tracePt t="106011" x="6813550" y="3062288"/>
          <p14:tracePt t="106023" x="6813550" y="3071813"/>
          <p14:tracePt t="106036" x="6813550" y="3081338"/>
          <p14:tracePt t="106048" x="6813550" y="3089275"/>
          <p14:tracePt t="106061" x="6813550" y="3098800"/>
          <p14:tracePt t="106072" x="6813550" y="3116263"/>
          <p14:tracePt t="106085" x="6813550" y="3125788"/>
          <p14:tracePt t="106102" x="6813550" y="3133725"/>
          <p14:tracePt t="106119" x="6813550" y="3152775"/>
          <p14:tracePt t="106135" x="6813550" y="3170238"/>
          <p14:tracePt t="106152" x="6813550" y="3197225"/>
          <p14:tracePt t="106169" x="6823075" y="3214688"/>
          <p14:tracePt t="106185" x="6831013" y="3259138"/>
          <p14:tracePt t="106202" x="6831013" y="3286125"/>
          <p14:tracePt t="106219" x="6831013" y="3295650"/>
          <p14:tracePt t="106235" x="6840538" y="3322638"/>
          <p14:tracePt t="106252" x="6848475" y="3330575"/>
          <p14:tracePt t="106269" x="6848475" y="3348038"/>
          <p14:tracePt t="106285" x="6858000" y="3357563"/>
          <p14:tracePt t="106302" x="6867525" y="3375025"/>
          <p14:tracePt t="106319" x="6875463" y="3394075"/>
          <p14:tracePt t="106336" x="6875463" y="3411538"/>
          <p14:tracePt t="106352" x="6884988" y="3411538"/>
          <p14:tracePt t="106368" x="6894513" y="3438525"/>
          <p14:tracePt t="106385" x="6911975" y="3446463"/>
          <p14:tracePt t="106402" x="6919913" y="3465513"/>
          <p14:tracePt t="106419" x="6919913" y="3473450"/>
          <p14:tracePt t="106436" x="6929438" y="3482975"/>
          <p14:tracePt t="106452" x="6938963" y="3490913"/>
          <p14:tracePt t="106549" x="6946900" y="3490913"/>
          <p14:tracePt t="106562" x="6956425" y="3490913"/>
          <p14:tracePt t="106574" x="6965950" y="3490913"/>
          <p14:tracePt t="106587" x="6973888" y="3490913"/>
          <p14:tracePt t="106598" x="6983413" y="3490913"/>
          <p14:tracePt t="106611" x="6991350" y="3490913"/>
          <p14:tracePt t="106635" x="7000875" y="3490913"/>
          <p14:tracePt t="106648" x="7000875" y="3482975"/>
          <p14:tracePt t="106661" x="7010400" y="3473450"/>
          <p14:tracePt t="106673" x="7027863" y="3455988"/>
          <p14:tracePt t="106685" x="7027863" y="3446463"/>
          <p14:tracePt t="106702" x="7037388" y="3429000"/>
          <p14:tracePt t="106719" x="7045325" y="3411538"/>
          <p14:tracePt t="106736" x="7045325" y="3384550"/>
          <p14:tracePt t="106752" x="7045325" y="3367088"/>
          <p14:tracePt t="106770" x="7045325" y="3357563"/>
          <p14:tracePt t="106795" x="7045325" y="3348038"/>
          <p14:tracePt t="106807" x="7045325" y="3340100"/>
          <p14:tracePt t="106819" x="7045325" y="3330575"/>
          <p14:tracePt t="106843" x="7045325" y="3313113"/>
          <p14:tracePt t="106856" x="7037388" y="3313113"/>
          <p14:tracePt t="106869" x="7037388" y="3295650"/>
          <p14:tracePt t="106885" x="7027863" y="3295650"/>
          <p14:tracePt t="106902" x="7027863" y="3286125"/>
          <p14:tracePt t="106919" x="7018338" y="3268663"/>
          <p14:tracePt t="106936" x="7010400" y="3259138"/>
          <p14:tracePt t="106952" x="7010400" y="3251200"/>
          <p14:tracePt t="106969" x="7000875" y="3232150"/>
          <p14:tracePt t="106986" x="6991350" y="3214688"/>
          <p14:tracePt t="107002" x="6973888" y="3197225"/>
          <p14:tracePt t="107019" x="6973888" y="3179763"/>
          <p14:tracePt t="107041" x="6973888" y="3160713"/>
          <p14:tracePt t="107052" x="6973888" y="3152775"/>
          <p14:tracePt t="107069" x="6973888" y="3143250"/>
          <p14:tracePt t="107085" x="6973888" y="3125788"/>
          <p14:tracePt t="107102" x="6973888" y="3098800"/>
          <p14:tracePt t="107119" x="6973888" y="3089275"/>
          <p14:tracePt t="107136" x="6973888" y="3081338"/>
          <p14:tracePt t="107152" x="6973888" y="3071813"/>
          <p14:tracePt t="107187" x="6973888" y="3062288"/>
          <p14:tracePt t="107247" x="6965950" y="3062288"/>
          <p14:tracePt t="107407" x="6965950" y="3081338"/>
          <p14:tracePt t="107419" x="6973888" y="3089275"/>
          <p14:tracePt t="107432" x="6973888" y="3098800"/>
          <p14:tracePt t="107444" x="6983413" y="3116263"/>
          <p14:tracePt t="107456" x="6991350" y="3125788"/>
          <p14:tracePt t="107469" x="6991350" y="3133725"/>
          <p14:tracePt t="107486" x="6991350" y="3160713"/>
          <p14:tracePt t="107502" x="7000875" y="3170238"/>
          <p14:tracePt t="107519" x="7010400" y="3205163"/>
          <p14:tracePt t="107536" x="7018338" y="3224213"/>
          <p14:tracePt t="107552" x="7027863" y="3232150"/>
          <p14:tracePt t="107569" x="7037388" y="3268663"/>
          <p14:tracePt t="107586" x="7045325" y="3276600"/>
          <p14:tracePt t="107602" x="7045325" y="3303588"/>
          <p14:tracePt t="107619" x="7054850" y="3313113"/>
          <p14:tracePt t="107636" x="7054850" y="3330575"/>
          <p14:tracePt t="107652" x="7054850" y="3340100"/>
          <p14:tracePt t="107669" x="7054850" y="3348038"/>
          <p14:tracePt t="107689" x="7054850" y="3357563"/>
          <p14:tracePt t="107726" x="7054850" y="3367088"/>
          <p14:tracePt t="107775" x="7054850" y="3375025"/>
          <p14:tracePt t="107799" x="7054850" y="3384550"/>
          <p14:tracePt t="107823" x="7054850" y="3402013"/>
          <p14:tracePt t="107847" x="7045325" y="3411538"/>
          <p14:tracePt t="107970" x="7037388" y="3419475"/>
          <p14:tracePt t="107983" x="7027863" y="3419475"/>
          <p14:tracePt t="107994" x="7018338" y="3419475"/>
          <p14:tracePt t="108008" x="7018338" y="3429000"/>
          <p14:tracePt t="108020" x="7010400" y="3429000"/>
          <p14:tracePt t="108106" x="6991350" y="3429000"/>
          <p14:tracePt t="108129" x="6983413" y="3429000"/>
          <p14:tracePt t="108142" x="6973888" y="3429000"/>
          <p14:tracePt t="108154" x="6965950" y="3429000"/>
          <p14:tracePt t="108166" x="6946900" y="3429000"/>
          <p14:tracePt t="108180" x="6938963" y="3429000"/>
          <p14:tracePt t="108191" x="6919913" y="3429000"/>
          <p14:tracePt t="108203" x="6902450" y="3429000"/>
          <p14:tracePt t="108220" x="6867525" y="3429000"/>
          <p14:tracePt t="108236" x="6831013" y="3419475"/>
          <p14:tracePt t="108253" x="6796088" y="3384550"/>
          <p14:tracePt t="108269" x="6777038" y="3375025"/>
          <p14:tracePt t="108286" x="6769100" y="3348038"/>
          <p14:tracePt t="108302" x="6769100" y="3330575"/>
          <p14:tracePt t="108950" x="6769100" y="3322638"/>
          <p14:tracePt t="108962" x="6777038" y="3322638"/>
          <p14:tracePt t="108974" x="6796088" y="3313113"/>
          <p14:tracePt t="108987" x="6804025" y="3303588"/>
          <p14:tracePt t="109003" x="6831013" y="3295650"/>
          <p14:tracePt t="109019" x="6858000" y="3295650"/>
          <p14:tracePt t="109036" x="6911975" y="3295650"/>
          <p14:tracePt t="109053" x="6938963" y="3295650"/>
          <p14:tracePt t="109070" x="6946900" y="3295650"/>
          <p14:tracePt t="109086" x="6973888" y="3295650"/>
          <p14:tracePt t="109103" x="6973888" y="3286125"/>
          <p14:tracePt t="109119" x="6983413" y="3276600"/>
          <p14:tracePt t="109136" x="6991350" y="3276600"/>
          <p14:tracePt t="109153" x="7000875" y="3268663"/>
          <p14:tracePt t="109169" x="7000875" y="3259138"/>
          <p14:tracePt t="109186" x="7010400" y="3251200"/>
          <p14:tracePt t="109203" x="7010400" y="3241675"/>
          <p14:tracePt t="109232" x="7010400" y="3232150"/>
          <p14:tracePt t="109343" x="7010400" y="3224213"/>
          <p14:tracePt t="109440" x="7000875" y="3224213"/>
          <p14:tracePt t="109526" x="7000875" y="3232150"/>
          <p14:tracePt t="109538" x="7000875" y="3251200"/>
          <p14:tracePt t="109552" x="7000875" y="3259138"/>
          <p14:tracePt t="109563" x="7000875" y="3268663"/>
          <p14:tracePt t="109575" x="7010400" y="3303588"/>
          <p14:tracePt t="109587" x="7010400" y="3322638"/>
          <p14:tracePt t="109603" x="7010400" y="3340100"/>
          <p14:tracePt t="109620" x="7010400" y="3357563"/>
          <p14:tracePt t="109637" x="7018338" y="3367088"/>
          <p14:tracePt t="109653" x="7018338" y="3375025"/>
          <p14:tracePt t="109670" x="7027863" y="3375025"/>
          <p14:tracePt t="109686" x="7027863" y="3384550"/>
          <p14:tracePt t="109703" x="7027863" y="3394075"/>
          <p14:tracePt t="109720" x="7027863" y="3402013"/>
          <p14:tracePt t="109736" x="7027863" y="3411538"/>
          <p14:tracePt t="109753" x="7027863" y="3419475"/>
          <p14:tracePt t="110114" x="7027863" y="3411538"/>
          <p14:tracePt t="110126" x="7037388" y="3411538"/>
          <p14:tracePt t="110151" x="7054850" y="3411538"/>
          <p14:tracePt t="110163" x="7062788" y="3411538"/>
          <p14:tracePt t="110173" x="7072313" y="3411538"/>
          <p14:tracePt t="110188" x="7099300" y="3411538"/>
          <p14:tracePt t="110200" x="7126288" y="3411538"/>
          <p14:tracePt t="110211" x="7143750" y="3411538"/>
          <p14:tracePt t="110223" x="7180263" y="3411538"/>
          <p14:tracePt t="110237" x="7205663" y="3411538"/>
          <p14:tracePt t="110253" x="7215188" y="3411538"/>
          <p14:tracePt t="110270" x="7224713" y="3411538"/>
          <p14:tracePt t="110383" x="7224713" y="3402013"/>
          <p14:tracePt t="110407" x="7224713" y="3394075"/>
          <p14:tracePt t="110419" x="7224713" y="3384550"/>
          <p14:tracePt t="110433" x="7224713" y="3375025"/>
          <p14:tracePt t="110445" x="7215188" y="3375025"/>
          <p14:tracePt t="110456" x="7215188" y="3367088"/>
          <p14:tracePt t="110470" x="7215188" y="3357563"/>
          <p14:tracePt t="110486" x="7215188" y="3348038"/>
          <p14:tracePt t="110506" x="7215188" y="3340100"/>
          <p14:tracePt t="110520" x="7215188" y="3330575"/>
          <p14:tracePt t="110554" x="7215188" y="3322638"/>
          <p14:tracePt t="110566" x="7215188" y="3303588"/>
          <p14:tracePt t="110579" x="7215188" y="3295650"/>
          <p14:tracePt t="110591" x="7215188" y="3286125"/>
          <p14:tracePt t="110604" x="7215188" y="3268663"/>
          <p14:tracePt t="110620" x="7215188" y="3259138"/>
          <p14:tracePt t="110637" x="7215188" y="3251200"/>
          <p14:tracePt t="110653" x="7205663" y="3241675"/>
          <p14:tracePt t="110670" x="7197725" y="3224213"/>
          <p14:tracePt t="110690" x="7197725" y="3205163"/>
          <p14:tracePt t="110703" x="7188200" y="3197225"/>
          <p14:tracePt t="110720" x="7180263" y="3187700"/>
          <p14:tracePt t="110737" x="7180263" y="3170238"/>
          <p14:tracePt t="110753" x="7161213" y="3160713"/>
          <p14:tracePt t="110770" x="7153275" y="3152775"/>
          <p14:tracePt t="110787" x="7143750" y="3152775"/>
          <p14:tracePt t="110803" x="7134225" y="3152775"/>
          <p14:tracePt t="110820" x="7126288" y="3152775"/>
          <p14:tracePt t="110837" x="7116763" y="3152775"/>
          <p14:tracePt t="110853" x="7116763" y="3160713"/>
          <p14:tracePt t="110870" x="7116763" y="3170238"/>
          <p14:tracePt t="110887" x="7116763" y="3187700"/>
          <p14:tracePt t="110903" x="7116763" y="3214688"/>
          <p14:tracePt t="110920" x="7116763" y="3232150"/>
          <p14:tracePt t="110937" x="7116763" y="3259138"/>
          <p14:tracePt t="110953" x="7116763" y="3276600"/>
          <p14:tracePt t="110970" x="7116763" y="3295650"/>
          <p14:tracePt t="110971" x="7116763" y="3322638"/>
          <p14:tracePt t="110987" x="7126288" y="3340100"/>
          <p14:tracePt t="111004" x="7143750" y="3367088"/>
          <p14:tracePt t="111020" x="7170738" y="3402013"/>
          <p14:tracePt t="111037" x="7180263" y="3419475"/>
          <p14:tracePt t="111053" x="7197725" y="3429000"/>
          <p14:tracePt t="111071" x="7215188" y="3438525"/>
          <p14:tracePt t="111087" x="7232650" y="3438525"/>
          <p14:tracePt t="111103" x="7242175" y="3438525"/>
          <p14:tracePt t="111120" x="7259638" y="3438525"/>
          <p14:tracePt t="111191" x="7259638" y="3419475"/>
          <p14:tracePt t="111207" x="7251700" y="3411538"/>
          <p14:tracePt t="111217" x="7242175" y="3402013"/>
          <p14:tracePt t="111227" x="7224713" y="3384550"/>
          <p14:tracePt t="111240" x="7205663" y="3375025"/>
          <p14:tracePt t="111265" x="7197725" y="3375025"/>
          <p14:tracePt t="111276" x="7197725" y="3367088"/>
          <p14:tracePt t="111289" x="7188200" y="3367088"/>
          <p14:tracePt t="111338" x="7180263" y="3367088"/>
          <p14:tracePt t="111522" x="7170738" y="3367088"/>
          <p14:tracePt t="111534" x="7143750" y="3367088"/>
          <p14:tracePt t="111545" x="7126288" y="3367088"/>
          <p14:tracePt t="111559" x="7099300" y="3348038"/>
          <p14:tracePt t="111570" x="7054850" y="3330575"/>
          <p14:tracePt t="111587" x="7000875" y="3303588"/>
          <p14:tracePt t="111604" x="6956425" y="3241675"/>
          <p14:tracePt t="111620" x="6875463" y="3133725"/>
          <p14:tracePt t="111637" x="6858000" y="3098800"/>
          <p14:tracePt t="111654" x="6840538" y="3081338"/>
          <p14:tracePt t="111670" x="6840538" y="3062288"/>
          <p14:tracePt t="111687" x="6840538" y="3054350"/>
          <p14:tracePt t="111927" x="6840538" y="3062288"/>
          <p14:tracePt t="111951" x="6840538" y="3081338"/>
          <p14:tracePt t="111962" x="6848475" y="3098800"/>
          <p14:tracePt t="111976" x="6848475" y="3116263"/>
          <p14:tracePt t="111986" x="6858000" y="3143250"/>
          <p14:tracePt t="111999" x="6875463" y="3187700"/>
          <p14:tracePt t="112012" x="6894513" y="3232150"/>
          <p14:tracePt t="112023" x="6919913" y="3286125"/>
          <p14:tracePt t="112037" x="6938963" y="3322638"/>
          <p14:tracePt t="112054" x="6946900" y="3348038"/>
          <p14:tracePt t="112071" x="6946900" y="3375025"/>
          <p14:tracePt t="112087" x="6965950" y="3394075"/>
          <p14:tracePt t="112104" x="6965950" y="3402013"/>
          <p14:tracePt t="112122" x="6965950" y="3411538"/>
          <p14:tracePt t="112685" x="6965950" y="3402013"/>
          <p14:tracePt t="112698" x="6965950" y="3394075"/>
          <p14:tracePt t="112723" x="6965950" y="3375025"/>
          <p14:tracePt t="112735" x="6965950" y="3348038"/>
          <p14:tracePt t="112748" x="6965950" y="3322638"/>
          <p14:tracePt t="112759" x="6965950" y="3303588"/>
          <p14:tracePt t="112771" x="6965950" y="3276600"/>
          <p14:tracePt t="112788" x="6965950" y="3259138"/>
          <p14:tracePt t="112804" x="6965950" y="3251200"/>
          <p14:tracePt t="112821" x="6973888" y="3232150"/>
          <p14:tracePt t="112837" x="6973888" y="3224213"/>
          <p14:tracePt t="112854" x="6973888" y="3214688"/>
          <p14:tracePt t="113040" x="6973888" y="3205163"/>
          <p14:tracePt t="113053" x="6965950" y="3205163"/>
          <p14:tracePt t="113065" x="6956425" y="3179763"/>
          <p14:tracePt t="113077" x="6938963" y="3160713"/>
          <p14:tracePt t="113089" x="6919913" y="3125788"/>
          <p14:tracePt t="113104" x="6911975" y="3071813"/>
          <p14:tracePt t="113121" x="6894513" y="3017838"/>
          <p14:tracePt t="113137" x="6894513" y="2982913"/>
          <p14:tracePt t="113154" x="6884988" y="2946400"/>
          <p14:tracePt t="113261" x="6884988" y="2965450"/>
          <p14:tracePt t="113273" x="6884988" y="2973388"/>
          <p14:tracePt t="113286" x="6884988" y="2982913"/>
          <p14:tracePt t="113299" x="6894513" y="3000375"/>
          <p14:tracePt t="113310" x="6902450" y="3017838"/>
          <p14:tracePt t="113322" x="6902450" y="3027363"/>
          <p14:tracePt t="113337" x="6911975" y="3054350"/>
          <p14:tracePt t="113354" x="6911975" y="3071813"/>
          <p14:tracePt t="113371" x="6919913" y="3108325"/>
          <p14:tracePt t="113387" x="6929438" y="3133725"/>
          <p14:tracePt t="113404" x="6938963" y="3170238"/>
          <p14:tracePt t="113421" x="6938963" y="3224213"/>
          <p14:tracePt t="113438" x="6946900" y="3241675"/>
          <p14:tracePt t="113454" x="6956425" y="3268663"/>
          <p14:tracePt t="113471" x="6965950" y="3322638"/>
          <p14:tracePt t="113488" x="6973888" y="3367088"/>
          <p14:tracePt t="113504" x="6973888" y="3394075"/>
          <p14:tracePt t="113521" x="6983413" y="3446463"/>
          <p14:tracePt t="113538" x="6991350" y="3465513"/>
          <p14:tracePt t="113554" x="7000875" y="3482975"/>
          <p14:tracePt t="113571" x="7000875" y="3509963"/>
          <p14:tracePt t="113593" x="7010400" y="3517900"/>
          <p14:tracePt t="113886" x="7010400" y="3509963"/>
          <p14:tracePt t="113898" x="7010400" y="3500438"/>
          <p14:tracePt t="113923" x="7010400" y="3490913"/>
          <p14:tracePt t="113935" x="7010400" y="3465513"/>
          <p14:tracePt t="113947" x="7010400" y="3446463"/>
          <p14:tracePt t="113960" x="7010400" y="3429000"/>
          <p14:tracePt t="113972" x="7010400" y="3411538"/>
          <p14:tracePt t="113988" x="7018338" y="3394075"/>
          <p14:tracePt t="114004" x="7018338" y="3375025"/>
          <p14:tracePt t="114021" x="7018338" y="3348038"/>
          <p14:tracePt t="114038" x="7018338" y="3330575"/>
          <p14:tracePt t="114054" x="7018338" y="3313113"/>
          <p14:tracePt t="114071" x="7027863" y="3295650"/>
          <p14:tracePt t="114088" x="7027863" y="3286125"/>
          <p14:tracePt t="114104" x="7027863" y="3276600"/>
          <p14:tracePt t="114121" x="7037388" y="3276600"/>
          <p14:tracePt t="114138" x="7037388" y="3268663"/>
          <p14:tracePt t="114154" x="7037388" y="3259138"/>
          <p14:tracePt t="114171" x="7045325" y="3251200"/>
          <p14:tracePt t="114188" x="7045325" y="3241675"/>
          <p14:tracePt t="114216" x="7054850" y="3241675"/>
          <p14:tracePt t="114231" x="7054850" y="3232150"/>
          <p14:tracePt t="114241" x="7054850" y="3224213"/>
          <p14:tracePt t="114265" x="7054850" y="3214688"/>
          <p14:tracePt t="114278" x="7054850" y="3197225"/>
          <p14:tracePt t="114289" x="7062788" y="3197225"/>
          <p14:tracePt t="114304" x="7062788" y="3187700"/>
          <p14:tracePt t="114376" x="7072313" y="3187700"/>
          <p14:tracePt t="114424" x="7081838" y="3187700"/>
          <p14:tracePt t="114436" x="7089775" y="3187700"/>
          <p14:tracePt t="114449" x="7099300" y="3187700"/>
          <p14:tracePt t="114461" x="7108825" y="3187700"/>
          <p14:tracePt t="114474" x="7116763" y="3187700"/>
          <p14:tracePt t="114488" x="7126288" y="3187700"/>
          <p14:tracePt t="114504" x="7134225" y="3187700"/>
          <p14:tracePt t="114521" x="7143750" y="3187700"/>
          <p14:tracePt t="114538" x="7153275" y="3197225"/>
          <p14:tracePt t="114706" x="7143750" y="3197225"/>
          <p14:tracePt t="114841" x="7134225" y="3197225"/>
          <p14:tracePt t="114951" x="7126288" y="3205163"/>
          <p14:tracePt t="115013" x="7116763" y="3214688"/>
          <p14:tracePt t="115036" x="7108825" y="3214688"/>
          <p14:tracePt t="115061" x="7108825" y="3224213"/>
          <p14:tracePt t="115074" x="7099300" y="3224213"/>
          <p14:tracePt t="115085" x="7099300" y="3232150"/>
          <p14:tracePt t="115099" x="7089775" y="3232150"/>
          <p14:tracePt t="115111" x="7081838" y="3241675"/>
          <p14:tracePt t="115135" x="7072313" y="3241675"/>
          <p14:tracePt t="115148" x="7072313" y="3251200"/>
          <p14:tracePt t="115159" x="7054850" y="3251200"/>
          <p14:tracePt t="115172" x="7054850" y="3259138"/>
          <p14:tracePt t="115188" x="7054850" y="3268663"/>
          <p14:tracePt t="115205" x="7045325" y="3268663"/>
          <p14:tracePt t="115222" x="7027863" y="3276600"/>
          <p14:tracePt t="115238" x="7018338" y="3286125"/>
          <p14:tracePt t="115255" x="7000875" y="3303588"/>
          <p14:tracePt t="115271" x="6973888" y="3322638"/>
          <p14:tracePt t="115288" x="6965950" y="3330575"/>
          <p14:tracePt t="115305" x="6946900" y="3330575"/>
          <p14:tracePt t="115321" x="6919913" y="3348038"/>
          <p14:tracePt t="115338" x="6911975" y="3348038"/>
          <p14:tracePt t="115355" x="6894513" y="3367088"/>
          <p14:tracePt t="115371" x="6858000" y="3375025"/>
          <p14:tracePt t="115388" x="6840538" y="3384550"/>
          <p14:tracePt t="115405" x="6813550" y="3394075"/>
          <p14:tracePt t="115421" x="6769100" y="3402013"/>
          <p14:tracePt t="115438" x="6751638" y="3419475"/>
          <p14:tracePt t="115455" x="6697663" y="3438525"/>
          <p14:tracePt t="115472" x="6680200" y="3455988"/>
          <p14:tracePt t="115488" x="6670675" y="3465513"/>
          <p14:tracePt t="115505" x="6643688" y="3473450"/>
          <p14:tracePt t="115521" x="6634163" y="3473450"/>
          <p14:tracePt t="115588" x="6626225" y="3473450"/>
          <p14:tracePt t="116261" x="6634163" y="3473450"/>
          <p14:tracePt t="116274" x="6634163" y="3482975"/>
          <p14:tracePt t="116286" x="6643688" y="3490913"/>
          <p14:tracePt t="116299" x="6653213" y="3509963"/>
          <p14:tracePt t="116311" x="6661150" y="3517900"/>
          <p14:tracePt t="116323" x="6680200" y="3536950"/>
          <p14:tracePt t="116338" x="6688138" y="3571875"/>
          <p14:tracePt t="116355" x="6705600" y="3598863"/>
          <p14:tracePt t="116372" x="6742113" y="3660775"/>
          <p14:tracePt t="116388" x="6751638" y="3679825"/>
          <p14:tracePt t="116405" x="6769100" y="3697288"/>
          <p14:tracePt t="116422" x="6786563" y="3714750"/>
          <p14:tracePt t="116438" x="6796088" y="3724275"/>
          <p14:tracePt t="116455" x="6804025" y="3724275"/>
          <p14:tracePt t="116472" x="6823075" y="3732213"/>
          <p14:tracePt t="116489" x="6831013" y="3732213"/>
          <p14:tracePt t="116505" x="6858000" y="3741738"/>
          <p14:tracePt t="116522" x="6894513" y="3741738"/>
          <p14:tracePt t="116538" x="6911975" y="3741738"/>
          <p14:tracePt t="116555" x="6965950" y="3741738"/>
          <p14:tracePt t="116572" x="6991350" y="3741738"/>
          <p14:tracePt t="116588" x="7010400" y="3741738"/>
          <p14:tracePt t="116605" x="7054850" y="3741738"/>
          <p14:tracePt t="116622" x="7089775" y="3741738"/>
          <p14:tracePt t="116639" x="7116763" y="3741738"/>
          <p14:tracePt t="116655" x="7188200" y="3714750"/>
          <p14:tracePt t="116672" x="7215188" y="3714750"/>
          <p14:tracePt t="116689" x="7242175" y="3705225"/>
          <p14:tracePt t="116705" x="7304088" y="3697288"/>
          <p14:tracePt t="116722" x="7323138" y="3687763"/>
          <p14:tracePt t="116739" x="7340600" y="3679825"/>
          <p14:tracePt t="116755" x="7385050" y="3660775"/>
          <p14:tracePt t="116772" x="7402513" y="3652838"/>
          <p14:tracePt t="116789" x="7439025" y="3633788"/>
          <p14:tracePt t="116805" x="7439025" y="3625850"/>
          <p14:tracePt t="116822" x="7446963" y="3625850"/>
          <p14:tracePt t="116850" x="7446963" y="3616325"/>
          <p14:tracePt t="116862" x="7446963" y="3608388"/>
          <p14:tracePt t="116876" x="7446963" y="3589338"/>
          <p14:tracePt t="116889" x="7446963" y="3581400"/>
          <p14:tracePt t="116912" x="7456488" y="3562350"/>
          <p14:tracePt t="116948" x="7456488" y="3554413"/>
          <p14:tracePt t="116960" x="7456488" y="3544888"/>
          <p14:tracePt t="116973" x="7466013" y="3536950"/>
          <p14:tracePt t="116984" x="7473950" y="3527425"/>
          <p14:tracePt t="116996" x="7473950" y="3509963"/>
          <p14:tracePt t="117010" x="7473950" y="3500438"/>
          <p14:tracePt t="117022" x="7483475" y="3500438"/>
          <p14:tracePt t="117059" x="7483475" y="3490913"/>
          <p14:tracePt t="117095" x="7483475" y="3482975"/>
          <p14:tracePt t="117585" x="7483475" y="3490913"/>
          <p14:tracePt t="117597" x="7483475" y="3500438"/>
          <p14:tracePt t="117609" x="7483475" y="3509963"/>
          <p14:tracePt t="117622" x="7473950" y="3527425"/>
          <p14:tracePt t="117634" x="7456488" y="3544888"/>
          <p14:tracePt t="117645" x="7446963" y="3571875"/>
          <p14:tracePt t="117659" x="7419975" y="3608388"/>
          <p14:tracePt t="117672" x="7385050" y="3643313"/>
          <p14:tracePt t="117689" x="7367588" y="3670300"/>
          <p14:tracePt t="117706" x="7304088" y="3705225"/>
          <p14:tracePt t="117722" x="7277100" y="3714750"/>
          <p14:tracePt t="117739" x="7259638" y="3724275"/>
          <p14:tracePt t="117756" x="7251700" y="3732213"/>
          <p14:tracePt t="117772" x="7197725" y="3732213"/>
          <p14:tracePt t="117789" x="7180263" y="3732213"/>
          <p14:tracePt t="117805" x="7134225" y="3732213"/>
          <p14:tracePt t="117822" x="7099300" y="3732213"/>
          <p14:tracePt t="117839" x="7072313" y="3732213"/>
          <p14:tracePt t="117856" x="7010400" y="3732213"/>
          <p14:tracePt t="117872" x="6983413" y="3732213"/>
          <p14:tracePt t="117889" x="6956425" y="3732213"/>
          <p14:tracePt t="117906" x="6919913" y="3714750"/>
          <p14:tracePt t="117922" x="6902450" y="3714750"/>
          <p14:tracePt t="117939" x="6867525" y="3705225"/>
          <p14:tracePt t="117956" x="6831013" y="3679825"/>
          <p14:tracePt t="117972" x="6796088" y="3652838"/>
          <p14:tracePt t="117989" x="6759575" y="3608388"/>
          <p14:tracePt t="118006" x="6732588" y="3589338"/>
          <p14:tracePt t="118022" x="6715125" y="3571875"/>
          <p14:tracePt t="118039" x="6661150" y="3517900"/>
          <p14:tracePt t="118056" x="6643688" y="3490913"/>
          <p14:tracePt t="118072" x="6608763" y="3446463"/>
          <p14:tracePt t="118089" x="6572250" y="3411538"/>
          <p14:tracePt t="118106" x="6554788" y="3394075"/>
          <p14:tracePt t="118122" x="6554788" y="3384550"/>
          <p14:tracePt t="118139" x="6545263" y="3375025"/>
          <p14:tracePt t="118156" x="6537325" y="3375025"/>
          <p14:tracePt t="118295" x="6545263" y="3375025"/>
          <p14:tracePt t="118319" x="6554788" y="3375025"/>
          <p14:tracePt t="118331" x="6562725" y="3394075"/>
          <p14:tracePt t="118344" x="6581775" y="3402013"/>
          <p14:tracePt t="118355" x="6608763" y="3429000"/>
          <p14:tracePt t="118369" x="6661150" y="3455988"/>
          <p14:tracePt t="118381" x="6715125" y="3490913"/>
          <p14:tracePt t="118393" x="6777038" y="3536950"/>
          <p14:tracePt t="118406" x="6858000" y="3571875"/>
          <p14:tracePt t="118422" x="6929438" y="3616325"/>
          <p14:tracePt t="118439" x="6983413" y="3643313"/>
          <p14:tracePt t="118456" x="7089775" y="3687763"/>
          <p14:tracePt t="118472" x="7161213" y="3705225"/>
          <p14:tracePt t="118490" x="7224713" y="3714750"/>
          <p14:tracePt t="118506" x="7348538" y="3714750"/>
          <p14:tracePt t="118522" x="7394575" y="3714750"/>
          <p14:tracePt t="118539" x="7466013" y="3714750"/>
          <p14:tracePt t="118556" x="7491413" y="3714750"/>
          <p14:tracePt t="118572" x="7527925" y="3714750"/>
          <p14:tracePt t="118589" x="7572375" y="3705225"/>
          <p14:tracePt t="118606" x="7599363" y="3697288"/>
          <p14:tracePt t="118623" x="7616825" y="3687763"/>
          <p14:tracePt t="118639" x="7643813" y="3670300"/>
          <p14:tracePt t="118656" x="7653338" y="3660775"/>
          <p14:tracePt t="118672" x="7661275" y="3652838"/>
          <p14:tracePt t="118689" x="7661275" y="3643313"/>
          <p14:tracePt t="118763" x="7661275" y="3633788"/>
          <p14:tracePt t="118982" x="7653338" y="3633788"/>
          <p14:tracePt t="119006" x="7643813" y="3633788"/>
          <p14:tracePt t="119018" x="7643813" y="3625850"/>
          <p14:tracePt t="119029" x="7634288" y="3625850"/>
          <p14:tracePt t="119041" x="7634288" y="3616325"/>
          <p14:tracePt t="119056" x="7616825" y="3616325"/>
          <p14:tracePt t="119073" x="7608888" y="3598863"/>
          <p14:tracePt t="119089" x="7589838" y="3589338"/>
          <p14:tracePt t="119106" x="7527925" y="3509963"/>
          <p14:tracePt t="119123" x="7491413" y="3465513"/>
          <p14:tracePt t="119139" x="7466013" y="3429000"/>
          <p14:tracePt t="119156" x="7439025" y="3375025"/>
          <p14:tracePt t="119173" x="7419975" y="3357563"/>
          <p14:tracePt t="119189" x="7402513" y="3330575"/>
          <p14:tracePt t="119206" x="7394575" y="3322638"/>
          <p14:tracePt t="119223" x="7375525" y="3313113"/>
          <p14:tracePt t="119239" x="7340600" y="3295650"/>
          <p14:tracePt t="119256" x="7323138" y="3286125"/>
          <p14:tracePt t="119273" x="7296150" y="3286125"/>
          <p14:tracePt t="119289" x="7259638" y="3259138"/>
          <p14:tracePt t="119306" x="7242175" y="3259138"/>
          <p14:tracePt t="119323" x="7205663" y="3241675"/>
          <p14:tracePt t="119339" x="7161213" y="3224213"/>
          <p14:tracePt t="119356" x="7134225" y="3205163"/>
          <p14:tracePt t="119373" x="7108825" y="3187700"/>
          <p14:tracePt t="119389" x="7081838" y="3160713"/>
          <p14:tracePt t="119406" x="7081838" y="3152775"/>
          <p14:tracePt t="119423" x="7081838" y="3143250"/>
          <p14:tracePt t="119519" x="7089775" y="3152775"/>
          <p14:tracePt t="119533" x="7099300" y="3152775"/>
          <p14:tracePt t="119544" x="7099300" y="3170238"/>
          <p14:tracePt t="119557" x="7116763" y="3187700"/>
          <p14:tracePt t="119569" x="7116763" y="3197225"/>
          <p14:tracePt t="119582" x="7134225" y="3224213"/>
          <p14:tracePt t="119593" x="7143750" y="3232150"/>
          <p14:tracePt t="119606" x="7143750" y="3251200"/>
          <p14:tracePt t="119623" x="7143750" y="3259138"/>
          <p14:tracePt t="119639" x="7143750" y="3268663"/>
          <p14:tracePt t="119656" x="7143750" y="3295650"/>
          <p14:tracePt t="119673" x="7143750" y="3303588"/>
          <p14:tracePt t="119689" x="7143750" y="3313113"/>
          <p14:tracePt t="119706" x="7143750" y="3322638"/>
          <p14:tracePt t="119723" x="7143750" y="3330575"/>
          <p14:tracePt t="119740" x="7161213" y="3348038"/>
          <p14:tracePt t="119756" x="7170738" y="3348038"/>
          <p14:tracePt t="119773" x="7188200" y="3367088"/>
          <p14:tracePt t="119790" x="7242175" y="3394075"/>
          <p14:tracePt t="119806" x="7277100" y="3411538"/>
          <p14:tracePt t="119823" x="7313613" y="3429000"/>
          <p14:tracePt t="119839" x="7367588" y="3455988"/>
          <p14:tracePt t="119856" x="7385050" y="3455988"/>
          <p14:tracePt t="119873" x="7402513" y="3455988"/>
          <p14:tracePt t="119890" x="7419975" y="3465513"/>
          <p14:tracePt t="119906" x="7439025" y="3473450"/>
          <p14:tracePt t="119923" x="7456488" y="3473450"/>
          <p14:tracePt t="119940" x="7500938" y="3473450"/>
          <p14:tracePt t="119956" x="7518400" y="3482975"/>
          <p14:tracePt t="119973" x="7545388" y="3482975"/>
          <p14:tracePt t="119989" x="7554913" y="3490913"/>
          <p14:tracePt t="120006" x="7554913" y="3500438"/>
          <p14:tracePt t="120023" x="7554913" y="3517900"/>
          <p14:tracePt t="120039" x="7554913" y="3527425"/>
          <p14:tracePt t="120056" x="7554913" y="3554413"/>
          <p14:tracePt t="120073" x="7554913" y="3581400"/>
          <p14:tracePt t="120089" x="7537450" y="3598863"/>
          <p14:tracePt t="120106" x="7537450" y="3616325"/>
          <p14:tracePt t="120123" x="7500938" y="3652838"/>
          <p14:tracePt t="120140" x="7483475" y="3660775"/>
          <p14:tracePt t="120156" x="7466013" y="3687763"/>
          <p14:tracePt t="120173" x="7446963" y="3705225"/>
          <p14:tracePt t="120190" x="7439025" y="3714750"/>
          <p14:tracePt t="120206" x="7402513" y="3732213"/>
          <p14:tracePt t="120223" x="7394575" y="3741738"/>
          <p14:tracePt t="120239" x="7375525" y="3741738"/>
          <p14:tracePt t="120256" x="7348538" y="3751263"/>
          <p14:tracePt t="120273" x="7331075" y="3751263"/>
          <p14:tracePt t="120290" x="7304088" y="3759200"/>
          <p14:tracePt t="120306" x="7259638" y="3768725"/>
          <p14:tracePt t="120323" x="7224713" y="3768725"/>
          <p14:tracePt t="120340" x="7143750" y="3776663"/>
          <p14:tracePt t="120356" x="7116763" y="3776663"/>
          <p14:tracePt t="120373" x="7081838" y="3776663"/>
          <p14:tracePt t="120390" x="7000875" y="3776663"/>
          <p14:tracePt t="120406" x="6965950" y="3776663"/>
          <p14:tracePt t="120423" x="6919913" y="3776663"/>
          <p14:tracePt t="120440" x="6804025" y="3776663"/>
          <p14:tracePt t="120456" x="6769100" y="3776663"/>
          <p14:tracePt t="120473" x="6724650" y="3759200"/>
          <p14:tracePt t="120490" x="6680200" y="3724275"/>
          <p14:tracePt t="120506" x="6661150" y="3697288"/>
          <p14:tracePt t="120523" x="6643688" y="3652838"/>
          <p14:tracePt t="120540" x="6608763" y="3581400"/>
          <p14:tracePt t="120556" x="6599238" y="3554413"/>
          <p14:tracePt t="120573" x="6589713" y="3500438"/>
          <p14:tracePt t="120590" x="6581775" y="3482975"/>
          <p14:tracePt t="120606" x="6581775" y="3473450"/>
          <p14:tracePt t="120623" x="6581775" y="3446463"/>
          <p14:tracePt t="120640" x="6581775" y="3438525"/>
          <p14:tracePt t="120656" x="6572250" y="3429000"/>
          <p14:tracePt t="120683" x="6572250" y="3419475"/>
          <p14:tracePt t="120696" x="6572250" y="3411538"/>
          <p14:tracePt t="120757" x="6572250" y="3402013"/>
          <p14:tracePt t="121456" x="6572250" y="3411538"/>
          <p14:tracePt t="121699" x="6572250" y="3419475"/>
          <p14:tracePt t="123880" x="6581775" y="3419475"/>
          <p14:tracePt t="123892" x="6589713" y="3419475"/>
          <p14:tracePt t="123905" x="6608763" y="3419475"/>
          <p14:tracePt t="123916" x="6626225" y="3419475"/>
          <p14:tracePt t="123929" x="6653213" y="3419475"/>
          <p14:tracePt t="123941" x="6680200" y="3419475"/>
          <p14:tracePt t="123957" x="6705600" y="3429000"/>
          <p14:tracePt t="123974" x="6732588" y="3446463"/>
          <p14:tracePt t="123991" x="6796088" y="3455988"/>
          <p14:tracePt t="124007" x="6831013" y="3465513"/>
          <p14:tracePt t="124024" x="6858000" y="3465513"/>
          <p14:tracePt t="124041" x="6929438" y="3482975"/>
          <p14:tracePt t="124057" x="6973888" y="3490913"/>
          <p14:tracePt t="124074" x="7027863" y="3500438"/>
          <p14:tracePt t="124091" x="7108825" y="3500438"/>
          <p14:tracePt t="124107" x="7143750" y="3509963"/>
          <p14:tracePt t="124124" x="7161213" y="3509963"/>
          <p14:tracePt t="124141" x="7205663" y="3509963"/>
          <p14:tracePt t="124158" x="7215188" y="3509963"/>
          <p14:tracePt t="124174" x="7232650" y="3509963"/>
          <p14:tracePt t="124191" x="7242175" y="3509963"/>
          <p14:tracePt t="124259" x="7251700" y="3509963"/>
          <p14:tracePt t="124272" x="7277100" y="3509963"/>
          <p14:tracePt t="124285" x="7286625" y="3509963"/>
          <p14:tracePt t="124301" x="7304088" y="3500438"/>
          <p14:tracePt t="124310" x="7331075" y="3500438"/>
          <p14:tracePt t="124324" x="7340600" y="3490913"/>
          <p14:tracePt t="124341" x="7348538" y="3482975"/>
          <p14:tracePt t="124357" x="7367588" y="3482975"/>
          <p14:tracePt t="124374" x="7367588" y="3473450"/>
          <p14:tracePt t="124391" x="7367588" y="3465513"/>
          <p14:tracePt t="124407" x="7358063" y="3446463"/>
          <p14:tracePt t="124424" x="7348538" y="3446463"/>
          <p14:tracePt t="124441" x="7323138" y="3419475"/>
          <p14:tracePt t="124457" x="7277100" y="3367088"/>
          <p14:tracePt t="124474" x="7259638" y="3340100"/>
          <p14:tracePt t="124491" x="7232650" y="3303588"/>
          <p14:tracePt t="124508" x="7205663" y="3259138"/>
          <p14:tracePt t="124524" x="7197725" y="3241675"/>
          <p14:tracePt t="124541" x="7188200" y="3232150"/>
          <p14:tracePt t="124602" x="7188200" y="3224213"/>
          <p14:tracePt t="124652" x="7180263" y="3224213"/>
          <p14:tracePt t="124712" x="7170738" y="3224213"/>
          <p14:tracePt t="124738" x="7161213" y="3224213"/>
          <p14:tracePt t="124800" x="7161213" y="3232150"/>
          <p14:tracePt t="124824" x="7161213" y="3241675"/>
          <p14:tracePt t="124836" x="7161213" y="3259138"/>
          <p14:tracePt t="124860" x="7161213" y="3276600"/>
          <p14:tracePt t="124873" x="7170738" y="3276600"/>
          <p14:tracePt t="124885" x="7170738" y="3286125"/>
          <p14:tracePt t="125007" x="7170738" y="3295650"/>
          <p14:tracePt t="125056" x="7170738" y="3303588"/>
          <p14:tracePt t="125068" x="7170738" y="3313113"/>
          <p14:tracePt t="125105" x="7170738" y="3322638"/>
          <p14:tracePt t="125116" x="7170738" y="3330575"/>
          <p14:tracePt t="125129" x="7170738" y="3348038"/>
          <p14:tracePt t="125141" x="7170738" y="3367088"/>
          <p14:tracePt t="125153" x="7170738" y="3394075"/>
          <p14:tracePt t="125166" x="7153275" y="3419475"/>
          <p14:tracePt t="125179" x="7143750" y="3429000"/>
          <p14:tracePt t="125191" x="7134225" y="3438525"/>
          <p14:tracePt t="125215" x="7126288" y="3446463"/>
          <p14:tracePt t="125226" x="7116763" y="3446463"/>
          <p14:tracePt t="125252" x="7108825" y="3446463"/>
          <p14:tracePt t="125264" x="7089775" y="3446463"/>
          <p14:tracePt t="125276" x="7089775" y="3438525"/>
          <p14:tracePt t="125291" x="7072313" y="3438525"/>
          <p14:tracePt t="125308" x="7062788" y="3429000"/>
          <p14:tracePt t="125324" x="7027863" y="3394075"/>
          <p14:tracePt t="125341" x="7010400" y="3375025"/>
          <p14:tracePt t="125358" x="7010400" y="3357563"/>
          <p14:tracePt t="125375" x="6973888" y="3303588"/>
          <p14:tracePt t="125391" x="6965950" y="3276600"/>
          <p14:tracePt t="125408" x="6956425" y="3251200"/>
          <p14:tracePt t="125425" x="6946900" y="3187700"/>
          <p14:tracePt t="125441" x="6946900" y="3170238"/>
          <p14:tracePt t="125458" x="6946900" y="3160713"/>
          <p14:tracePt t="125475" x="6946900" y="3152775"/>
          <p14:tracePt t="125497" x="6946900" y="3143250"/>
          <p14:tracePt t="125581" x="6946900" y="3152775"/>
          <p14:tracePt t="125595" x="6946900" y="3160713"/>
          <p14:tracePt t="125608" x="6956425" y="3179763"/>
          <p14:tracePt t="125619" x="6956425" y="3197225"/>
          <p14:tracePt t="125632" x="6956425" y="3214688"/>
          <p14:tracePt t="125643" x="6973888" y="3241675"/>
          <p14:tracePt t="125658" x="6983413" y="3286125"/>
          <p14:tracePt t="125675" x="6991350" y="3322638"/>
          <p14:tracePt t="125691" x="7000875" y="3375025"/>
          <p14:tracePt t="125708" x="7000875" y="3429000"/>
          <p14:tracePt t="125725" x="7000875" y="3455988"/>
          <p14:tracePt t="125742" x="7000875" y="3473450"/>
          <p14:tracePt t="125742" x="7000875" y="3490913"/>
          <p14:tracePt t="125758" x="7000875" y="3500438"/>
          <p14:tracePt t="125775" x="7000875" y="3509963"/>
          <p14:tracePt t="125791" x="7000875" y="3527425"/>
          <p14:tracePt t="125815" x="7000875" y="3536950"/>
          <p14:tracePt t="125827" x="6991350" y="3536950"/>
          <p14:tracePt t="125841" x="6983413" y="3544888"/>
          <p14:tracePt t="125858" x="6973888" y="3554413"/>
          <p14:tracePt t="125875" x="6965950" y="3554413"/>
          <p14:tracePt t="125891" x="6946900" y="3554413"/>
          <p14:tracePt t="125913" x="6938963" y="3554413"/>
          <p14:tracePt t="125925" x="6919913" y="3554413"/>
          <p14:tracePt t="125941" x="6911975" y="3554413"/>
          <p14:tracePt t="125958" x="6902450" y="3554413"/>
          <p14:tracePt t="125974" x="6884988" y="3544888"/>
          <p14:tracePt t="125991" x="6875463" y="3527425"/>
          <p14:tracePt t="126008" x="6867525" y="3527425"/>
          <p14:tracePt t="126025" x="6848475" y="3509963"/>
          <p14:tracePt t="126041" x="6848475" y="3500438"/>
          <p14:tracePt t="126058" x="6840538" y="3473450"/>
          <p14:tracePt t="126075" x="6831013" y="3429000"/>
          <p14:tracePt t="126091" x="6831013" y="3411538"/>
          <p14:tracePt t="126109" x="6831013" y="3384550"/>
          <p14:tracePt t="126125" x="6831013" y="3340100"/>
          <p14:tracePt t="126141" x="6831013" y="3313113"/>
          <p14:tracePt t="126159" x="6831013" y="3303588"/>
          <p14:tracePt t="126219" x="6831013" y="3295650"/>
          <p14:tracePt t="126488" x="6831013" y="3303588"/>
          <p14:tracePt t="126513" x="6831013" y="3322638"/>
          <p14:tracePt t="126537" x="6840538" y="3340100"/>
          <p14:tracePt t="126550" x="6848475" y="3357563"/>
          <p14:tracePt t="126562" x="6858000" y="3375025"/>
          <p14:tracePt t="126575" x="6867525" y="3394075"/>
          <p14:tracePt t="126585" x="6884988" y="3411538"/>
          <p14:tracePt t="126597" x="6894513" y="3429000"/>
          <p14:tracePt t="126610" x="6902450" y="3438525"/>
          <p14:tracePt t="126625" x="6911975" y="3455988"/>
          <p14:tracePt t="126641" x="6919913" y="3455988"/>
          <p14:tracePt t="126658" x="6929438" y="3465513"/>
          <p14:tracePt t="126675" x="6938963" y="3465513"/>
          <p14:tracePt t="126709" x="6946900" y="3465513"/>
          <p14:tracePt t="126734" x="6956425" y="3465513"/>
          <p14:tracePt t="126783" x="6965950" y="3465513"/>
          <p14:tracePt t="126819" x="6973888" y="3446463"/>
          <p14:tracePt t="126844" x="6983413" y="3438525"/>
          <p14:tracePt t="126856" x="6983413" y="3419475"/>
          <p14:tracePt t="126868" x="6983413" y="3411538"/>
          <p14:tracePt t="126881" x="6983413" y="3402013"/>
          <p14:tracePt t="126892" x="6983413" y="3394075"/>
          <p14:tracePt t="126908" x="6983413" y="3384550"/>
          <p14:tracePt t="126925" x="6983413" y="3375025"/>
          <p14:tracePt t="126942" x="6983413" y="3348038"/>
          <p14:tracePt t="126958" x="6983413" y="3330575"/>
          <p14:tracePt t="126975" x="6983413" y="3313113"/>
          <p14:tracePt t="126992" x="6991350" y="3286125"/>
          <p14:tracePt t="127008" x="6991350" y="3268663"/>
          <p14:tracePt t="127039" x="6991350" y="3259138"/>
          <p14:tracePt t="127089" x="6991350" y="3251200"/>
          <p14:tracePt t="127102" x="6991350" y="3241675"/>
          <p14:tracePt t="127113" x="6991350" y="3232150"/>
          <p14:tracePt t="127138" x="6991350" y="3224213"/>
          <p14:tracePt t="127188" x="6983413" y="3214688"/>
          <p14:tracePt t="127432" x="6983413" y="3224213"/>
          <p14:tracePt t="127443" x="6983413" y="3232150"/>
          <p14:tracePt t="127455" x="6983413" y="3241675"/>
          <p14:tracePt t="127468" x="6991350" y="3259138"/>
          <p14:tracePt t="127482" x="7000875" y="3268663"/>
          <p14:tracePt t="127492" x="7018338" y="3286125"/>
          <p14:tracePt t="127509" x="7018338" y="3313113"/>
          <p14:tracePt t="127525" x="7027863" y="3330575"/>
          <p14:tracePt t="127542" x="7037388" y="3357563"/>
          <p14:tracePt t="127558" x="7037388" y="3384550"/>
          <p14:tracePt t="127575" x="7037388" y="3394075"/>
          <p14:tracePt t="127592" x="7037388" y="3411538"/>
          <p14:tracePt t="127615" x="7037388" y="3419475"/>
          <p14:tracePt t="127628" x="7037388" y="3429000"/>
          <p14:tracePt t="127642" x="7037388" y="3438525"/>
          <p14:tracePt t="127658" x="7037388" y="3446463"/>
          <p14:tracePt t="127675" x="7037388" y="3455988"/>
          <p14:tracePt t="127692" x="7027863" y="3465513"/>
          <p14:tracePt t="127709" x="7018338" y="3465513"/>
          <p14:tracePt t="127725" x="7018338" y="3473450"/>
          <p14:tracePt t="127742" x="7010400" y="3482975"/>
          <p14:tracePt t="127774" x="7000875" y="3482975"/>
          <p14:tracePt t="127812" x="6983413" y="3482975"/>
          <p14:tracePt t="127838" x="6973888" y="3482975"/>
          <p14:tracePt t="127848" x="6965950" y="3482975"/>
          <p14:tracePt t="127860" x="6956425" y="3482975"/>
          <p14:tracePt t="127874" x="6946900" y="3482975"/>
          <p14:tracePt t="127885" x="6938963" y="3473450"/>
          <p14:tracePt t="127897" x="6929438" y="3473450"/>
          <p14:tracePt t="127910" x="6919913" y="3465513"/>
          <p14:tracePt t="127925" x="6911975" y="3455988"/>
          <p14:tracePt t="127946" x="6902450" y="3446463"/>
          <p14:tracePt t="127959" x="6894513" y="3438525"/>
          <p14:tracePt t="127975" x="6884988" y="3429000"/>
          <p14:tracePt t="127992" x="6875463" y="3419475"/>
          <p14:tracePt t="128009" x="6867525" y="3384550"/>
          <p14:tracePt t="128025" x="6867525" y="3375025"/>
          <p14:tracePt t="128042" x="6858000" y="3357563"/>
          <p14:tracePt t="128059" x="6848475" y="3330575"/>
          <p14:tracePt t="128075" x="6848475" y="3313113"/>
          <p14:tracePt t="128092" x="6848475" y="3303588"/>
          <p14:tracePt t="128109" x="6848475" y="3286125"/>
          <p14:tracePt t="129073" x="6848475" y="3295650"/>
          <p14:tracePt t="129331" x="6858000" y="3286125"/>
          <p14:tracePt t="129344" x="6858000" y="3276600"/>
          <p14:tracePt t="129356" x="6858000" y="3259138"/>
          <p14:tracePt t="129366" x="6875463" y="3251200"/>
          <p14:tracePt t="129380" x="6875463" y="3241675"/>
          <p14:tracePt t="129393" x="6894513" y="3214688"/>
          <p14:tracePt t="129409" x="6911975" y="3197225"/>
          <p14:tracePt t="129426" x="6929438" y="3179763"/>
          <p14:tracePt t="129442" x="6973888" y="3116263"/>
          <p14:tracePt t="129459" x="7000875" y="3089275"/>
          <p14:tracePt t="129476" x="7018338" y="3062288"/>
          <p14:tracePt t="129492" x="7045325" y="3036888"/>
          <p14:tracePt t="129509" x="7054850" y="3017838"/>
          <p14:tracePt t="129526" x="7072313" y="3009900"/>
          <p14:tracePt t="129543" x="7081838" y="3000375"/>
          <p14:tracePt t="129559" x="7099300" y="2990850"/>
          <p14:tracePt t="129576" x="7134225" y="2973388"/>
          <p14:tracePt t="129592" x="7143750" y="2973388"/>
          <p14:tracePt t="129609" x="7161213" y="2973388"/>
          <p14:tracePt t="129626" x="7170738" y="2973388"/>
          <p14:tracePt t="129643" x="7180263" y="2973388"/>
          <p14:tracePt t="129673" x="7188200" y="2973388"/>
          <p14:tracePt t="129709" x="7197725" y="2973388"/>
          <p14:tracePt t="129733" x="7215188" y="2973388"/>
          <p14:tracePt t="129758" x="7215188" y="2982913"/>
          <p14:tracePt t="129772" x="7224713" y="2982913"/>
          <p14:tracePt t="129784" x="7224713" y="2990850"/>
          <p14:tracePt t="129794" x="7232650" y="2990850"/>
          <p14:tracePt t="129819" x="7242175" y="2990850"/>
          <p14:tracePt t="129955" x="7232650" y="2990850"/>
          <p14:tracePt t="129978" x="7224713" y="2990850"/>
          <p14:tracePt t="129990" x="7215188" y="2990850"/>
          <p14:tracePt t="130015" x="7205663" y="2982913"/>
          <p14:tracePt t="130027" x="7197725" y="2982913"/>
          <p14:tracePt t="130041" x="7188200" y="2982913"/>
          <p14:tracePt t="130053" x="7180263" y="2982913"/>
          <p14:tracePt t="130065" x="7161213" y="2973388"/>
          <p14:tracePt t="130078" x="7153275" y="2973388"/>
          <p14:tracePt t="130093" x="7143750" y="2973388"/>
          <p14:tracePt t="130109" x="7134225" y="2973388"/>
          <p14:tracePt t="130126" x="7108825" y="2973388"/>
          <p14:tracePt t="130143" x="7099300" y="2973388"/>
          <p14:tracePt t="130159" x="7089775" y="2973388"/>
          <p14:tracePt t="130176" x="7081838" y="2973388"/>
          <p14:tracePt t="130193" x="7072313" y="2973388"/>
          <p14:tracePt t="130224" x="7062788" y="2973388"/>
          <p14:tracePt t="130297" x="7054850" y="2973388"/>
          <p14:tracePt t="130310" x="7054850" y="2982913"/>
          <p14:tracePt t="130531" x="7054850" y="2973388"/>
          <p14:tracePt t="130554" x="7062788" y="2973388"/>
          <p14:tracePt t="130578" x="7072313" y="2965450"/>
          <p14:tracePt t="130591" x="7081838" y="2965450"/>
          <p14:tracePt t="130617" x="7081838" y="2955925"/>
          <p14:tracePt t="130627" x="7089775" y="2955925"/>
          <p14:tracePt t="130652" x="7099300" y="2955925"/>
          <p14:tracePt t="130676" x="7108825" y="2955925"/>
          <p14:tracePt t="130689" x="7116763" y="2955925"/>
          <p14:tracePt t="130702" x="7126288" y="2955925"/>
          <p14:tracePt t="130714" x="7143750" y="2946400"/>
          <p14:tracePt t="130726" x="7153275" y="2946400"/>
          <p14:tracePt t="130743" x="7170738" y="2946400"/>
          <p14:tracePt t="130760" x="7180263" y="2946400"/>
          <p14:tracePt t="130776" x="7197725" y="2946400"/>
          <p14:tracePt t="130798" x="7215188" y="2946400"/>
          <p14:tracePt t="130825" x="7224713" y="2946400"/>
          <p14:tracePt t="132599" x="7224713" y="2938463"/>
          <p14:tracePt t="132613" x="7215188" y="2938463"/>
          <p14:tracePt t="132624" x="7188200" y="2938463"/>
          <p14:tracePt t="132637" x="7153275" y="2946400"/>
          <p14:tracePt t="132648" x="7108825" y="2982913"/>
          <p14:tracePt t="132660" x="7072313" y="3009900"/>
          <p14:tracePt t="132677" x="7062788" y="3017838"/>
          <p14:tracePt t="132693" x="7037388" y="3036888"/>
          <p14:tracePt t="132710" x="7010400" y="3071813"/>
          <p14:tracePt t="132734" x="6991350" y="3081338"/>
          <p14:tracePt t="132747" x="6991350" y="3098800"/>
          <p14:tracePt t="132760" x="6983413" y="3098800"/>
          <p14:tracePt t="132777" x="6983413" y="3108325"/>
          <p14:tracePt t="132793" x="6973888" y="3116263"/>
          <p14:tracePt t="132810" x="6965950" y="3116263"/>
          <p14:tracePt t="132827" x="6965950" y="3125788"/>
          <p14:tracePt t="132845" x="6965950" y="3133725"/>
          <p14:tracePt t="132860" x="6965950" y="3143250"/>
          <p14:tracePt t="132877" x="6956425" y="3143250"/>
          <p14:tracePt t="132894" x="6956425" y="3160713"/>
          <p14:tracePt t="132910" x="6946900" y="3170238"/>
          <p14:tracePt t="132927" x="6938963" y="3179763"/>
          <p14:tracePt t="132943" x="6938963" y="3187700"/>
          <p14:tracePt t="132960" x="6938963" y="3197225"/>
          <p14:tracePt t="132977" x="6938963" y="3214688"/>
          <p14:tracePt t="132993" x="6938963" y="3232150"/>
          <p14:tracePt t="133010" x="6938963" y="3241675"/>
          <p14:tracePt t="133027" x="6938963" y="3251200"/>
          <p14:tracePt t="133043" x="6946900" y="3276600"/>
          <p14:tracePt t="133060" x="6946900" y="3286125"/>
          <p14:tracePt t="133077" x="6973888" y="3303588"/>
          <p14:tracePt t="133093" x="6973888" y="3313113"/>
          <p14:tracePt t="133110" x="6983413" y="3322638"/>
          <p14:tracePt t="133127" x="6991350" y="3330575"/>
          <p14:tracePt t="133143" x="7000875" y="3340100"/>
          <p14:tracePt t="133160" x="7000875" y="3348038"/>
          <p14:tracePt t="133177" x="7010400" y="3357563"/>
          <p14:tracePt t="133193" x="7018338" y="3367088"/>
          <p14:tracePt t="133210" x="7027863" y="3375025"/>
          <p14:tracePt t="133227" x="7027863" y="3394075"/>
          <p14:tracePt t="133244" x="7037388" y="3394075"/>
          <p14:tracePt t="133260" x="7037388" y="3402013"/>
          <p14:tracePt t="133277" x="7045325" y="3419475"/>
          <p14:tracePt t="133294" x="7045325" y="3429000"/>
          <p14:tracePt t="133310" x="7054850" y="3446463"/>
          <p14:tracePt t="133335" x="7054850" y="3455988"/>
          <p14:tracePt t="133347" x="7054850" y="3465513"/>
          <p14:tracePt t="133360" x="7062788" y="3473450"/>
          <p14:tracePt t="133377" x="7062788" y="3482975"/>
          <p14:tracePt t="133395" x="7062788" y="3500438"/>
          <p14:tracePt t="133421" x="7062788" y="3509963"/>
          <p14:tracePt t="133446" x="7062788" y="3527425"/>
          <p14:tracePt t="133506" x="7062788" y="3536950"/>
          <p14:tracePt t="133518" x="7062788" y="3544888"/>
          <p14:tracePt t="133530" x="7054850" y="3554413"/>
          <p14:tracePt t="133543" x="7037388" y="3562350"/>
          <p14:tracePt t="133555" x="7037388" y="3581400"/>
          <p14:tracePt t="133567" x="7027863" y="3581400"/>
          <p14:tracePt t="133652" x="7018338" y="3581400"/>
          <p14:tracePt t="133666" x="7010400" y="3581400"/>
          <p14:tracePt t="133677" x="7000875" y="3581400"/>
          <p14:tracePt t="133702" x="6991350" y="3581400"/>
          <p14:tracePt t="133714" x="6983413" y="3581400"/>
          <p14:tracePt t="133726" x="6983413" y="3562350"/>
          <p14:tracePt t="133740" x="6973888" y="3562350"/>
          <p14:tracePt t="133752" x="6965950" y="3544888"/>
          <p14:tracePt t="133763" x="6956425" y="3536950"/>
          <p14:tracePt t="133777" x="6946900" y="3527425"/>
          <p14:tracePt t="133794" x="6946900" y="3509963"/>
          <p14:tracePt t="133811" x="6938963" y="3509963"/>
          <p14:tracePt t="133827" x="6929438" y="3490913"/>
          <p14:tracePt t="133849" x="6919913" y="3482975"/>
          <p14:tracePt t="133863" x="6919913" y="3473450"/>
          <p14:tracePt t="133877" x="6919913" y="3465513"/>
          <p14:tracePt t="133894" x="6919913" y="3455988"/>
          <p14:tracePt t="133923" x="6911975" y="3455988"/>
          <p14:tracePt t="133971" x="6911975" y="3446463"/>
          <p14:tracePt t="138050" x="6911975" y="3429000"/>
          <p14:tracePt t="138062" x="6929438" y="3402013"/>
          <p14:tracePt t="138074" x="6956425" y="3367088"/>
          <p14:tracePt t="138087" x="6991350" y="3322638"/>
          <p14:tracePt t="138099" x="7010400" y="3295650"/>
          <p14:tracePt t="138112" x="7010400" y="3276600"/>
          <p14:tracePt t="138128" x="7018338" y="3268663"/>
          <p14:tracePt t="138145" x="7018338" y="3259138"/>
          <p14:tracePt t="138162" x="7018338" y="3251200"/>
          <p14:tracePt t="138178" x="7018338" y="3232150"/>
          <p14:tracePt t="138195" x="7018338" y="3224213"/>
          <p14:tracePt t="138212" x="7018338" y="3197225"/>
          <p14:tracePt t="138229" x="7018338" y="3187700"/>
          <p14:tracePt t="138245" x="7018338" y="3160713"/>
          <p14:tracePt t="138270" x="7018338" y="3152775"/>
          <p14:tracePt t="138295" x="7018338" y="3143250"/>
          <p14:tracePt t="138429" x="7018338" y="3152775"/>
          <p14:tracePt t="138441" x="7018338" y="3160713"/>
          <p14:tracePt t="138453" x="7018338" y="3170238"/>
          <p14:tracePt t="138467" x="7018338" y="3187700"/>
          <p14:tracePt t="138478" x="7018338" y="3205163"/>
          <p14:tracePt t="138495" x="7018338" y="3214688"/>
          <p14:tracePt t="138512" x="7018338" y="3241675"/>
          <p14:tracePt t="138529" x="7027863" y="3295650"/>
          <p14:tracePt t="138545" x="7037388" y="3313113"/>
          <p14:tracePt t="138562" x="7045325" y="3340100"/>
          <p14:tracePt t="138578" x="7045325" y="3384550"/>
          <p14:tracePt t="138595" x="7045325" y="3411538"/>
          <p14:tracePt t="138612" x="7045325" y="3438525"/>
          <p14:tracePt t="138629" x="7045325" y="3465513"/>
          <p14:tracePt t="138645" x="7045325" y="3473450"/>
          <p14:tracePt t="138662" x="7045325" y="3490913"/>
          <p14:tracePt t="139139" x="7045325" y="3482975"/>
          <p14:tracePt t="139152" x="7045325" y="3465513"/>
          <p14:tracePt t="139165" x="7045325" y="3455988"/>
          <p14:tracePt t="139175" x="7045325" y="3438525"/>
          <p14:tracePt t="139189" x="7045325" y="3411538"/>
          <p14:tracePt t="139201" x="7045325" y="3394075"/>
          <p14:tracePt t="139214" x="7045325" y="3367088"/>
          <p14:tracePt t="139229" x="7037388" y="3340100"/>
          <p14:tracePt t="139245" x="7037388" y="3313113"/>
          <p14:tracePt t="139262" x="7027863" y="3268663"/>
          <p14:tracePt t="139279" x="7027863" y="3251200"/>
          <p14:tracePt t="139295" x="7018338" y="3232150"/>
          <p14:tracePt t="139312" x="7010400" y="3214688"/>
          <p14:tracePt t="139336" x="7010400" y="3205163"/>
          <p14:tracePt t="139470" x="7000875" y="3205163"/>
          <p14:tracePt t="139531" x="6991350" y="3197225"/>
          <p14:tracePt t="139543" x="6991350" y="3187700"/>
          <p14:tracePt t="139556" x="6983413" y="3187700"/>
          <p14:tracePt t="139569" x="6983413" y="3179763"/>
          <p14:tracePt t="139579" x="6973888" y="3170238"/>
          <p14:tracePt t="139596" x="6973888" y="3160713"/>
          <p14:tracePt t="139612" x="6973888" y="3152775"/>
          <p14:tracePt t="139629" x="6965950" y="3143250"/>
          <p14:tracePt t="139653" x="6965950" y="3133725"/>
          <p14:tracePt t="139752" x="6965950" y="3143250"/>
          <p14:tracePt t="139764" x="6973888" y="3160713"/>
          <p14:tracePt t="139776" x="6983413" y="3179763"/>
          <p14:tracePt t="139788" x="6991350" y="3197225"/>
          <p14:tracePt t="139801" x="7000875" y="3214688"/>
          <p14:tracePt t="139813" x="7018338" y="3232150"/>
          <p14:tracePt t="139829" x="7018338" y="3251200"/>
          <p14:tracePt t="139846" x="7027863" y="3268663"/>
          <p14:tracePt t="139862" x="7045325" y="3322638"/>
          <p14:tracePt t="139880" x="7045325" y="3340100"/>
          <p14:tracePt t="139896" x="7054850" y="3357563"/>
          <p14:tracePt t="139912" x="7054850" y="3375025"/>
          <p14:tracePt t="139930" x="7072313" y="3429000"/>
          <p14:tracePt t="139946" x="7072313" y="3446463"/>
          <p14:tracePt t="139962" x="7072313" y="3490913"/>
          <p14:tracePt t="139979" x="7072313" y="3509963"/>
          <p14:tracePt t="139995" x="7072313" y="3527425"/>
          <p14:tracePt t="140012" x="7072313" y="3544888"/>
          <p14:tracePt t="140029" x="7072313" y="3554413"/>
          <p14:tracePt t="140046" x="7072313" y="3562350"/>
          <p14:tracePt t="140062" x="7072313" y="3571875"/>
          <p14:tracePt t="140082" x="7072313" y="3581400"/>
          <p14:tracePt t="140096" x="7054850" y="3589338"/>
          <p14:tracePt t="140112" x="7037388" y="3598863"/>
          <p14:tracePt t="140129" x="7018338" y="3598863"/>
          <p14:tracePt t="140146" x="6991350" y="3598863"/>
          <p14:tracePt t="140162" x="6983413" y="3598863"/>
          <p14:tracePt t="140179" x="6965950" y="3598863"/>
          <p14:tracePt t="140196" x="6946900" y="3598863"/>
          <p14:tracePt t="140212" x="6919913" y="3589338"/>
          <p14:tracePt t="140229" x="6902450" y="3562350"/>
          <p14:tracePt t="140246" x="6884988" y="3554413"/>
          <p14:tracePt t="140262" x="6875463" y="3536950"/>
          <p14:tracePt t="140279" x="6867525" y="3509963"/>
          <p14:tracePt t="140296" x="6858000" y="3490913"/>
          <p14:tracePt t="140312" x="6848475" y="3482975"/>
          <p14:tracePt t="140329" x="6831013" y="3446463"/>
          <p14:tracePt t="140346" x="6823075" y="3438525"/>
          <p14:tracePt t="140362" x="6813550" y="3419475"/>
          <p14:tracePt t="140379" x="6804025" y="3402013"/>
          <p14:tracePt t="140396" x="6804025" y="3375025"/>
          <p14:tracePt t="140412" x="6804025" y="3367088"/>
          <p14:tracePt t="140429" x="6804025" y="3322638"/>
          <p14:tracePt t="140446" x="6804025" y="3295650"/>
          <p14:tracePt t="140462" x="6804025" y="3251200"/>
          <p14:tracePt t="140479" x="6804025" y="3232150"/>
          <p14:tracePt t="140496" x="6804025" y="3214688"/>
          <p14:tracePt t="140512" x="6804025" y="3179763"/>
          <p14:tracePt t="140529" x="6804025" y="3170238"/>
          <p14:tracePt t="140546" x="6804025" y="3160713"/>
          <p14:tracePt t="140563" x="6804025" y="3133725"/>
          <p14:tracePt t="140597" x="6804025" y="3125788"/>
          <p14:tracePt t="140755" x="6804025" y="3133725"/>
          <p14:tracePt t="140768" x="6804025" y="3143250"/>
          <p14:tracePt t="140780" x="6804025" y="3152775"/>
          <p14:tracePt t="140793" x="6804025" y="3170238"/>
          <p14:tracePt t="140805" x="6804025" y="3179763"/>
          <p14:tracePt t="140817" x="6804025" y="3187700"/>
          <p14:tracePt t="140830" x="6804025" y="3205163"/>
          <p14:tracePt t="140846" x="6804025" y="3224213"/>
          <p14:tracePt t="140863" x="6804025" y="3241675"/>
          <p14:tracePt t="140880" x="6823075" y="3276600"/>
          <p14:tracePt t="140896" x="6823075" y="3295650"/>
          <p14:tracePt t="140913" x="6823075" y="3313113"/>
          <p14:tracePt t="140929" x="6831013" y="3348038"/>
          <p14:tracePt t="140946" x="6848475" y="3384550"/>
          <p14:tracePt t="140963" x="6858000" y="3411538"/>
          <p14:tracePt t="140979" x="6867525" y="3455988"/>
          <p14:tracePt t="140996" x="6875463" y="3473450"/>
          <p14:tracePt t="141013" x="6894513" y="3509963"/>
          <p14:tracePt t="141029" x="6902450" y="3527425"/>
          <p14:tracePt t="141046" x="6902450" y="3536950"/>
          <p14:tracePt t="141063" x="6919913" y="3554413"/>
          <p14:tracePt t="141080" x="6929438" y="3562350"/>
          <p14:tracePt t="141096" x="6938963" y="3562350"/>
          <p14:tracePt t="141113" x="6956425" y="3581400"/>
          <p14:tracePt t="141129" x="6965950" y="3598863"/>
          <p14:tracePt t="141146" x="6983413" y="3598863"/>
          <p14:tracePt t="141163" x="6991350" y="3608388"/>
          <p14:tracePt t="141179" x="7000875" y="3608388"/>
          <p14:tracePt t="141196" x="7010400" y="3608388"/>
          <p14:tracePt t="141213" x="7018338" y="3608388"/>
          <p14:tracePt t="141229" x="7027863" y="3608388"/>
          <p14:tracePt t="141246" x="7045325" y="3608388"/>
          <p14:tracePt t="141270" x="7054850" y="3598863"/>
          <p14:tracePt t="141281" x="7054850" y="3589338"/>
          <p14:tracePt t="141296" x="7062788" y="3571875"/>
          <p14:tracePt t="141313" x="7062788" y="3562350"/>
          <p14:tracePt t="141330" x="7062788" y="3554413"/>
          <p14:tracePt t="141347" x="7062788" y="3536950"/>
          <p14:tracePt t="141363" x="7062788" y="3527425"/>
          <p14:tracePt t="141379" x="7062788" y="3509963"/>
          <p14:tracePt t="141396" x="7062788" y="3482975"/>
          <p14:tracePt t="141413" x="7062788" y="3473450"/>
          <p14:tracePt t="141429" x="7062788" y="3455988"/>
          <p14:tracePt t="141446" x="7062788" y="3429000"/>
          <p14:tracePt t="141463" x="7054850" y="3411538"/>
          <p14:tracePt t="141480" x="7045325" y="3375025"/>
          <p14:tracePt t="141496" x="7037388" y="3357563"/>
          <p14:tracePt t="141513" x="7027863" y="3340100"/>
          <p14:tracePt t="141530" x="7027863" y="3303588"/>
          <p14:tracePt t="141546" x="7018338" y="3286125"/>
          <p14:tracePt t="141563" x="7010400" y="3268663"/>
          <p14:tracePt t="141579" x="6991350" y="3214688"/>
          <p14:tracePt t="141596" x="6991350" y="3187700"/>
          <p14:tracePt t="141613" x="6991350" y="3170238"/>
          <p14:tracePt t="141630" x="6991350" y="3160713"/>
          <p14:tracePt t="141869" x="6991350" y="3170238"/>
          <p14:tracePt t="141883" x="6991350" y="3179763"/>
          <p14:tracePt t="141893" x="6991350" y="3187700"/>
          <p14:tracePt t="141907" x="6991350" y="3197225"/>
          <p14:tracePt t="141919" x="6991350" y="3214688"/>
          <p14:tracePt t="141934" x="7000875" y="3224213"/>
          <p14:tracePt t="141946" x="7010400" y="3241675"/>
          <p14:tracePt t="141963" x="7010400" y="3259138"/>
          <p14:tracePt t="141980" x="7010400" y="3295650"/>
          <p14:tracePt t="141996" x="7018338" y="3322638"/>
          <p14:tracePt t="142013" x="7018338" y="3330575"/>
          <p14:tracePt t="142030" x="7027863" y="3367088"/>
          <p14:tracePt t="142046" x="7027863" y="3375025"/>
          <p14:tracePt t="142063" x="7027863" y="3384550"/>
          <p14:tracePt t="142080" x="7027863" y="3402013"/>
          <p14:tracePt t="142096" x="7027863" y="3411538"/>
          <p14:tracePt t="142113" x="7027863" y="3419475"/>
          <p14:tracePt t="142130" x="7027863" y="3429000"/>
          <p14:tracePt t="142200" x="7018338" y="3429000"/>
          <p14:tracePt t="142212" x="7018338" y="3438525"/>
          <p14:tracePt t="142286" x="7010400" y="3438525"/>
          <p14:tracePt t="142300" x="7000875" y="3438525"/>
          <p14:tracePt t="142324" x="6991350" y="3438525"/>
          <p14:tracePt t="142348" x="6983413" y="3438525"/>
          <p14:tracePt t="142360" x="6973888" y="3438525"/>
          <p14:tracePt t="142372" x="6956425" y="3438525"/>
          <p14:tracePt t="142384" x="6946900" y="3438525"/>
          <p14:tracePt t="142397" x="6938963" y="3438525"/>
          <p14:tracePt t="142413" x="6919913" y="3438525"/>
          <p14:tracePt t="142430" x="6902450" y="3438525"/>
          <p14:tracePt t="142446" x="6875463" y="3419475"/>
          <p14:tracePt t="142463" x="6875463" y="3411538"/>
          <p14:tracePt t="142480" x="6867525" y="3411538"/>
          <p14:tracePt t="142496" x="6867525" y="3394075"/>
          <p14:tracePt t="142513" x="6867525" y="3384550"/>
          <p14:tracePt t="142530" x="6867525" y="3367088"/>
          <p14:tracePt t="142546" x="6867525" y="3357563"/>
          <p14:tracePt t="151237" x="6875463" y="3367088"/>
          <p14:tracePt t="151251" x="6884988" y="3375025"/>
          <p14:tracePt t="151262" x="6894513" y="3394075"/>
          <p14:tracePt t="151276" x="6902450" y="3411538"/>
          <p14:tracePt t="151287" x="6911975" y="3429000"/>
          <p14:tracePt t="151300" x="6919913" y="3446463"/>
          <p14:tracePt t="151316" x="6929438" y="3455988"/>
          <p14:tracePt t="151333" x="6938963" y="3473450"/>
          <p14:tracePt t="151349" x="6946900" y="3490913"/>
          <p14:tracePt t="151366" x="6956425" y="3500438"/>
          <p14:tracePt t="151385" x="6956425" y="3509963"/>
          <p14:tracePt t="151399" x="6965950" y="3509963"/>
          <p14:tracePt t="151416" x="6973888" y="3517900"/>
          <p14:tracePt t="151433" x="6983413" y="3527425"/>
          <p14:tracePt t="151449" x="7000875" y="3536950"/>
          <p14:tracePt t="151466" x="7010400" y="3536950"/>
          <p14:tracePt t="151482" x="7037388" y="3544888"/>
          <p14:tracePt t="151499" x="7054850" y="3544888"/>
          <p14:tracePt t="151516" x="7072313" y="3544888"/>
          <p14:tracePt t="151532" x="7116763" y="3544888"/>
          <p14:tracePt t="151549" x="7143750" y="3544888"/>
          <p14:tracePt t="151566" x="7161213" y="3536950"/>
          <p14:tracePt t="151583" x="7205663" y="3517900"/>
          <p14:tracePt t="151599" x="7224713" y="3517900"/>
          <p14:tracePt t="151616" x="7232650" y="3509963"/>
          <p14:tracePt t="151633" x="7242175" y="3509963"/>
          <p14:tracePt t="151649" x="7242175" y="3500438"/>
          <p14:tracePt t="151704" x="7242175" y="3490913"/>
          <p14:tracePt t="151826" x="7242175" y="3500438"/>
          <p14:tracePt t="151838" x="7232650" y="3500438"/>
          <p14:tracePt t="151850" x="7232650" y="3517900"/>
          <p14:tracePt t="151864" x="7215188" y="3517900"/>
          <p14:tracePt t="151875" x="7215188" y="3536950"/>
          <p14:tracePt t="151887" x="7188200" y="3544888"/>
          <p14:tracePt t="151900" x="7170738" y="3571875"/>
          <p14:tracePt t="151916" x="7143750" y="3589338"/>
          <p14:tracePt t="151933" x="7108825" y="3608388"/>
          <p14:tracePt t="151949" x="7027863" y="3643313"/>
          <p14:tracePt t="151966" x="7000875" y="3652838"/>
          <p14:tracePt t="151983" x="6983413" y="3652838"/>
          <p14:tracePt t="151999" x="6956425" y="3652838"/>
          <p14:tracePt t="152016" x="6929438" y="3652838"/>
          <p14:tracePt t="152033" x="6911975" y="3652838"/>
          <p14:tracePt t="152049" x="6875463" y="3643313"/>
          <p14:tracePt t="152066" x="6858000" y="3633788"/>
          <p14:tracePt t="152083" x="6831013" y="3608388"/>
          <p14:tracePt t="152099" x="6813550" y="3581400"/>
          <p14:tracePt t="152116" x="6804025" y="3554413"/>
          <p14:tracePt t="152133" x="6786563" y="3500438"/>
          <p14:tracePt t="152149" x="6786563" y="3465513"/>
          <p14:tracePt t="152166" x="6786563" y="3419475"/>
          <p14:tracePt t="152183" x="6786563" y="3303588"/>
          <p14:tracePt t="152199" x="6786563" y="3251200"/>
          <p14:tracePt t="152216" x="6804025" y="3197225"/>
          <p14:tracePt t="152233" x="6823075" y="3116263"/>
          <p14:tracePt t="152249" x="6823075" y="3098800"/>
          <p14:tracePt t="152266" x="6823075" y="3081338"/>
          <p14:tracePt t="152283" x="6823075" y="3062288"/>
          <p14:tracePt t="152299" x="6823075" y="3054350"/>
          <p14:tracePt t="152403" x="6813550" y="3054350"/>
          <p14:tracePt t="152414" x="6804025" y="3054350"/>
          <p14:tracePt t="152426" x="6804025" y="3044825"/>
          <p14:tracePt t="152451" x="6796088" y="3036888"/>
          <p14:tracePt t="152487" x="6796088" y="3027363"/>
          <p14:tracePt t="152502" x="6786563" y="3027363"/>
          <p14:tracePt t="152585" x="6786563" y="3036888"/>
          <p14:tracePt t="152597" x="6777038" y="3054350"/>
          <p14:tracePt t="152610" x="6769100" y="3071813"/>
          <p14:tracePt t="152622" x="6769100" y="3089275"/>
          <p14:tracePt t="152634" x="6759575" y="3098800"/>
          <p14:tracePt t="152650" x="6759575" y="3125788"/>
          <p14:tracePt t="152666" x="6759575" y="3143250"/>
          <p14:tracePt t="152683" x="6759575" y="3152775"/>
          <p14:tracePt t="152700" x="6759575" y="3197225"/>
          <p14:tracePt t="152716" x="6759575" y="3224213"/>
          <p14:tracePt t="152733" x="6759575" y="3276600"/>
          <p14:tracePt t="152750" x="6759575" y="3295650"/>
          <p14:tracePt t="152766" x="6759575" y="3322638"/>
          <p14:tracePt t="152783" x="6759575" y="3375025"/>
          <p14:tracePt t="152800" x="6759575" y="3402013"/>
          <p14:tracePt t="152816" x="6759575" y="3429000"/>
          <p14:tracePt t="152833" x="6769100" y="3500438"/>
          <p14:tracePt t="152850" x="6769100" y="3536950"/>
          <p14:tracePt t="152866" x="6777038" y="3589338"/>
          <p14:tracePt t="152883" x="6777038" y="3652838"/>
          <p14:tracePt t="152900" x="6777038" y="3670300"/>
          <p14:tracePt t="152917" x="6777038" y="3705225"/>
          <p14:tracePt t="152933" x="6777038" y="3724275"/>
          <p14:tracePt t="152950" x="6777038" y="3751263"/>
          <p14:tracePt t="152966" x="6777038" y="3795713"/>
          <p14:tracePt t="152983" x="6777038" y="3813175"/>
          <p14:tracePt t="153000" x="6777038" y="3822700"/>
          <p14:tracePt t="153016" x="6786563" y="3848100"/>
          <p14:tracePt t="153529" x="6786563" y="3840163"/>
          <p14:tracePt t="153566" x="6786563" y="3830638"/>
          <p14:tracePt t="153627" x="6786563" y="3822700"/>
          <p14:tracePt t="153676" x="6786563" y="3813175"/>
          <p14:tracePt t="153689" x="6786563" y="3803650"/>
          <p14:tracePt t="153714" x="6786563" y="3795713"/>
          <p14:tracePt t="153725" x="6786563" y="3776663"/>
          <p14:tracePt t="153737" x="6786563" y="3768725"/>
          <p14:tracePt t="153749" x="6786563" y="3741738"/>
          <p14:tracePt t="153761" x="6786563" y="3724275"/>
          <p14:tracePt t="153773" x="6786563" y="3697288"/>
          <p14:tracePt t="153786" x="6786563" y="3670300"/>
          <p14:tracePt t="153800" x="6786563" y="3652838"/>
          <p14:tracePt t="153816" x="6786563" y="3633788"/>
          <p14:tracePt t="153834" x="6786563" y="3598863"/>
          <p14:tracePt t="153850" x="6786563" y="3571875"/>
          <p14:tracePt t="153867" x="6786563" y="3544888"/>
          <p14:tracePt t="153884" x="6777038" y="3500438"/>
          <p14:tracePt t="153900" x="6777038" y="3482975"/>
          <p14:tracePt t="153917" x="6777038" y="3465513"/>
          <p14:tracePt t="153933" x="6777038" y="3411538"/>
          <p14:tracePt t="153950" x="6777038" y="3384550"/>
          <p14:tracePt t="153967" x="6777038" y="3367088"/>
          <p14:tracePt t="153983" x="6777038" y="3330575"/>
          <p14:tracePt t="154000" x="6777038" y="3322638"/>
          <p14:tracePt t="154020" x="6777038" y="3313113"/>
          <p14:tracePt t="154105" x="6769100" y="3313113"/>
          <p14:tracePt t="154214" x="6769100" y="3322638"/>
          <p14:tracePt t="154239" x="6769100" y="3330575"/>
          <p14:tracePt t="154265" x="6769100" y="3340100"/>
          <p14:tracePt t="154275" x="6769100" y="3357563"/>
          <p14:tracePt t="154288" x="6769100" y="3367088"/>
          <p14:tracePt t="154300" x="6769100" y="3375025"/>
          <p14:tracePt t="154317" x="6769100" y="3384550"/>
          <p14:tracePt t="154333" x="6769100" y="3411538"/>
          <p14:tracePt t="154350" x="6769100" y="3438525"/>
          <p14:tracePt t="154367" x="6769100" y="3455988"/>
          <p14:tracePt t="154383" x="6769100" y="3482975"/>
          <p14:tracePt t="154400" x="6769100" y="3527425"/>
          <p14:tracePt t="154417" x="6769100" y="3536950"/>
          <p14:tracePt t="154433" x="6769100" y="3544888"/>
          <p14:tracePt t="154450" x="6769100" y="3562350"/>
          <p14:tracePt t="154557" x="6769100" y="3554413"/>
          <p14:tracePt t="154582" x="6769100" y="3544888"/>
          <p14:tracePt t="154595" x="6769100" y="3517900"/>
          <p14:tracePt t="154607" x="6769100" y="3509963"/>
          <p14:tracePt t="154619" x="6769100" y="3490913"/>
          <p14:tracePt t="154634" x="6769100" y="3473450"/>
          <p14:tracePt t="154650" x="6769100" y="3455988"/>
          <p14:tracePt t="154667" x="6769100" y="3438525"/>
          <p14:tracePt t="154684" x="6769100" y="3411538"/>
          <p14:tracePt t="154700" x="6769100" y="3402013"/>
          <p14:tracePt t="154717" x="6769100" y="3367088"/>
          <p14:tracePt t="154734" x="6769100" y="3348038"/>
          <p14:tracePt t="154750" x="6769100" y="3330575"/>
          <p14:tracePt t="154767" x="6769100" y="3313113"/>
          <p14:tracePt t="154783" x="6769100" y="3303588"/>
          <p14:tracePt t="154900" x="6769100" y="3313113"/>
          <p14:tracePt t="154912" x="6769100" y="3330575"/>
          <p14:tracePt t="154924" x="6769100" y="3340100"/>
          <p14:tracePt t="154938" x="6769100" y="3357563"/>
          <p14:tracePt t="154950" x="6769100" y="3384550"/>
          <p14:tracePt t="154967" x="6769100" y="3411538"/>
          <p14:tracePt t="154984" x="6769100" y="3429000"/>
          <p14:tracePt t="155000" x="6769100" y="3473450"/>
          <p14:tracePt t="155017" x="6769100" y="3490913"/>
          <p14:tracePt t="155034" x="6769100" y="3509963"/>
          <p14:tracePt t="155050" x="6769100" y="3544888"/>
          <p14:tracePt t="155067" x="6769100" y="3554413"/>
          <p14:tracePt t="155084" x="6769100" y="3562350"/>
          <p14:tracePt t="155109" x="6769100" y="3571875"/>
          <p14:tracePt t="155133" x="6777038" y="3571875"/>
          <p14:tracePt t="155232" x="6777038" y="3562350"/>
          <p14:tracePt t="155243" x="6777038" y="3554413"/>
          <p14:tracePt t="155257" x="6777038" y="3536950"/>
          <p14:tracePt t="155268" x="6777038" y="3517900"/>
          <p14:tracePt t="155284" x="6777038" y="3509963"/>
          <p14:tracePt t="155300" x="6777038" y="3490913"/>
          <p14:tracePt t="155317" x="6769100" y="3455988"/>
          <p14:tracePt t="155334" x="6769100" y="3438525"/>
          <p14:tracePt t="155350" x="6769100" y="3429000"/>
          <p14:tracePt t="155367" x="6769100" y="3402013"/>
          <p14:tracePt t="155384" x="6769100" y="3394075"/>
          <p14:tracePt t="155401" x="6759575" y="3384550"/>
          <p14:tracePt t="155417" x="6759575" y="3375025"/>
          <p14:tracePt t="155434" x="6759575" y="3367088"/>
          <p14:tracePt t="155549" x="6759575" y="3375025"/>
          <p14:tracePt t="155563" x="6759575" y="3394075"/>
          <p14:tracePt t="155574" x="6759575" y="3411538"/>
          <p14:tracePt t="155588" x="6759575" y="3429000"/>
          <p14:tracePt t="155601" x="6759575" y="3455988"/>
          <p14:tracePt t="155617" x="6759575" y="3473450"/>
          <p14:tracePt t="155634" x="6759575" y="3509963"/>
          <p14:tracePt t="155650" x="6759575" y="3562350"/>
          <p14:tracePt t="155667" x="6769100" y="3589338"/>
          <p14:tracePt t="155684" x="6777038" y="3616325"/>
          <p14:tracePt t="155700" x="6777038" y="3633788"/>
          <p14:tracePt t="155808" x="6777038" y="3616325"/>
          <p14:tracePt t="155818" x="6777038" y="3598863"/>
          <p14:tracePt t="155832" x="6777038" y="3581400"/>
          <p14:tracePt t="155844" x="6777038" y="3554413"/>
          <p14:tracePt t="155856" x="6777038" y="3527425"/>
          <p14:tracePt t="155868" x="6777038" y="3509963"/>
          <p14:tracePt t="155884" x="6777038" y="3473450"/>
          <p14:tracePt t="155901" x="6777038" y="3446463"/>
          <p14:tracePt t="155917" x="6777038" y="3402013"/>
          <p14:tracePt t="155934" x="6777038" y="3375025"/>
          <p14:tracePt t="155951" x="6777038" y="3357563"/>
          <p14:tracePt t="155967" x="6769100" y="3322638"/>
          <p14:tracePt t="155984" x="6759575" y="3313113"/>
          <p14:tracePt t="156001" x="6759575" y="3295650"/>
          <p14:tracePt t="156017" x="6751638" y="3286125"/>
          <p14:tracePt t="156138" x="6751638" y="3303588"/>
          <p14:tracePt t="156149" x="6751638" y="3322638"/>
          <p14:tracePt t="156162" x="6751638" y="3340100"/>
          <p14:tracePt t="156174" x="6751638" y="3348038"/>
          <p14:tracePt t="156187" x="6751638" y="3375025"/>
          <p14:tracePt t="156201" x="6751638" y="3384550"/>
          <p14:tracePt t="156217" x="6751638" y="3402013"/>
          <p14:tracePt t="156234" x="6751638" y="3411538"/>
          <p14:tracePt t="156251" x="6751638" y="3455988"/>
          <p14:tracePt t="156267" x="6751638" y="3473450"/>
          <p14:tracePt t="156284" x="6751638" y="3500438"/>
          <p14:tracePt t="156301" x="6759575" y="3544888"/>
          <p14:tracePt t="156317" x="6759575" y="3562350"/>
          <p14:tracePt t="156334" x="6759575" y="3581400"/>
          <p14:tracePt t="156351" x="6759575" y="3598863"/>
          <p14:tracePt t="156370" x="6759575" y="3608388"/>
          <p14:tracePt t="156419" x="6769100" y="3608388"/>
          <p14:tracePt t="156493" x="6769100" y="3598863"/>
          <p14:tracePt t="156505" x="6769100" y="3589338"/>
          <p14:tracePt t="156517" x="6769100" y="3571875"/>
          <p14:tracePt t="156531" x="6769100" y="3544888"/>
          <p14:tracePt t="156542" x="6769100" y="3517900"/>
          <p14:tracePt t="156554" x="6769100" y="3500438"/>
          <p14:tracePt t="156567" x="6769100" y="3482975"/>
          <p14:tracePt t="156584" x="6769100" y="3465513"/>
          <p14:tracePt t="156601" x="6769100" y="3438525"/>
          <p14:tracePt t="156618" x="6769100" y="3419475"/>
          <p14:tracePt t="156635" x="6759575" y="3411538"/>
          <p14:tracePt t="156689" x="6759575" y="3402013"/>
          <p14:tracePt t="156946" x="6751638" y="3402013"/>
          <p14:tracePt t="156983" x="6751638" y="3394075"/>
          <p14:tracePt t="157008" x="6751638" y="3384550"/>
          <p14:tracePt t="157020" x="6742113" y="3384550"/>
          <p14:tracePt t="157032" x="6742113" y="3375025"/>
          <p14:tracePt t="157522" x="6742113" y="3384550"/>
          <p14:tracePt t="157596" x="6742113" y="3394075"/>
          <p14:tracePt t="157730" x="6742113" y="3402013"/>
          <p14:tracePt t="157975" x="6742113" y="3411538"/>
          <p14:tracePt t="164650" x="6742113" y="3394075"/>
          <p14:tracePt t="164675" x="6742113" y="3384550"/>
          <p14:tracePt t="164687" x="6742113" y="3375025"/>
          <p14:tracePt t="164699" x="6742113" y="3367088"/>
          <p14:tracePt t="164723" x="6742113" y="3357563"/>
          <p14:tracePt t="164749" x="6742113" y="3348038"/>
          <p14:tracePt t="164760" x="6742113" y="3340100"/>
          <p14:tracePt t="164772" x="6742113" y="3330575"/>
          <p14:tracePt t="164784" x="6742113" y="3303588"/>
          <p14:tracePt t="164808" x="6742113" y="3286125"/>
          <p14:tracePt t="164821" x="6742113" y="3268663"/>
          <p14:tracePt t="164834" x="6742113" y="3259138"/>
          <p14:tracePt t="164846" x="6742113" y="3251200"/>
          <p14:tracePt t="164858" x="6742113" y="3232150"/>
          <p14:tracePt t="164871" x="6742113" y="3214688"/>
          <p14:tracePt t="164887" x="6732588" y="3197225"/>
          <p14:tracePt t="164903" x="6724650" y="3187700"/>
          <p14:tracePt t="164920" x="6724650" y="3160713"/>
          <p14:tracePt t="164937" x="6715125" y="3152775"/>
          <p14:tracePt t="164953" x="6705600" y="3152775"/>
          <p14:tracePt t="164970" x="6670675" y="3133725"/>
          <p14:tracePt t="164987" x="6653213" y="3125788"/>
          <p14:tracePt t="165003" x="6634163" y="3125788"/>
          <p14:tracePt t="165021" x="6581775" y="3125788"/>
          <p14:tracePt t="165037" x="6562725" y="3125788"/>
          <p14:tracePt t="165053" x="6554788" y="3125788"/>
          <p14:tracePt t="165070" x="6537325" y="3125788"/>
          <p14:tracePt t="165087" x="6527800" y="3125788"/>
          <p14:tracePt t="165115" x="6518275" y="3125788"/>
          <p14:tracePt t="165127" x="6510338" y="3133725"/>
          <p14:tracePt t="165140" x="6500813" y="3152775"/>
          <p14:tracePt t="165153" x="6491288" y="3170238"/>
          <p14:tracePt t="165170" x="6473825" y="3197225"/>
          <p14:tracePt t="165187" x="6465888" y="3214688"/>
          <p14:tracePt t="165203" x="6446838" y="3268663"/>
          <p14:tracePt t="165220" x="6438900" y="3286125"/>
          <p14:tracePt t="165237" x="6438900" y="3295650"/>
          <p14:tracePt t="165254" x="6438900" y="3322638"/>
          <p14:tracePt t="165271" x="6438900" y="3340100"/>
          <p14:tracePt t="165288" x="6438900" y="3384550"/>
          <p14:tracePt t="165304" x="6446838" y="3394075"/>
          <p14:tracePt t="165320" x="6465888" y="3411538"/>
          <p14:tracePt t="165337" x="6500813" y="3446463"/>
          <p14:tracePt t="165353" x="6527800" y="3446463"/>
          <p14:tracePt t="165370" x="6537325" y="3455988"/>
          <p14:tracePt t="165387" x="6581775" y="3465513"/>
          <p14:tracePt t="165403" x="6608763" y="3465513"/>
          <p14:tracePt t="165420" x="6626225" y="3465513"/>
          <p14:tracePt t="165437" x="6680200" y="3465513"/>
          <p14:tracePt t="165454" x="6705600" y="3465513"/>
          <p14:tracePt t="165470" x="6796088" y="3394075"/>
          <p14:tracePt t="165487" x="6840538" y="3340100"/>
          <p14:tracePt t="165503" x="6894513" y="3268663"/>
          <p14:tracePt t="165520" x="6973888" y="3125788"/>
          <p14:tracePt t="165537" x="7018338" y="3062288"/>
          <p14:tracePt t="165553" x="7037388" y="2990850"/>
          <p14:tracePt t="165571" x="7045325" y="2911475"/>
          <p14:tracePt t="165587" x="7045325" y="2894013"/>
          <p14:tracePt t="165603" x="7054850" y="2874963"/>
          <p14:tracePt t="165621" x="7054850" y="2847975"/>
          <p14:tracePt t="165637" x="7054850" y="2840038"/>
          <p14:tracePt t="165654" x="7045325" y="2822575"/>
          <p14:tracePt t="165670" x="7037388" y="2813050"/>
          <p14:tracePt t="165687" x="7018338" y="2803525"/>
          <p14:tracePt t="165704" x="6983413" y="2786063"/>
          <p14:tracePt t="165720" x="6956425" y="2776538"/>
          <p14:tracePt t="165737" x="6929438" y="2768600"/>
          <p14:tracePt t="165754" x="6884988" y="2759075"/>
          <p14:tracePt t="165770" x="6867525" y="2751138"/>
          <p14:tracePt t="165787" x="6840538" y="2751138"/>
          <p14:tracePt t="165804" x="6831013" y="2751138"/>
          <p14:tracePt t="165820" x="6813550" y="2751138"/>
          <p14:tracePt t="165837" x="6804025" y="2751138"/>
          <p14:tracePt t="165854" x="6759575" y="2776538"/>
          <p14:tracePt t="165871" x="6742113" y="2795588"/>
          <p14:tracePt t="165888" x="6697663" y="2840038"/>
          <p14:tracePt t="165904" x="6680200" y="2847975"/>
          <p14:tracePt t="165920" x="6661150" y="2874963"/>
          <p14:tracePt t="165937" x="6634163" y="2901950"/>
          <p14:tracePt t="165954" x="6616700" y="2938463"/>
          <p14:tracePt t="165970" x="6608763" y="2955925"/>
          <p14:tracePt t="165987" x="6589713" y="3009900"/>
          <p14:tracePt t="166004" x="6581775" y="3044825"/>
          <p14:tracePt t="166020" x="6572250" y="3089275"/>
          <p14:tracePt t="166037" x="6562725" y="3116263"/>
          <p14:tracePt t="166054" x="6562725" y="3143250"/>
          <p14:tracePt t="166070" x="6562725" y="3205163"/>
          <p14:tracePt t="166087" x="6562725" y="3232150"/>
          <p14:tracePt t="166104" x="6562725" y="3259138"/>
          <p14:tracePt t="166120" x="6562725" y="3322638"/>
          <p14:tracePt t="166137" x="6562725" y="3348038"/>
          <p14:tracePt t="166154" x="6562725" y="3375025"/>
          <p14:tracePt t="166170" x="6562725" y="3419475"/>
          <p14:tracePt t="166187" x="6562725" y="3438525"/>
          <p14:tracePt t="166204" x="6572250" y="3465513"/>
          <p14:tracePt t="166220" x="6599238" y="3490913"/>
          <p14:tracePt t="166237" x="6608763" y="3517900"/>
          <p14:tracePt t="166254" x="6626225" y="3536950"/>
          <p14:tracePt t="166271" x="6653213" y="3571875"/>
          <p14:tracePt t="166287" x="6661150" y="3581400"/>
          <p14:tracePt t="166304" x="6680200" y="3598863"/>
          <p14:tracePt t="166320" x="6697663" y="3608388"/>
          <p14:tracePt t="166337" x="6705600" y="3608388"/>
          <p14:tracePt t="166354" x="6732588" y="3608388"/>
          <p14:tracePt t="166370" x="6751638" y="3608388"/>
          <p14:tracePt t="166387" x="6759575" y="3608388"/>
          <p14:tracePt t="166404" x="6777038" y="3608388"/>
          <p14:tracePt t="166425" x="6796088" y="3608388"/>
          <p14:tracePt t="166438" x="6804025" y="3598863"/>
          <p14:tracePt t="166454" x="6813550" y="3581400"/>
          <p14:tracePt t="166470" x="6823075" y="3562350"/>
          <p14:tracePt t="166487" x="6858000" y="3527425"/>
          <p14:tracePt t="166512" x="6867525" y="3517900"/>
          <p14:tracePt t="166548" x="6867525" y="3509963"/>
          <p14:tracePt t="166560" x="6867525" y="3500438"/>
          <p14:tracePt t="166573" x="6867525" y="3473450"/>
          <p14:tracePt t="166584" x="6858000" y="3455988"/>
          <p14:tracePt t="166597" x="6840538" y="3438525"/>
          <p14:tracePt t="166610" x="6823075" y="3419475"/>
          <p14:tracePt t="166621" x="6813550" y="3394075"/>
          <p14:tracePt t="166638" x="6796088" y="3384550"/>
          <p14:tracePt t="166654" x="6777038" y="3367088"/>
          <p14:tracePt t="166671" x="6742113" y="3348038"/>
          <p14:tracePt t="166688" x="6724650" y="3340100"/>
          <p14:tracePt t="166704" x="6715125" y="3330575"/>
          <p14:tracePt t="166721" x="6680200" y="3322638"/>
          <p14:tracePt t="166737" x="6670675" y="3322638"/>
          <p14:tracePt t="166754" x="6661150" y="3322638"/>
          <p14:tracePt t="166771" x="6626225" y="3322638"/>
          <p14:tracePt t="166787" x="6616700" y="3322638"/>
          <p14:tracePt t="166804" x="6589713" y="3330575"/>
          <p14:tracePt t="166821" x="6581775" y="3340100"/>
          <p14:tracePt t="166837" x="6562725" y="3348038"/>
          <p14:tracePt t="166854" x="6554788" y="3375025"/>
          <p14:tracePt t="166871" x="6518275" y="3411538"/>
          <p14:tracePt t="166887" x="6510338" y="3438525"/>
          <p14:tracePt t="166904" x="6491288" y="3465513"/>
          <p14:tracePt t="166921" x="6491288" y="3490913"/>
          <p14:tracePt t="166937" x="6483350" y="3500438"/>
          <p14:tracePt t="166954" x="6473825" y="3536950"/>
          <p14:tracePt t="166971" x="6473825" y="3562350"/>
          <p14:tracePt t="166987" x="6473825" y="3589338"/>
          <p14:tracePt t="167004" x="6473825" y="3633788"/>
          <p14:tracePt t="167021" x="6473825" y="3652838"/>
          <p14:tracePt t="167037" x="6473825" y="3670300"/>
          <p14:tracePt t="167054" x="6491288" y="3697288"/>
          <p14:tracePt t="167071" x="6510338" y="3705225"/>
          <p14:tracePt t="167088" x="6537325" y="3714750"/>
          <p14:tracePt t="167104" x="6554788" y="3714750"/>
          <p14:tracePt t="167121" x="6581775" y="3714750"/>
          <p14:tracePt t="167137" x="6608763" y="3714750"/>
          <p14:tracePt t="167154" x="6634163" y="3714750"/>
          <p14:tracePt t="167171" x="6653213" y="3714750"/>
          <p14:tracePt t="167187" x="6697663" y="3679825"/>
          <p14:tracePt t="167204" x="6732588" y="3643313"/>
          <p14:tracePt t="167221" x="6769100" y="3608388"/>
          <p14:tracePt t="167237" x="6813550" y="3544888"/>
          <p14:tracePt t="167254" x="6831013" y="3500438"/>
          <p14:tracePt t="167271" x="6848475" y="3473450"/>
          <p14:tracePt t="167287" x="6858000" y="3465513"/>
          <p14:tracePt t="167309" x="6858000" y="3455988"/>
          <p14:tracePt t="167321" x="6858000" y="3446463"/>
          <p14:tracePt t="167337" x="6858000" y="3429000"/>
          <p14:tracePt t="167354" x="6858000" y="3411538"/>
          <p14:tracePt t="167371" x="6848475" y="3375025"/>
          <p14:tracePt t="167387" x="6840538" y="3357563"/>
          <p14:tracePt t="167404" x="6831013" y="3330575"/>
          <p14:tracePt t="167421" x="6786563" y="3295650"/>
          <p14:tracePt t="167437" x="6769100" y="3268663"/>
          <p14:tracePt t="167454" x="6751638" y="3259138"/>
          <p14:tracePt t="167471" x="6715125" y="3232150"/>
          <p14:tracePt t="167487" x="6705600" y="3224213"/>
          <p14:tracePt t="167504" x="6688138" y="3224213"/>
          <p14:tracePt t="167528" x="6680200" y="3224213"/>
          <p14:tracePt t="167540" x="6670675" y="3224213"/>
          <p14:tracePt t="167554" x="6643688" y="3241675"/>
          <p14:tracePt t="167572" x="6626225" y="3259138"/>
          <p14:tracePt t="167587" x="6608763" y="3295650"/>
          <p14:tracePt t="167604" x="6572250" y="3340100"/>
          <p14:tracePt t="167621" x="6572250" y="3357563"/>
          <p14:tracePt t="167638" x="6562725" y="3394075"/>
          <p14:tracePt t="167655" x="6554788" y="3419475"/>
          <p14:tracePt t="167671" x="6554788" y="3429000"/>
          <p14:tracePt t="167688" x="6554788" y="3455988"/>
          <p14:tracePt t="167704" x="6554788" y="3482975"/>
          <p14:tracePt t="167721" x="6554788" y="3490913"/>
          <p14:tracePt t="167738" x="6554788" y="3509963"/>
          <p14:tracePt t="167760" x="6562725" y="3509963"/>
          <p14:tracePt t="167809" x="6572250" y="3509963"/>
          <p14:tracePt t="174864" x="6572250" y="3527425"/>
          <p14:tracePt t="174877" x="6581775" y="3527425"/>
          <p14:tracePt t="174889" x="6581775" y="3536950"/>
          <p14:tracePt t="174902" x="6581775" y="3544888"/>
          <p14:tracePt t="174913" x="6581775" y="3554413"/>
          <p14:tracePt t="174925" x="6589713" y="3571875"/>
          <p14:tracePt t="174940" x="6599238" y="3581400"/>
          <p14:tracePt t="174956" x="6599238" y="3598863"/>
          <p14:tracePt t="174973" x="6616700" y="3625850"/>
          <p14:tracePt t="174990" x="6616700" y="3633788"/>
          <p14:tracePt t="175006" x="6616700" y="3643313"/>
          <p14:tracePt t="175146" x="6626225" y="3643313"/>
          <p14:tracePt t="175219" x="6634163" y="3643313"/>
          <p14:tracePt t="175244" x="6643688" y="3633788"/>
          <p14:tracePt t="175293" x="6653213" y="3633788"/>
          <p14:tracePt t="175305" x="6653213" y="3625850"/>
          <p14:tracePt t="175342" x="6653213" y="3616325"/>
          <p14:tracePt t="175353" x="6661150" y="3608388"/>
          <p14:tracePt t="175366" x="6661150" y="3581400"/>
          <p14:tracePt t="175379" x="6661150" y="3562350"/>
          <p14:tracePt t="175391" x="6661150" y="3536950"/>
          <p14:tracePt t="175406" x="6661150" y="3509963"/>
          <p14:tracePt t="175423" x="6661150" y="3473450"/>
          <p14:tracePt t="175440" x="6653213" y="3402013"/>
          <p14:tracePt t="175456" x="6653213" y="3384550"/>
          <p14:tracePt t="175473" x="6653213" y="3357563"/>
          <p14:tracePt t="175490" x="6653213" y="3340100"/>
          <p14:tracePt t="175832" x="6653213" y="3303588"/>
          <p14:tracePt t="175844" x="6653213" y="3286125"/>
          <p14:tracePt t="175857" x="6643688" y="3259138"/>
          <p14:tracePt t="175869" x="6643688" y="3232150"/>
          <p14:tracePt t="175880" x="6643688" y="3214688"/>
          <p14:tracePt t="175893" x="6643688" y="3197225"/>
          <p14:tracePt t="175907" x="6643688" y="3179763"/>
          <p14:tracePt t="175923" x="6643688" y="3152775"/>
          <p14:tracePt t="175942" x="6643688" y="3143250"/>
          <p14:tracePt t="175991" x="6643688" y="3133725"/>
          <p14:tracePt t="176040" x="6643688" y="3125788"/>
          <p14:tracePt t="176052" x="6643688" y="3108325"/>
          <p14:tracePt t="176064" x="6643688" y="3098800"/>
          <p14:tracePt t="176089" x="6643688" y="3089275"/>
          <p14:tracePt t="176115" x="6643688" y="3081338"/>
          <p14:tracePt t="176322" x="6643688" y="3089275"/>
          <p14:tracePt t="176334" x="6643688" y="3098800"/>
          <p14:tracePt t="176346" x="6643688" y="3108325"/>
          <p14:tracePt t="176359" x="6653213" y="3116263"/>
          <p14:tracePt t="176373" x="6653213" y="3133725"/>
          <p14:tracePt t="176390" x="6653213" y="3152775"/>
          <p14:tracePt t="176407" x="6653213" y="3170238"/>
          <p14:tracePt t="176424" x="6661150" y="3205163"/>
          <p14:tracePt t="176440" x="6670675" y="3232150"/>
          <p14:tracePt t="176457" x="6680200" y="3276600"/>
          <p14:tracePt t="176474" x="6680200" y="3286125"/>
          <p14:tracePt t="176490" x="6680200" y="3295650"/>
          <p14:tracePt t="176579" x="6680200" y="3276600"/>
          <p14:tracePt t="176591" x="6680200" y="3259138"/>
          <p14:tracePt t="176604" x="6680200" y="3241675"/>
          <p14:tracePt t="176617" x="6680200" y="3214688"/>
          <p14:tracePt t="176629" x="6680200" y="3197225"/>
          <p14:tracePt t="176641" x="6680200" y="3187700"/>
          <p14:tracePt t="176657" x="6680200" y="3170238"/>
          <p14:tracePt t="176674" x="6680200" y="3143250"/>
          <p14:tracePt t="176690" x="6680200" y="3125788"/>
          <p14:tracePt t="176707" x="6680200" y="3089275"/>
          <p14:tracePt t="176724" x="6680200" y="3081338"/>
          <p14:tracePt t="176740" x="6680200" y="3054350"/>
          <p14:tracePt t="176757" x="6680200" y="3044825"/>
          <p14:tracePt t="176774" x="6680200" y="3027363"/>
          <p14:tracePt t="176790" x="6680200" y="3017838"/>
          <p14:tracePt t="176825" x="6680200" y="3009900"/>
          <p14:tracePt t="176922" x="6680200" y="3017838"/>
          <p14:tracePt t="176935" x="6680200" y="3027363"/>
          <p14:tracePt t="176947" x="6680200" y="3036888"/>
          <p14:tracePt t="176958" x="6680200" y="3062288"/>
          <p14:tracePt t="176974" x="6680200" y="3089275"/>
          <p14:tracePt t="176990" x="6680200" y="3125788"/>
          <p14:tracePt t="177007" x="6688138" y="3214688"/>
          <p14:tracePt t="177024" x="6688138" y="3259138"/>
          <p14:tracePt t="177040" x="6688138" y="3313113"/>
          <p14:tracePt t="177057" x="6697663" y="3429000"/>
          <p14:tracePt t="177074" x="6697663" y="3473450"/>
          <p14:tracePt t="177090" x="6705600" y="3536950"/>
          <p14:tracePt t="177107" x="6705600" y="3625850"/>
          <p14:tracePt t="177124" x="6715125" y="3660775"/>
          <p14:tracePt t="177140" x="6724650" y="3687763"/>
          <p14:tracePt t="177157" x="6732588" y="3732213"/>
          <p14:tracePt t="177174" x="6742113" y="3751263"/>
          <p14:tracePt t="177191" x="6742113" y="3768725"/>
          <p14:tracePt t="177207" x="6742113" y="3786188"/>
          <p14:tracePt t="177224" x="6742113" y="3803650"/>
          <p14:tracePt t="177240" x="6751638" y="3813175"/>
          <p14:tracePt t="177387" x="6751638" y="3795713"/>
          <p14:tracePt t="177398" x="6751638" y="3776663"/>
          <p14:tracePt t="177412" x="6751638" y="3759200"/>
          <p14:tracePt t="177425" x="6751638" y="3741738"/>
          <p14:tracePt t="177436" x="6751638" y="3705225"/>
          <p14:tracePt t="177449" x="6751638" y="3660775"/>
          <p14:tracePt t="177460" x="6751638" y="3625850"/>
          <p14:tracePt t="177474" x="6742113" y="3589338"/>
          <p14:tracePt t="177490" x="6742113" y="3544888"/>
          <p14:tracePt t="177507" x="6742113" y="3500438"/>
          <p14:tracePt t="177524" x="6732588" y="3402013"/>
          <p14:tracePt t="177541" x="6732588" y="3357563"/>
          <p14:tracePt t="177557" x="6732588" y="3313113"/>
          <p14:tracePt t="177574" x="6732588" y="3232150"/>
          <p14:tracePt t="177591" x="6732588" y="3214688"/>
          <p14:tracePt t="177607" x="6724650" y="3187700"/>
          <p14:tracePt t="177624" x="6724650" y="3179763"/>
          <p14:tracePt t="177645" x="6724650" y="3170238"/>
          <p14:tracePt t="177681" x="6724650" y="3160713"/>
          <p14:tracePt t="177706" x="6724650" y="3152775"/>
          <p14:tracePt t="177718" x="6724650" y="3143250"/>
          <p14:tracePt t="177743" x="6724650" y="3133725"/>
          <p14:tracePt t="177756" x="6724650" y="3116263"/>
          <p14:tracePt t="177766" x="6724650" y="3098800"/>
          <p14:tracePt t="177779" x="6724650" y="3081338"/>
          <p14:tracePt t="177792" x="6724650" y="3062288"/>
          <p14:tracePt t="177807" x="6724650" y="3054350"/>
          <p14:tracePt t="177824" x="6724650" y="3044825"/>
          <p14:tracePt t="177852" x="6715125" y="3044825"/>
          <p14:tracePt t="177951" x="6715125" y="3054350"/>
          <p14:tracePt t="177976" x="6715125" y="3062288"/>
          <p14:tracePt t="178012" x="6715125" y="3071813"/>
          <p14:tracePt t="178025" x="6715125" y="3081338"/>
          <p14:tracePt t="178073" x="6715125" y="3089275"/>
          <p14:tracePt t="178234" x="6715125" y="3098800"/>
          <p14:tracePt t="178245" x="6715125" y="3108325"/>
          <p14:tracePt t="178269" x="6715125" y="3116263"/>
          <p14:tracePt t="178282" x="6715125" y="3133725"/>
          <p14:tracePt t="178294" x="6715125" y="3160713"/>
          <p14:tracePt t="178306" x="6724650" y="3197225"/>
          <p14:tracePt t="178318" x="6732588" y="3232150"/>
          <p14:tracePt t="178331" x="6742113" y="3286125"/>
          <p14:tracePt t="178342" x="6742113" y="3340100"/>
          <p14:tracePt t="178357" x="6751638" y="3402013"/>
          <p14:tracePt t="178375" x="6759575" y="3455988"/>
          <p14:tracePt t="178392" x="6777038" y="3544888"/>
          <p14:tracePt t="178408" x="6777038" y="3581400"/>
          <p14:tracePt t="178424" x="6786563" y="3608388"/>
          <p14:tracePt t="178441" x="6786563" y="3652838"/>
          <p14:tracePt t="178458" x="6786563" y="3660775"/>
          <p14:tracePt t="178478" x="6786563" y="3670300"/>
          <p14:tracePt t="178491" x="6796088" y="3679825"/>
          <p14:tracePt t="179078" x="6796088" y="3670300"/>
          <p14:tracePt t="179103" x="6796088" y="3660775"/>
          <p14:tracePt t="179127" x="6796088" y="3652838"/>
          <p14:tracePt t="179139" x="6796088" y="3643313"/>
          <p14:tracePt t="179152" x="6796088" y="3633788"/>
          <p14:tracePt t="179162" x="6796088" y="3625850"/>
          <p14:tracePt t="179175" x="6786563" y="3608388"/>
          <p14:tracePt t="179191" x="6777038" y="3581400"/>
          <p14:tracePt t="179208" x="6769100" y="3554413"/>
          <p14:tracePt t="179225" x="6751638" y="3465513"/>
          <p14:tracePt t="179241" x="6742113" y="3411538"/>
          <p14:tracePt t="179258" x="6732588" y="3375025"/>
          <p14:tracePt t="179275" x="6724650" y="3313113"/>
          <p14:tracePt t="179291" x="6715125" y="3295650"/>
          <p14:tracePt t="179308" x="6715125" y="3286125"/>
          <p14:tracePt t="179324" x="6705600" y="3268663"/>
          <p14:tracePt t="179341" x="6705600" y="3259138"/>
          <p14:tracePt t="179358" x="6705600" y="3251200"/>
          <p14:tracePt t="179374" x="6705600" y="3241675"/>
          <p14:tracePt t="179391" x="6705600" y="3224213"/>
          <p14:tracePt t="179409" x="6705600" y="3214688"/>
          <p14:tracePt t="179424" x="6697663" y="3214688"/>
          <p14:tracePt t="179445" x="6697663" y="3205163"/>
          <p14:tracePt t="179458" x="6697663" y="3197225"/>
          <p14:tracePt t="179481" x="6697663" y="3187700"/>
          <p14:tracePt t="179506" x="6697663" y="3179763"/>
          <p14:tracePt t="179531" x="6697663" y="3170238"/>
          <p14:tracePt t="179691" x="6697663" y="3179763"/>
          <p14:tracePt t="179996" x="6697663" y="3187700"/>
          <p14:tracePt t="180118" x="6697663" y="3197225"/>
          <p14:tracePt t="180131" x="6697663" y="3205163"/>
          <p14:tracePt t="180144" x="6697663" y="3214688"/>
          <p14:tracePt t="180156" x="6697663" y="3224213"/>
          <p14:tracePt t="180168" x="6697663" y="3241675"/>
          <p14:tracePt t="180181" x="6697663" y="3268663"/>
          <p14:tracePt t="180192" x="6697663" y="3295650"/>
          <p14:tracePt t="180208" x="6697663" y="3322638"/>
          <p14:tracePt t="180225" x="6697663" y="3348038"/>
          <p14:tracePt t="180242" x="6715125" y="3438525"/>
          <p14:tracePt t="180258" x="6715125" y="3473450"/>
          <p14:tracePt t="180275" x="6715125" y="3500438"/>
          <p14:tracePt t="180291" x="6724650" y="3562350"/>
          <p14:tracePt t="180308" x="6724650" y="3589338"/>
          <p14:tracePt t="180325" x="6724650" y="3608388"/>
          <p14:tracePt t="180342" x="6724650" y="3616325"/>
          <p14:tracePt t="180358" x="6724650" y="3625850"/>
          <p14:tracePt t="181882" x="6724650" y="3616325"/>
          <p14:tracePt t="181906" x="6724650" y="3608388"/>
          <p14:tracePt t="181919" x="6724650" y="3598863"/>
          <p14:tracePt t="181932" x="6724650" y="3589338"/>
          <p14:tracePt t="181943" x="6724650" y="3581400"/>
          <p14:tracePt t="181956" x="6724650" y="3554413"/>
          <p14:tracePt t="181968" x="6724650" y="3527425"/>
          <p14:tracePt t="181981" x="6724650" y="3509963"/>
          <p14:tracePt t="181992" x="6724650" y="3482975"/>
          <p14:tracePt t="182008" x="6715125" y="3455988"/>
          <p14:tracePt t="182025" x="6715125" y="3429000"/>
          <p14:tracePt t="182042" x="6697663" y="3375025"/>
          <p14:tracePt t="182059" x="6697663" y="3357563"/>
          <p14:tracePt t="182075" x="6697663" y="3348038"/>
          <p14:tracePt t="182092" x="6688138" y="3322638"/>
          <p14:tracePt t="182109" x="6688138" y="3313113"/>
          <p14:tracePt t="182125" x="6688138" y="3295650"/>
          <p14:tracePt t="182142" x="6680200" y="3276600"/>
          <p14:tracePt t="182159" x="6680200" y="3259138"/>
          <p14:tracePt t="182175" x="6680200" y="3251200"/>
          <p14:tracePt t="182192" x="6680200" y="3224213"/>
          <p14:tracePt t="182209" x="6680200" y="3214688"/>
          <p14:tracePt t="182226" x="6680200" y="3205163"/>
          <p14:tracePt t="182242" x="6680200" y="3197225"/>
          <p14:tracePt t="182259" x="6680200" y="3187700"/>
          <p14:tracePt t="182275" x="6680200" y="3170238"/>
          <p14:tracePt t="182298" x="6680200" y="3160713"/>
          <p14:tracePt t="182312" x="6680200" y="3152775"/>
          <p14:tracePt t="182325" x="6670675" y="3152775"/>
          <p14:tracePt t="182423" x="6670675" y="3160713"/>
          <p14:tracePt t="182446" x="6670675" y="3170238"/>
          <p14:tracePt t="182457" x="6670675" y="3179763"/>
          <p14:tracePt t="182471" x="6670675" y="3187700"/>
          <p14:tracePt t="182483" x="6670675" y="3205163"/>
          <p14:tracePt t="182495" x="6670675" y="3232150"/>
          <p14:tracePt t="182509" x="6680200" y="3251200"/>
          <p14:tracePt t="182525" x="6680200" y="3295650"/>
          <p14:tracePt t="182542" x="6688138" y="3348038"/>
          <p14:tracePt t="182559" x="6697663" y="3438525"/>
          <p14:tracePt t="182575" x="6705600" y="3473450"/>
          <p14:tracePt t="182592" x="6705600" y="3517900"/>
          <p14:tracePt t="182609" x="6715125" y="3589338"/>
          <p14:tracePt t="182625" x="6715125" y="3633788"/>
          <p14:tracePt t="182643" x="6715125" y="3670300"/>
          <p14:tracePt t="182659" x="6715125" y="3679825"/>
          <p14:tracePt t="182675" x="6715125" y="3687763"/>
          <p14:tracePt t="182693" x="6724650" y="3705225"/>
          <p14:tracePt t="182732" x="6724650" y="3714750"/>
          <p14:tracePt t="182936" x="6724650" y="3705225"/>
          <p14:tracePt t="182973" x="6724650" y="3697288"/>
          <p14:tracePt t="182985" x="6724650" y="3687763"/>
          <p14:tracePt t="183010" x="6724650" y="3679825"/>
          <p14:tracePt t="183022" x="6724650" y="3670300"/>
          <p14:tracePt t="183034" x="6724650" y="3660775"/>
          <p14:tracePt t="183046" x="6724650" y="3652838"/>
          <p14:tracePt t="183059" x="6724650" y="3643313"/>
          <p14:tracePt t="183075" x="6724650" y="3633788"/>
          <p14:tracePt t="183092" x="6724650" y="3608388"/>
          <p14:tracePt t="183109" x="6724650" y="3581400"/>
          <p14:tracePt t="183126" x="6724650" y="3554413"/>
          <p14:tracePt t="183143" x="6715125" y="3517900"/>
          <p14:tracePt t="183159" x="6705600" y="3446463"/>
          <p14:tracePt t="183176" x="6705600" y="3419475"/>
          <p14:tracePt t="183192" x="6705600" y="3394075"/>
          <p14:tracePt t="183209" x="6697663" y="3340100"/>
          <p14:tracePt t="183226" x="6697663" y="3322638"/>
          <p14:tracePt t="183243" x="6697663" y="3303588"/>
          <p14:tracePt t="183390" x="6697663" y="3295650"/>
          <p14:tracePt t="183415" x="6697663" y="3286125"/>
          <p14:tracePt t="183427" x="6697663" y="3276600"/>
          <p14:tracePt t="183438" x="6697663" y="3268663"/>
          <p14:tracePt t="183462" x="6688138" y="3259138"/>
          <p14:tracePt t="183623" x="6688138" y="3268663"/>
          <p14:tracePt t="183646" x="6688138" y="3276600"/>
          <p14:tracePt t="183659" x="6688138" y="3286125"/>
          <p14:tracePt t="183670" x="6688138" y="3295650"/>
          <p14:tracePt t="183684" x="6688138" y="3303588"/>
          <p14:tracePt t="183695" x="6688138" y="3322638"/>
          <p14:tracePt t="183709" x="6688138" y="3340100"/>
          <p14:tracePt t="183726" x="6688138" y="3348038"/>
          <p14:tracePt t="183742" x="6688138" y="3367088"/>
          <p14:tracePt t="183759" x="6688138" y="3402013"/>
          <p14:tracePt t="183776" x="6697663" y="3429000"/>
          <p14:tracePt t="183792" x="6697663" y="3455988"/>
          <p14:tracePt t="183809" x="6697663" y="3490913"/>
          <p14:tracePt t="183826" x="6697663" y="3509963"/>
          <p14:tracePt t="183843" x="6697663" y="3527425"/>
          <p14:tracePt t="183859" x="6705600" y="3554413"/>
          <p14:tracePt t="183876" x="6705600" y="3562350"/>
          <p14:tracePt t="183893" x="6705600" y="3581400"/>
          <p14:tracePt t="183909" x="6705600" y="3589338"/>
          <p14:tracePt t="183926" x="6705600" y="3598863"/>
          <p14:tracePt t="183943" x="6705600" y="3616325"/>
          <p14:tracePt t="183965" x="6705600" y="3625850"/>
          <p14:tracePt t="184050" x="6715125" y="3625850"/>
          <p14:tracePt t="184185" x="6715125" y="3616325"/>
          <p14:tracePt t="184248" x="6715125" y="3608388"/>
          <p14:tracePt t="184283" x="6715125" y="3598863"/>
          <p14:tracePt t="184308" x="6715125" y="3589338"/>
          <p14:tracePt t="184320" x="6715125" y="3581400"/>
          <p14:tracePt t="184345" x="6715125" y="3571875"/>
          <p14:tracePt t="184357" x="6715125" y="3554413"/>
          <p14:tracePt t="184369" x="6715125" y="3536950"/>
          <p14:tracePt t="184382" x="6715125" y="3517900"/>
          <p14:tracePt t="184393" x="6715125" y="3490913"/>
          <p14:tracePt t="184410" x="6715125" y="3465513"/>
          <p14:tracePt t="184426" x="6715125" y="3438525"/>
          <p14:tracePt t="184443" x="6705600" y="3394075"/>
          <p14:tracePt t="184459" x="6697663" y="3367088"/>
          <p14:tracePt t="184476" x="6697663" y="3340100"/>
          <p14:tracePt t="184493" x="6697663" y="3303588"/>
          <p14:tracePt t="184509" x="6697663" y="3286125"/>
          <p14:tracePt t="184526" x="6697663" y="3276600"/>
          <p14:tracePt t="184543" x="6697663" y="3259138"/>
          <p14:tracePt t="184559" x="6697663" y="3251200"/>
          <p14:tracePt t="184577" x="6697663" y="3241675"/>
          <p14:tracePt t="184602" x="6697663" y="3232150"/>
          <p14:tracePt t="184639" x="6697663" y="3224213"/>
          <p14:tracePt t="184651" x="6697663" y="3214688"/>
          <p14:tracePt t="184760" x="6688138" y="3214688"/>
          <p14:tracePt t="184773" x="6688138" y="3224213"/>
          <p14:tracePt t="184835" x="6688138" y="3232150"/>
          <p14:tracePt t="184859" x="6688138" y="3241675"/>
          <p14:tracePt t="184884" x="6688138" y="3259138"/>
          <p14:tracePt t="184896" x="6688138" y="3276600"/>
          <p14:tracePt t="184907" x="6688138" y="3295650"/>
          <p14:tracePt t="184921" x="6688138" y="3313113"/>
          <p14:tracePt t="184933" x="6688138" y="3340100"/>
          <p14:tracePt t="184944" x="6688138" y="3367088"/>
          <p14:tracePt t="184960" x="6688138" y="3411538"/>
          <p14:tracePt t="184976" x="6697663" y="3455988"/>
          <p14:tracePt t="184993" x="6697663" y="3500438"/>
          <p14:tracePt t="185010" x="6705600" y="3554413"/>
          <p14:tracePt t="185026" x="6705600" y="3571875"/>
          <p14:tracePt t="185043" x="6705600" y="3598863"/>
          <p14:tracePt t="185081" x="6705600" y="3608388"/>
          <p14:tracePt t="185117" x="6715125" y="3608388"/>
          <p14:tracePt t="200168" x="6715125" y="3589338"/>
          <p14:tracePt t="200181" x="6715125" y="3571875"/>
          <p14:tracePt t="200192" x="6724650" y="3562350"/>
          <p14:tracePt t="200206" x="6724650" y="3544888"/>
          <p14:tracePt t="200217" x="6724650" y="3517900"/>
          <p14:tracePt t="200231" x="6724650" y="3500438"/>
          <p14:tracePt t="200248" x="6732588" y="3473450"/>
          <p14:tracePt t="200264" x="6732588" y="3446463"/>
          <p14:tracePt t="200281" x="6742113" y="3419475"/>
          <p14:tracePt t="200304" x="6742113" y="3411538"/>
          <p14:tracePt t="200511" x="6742113" y="3419475"/>
          <p14:tracePt t="200523" x="6742113" y="3429000"/>
          <p14:tracePt t="200536" x="6742113" y="3455988"/>
          <p14:tracePt t="200549" x="6742113" y="3482975"/>
          <p14:tracePt t="200560" x="6732588" y="3509963"/>
          <p14:tracePt t="200574" x="6732588" y="3536950"/>
          <p14:tracePt t="200585" x="6724650" y="3554413"/>
          <p14:tracePt t="200611" x="6724650" y="3562350"/>
          <p14:tracePt t="200719" x="6724650" y="3554413"/>
          <p14:tracePt t="200733" x="6724650" y="3536950"/>
          <p14:tracePt t="200745" x="6724650" y="3527425"/>
          <p14:tracePt t="200756" x="6724650" y="3517900"/>
          <p14:tracePt t="200769" x="6724650" y="3509963"/>
          <p14:tracePt t="200794" x="6724650" y="3500438"/>
          <p14:tracePt t="200915" x="6724650" y="3490913"/>
          <p14:tracePt t="201875" x="6715125" y="3490913"/>
          <p14:tracePt t="206722" x="6715125" y="3482975"/>
          <p14:tracePt t="206807" x="6715125" y="3473450"/>
          <p14:tracePt t="206831" x="6715125" y="3465513"/>
          <p14:tracePt t="206868" x="6715125" y="3455988"/>
          <p14:tracePt t="206881" x="6715125" y="3446463"/>
          <p14:tracePt t="206893" x="6715125" y="3438525"/>
          <p14:tracePt t="206918" x="6715125" y="3429000"/>
          <p14:tracePt t="206929" x="6715125" y="3419475"/>
          <p14:tracePt t="206940" x="6715125" y="3411538"/>
          <p14:tracePt t="206954" x="6705600" y="3402013"/>
          <p14:tracePt t="206979" x="6705600" y="3384550"/>
          <p14:tracePt t="206990" x="6705600" y="3367088"/>
          <p14:tracePt t="207003" x="6705600" y="3357563"/>
          <p14:tracePt t="207016" x="6697663" y="3348038"/>
          <p14:tracePt t="207033" x="6697663" y="3340100"/>
          <p14:tracePt t="207063" x="6688138" y="3330575"/>
          <p14:tracePt t="207174" x="6688138" y="3322638"/>
          <p14:tracePt t="210089" x="6688138" y="3330575"/>
          <p14:tracePt t="210150" x="6688138" y="3340100"/>
          <p14:tracePt t="210188" x="6688138" y="3348038"/>
          <p14:tracePt t="210211" x="6688138" y="3367088"/>
          <p14:tracePt t="210235" x="6688138" y="3384550"/>
          <p14:tracePt t="210248" x="6688138" y="3394075"/>
          <p14:tracePt t="210259" x="6688138" y="3402013"/>
          <p14:tracePt t="210272" x="6688138" y="3411538"/>
          <p14:tracePt t="210285" x="6688138" y="3429000"/>
          <p14:tracePt t="210301" x="6688138" y="3446463"/>
          <p14:tracePt t="210317" x="6688138" y="3455988"/>
          <p14:tracePt t="210334" x="6688138" y="3490913"/>
          <p14:tracePt t="210351" x="6688138" y="3500438"/>
          <p14:tracePt t="210367" x="6688138" y="3509963"/>
          <p14:tracePt t="210384" x="6697663" y="3509963"/>
          <p14:tracePt t="221530" x="6697663" y="3500438"/>
          <p14:tracePt t="225116" x="6705600" y="3500438"/>
          <p14:tracePt t="225728" x="6705600" y="3490913"/>
          <p14:tracePt t="229990" x="6705600" y="3500438"/>
          <p14:tracePt t="230003" x="6715125" y="3500438"/>
          <p14:tracePt t="230015" x="6715125" y="3509963"/>
          <p14:tracePt t="230028" x="6724650" y="3517900"/>
          <p14:tracePt t="230040" x="6724650" y="3527425"/>
          <p14:tracePt t="230057" x="6724650" y="3536950"/>
          <p14:tracePt t="230073" x="6724650" y="3544888"/>
          <p14:tracePt t="230090" x="6724650" y="3581400"/>
          <p14:tracePt t="230107" x="6724650" y="3589338"/>
          <p14:tracePt t="230123" x="6724650" y="3608388"/>
          <p14:tracePt t="230140" x="6724650" y="3633788"/>
          <p14:tracePt t="230157" x="6724650" y="3643313"/>
          <p14:tracePt t="230173" x="6724650" y="3652838"/>
          <p14:tracePt t="230190" x="6724650" y="3660775"/>
          <p14:tracePt t="230211" x="6724650" y="3670300"/>
          <p14:tracePt t="230382" x="6724650" y="3660775"/>
          <p14:tracePt t="231584" x="6724650" y="3652838"/>
          <p14:tracePt t="231595" x="6724650" y="3625850"/>
          <p14:tracePt t="231608" x="6724650" y="3608388"/>
          <p14:tracePt t="231620" x="6724650" y="3581400"/>
          <p14:tracePt t="231632" x="6715125" y="3544888"/>
          <p14:tracePt t="231645" x="6705600" y="3490913"/>
          <p14:tracePt t="231657" x="6697663" y="3429000"/>
          <p14:tracePt t="231674" x="6688138" y="3348038"/>
          <p14:tracePt t="231691" x="6680200" y="3286125"/>
          <p14:tracePt t="231707" x="6670675" y="3197225"/>
          <p14:tracePt t="231724" x="6661150" y="3179763"/>
          <p14:tracePt t="231743" x="6661150" y="3160713"/>
          <p14:tracePt t="231780" x="6661150" y="3143250"/>
          <p14:tracePt t="231791" x="6661150" y="3133725"/>
          <p14:tracePt t="231803" x="6661150" y="3108325"/>
          <p14:tracePt t="231817" x="6661150" y="3089275"/>
          <p14:tracePt t="231828" x="6661150" y="3071813"/>
          <p14:tracePt t="231841" x="6653213" y="3054350"/>
          <p14:tracePt t="231864" x="6653213" y="3044825"/>
          <p14:tracePt t="232000" x="6653213" y="3062288"/>
          <p14:tracePt t="232011" x="6653213" y="3089275"/>
          <p14:tracePt t="232024" x="6653213" y="3125788"/>
          <p14:tracePt t="232037" x="6670675" y="3152775"/>
          <p14:tracePt t="232049" x="6680200" y="3197225"/>
          <p14:tracePt t="232061" x="6688138" y="3241675"/>
          <p14:tracePt t="232074" x="6697663" y="3295650"/>
          <p14:tracePt t="232091" x="6705600" y="3348038"/>
          <p14:tracePt t="232107" x="6705600" y="3375025"/>
          <p14:tracePt t="232124" x="6705600" y="3411538"/>
          <p14:tracePt t="232141" x="6705600" y="3429000"/>
          <p14:tracePt t="232171" x="6705600" y="3438525"/>
          <p14:tracePt t="232196" x="6715125" y="3438525"/>
          <p14:tracePt t="233591" x="6705600" y="3438525"/>
          <p14:tracePt t="233607" x="6670675" y="3438525"/>
          <p14:tracePt t="233616" x="6634163" y="3438525"/>
          <p14:tracePt t="233628" x="6554788" y="3438525"/>
          <p14:tracePt t="233641" x="6456363" y="3438525"/>
          <p14:tracePt t="233658" x="6330950" y="3411538"/>
          <p14:tracePt t="233675" x="6188075" y="3384550"/>
          <p14:tracePt t="233691" x="5956300" y="3303588"/>
          <p14:tracePt t="233708" x="5848350" y="3251200"/>
          <p14:tracePt t="233724" x="5759450" y="3197225"/>
          <p14:tracePt t="233741" x="5634038" y="3133725"/>
          <p14:tracePt t="233758" x="5589588" y="3108325"/>
          <p14:tracePt t="233775" x="5562600" y="3089275"/>
          <p14:tracePt t="233791" x="5537200" y="3081338"/>
          <p14:tracePt t="233808" x="5527675" y="3081338"/>
          <p14:tracePt t="233836" x="5518150" y="3081338"/>
          <p14:tracePt t="233850" x="5500688" y="3089275"/>
          <p14:tracePt t="233860" x="5473700" y="3108325"/>
          <p14:tracePt t="233875" x="5446713" y="3108325"/>
          <p14:tracePt t="233891" x="5394325" y="3116263"/>
          <p14:tracePt t="233908" x="5348288" y="3116263"/>
          <p14:tracePt t="233925" x="5276850" y="3116263"/>
          <p14:tracePt t="233941" x="5251450" y="3116263"/>
          <p14:tracePt t="233958" x="5224463" y="3116263"/>
          <p14:tracePt t="233975" x="5170488" y="3116263"/>
          <p14:tracePt t="233991" x="5133975" y="3116263"/>
          <p14:tracePt t="234008" x="5081588" y="3116263"/>
          <p14:tracePt t="234025" x="5062538" y="3116263"/>
          <p14:tracePt t="234041" x="5045075" y="3116263"/>
          <p14:tracePt t="234058" x="5027613" y="3116263"/>
          <p14:tracePt t="234075" x="5018088" y="3116263"/>
          <p14:tracePt t="234091" x="5018088" y="3125788"/>
          <p14:tracePt t="234108" x="5000625" y="3133725"/>
          <p14:tracePt t="234125" x="4956175" y="3152775"/>
          <p14:tracePt t="234141" x="4938713" y="3160713"/>
          <p14:tracePt t="234158" x="4919663" y="3170238"/>
          <p14:tracePt t="234175" x="4911725" y="31702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1. Endometrium</a:t>
            </a:r>
            <a:endParaRPr lang="en-US" dirty="0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05"/>
    </mc:Choice>
    <mc:Fallback xmlns="">
      <p:transition spd="slow" advTm="63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5" x="4902200" y="3170238"/>
          <p14:tracePt t="1069" x="4875213" y="3179763"/>
          <p14:tracePt t="1081" x="4822825" y="3179763"/>
          <p14:tracePt t="1093" x="4741863" y="3179763"/>
          <p14:tracePt t="1106" x="4616450" y="3179763"/>
          <p14:tracePt t="1116" x="4446588" y="3170238"/>
          <p14:tracePt t="1130" x="4187825" y="3143250"/>
          <p14:tracePt t="1145" x="3894138" y="3081338"/>
          <p14:tracePt t="1162" x="3581400" y="3000375"/>
          <p14:tracePt t="1179" x="2955925" y="2830513"/>
          <p14:tracePt t="1195" x="2670175" y="2768600"/>
          <p14:tracePt t="1212" x="2393950" y="2705100"/>
          <p14:tracePt t="1229" x="2036763" y="2643188"/>
          <p14:tracePt t="1245" x="1928813" y="2625725"/>
          <p14:tracePt t="1262" x="1857375" y="2616200"/>
          <p14:tracePt t="1279" x="1751013" y="2598738"/>
          <p14:tracePt t="1295" x="1731963" y="2589213"/>
          <p14:tracePt t="1312" x="1724025" y="2589213"/>
          <p14:tracePt t="1329" x="1714500" y="2589213"/>
          <p14:tracePt t="1595" x="1704975" y="2589213"/>
          <p14:tracePt t="1607" x="1687513" y="2589213"/>
          <p14:tracePt t="1620" x="1652588" y="2571750"/>
          <p14:tracePt t="1632" x="1625600" y="2527300"/>
          <p14:tracePt t="1646" x="1589088" y="2473325"/>
          <p14:tracePt t="1662" x="1562100" y="2411413"/>
          <p14:tracePt t="1679" x="1544638" y="2312988"/>
          <p14:tracePt t="1695" x="1527175" y="2044700"/>
          <p14:tracePt t="1712" x="1527175" y="1928813"/>
          <p14:tracePt t="1729" x="1527175" y="1795463"/>
          <p14:tracePt t="1745" x="1527175" y="1768475"/>
          <p14:tracePt t="1767" x="1527175" y="1758950"/>
          <p14:tracePt t="1867" x="1527175" y="1731963"/>
          <p14:tracePt t="1876" x="1527175" y="1714500"/>
          <p14:tracePt t="1890" x="1527175" y="1697038"/>
          <p14:tracePt t="1900" x="1527175" y="1679575"/>
          <p14:tracePt t="1913" x="1527175" y="1652588"/>
          <p14:tracePt t="1929" x="1536700" y="1625600"/>
          <p14:tracePt t="1945" x="1544638" y="1616075"/>
          <p14:tracePt t="1962" x="1571625" y="1598613"/>
          <p14:tracePt t="1979" x="1589088" y="1589088"/>
          <p14:tracePt t="1995" x="1616075" y="1581150"/>
          <p14:tracePt t="2012" x="1679575" y="1571625"/>
          <p14:tracePt t="2029" x="1724025" y="1571625"/>
          <p14:tracePt t="2046" x="1768475" y="1571625"/>
          <p14:tracePt t="2062" x="1884363" y="1581150"/>
          <p14:tracePt t="2079" x="1955800" y="1589088"/>
          <p14:tracePt t="2095" x="2017713" y="1608138"/>
          <p14:tracePt t="2112" x="2170113" y="1625600"/>
          <p14:tracePt t="2129" x="2232025" y="1625600"/>
          <p14:tracePt t="2146" x="2295525" y="1625600"/>
          <p14:tracePt t="2162" x="2411413" y="1643063"/>
          <p14:tracePt t="2179" x="2446338" y="1660525"/>
          <p14:tracePt t="2196" x="2517775" y="1679575"/>
          <p14:tracePt t="2212" x="2536825" y="1697038"/>
          <p14:tracePt t="2229" x="2562225" y="1697038"/>
          <p14:tracePt t="2245" x="2581275" y="1714500"/>
          <p14:tracePt t="2660" x="2598738" y="1714500"/>
          <p14:tracePt t="2672" x="2652713" y="1687513"/>
          <p14:tracePt t="2685" x="2741613" y="1660525"/>
          <p14:tracePt t="2697" x="2857500" y="1633538"/>
          <p14:tracePt t="2712" x="2990850" y="1625600"/>
          <p14:tracePt t="2729" x="3116263" y="1625600"/>
          <p14:tracePt t="2746" x="3322638" y="1633538"/>
          <p14:tracePt t="2762" x="3402013" y="1652588"/>
          <p14:tracePt t="2779" x="3438525" y="1670050"/>
          <p14:tracePt t="2796" x="3455988" y="1670050"/>
          <p14:tracePt t="2812" x="3465513" y="1687513"/>
          <p14:tracePt t="2831" x="3465513" y="1697038"/>
          <p14:tracePt t="2859" x="3465513" y="1704975"/>
          <p14:tracePt t="2870" x="3455988" y="1714500"/>
          <p14:tracePt t="2881" x="3429000" y="1714500"/>
          <p14:tracePt t="2896" x="3367088" y="1724025"/>
          <p14:tracePt t="2912" x="3303588" y="1731963"/>
          <p14:tracePt t="2929" x="3108325" y="1785938"/>
          <p14:tracePt t="2946" x="2982913" y="1803400"/>
          <p14:tracePt t="2963" x="2857500" y="1822450"/>
          <p14:tracePt t="2979" x="2608263" y="1866900"/>
          <p14:tracePt t="2996" x="2509838" y="1884363"/>
          <p14:tracePt t="3013" x="2419350" y="1901825"/>
          <p14:tracePt t="3029" x="2259013" y="1919288"/>
          <p14:tracePt t="3046" x="2214563" y="1928813"/>
          <p14:tracePt t="3062" x="2152650" y="1938338"/>
          <p14:tracePt t="3079" x="2044700" y="1946275"/>
          <p14:tracePt t="3096" x="1990725" y="1965325"/>
          <p14:tracePt t="3113" x="1946275" y="1973263"/>
          <p14:tracePt t="3129" x="1884363" y="1982788"/>
          <p14:tracePt t="3146" x="1866900" y="1982788"/>
          <p14:tracePt t="3162" x="1847850" y="1982788"/>
          <p14:tracePt t="3179" x="1839913" y="1982788"/>
          <p14:tracePt t="3322" x="1857375" y="1982788"/>
          <p14:tracePt t="3334" x="1866900" y="1982788"/>
          <p14:tracePt t="3346" x="1893888" y="1982788"/>
          <p14:tracePt t="3360" x="1938338" y="1982788"/>
          <p14:tracePt t="3372" x="2000250" y="1982788"/>
          <p14:tracePt t="3383" x="2098675" y="1982788"/>
          <p14:tracePt t="3396" x="2224088" y="1982788"/>
          <p14:tracePt t="3413" x="2401888" y="1982788"/>
          <p14:tracePt t="3429" x="2652713" y="1982788"/>
          <p14:tracePt t="3447" x="3081338" y="1982788"/>
          <p14:tracePt t="3463" x="3232150" y="1982788"/>
          <p14:tracePt t="3479" x="3322638" y="1982788"/>
          <p14:tracePt t="3496" x="3438525" y="1990725"/>
          <p14:tracePt t="3513" x="3455988" y="2000250"/>
          <p14:tracePt t="3530" x="3465513" y="2000250"/>
          <p14:tracePt t="3653" x="3455988" y="2000250"/>
          <p14:tracePt t="3702" x="3446463" y="2000250"/>
          <p14:tracePt t="3727" x="3429000" y="2000250"/>
          <p14:tracePt t="3738" x="3419475" y="2000250"/>
          <p14:tracePt t="3750" x="3402013" y="2000250"/>
          <p14:tracePt t="3764" x="3375025" y="2000250"/>
          <p14:tracePt t="3774" x="3340100" y="2000250"/>
          <p14:tracePt t="3787" x="3276600" y="2009775"/>
          <p14:tracePt t="3800" x="3187700" y="2027238"/>
          <p14:tracePt t="3813" x="3089275" y="2054225"/>
          <p14:tracePt t="3829" x="2955925" y="2098675"/>
          <p14:tracePt t="3846" x="2840038" y="2125663"/>
          <p14:tracePt t="3863" x="2616200" y="2187575"/>
          <p14:tracePt t="3880" x="2509838" y="2224088"/>
          <p14:tracePt t="3896" x="2428875" y="2251075"/>
          <p14:tracePt t="3913" x="2268538" y="2303463"/>
          <p14:tracePt t="3929" x="2205038" y="2322513"/>
          <p14:tracePt t="3946" x="2089150" y="2384425"/>
          <p14:tracePt t="3963" x="2017713" y="2419350"/>
          <p14:tracePt t="3980" x="1982788" y="2438400"/>
          <p14:tracePt t="3996" x="1911350" y="2455863"/>
          <p14:tracePt t="4013" x="1884363" y="2465388"/>
          <p14:tracePt t="4029" x="1866900" y="2465388"/>
          <p14:tracePt t="4047" x="1839913" y="2465388"/>
          <p14:tracePt t="4063" x="1830388" y="2465388"/>
          <p14:tracePt t="4093" x="1822450" y="2465388"/>
          <p14:tracePt t="4143" x="1812925" y="2465388"/>
          <p14:tracePt t="4155" x="1803400" y="2465388"/>
          <p14:tracePt t="4180" x="1795463" y="2465388"/>
          <p14:tracePt t="4191" x="1776413" y="2465388"/>
          <p14:tracePt t="4216" x="1768475" y="2465388"/>
          <p14:tracePt t="4448" x="1785938" y="2455863"/>
          <p14:tracePt t="4459" x="1822450" y="2446338"/>
          <p14:tracePt t="4473" x="1893888" y="2428875"/>
          <p14:tracePt t="4486" x="2017713" y="2401888"/>
          <p14:tracePt t="4497" x="2268538" y="2347913"/>
          <p14:tracePt t="4513" x="2660650" y="2276475"/>
          <p14:tracePt t="4530" x="3071813" y="2214563"/>
          <p14:tracePt t="4546" x="4010025" y="2108200"/>
          <p14:tracePt t="4563" x="4456113" y="2071688"/>
          <p14:tracePt t="4580" x="4884738" y="2036763"/>
          <p14:tracePt t="4597" x="5394325" y="2009775"/>
          <p14:tracePt t="4613" x="5527675" y="2000250"/>
          <p14:tracePt t="4630" x="5643563" y="1990725"/>
          <p14:tracePt t="4647" x="5724525" y="1990725"/>
          <p14:tracePt t="4663" x="5741988" y="1982788"/>
          <p14:tracePt t="4681" x="5751513" y="1982788"/>
          <p14:tracePt t="4742" x="5751513" y="1990725"/>
          <p14:tracePt t="4754" x="5759450" y="1990725"/>
          <p14:tracePt t="4804" x="5768975" y="1990725"/>
          <p14:tracePt t="4840" x="5795963" y="1982788"/>
          <p14:tracePt t="4853" x="5830888" y="1955800"/>
          <p14:tracePt t="4865" x="5884863" y="1928813"/>
          <p14:tracePt t="4881" x="5929313" y="1919288"/>
          <p14:tracePt t="4890" x="5973763" y="1901825"/>
          <p14:tracePt t="4902" x="5991225" y="1884363"/>
          <p14:tracePt t="4914" x="6010275" y="1874838"/>
          <p14:tracePt t="4930" x="6037263" y="1866900"/>
          <p14:tracePt t="4946" x="6037263" y="1857375"/>
          <p14:tracePt t="4963" x="6054725" y="1847850"/>
          <p14:tracePt t="4980" x="6062663" y="1839913"/>
          <p14:tracePt t="5001" x="6072188" y="1830388"/>
          <p14:tracePt t="5013" x="6089650" y="1830388"/>
          <p14:tracePt t="5030" x="6099175" y="1822450"/>
          <p14:tracePt t="5047" x="6126163" y="1812925"/>
          <p14:tracePt t="5063" x="6153150" y="1803400"/>
          <p14:tracePt t="5080" x="6170613" y="1803400"/>
          <p14:tracePt t="5096" x="6197600" y="1795463"/>
          <p14:tracePt t="5113" x="6224588" y="1785938"/>
          <p14:tracePt t="5130" x="6242050" y="1776413"/>
          <p14:tracePt t="5147" x="6276975" y="1776413"/>
          <p14:tracePt t="5163" x="6296025" y="1768475"/>
          <p14:tracePt t="5180" x="6313488" y="1768475"/>
          <p14:tracePt t="5197" x="6323013" y="1758950"/>
          <p14:tracePt t="5213" x="6330950" y="1758950"/>
          <p14:tracePt t="5230" x="6340475" y="1758950"/>
          <p14:tracePt t="5247" x="6367463" y="1758950"/>
          <p14:tracePt t="5264" x="6384925" y="1758950"/>
          <p14:tracePt t="5280" x="6402388" y="1758950"/>
          <p14:tracePt t="5297" x="6446838" y="1751013"/>
          <p14:tracePt t="5313" x="6465888" y="1751013"/>
          <p14:tracePt t="5330" x="6491288" y="1741488"/>
          <p14:tracePt t="5347" x="6518275" y="1741488"/>
          <p14:tracePt t="5363" x="6537325" y="1741488"/>
          <p14:tracePt t="5380" x="6581775" y="1741488"/>
          <p14:tracePt t="5397" x="6599238" y="1751013"/>
          <p14:tracePt t="5413" x="6608763" y="1751013"/>
          <p14:tracePt t="5430" x="6626225" y="1768475"/>
          <p14:tracePt t="5447" x="6634163" y="1768475"/>
          <p14:tracePt t="5673" x="6616700" y="1768475"/>
          <p14:tracePt t="5687" x="6589713" y="1758950"/>
          <p14:tracePt t="5698" x="6562725" y="1741488"/>
          <p14:tracePt t="5710" x="6527800" y="1724025"/>
          <p14:tracePt t="5721" x="6491288" y="1704975"/>
          <p14:tracePt t="5734" x="6446838" y="1679575"/>
          <p14:tracePt t="5747" x="6402388" y="1660525"/>
          <p14:tracePt t="5763" x="6357938" y="1643063"/>
          <p14:tracePt t="5780" x="6296025" y="1616075"/>
          <p14:tracePt t="5797" x="6242050" y="1598613"/>
          <p14:tracePt t="5814" x="6232525" y="1589088"/>
          <p14:tracePt t="5830" x="6215063" y="1589088"/>
          <p14:tracePt t="5847" x="6188075" y="1581150"/>
          <p14:tracePt t="5863" x="6161088" y="1581150"/>
          <p14:tracePt t="5880" x="6143625" y="1581150"/>
          <p14:tracePt t="5897" x="6099175" y="1581150"/>
          <p14:tracePt t="5913" x="6089650" y="1581150"/>
          <p14:tracePt t="5931" x="6081713" y="1581150"/>
          <p14:tracePt t="6397" x="6081713" y="1589088"/>
          <p14:tracePt t="6556" x="6081713" y="1598613"/>
          <p14:tracePt t="6593" x="6081713" y="1608138"/>
          <p14:tracePt t="6604" x="6081713" y="1633538"/>
          <p14:tracePt t="6616" x="6081713" y="1652588"/>
          <p14:tracePt t="6628" x="6072188" y="1687513"/>
          <p14:tracePt t="6641" x="6072188" y="1751013"/>
          <p14:tracePt t="6653" x="6062663" y="1822450"/>
          <p14:tracePt t="6665" x="6054725" y="1919288"/>
          <p14:tracePt t="6680" x="6037263" y="2017713"/>
          <p14:tracePt t="6697" x="6018213" y="2116138"/>
          <p14:tracePt t="6714" x="6000750" y="2286000"/>
          <p14:tracePt t="6730" x="6000750" y="2330450"/>
          <p14:tracePt t="6747" x="6000750" y="2366963"/>
          <p14:tracePt t="6764" x="5991225" y="2411413"/>
          <p14:tracePt t="6812" x="5991225" y="2419350"/>
          <p14:tracePt t="7204" x="5991225" y="2411413"/>
          <p14:tracePt t="7546" x="5991225" y="2393950"/>
          <p14:tracePt t="7560" x="5991225" y="2374900"/>
          <p14:tracePt t="7572" x="5983288" y="2357438"/>
          <p14:tracePt t="7583" x="5983288" y="2330450"/>
          <p14:tracePt t="7597" x="5983288" y="2303463"/>
          <p14:tracePt t="7614" x="5983288" y="2276475"/>
          <p14:tracePt t="7631" x="5983288" y="2259013"/>
          <p14:tracePt t="7648" x="5983288" y="2224088"/>
          <p14:tracePt t="7664" x="5973763" y="2214563"/>
          <p14:tracePt t="7681" x="5973763" y="2197100"/>
          <p14:tracePt t="7697" x="5965825" y="2179638"/>
          <p14:tracePt t="7714" x="5956300" y="2160588"/>
          <p14:tracePt t="7731" x="5956300" y="2143125"/>
          <p14:tracePt t="7747" x="5946775" y="2108200"/>
          <p14:tracePt t="7764" x="5946775" y="2089150"/>
          <p14:tracePt t="7781" x="5938838" y="2062163"/>
          <p14:tracePt t="7797" x="5929313" y="2062163"/>
          <p14:tracePt t="7814" x="5929313" y="2054225"/>
          <p14:tracePt t="7976" x="5929313" y="2071688"/>
          <p14:tracePt t="7988" x="5929313" y="2081213"/>
          <p14:tracePt t="7999" x="5929313" y="2089150"/>
          <p14:tracePt t="8012" x="5938838" y="2108200"/>
          <p14:tracePt t="8025" x="5946775" y="2133600"/>
          <p14:tracePt t="8037" x="5956300" y="2152650"/>
          <p14:tracePt t="8050" x="5956300" y="2179638"/>
          <p14:tracePt t="8064" x="5965825" y="2214563"/>
          <p14:tracePt t="8081" x="5965825" y="2232025"/>
          <p14:tracePt t="8098" x="5965825" y="2251075"/>
          <p14:tracePt t="8114" x="5973763" y="2286000"/>
          <p14:tracePt t="8131" x="5973763" y="2303463"/>
          <p14:tracePt t="8147" x="5973763" y="2312988"/>
          <p14:tracePt t="8164" x="5973763" y="2339975"/>
          <p14:tracePt t="8181" x="5973763" y="2357438"/>
          <p14:tracePt t="8197" x="5965825" y="2384425"/>
          <p14:tracePt t="8214" x="5956300" y="2401888"/>
          <p14:tracePt t="8231" x="5946775" y="2411413"/>
          <p14:tracePt t="8247" x="5938838" y="2419350"/>
          <p14:tracePt t="8264" x="5929313" y="2428875"/>
          <p14:tracePt t="8306" x="5919788" y="2428875"/>
          <p14:tracePt t="8330" x="5911850" y="2428875"/>
          <p14:tracePt t="8392" x="5902325" y="2428875"/>
          <p14:tracePt t="8416" x="5894388" y="2428875"/>
          <p14:tracePt t="8428" x="5894388" y="2419350"/>
          <p14:tracePt t="8442" x="5884863" y="2411413"/>
          <p14:tracePt t="8453" x="5875338" y="2411413"/>
          <p14:tracePt t="8466" x="5875338" y="2401888"/>
          <p14:tracePt t="8481" x="5875338" y="2393950"/>
          <p14:tracePt t="8498" x="5867400" y="2384425"/>
          <p14:tracePt t="8514" x="5867400" y="2374900"/>
          <p14:tracePt t="8531" x="5848350" y="2339975"/>
          <p14:tracePt t="8548" x="5840413" y="2322513"/>
          <p14:tracePt t="8564" x="5830888" y="2268538"/>
          <p14:tracePt t="8581" x="5830888" y="2241550"/>
          <p14:tracePt t="8598" x="5830888" y="2214563"/>
          <p14:tracePt t="8614" x="5822950" y="2205038"/>
          <p14:tracePt t="8631" x="5822950" y="2197100"/>
          <p14:tracePt t="8650" x="5822950" y="2187575"/>
          <p14:tracePt t="8895" x="5822950" y="2197100"/>
          <p14:tracePt t="8910" x="5822950" y="2214563"/>
          <p14:tracePt t="8920" x="5822950" y="2224088"/>
          <p14:tracePt t="8930" x="5822950" y="2241550"/>
          <p14:tracePt t="8944" x="5830888" y="2268538"/>
          <p14:tracePt t="8955" x="5840413" y="2295525"/>
          <p14:tracePt t="8968" x="5840413" y="2339975"/>
          <p14:tracePt t="8981" x="5848350" y="2374900"/>
          <p14:tracePt t="8998" x="5857875" y="2419350"/>
          <p14:tracePt t="9015" x="5867400" y="2438400"/>
          <p14:tracePt t="9031" x="5875338" y="2465388"/>
          <p14:tracePt t="9048" x="5884863" y="2473325"/>
          <p14:tracePt t="9065" x="5894388" y="2473325"/>
          <p14:tracePt t="9066" x="5894388" y="2482850"/>
          <p14:tracePt t="9081" x="5902325" y="2482850"/>
          <p14:tracePt t="9103" x="5911850" y="2482850"/>
          <p14:tracePt t="9115" x="5929313" y="2482850"/>
          <p14:tracePt t="9139" x="5946775" y="2482850"/>
          <p14:tracePt t="9152" x="5965825" y="2473325"/>
          <p14:tracePt t="9164" x="5973763" y="2465388"/>
          <p14:tracePt t="9181" x="5991225" y="2446338"/>
          <p14:tracePt t="9198" x="6000750" y="2438400"/>
          <p14:tracePt t="9214" x="6018213" y="2419350"/>
          <p14:tracePt t="9231" x="6037263" y="2411413"/>
          <p14:tracePt t="9248" x="6037263" y="2393950"/>
          <p14:tracePt t="9265" x="6054725" y="2357438"/>
          <p14:tracePt t="9281" x="6072188" y="2330450"/>
          <p14:tracePt t="9298" x="6081713" y="2312988"/>
          <p14:tracePt t="9314" x="6081713" y="2303463"/>
          <p14:tracePt t="9331" x="6089650" y="2295525"/>
          <p14:tracePt t="9411" x="6089650" y="2303463"/>
          <p14:tracePt t="9422" x="6089650" y="2312988"/>
          <p14:tracePt t="9432" x="6089650" y="2322513"/>
          <p14:tracePt t="9446" x="6089650" y="2339975"/>
          <p14:tracePt t="9457" x="6089650" y="2366963"/>
          <p14:tracePt t="9470" x="6089650" y="2374900"/>
          <p14:tracePt t="9482" x="6089650" y="2393950"/>
          <p14:tracePt t="9498" x="6089650" y="2401888"/>
          <p14:tracePt t="9515" x="6089650" y="2419350"/>
          <p14:tracePt t="9531" x="6081713" y="2428875"/>
          <p14:tracePt t="9579" x="6072188" y="2428875"/>
          <p14:tracePt t="9617" x="6072188" y="2411413"/>
          <p14:tracePt t="9630" x="6062663" y="2374900"/>
          <p14:tracePt t="9642" x="6054725" y="2347913"/>
          <p14:tracePt t="9653" x="6045200" y="2312988"/>
          <p14:tracePt t="9666" x="6037263" y="2276475"/>
          <p14:tracePt t="9681" x="6037263" y="2251075"/>
          <p14:tracePt t="9698" x="6037263" y="2224088"/>
          <p14:tracePt t="9715" x="6037263" y="2197100"/>
          <p14:tracePt t="9731" x="6018213" y="2160588"/>
          <p14:tracePt t="9748" x="6018213" y="2133600"/>
          <p14:tracePt t="9765" x="6010275" y="2098675"/>
          <p14:tracePt t="9781" x="6010275" y="2081213"/>
          <p14:tracePt t="9798" x="6010275" y="2071688"/>
          <p14:tracePt t="9815" x="6010275" y="2054225"/>
          <p14:tracePt t="9831" x="6010275" y="2044700"/>
          <p14:tracePt t="9848" x="6000750" y="2044700"/>
          <p14:tracePt t="9865" x="6000750" y="2036763"/>
          <p14:tracePt t="9973" x="6000750" y="2044700"/>
          <p14:tracePt t="10008" x="6000750" y="2054225"/>
          <p14:tracePt t="10033" x="6000750" y="2071688"/>
          <p14:tracePt t="10046" x="6000750" y="2081213"/>
          <p14:tracePt t="10059" x="6000750" y="2098675"/>
          <p14:tracePt t="10070" x="6000750" y="2116138"/>
          <p14:tracePt t="10083" x="6000750" y="2143125"/>
          <p14:tracePt t="10098" x="6000750" y="2170113"/>
          <p14:tracePt t="10115" x="6000750" y="2187575"/>
          <p14:tracePt t="10131" x="6000750" y="2232025"/>
          <p14:tracePt t="10148" x="6000750" y="2259013"/>
          <p14:tracePt t="10165" x="6000750" y="2276475"/>
          <p14:tracePt t="10181" x="6000750" y="2339975"/>
          <p14:tracePt t="10198" x="6000750" y="2357438"/>
          <p14:tracePt t="10215" x="6000750" y="2374900"/>
          <p14:tracePt t="10231" x="6000750" y="2401888"/>
          <p14:tracePt t="10248" x="6000750" y="2428875"/>
          <p14:tracePt t="10265" x="6000750" y="2446338"/>
          <p14:tracePt t="10281" x="5991225" y="2473325"/>
          <p14:tracePt t="10298" x="5983288" y="2482850"/>
          <p14:tracePt t="10315" x="5983288" y="2490788"/>
          <p14:tracePt t="10331" x="5973763" y="2490788"/>
          <p14:tracePt t="10352" x="5965825" y="2490788"/>
          <p14:tracePt t="10365" x="5965825" y="2500313"/>
          <p14:tracePt t="10382" x="5956300" y="2500313"/>
          <p14:tracePt t="10401" x="5946775" y="2500313"/>
          <p14:tracePt t="10426" x="5938838" y="2500313"/>
          <p14:tracePt t="10438" x="5929313" y="2500313"/>
          <p14:tracePt t="10449" x="5911850" y="2500313"/>
          <p14:tracePt t="10465" x="5902325" y="2500313"/>
          <p14:tracePt t="10481" x="5894388" y="2500313"/>
          <p14:tracePt t="10498" x="5875338" y="2500313"/>
          <p14:tracePt t="10515" x="5867400" y="2500313"/>
          <p14:tracePt t="10534" x="5867400" y="2490788"/>
          <p14:tracePt t="10548" x="5867400" y="2482850"/>
          <p14:tracePt t="10658" x="5875338" y="2482850"/>
          <p14:tracePt t="10681" x="5884863" y="2490788"/>
          <p14:tracePt t="10695" x="5884863" y="2509838"/>
          <p14:tracePt t="10707" x="5884863" y="2517775"/>
          <p14:tracePt t="10720" x="5894388" y="2544763"/>
          <p14:tracePt t="10732" x="5911850" y="2608263"/>
          <p14:tracePt t="10748" x="5929313" y="2687638"/>
          <p14:tracePt t="10765" x="5965825" y="2776538"/>
          <p14:tracePt t="10782" x="6000750" y="3027363"/>
          <p14:tracePt t="10798" x="6018213" y="3108325"/>
          <p14:tracePt t="10815" x="6037263" y="3170238"/>
          <p14:tracePt t="10832" x="6037263" y="3232150"/>
          <p14:tracePt t="10848" x="6037263" y="3241675"/>
          <p14:tracePt t="10865" x="6037263" y="3251200"/>
          <p14:tracePt t="11123" x="6037263" y="3268663"/>
          <p14:tracePt t="11137" x="6037263" y="3295650"/>
          <p14:tracePt t="11148" x="6018213" y="3357563"/>
          <p14:tracePt t="11161" x="5991225" y="3438525"/>
          <p14:tracePt t="11171" x="5973763" y="3517900"/>
          <p14:tracePt t="11184" x="5965825" y="3581400"/>
          <p14:tracePt t="11198" x="5956300" y="3625850"/>
          <p14:tracePt t="11215" x="5946775" y="3643313"/>
          <p14:tracePt t="11232" x="5946775" y="3652838"/>
          <p14:tracePt t="11283" x="5946775" y="3633788"/>
          <p14:tracePt t="11294" x="5946775" y="3598863"/>
          <p14:tracePt t="11306" x="5946775" y="3562350"/>
          <p14:tracePt t="11319" x="5946775" y="3517900"/>
          <p14:tracePt t="11332" x="5946775" y="3482975"/>
          <p14:tracePt t="11348" x="5946775" y="3455988"/>
          <p14:tracePt t="11365" x="5946775" y="3438525"/>
          <p14:tracePt t="11382" x="5965825" y="3384550"/>
          <p14:tracePt t="11399" x="5965825" y="3367088"/>
          <p14:tracePt t="11415" x="5973763" y="3330575"/>
          <p14:tracePt t="11432" x="5973763" y="3232150"/>
          <p14:tracePt t="11448" x="5973763" y="3170238"/>
          <p14:tracePt t="11465" x="5983288" y="3108325"/>
          <p14:tracePt t="11482" x="6010275" y="2919413"/>
          <p14:tracePt t="11498" x="6018213" y="2822575"/>
          <p14:tracePt t="11515" x="6018213" y="2759075"/>
          <p14:tracePt t="11516" x="6018213" y="2732088"/>
          <p14:tracePt t="11532" x="6018213" y="2724150"/>
          <p14:tracePt t="11548" x="6018213" y="2714625"/>
          <p14:tracePt t="11576" x="6018213" y="2724150"/>
          <p14:tracePt t="11588" x="6027738" y="2759075"/>
          <p14:tracePt t="11601" x="6027738" y="2795588"/>
          <p14:tracePt t="11615" x="6037263" y="2857500"/>
          <p14:tracePt t="11632" x="6037263" y="2928938"/>
          <p14:tracePt t="11649" x="6037263" y="2990850"/>
          <p14:tracePt t="11665" x="6037263" y="3125788"/>
          <p14:tracePt t="11682" x="6037263" y="3197225"/>
          <p14:tracePt t="11699" x="6037263" y="3259138"/>
          <p14:tracePt t="11699" x="6037263" y="3322638"/>
          <p14:tracePt t="11715" x="6037263" y="3394075"/>
          <p14:tracePt t="11732" x="6037263" y="3473450"/>
          <p14:tracePt t="11749" x="6018213" y="3589338"/>
          <p14:tracePt t="11765" x="6010275" y="3625850"/>
          <p14:tracePt t="11782" x="6010275" y="3643313"/>
          <p14:tracePt t="11799" x="6010275" y="3652838"/>
          <p14:tracePt t="11847" x="6010275" y="3643313"/>
          <p14:tracePt t="11858" x="6010275" y="3625850"/>
          <p14:tracePt t="11870" x="6010275" y="3598863"/>
          <p14:tracePt t="11882" x="6010275" y="3536950"/>
          <p14:tracePt t="11899" x="6010275" y="3473450"/>
          <p14:tracePt t="11915" x="6010275" y="3394075"/>
          <p14:tracePt t="11932" x="6010275" y="3286125"/>
          <p14:tracePt t="11949" x="6018213" y="3125788"/>
          <p14:tracePt t="11965" x="6018213" y="3081338"/>
          <p14:tracePt t="11982" x="6018213" y="3054350"/>
          <p14:tracePt t="11999" x="6018213" y="3044825"/>
          <p14:tracePt t="12017" x="6018213" y="3036888"/>
          <p14:tracePt t="12103" x="6018213" y="3054350"/>
          <p14:tracePt t="12115" x="6018213" y="3071813"/>
          <p14:tracePt t="12128" x="6010275" y="3108325"/>
          <p14:tracePt t="12140" x="6000750" y="3160713"/>
          <p14:tracePt t="12151" x="5991225" y="3214688"/>
          <p14:tracePt t="12165" x="5983288" y="3286125"/>
          <p14:tracePt t="12182" x="5973763" y="3357563"/>
          <p14:tracePt t="12199" x="5965825" y="3419475"/>
          <p14:tracePt t="12215" x="5946775" y="3490913"/>
          <p14:tracePt t="12232" x="5946775" y="3500438"/>
          <p14:tracePt t="12249" x="5946775" y="3509963"/>
          <p14:tracePt t="12300" x="5946775" y="3490913"/>
          <p14:tracePt t="12311" x="5946775" y="3455988"/>
          <p14:tracePt t="12324" x="5946775" y="3394075"/>
          <p14:tracePt t="12336" x="5946775" y="3322638"/>
          <p14:tracePt t="12349" x="5946775" y="3224213"/>
          <p14:tracePt t="12365" x="5946775" y="3125788"/>
          <p14:tracePt t="12382" x="5946775" y="3054350"/>
          <p14:tracePt t="12399" x="5946775" y="2928938"/>
          <p14:tracePt t="12415" x="5946775" y="2894013"/>
          <p14:tracePt t="12432" x="5946775" y="2857500"/>
          <p14:tracePt t="12449" x="5946775" y="2803525"/>
          <p14:tracePt t="12465" x="5946775" y="2786063"/>
          <p14:tracePt t="12482" x="5938838" y="2786063"/>
          <p14:tracePt t="12499" x="5938838" y="2776538"/>
          <p14:tracePt t="12532" x="5938838" y="2795588"/>
          <p14:tracePt t="12543" x="5938838" y="2813050"/>
          <p14:tracePt t="12556" x="5938838" y="2847975"/>
          <p14:tracePt t="12568" x="5938838" y="2894013"/>
          <p14:tracePt t="12582" x="5938838" y="2955925"/>
          <p14:tracePt t="12599" x="5938838" y="3044825"/>
          <p14:tracePt t="12616" x="5938838" y="3125788"/>
          <p14:tracePt t="12632" x="5919788" y="3322638"/>
          <p14:tracePt t="12649" x="5911850" y="3419475"/>
          <p14:tracePt t="12666" x="5894388" y="3490913"/>
          <p14:tracePt t="12682" x="5875338" y="3544888"/>
          <p14:tracePt t="12699" x="5875338" y="3554413"/>
          <p14:tracePt t="12728" x="5867400" y="3554413"/>
          <p14:tracePt t="12752" x="5857875" y="3544888"/>
          <p14:tracePt t="12765" x="5830888" y="3509963"/>
          <p14:tracePt t="12777" x="5803900" y="3482975"/>
          <p14:tracePt t="12789" x="5751513" y="3446463"/>
          <p14:tracePt t="12802" x="5661025" y="3411538"/>
          <p14:tracePt t="12815" x="5518150" y="3375025"/>
          <p14:tracePt t="12832" x="5286375" y="3367088"/>
          <p14:tracePt t="12849" x="5037138" y="3367088"/>
          <p14:tracePt t="12866" x="4394200" y="3446463"/>
          <p14:tracePt t="12882" x="4071938" y="3527425"/>
          <p14:tracePt t="12899" x="3786188" y="3571875"/>
          <p14:tracePt t="12916" x="3286125" y="3643313"/>
          <p14:tracePt t="12932" x="3098800" y="3660775"/>
          <p14:tracePt t="12949" x="2973388" y="3660775"/>
          <p14:tracePt t="12966" x="2795588" y="3616325"/>
          <p14:tracePt t="12982" x="2732088" y="3608388"/>
          <p14:tracePt t="12999" x="2660650" y="3589338"/>
          <p14:tracePt t="13016" x="2643188" y="3581400"/>
          <p14:tracePt t="13032" x="2633663" y="3581400"/>
          <p14:tracePt t="13049" x="2643188" y="3581400"/>
          <p14:tracePt t="13066" x="2670175" y="3598863"/>
          <p14:tracePt t="13327" x="2643188" y="3598863"/>
          <p14:tracePt t="13340" x="2608263" y="3598863"/>
          <p14:tracePt t="13353" x="2509838" y="3598863"/>
          <p14:tracePt t="13365" x="2384425" y="3608388"/>
          <p14:tracePt t="13376" x="2241550" y="3608388"/>
          <p14:tracePt t="13389" x="2108200" y="3608388"/>
          <p14:tracePt t="13400" x="1973263" y="3608388"/>
          <p14:tracePt t="13416" x="1874838" y="3608388"/>
          <p14:tracePt t="13432" x="1785938" y="3581400"/>
          <p14:tracePt t="13449" x="1724025" y="3554413"/>
          <p14:tracePt t="13466" x="1625600" y="3509963"/>
          <p14:tracePt t="13482" x="1608138" y="3482975"/>
          <p14:tracePt t="13499" x="1589088" y="3473450"/>
          <p14:tracePt t="13516" x="1571625" y="3465513"/>
          <p14:tracePt t="13549" x="1562100" y="3465513"/>
          <p14:tracePt t="13672" x="1562100" y="3455988"/>
          <p14:tracePt t="13780" x="1571625" y="3455988"/>
          <p14:tracePt t="13793" x="1581150" y="3455988"/>
          <p14:tracePt t="13806" x="1598613" y="3455988"/>
          <p14:tracePt t="13818" x="1625600" y="3455988"/>
          <p14:tracePt t="13833" x="1687513" y="3455988"/>
          <p14:tracePt t="13849" x="1768475" y="3455988"/>
          <p14:tracePt t="13866" x="1965325" y="3455988"/>
          <p14:tracePt t="13883" x="2071688" y="3455988"/>
          <p14:tracePt t="13899" x="2170113" y="3455988"/>
          <p14:tracePt t="13916" x="2312988" y="3490913"/>
          <p14:tracePt t="13933" x="2357438" y="3517900"/>
          <p14:tracePt t="13949" x="2374900" y="3536950"/>
          <p14:tracePt t="13966" x="2393950" y="3571875"/>
          <p14:tracePt t="13983" x="2393950" y="3598863"/>
          <p14:tracePt t="13999" x="2393950" y="3633788"/>
          <p14:tracePt t="14016" x="2374900" y="3705225"/>
          <p14:tracePt t="14032" x="2357438" y="3732213"/>
          <p14:tracePt t="14050" x="2347913" y="3751263"/>
          <p14:tracePt t="14066" x="2322513" y="3768725"/>
          <p14:tracePt t="14083" x="2303463" y="3776663"/>
          <p14:tracePt t="14099" x="2259013" y="3786188"/>
          <p14:tracePt t="14116" x="2232025" y="3786188"/>
          <p14:tracePt t="14133" x="2197100" y="3786188"/>
          <p14:tracePt t="14149" x="2143125" y="3795713"/>
          <p14:tracePt t="14166" x="2116138" y="3795713"/>
          <p14:tracePt t="14183" x="2098675" y="3803650"/>
          <p14:tracePt t="14199" x="2054225" y="3813175"/>
          <p14:tracePt t="14216" x="2027238" y="3813175"/>
          <p14:tracePt t="14233" x="2009775" y="3813175"/>
          <p14:tracePt t="14249" x="1990725" y="3813175"/>
          <p14:tracePt t="14266" x="1982788" y="3813175"/>
          <p14:tracePt t="14748" x="2017713" y="3803650"/>
          <p14:tracePt t="14761" x="2170113" y="3732213"/>
          <p14:tracePt t="14772" x="2428875" y="3589338"/>
          <p14:tracePt t="14784" x="2741613" y="3446463"/>
          <p14:tracePt t="14799" x="3054350" y="3295650"/>
          <p14:tracePt t="14816" x="3313113" y="3187700"/>
          <p14:tracePt t="14833" x="3536950" y="3108325"/>
          <p14:tracePt t="14849" x="4000500" y="2946400"/>
          <p14:tracePt t="14866" x="4179888" y="2884488"/>
          <p14:tracePt t="14883" x="4483100" y="2786063"/>
          <p14:tracePt t="14899" x="4608513" y="2768600"/>
          <p14:tracePt t="14916" x="4687888" y="2751138"/>
          <p14:tracePt t="14933" x="4768850" y="2724150"/>
          <p14:tracePt t="14949" x="4795838" y="2714625"/>
          <p14:tracePt t="14966" x="4813300" y="2714625"/>
          <p14:tracePt t="14983" x="4822825" y="2714625"/>
          <p14:tracePt t="15176" x="4822825" y="2697163"/>
          <p14:tracePt t="15190" x="4822825" y="2679700"/>
          <p14:tracePt t="15202" x="4822825" y="2652713"/>
          <p14:tracePt t="15213" x="4822825" y="2616200"/>
          <p14:tracePt t="15225" x="4884738" y="2500313"/>
          <p14:tracePt t="15238" x="5108575" y="2259013"/>
          <p14:tracePt t="15250" x="5419725" y="1965325"/>
          <p14:tracePt t="15266" x="5715000" y="1751013"/>
          <p14:tracePt t="15283" x="5991225" y="1589088"/>
          <p14:tracePt t="15300" x="6180138" y="1500188"/>
          <p14:tracePt t="15316" x="6411913" y="1411288"/>
          <p14:tracePt t="15333" x="6491288" y="1393825"/>
          <p14:tracePt t="15349" x="6599238" y="1384300"/>
          <p14:tracePt t="15366" x="6626225" y="1384300"/>
          <p14:tracePt t="15383" x="6643688" y="1384300"/>
          <p14:tracePt t="15400" x="6670675" y="1393825"/>
          <p14:tracePt t="15416" x="6688138" y="1411288"/>
          <p14:tracePt t="15433" x="6688138" y="1419225"/>
          <p14:tracePt t="15450" x="6705600" y="1438275"/>
          <p14:tracePt t="15466" x="6715125" y="1446213"/>
          <p14:tracePt t="15483" x="6724650" y="1465263"/>
          <p14:tracePt t="15500" x="6742113" y="1473200"/>
          <p14:tracePt t="15517" x="6751638" y="1482725"/>
          <p14:tracePt t="15533" x="6786563" y="1509713"/>
          <p14:tracePt t="15550" x="6804025" y="1536700"/>
          <p14:tracePt t="15566" x="6831013" y="1544638"/>
          <p14:tracePt t="15583" x="6867525" y="1571625"/>
          <p14:tracePt t="15600" x="6875463" y="1571625"/>
          <p14:tracePt t="15616" x="6884988" y="1581150"/>
          <p14:tracePt t="15633" x="6902450" y="1589088"/>
          <p14:tracePt t="15650" x="6911975" y="1589088"/>
          <p14:tracePt t="15667" x="6929438" y="1608138"/>
          <p14:tracePt t="15683" x="6929438" y="1616075"/>
          <p14:tracePt t="15703" x="6938963" y="1625600"/>
          <p14:tracePt t="15728" x="6938963" y="1633538"/>
          <p14:tracePt t="15740" x="6938963" y="1643063"/>
          <p14:tracePt t="15752" x="6938963" y="1652588"/>
          <p14:tracePt t="15766" x="6929438" y="1652588"/>
          <p14:tracePt t="15783" x="6929438" y="1670050"/>
          <p14:tracePt t="15800" x="6911975" y="1679575"/>
          <p14:tracePt t="15816" x="6875463" y="1697038"/>
          <p14:tracePt t="15833" x="6848475" y="1704975"/>
          <p14:tracePt t="15850" x="6804025" y="1704975"/>
          <p14:tracePt t="15866" x="6786563" y="1704975"/>
          <p14:tracePt t="15883" x="6769100" y="1704975"/>
          <p14:tracePt t="15900" x="6732588" y="1704975"/>
          <p14:tracePt t="15916" x="6715125" y="1704975"/>
          <p14:tracePt t="15933" x="6688138" y="1714500"/>
          <p14:tracePt t="15950" x="6634163" y="1724025"/>
          <p14:tracePt t="15967" x="6608763" y="1724025"/>
          <p14:tracePt t="15983" x="6589713" y="1724025"/>
          <p14:tracePt t="16000" x="6572250" y="1724025"/>
          <p14:tracePt t="16016" x="6554788" y="1724025"/>
          <p14:tracePt t="16033" x="6510338" y="1724025"/>
          <p14:tracePt t="16050" x="6483350" y="1724025"/>
          <p14:tracePt t="16066" x="6456363" y="1724025"/>
          <p14:tracePt t="16083" x="6411913" y="1714500"/>
          <p14:tracePt t="16100" x="6394450" y="1714500"/>
          <p14:tracePt t="16116" x="6384925" y="1704975"/>
          <p14:tracePt t="16133" x="6375400" y="1704975"/>
          <p14:tracePt t="16151" x="6367463" y="1697038"/>
          <p14:tracePt t="16170" x="6357938" y="1697038"/>
          <p14:tracePt t="16636" x="6357938" y="1687513"/>
          <p14:tracePt t="16744" x="6357938" y="1679575"/>
          <p14:tracePt t="16769" x="6348413" y="1679575"/>
          <p14:tracePt t="16781" x="6340475" y="1670050"/>
          <p14:tracePt t="16793" x="6313488" y="1670050"/>
          <p14:tracePt t="16806" x="6259513" y="1670050"/>
          <p14:tracePt t="16818" x="6161088" y="1670050"/>
          <p14:tracePt t="16833" x="6000750" y="1679575"/>
          <p14:tracePt t="16850" x="5715000" y="1741488"/>
          <p14:tracePt t="16867" x="5411788" y="1839913"/>
          <p14:tracePt t="16883" x="4741863" y="2054225"/>
          <p14:tracePt t="16900" x="4465638" y="2143125"/>
          <p14:tracePt t="16917" x="3973513" y="2322513"/>
          <p14:tracePt t="16933" x="3803650" y="2357438"/>
          <p14:tracePt t="16950" x="3687763" y="2384425"/>
          <p14:tracePt t="16967" x="3589338" y="2393950"/>
          <p14:tracePt t="16984" x="3455988" y="2393950"/>
          <p14:tracePt t="17000" x="3411538" y="2393950"/>
          <p14:tracePt t="17017" x="3340100" y="2357438"/>
          <p14:tracePt t="17034" x="3313113" y="2339975"/>
          <p14:tracePt t="17051" x="3259138" y="2303463"/>
          <p14:tracePt t="17067" x="3232150" y="2295525"/>
          <p14:tracePt t="17084" x="3224213" y="2286000"/>
          <p14:tracePt t="17100" x="3187700" y="2276475"/>
          <p14:tracePt t="17117" x="3160713" y="2276475"/>
          <p14:tracePt t="17133" x="3108325" y="2276475"/>
          <p14:tracePt t="17150" x="3027363" y="2276475"/>
          <p14:tracePt t="17167" x="2982913" y="2268538"/>
          <p14:tracePt t="17183" x="2965450" y="2268538"/>
          <p14:tracePt t="17200" x="2938463" y="2241550"/>
          <p14:tracePt t="17217" x="2928938" y="2214563"/>
          <p14:tracePt t="17234" x="2919413" y="2197100"/>
          <p14:tracePt t="17250" x="2919413" y="2179638"/>
          <p14:tracePt t="17267" x="2911475" y="2170113"/>
          <p14:tracePt t="17284" x="2911475" y="2143125"/>
          <p14:tracePt t="17322" x="2911475" y="2133600"/>
          <p14:tracePt t="17357" x="2911475" y="2125663"/>
          <p14:tracePt t="17381" x="2911475" y="2116138"/>
          <p14:tracePt t="17418" x="2919413" y="2116138"/>
          <p14:tracePt t="17431" x="2928938" y="2116138"/>
          <p14:tracePt t="17443" x="2955925" y="2108200"/>
          <p14:tracePt t="17454" x="3009900" y="2098675"/>
          <p14:tracePt t="17470" x="3116263" y="2089150"/>
          <p14:tracePt t="17484" x="3241675" y="2081213"/>
          <p14:tracePt t="17500" x="3429000" y="2081213"/>
          <p14:tracePt t="17517" x="3902075" y="2081213"/>
          <p14:tracePt t="17534" x="4170363" y="2081213"/>
          <p14:tracePt t="17550" x="4473575" y="2081213"/>
          <p14:tracePt t="17567" x="4991100" y="2081213"/>
          <p14:tracePt t="17584" x="5197475" y="2062163"/>
          <p14:tracePt t="17600" x="5330825" y="2054225"/>
          <p14:tracePt t="17617" x="5545138" y="2044700"/>
          <p14:tracePt t="17634" x="5616575" y="2044700"/>
          <p14:tracePt t="17651" x="5715000" y="2044700"/>
          <p14:tracePt t="17667" x="5732463" y="2044700"/>
          <p14:tracePt t="17684" x="5751513" y="2044700"/>
          <p14:tracePt t="17700" x="5768975" y="2044700"/>
          <p14:tracePt t="17717" x="5776913" y="2044700"/>
          <p14:tracePt t="17734" x="5803900" y="2044700"/>
          <p14:tracePt t="17750" x="5848350" y="2044700"/>
          <p14:tracePt t="17767" x="5875338" y="2036763"/>
          <p14:tracePt t="17784" x="5929313" y="2036763"/>
          <p14:tracePt t="17801" x="5956300" y="2036763"/>
          <p14:tracePt t="17817" x="5983288" y="2036763"/>
          <p14:tracePt t="17834" x="6027738" y="2017713"/>
          <p14:tracePt t="17850" x="6108700" y="1990725"/>
          <p14:tracePt t="17867" x="6134100" y="1982788"/>
          <p14:tracePt t="17884" x="6170613" y="1965325"/>
          <p14:tracePt t="17900" x="6180138" y="1955800"/>
          <p14:tracePt t="17917" x="6188075" y="1938338"/>
          <p14:tracePt t="17934" x="6215063" y="1901825"/>
          <p14:tracePt t="17950" x="6232525" y="1901825"/>
          <p14:tracePt t="17967" x="6242050" y="1884363"/>
          <p14:tracePt t="17984" x="6259513" y="1874838"/>
          <p14:tracePt t="18000" x="6276975" y="1866900"/>
          <p14:tracePt t="18017" x="6296025" y="1857375"/>
          <p14:tracePt t="18034" x="6340475" y="1847850"/>
          <p14:tracePt t="18050" x="6357938" y="1839913"/>
          <p14:tracePt t="18067" x="6384925" y="1830388"/>
          <p14:tracePt t="18084" x="6411913" y="1830388"/>
          <p14:tracePt t="18100" x="6419850" y="1830388"/>
          <p14:tracePt t="18118" x="6465888" y="1830388"/>
          <p14:tracePt t="18134" x="6483350" y="1830388"/>
          <p14:tracePt t="18150" x="6500813" y="1822450"/>
          <p14:tracePt t="18167" x="6518275" y="1822450"/>
          <p14:tracePt t="18190" x="6527800" y="1822450"/>
          <p14:tracePt t="18250" x="6537325" y="1822450"/>
          <p14:tracePt t="18263" x="6545263" y="1822450"/>
          <p14:tracePt t="18301" x="6554788" y="1812925"/>
          <p14:tracePt t="18324" x="6572250" y="1803400"/>
          <p14:tracePt t="18336" x="6589713" y="1795463"/>
          <p14:tracePt t="18350" x="6608763" y="1795463"/>
          <p14:tracePt t="18361" x="6626225" y="1785938"/>
          <p14:tracePt t="18374" x="6634163" y="1785938"/>
          <p14:tracePt t="18385" x="6643688" y="1776413"/>
          <p14:tracePt t="18401" x="6653213" y="1768475"/>
          <p14:tracePt t="18417" x="6661150" y="1758950"/>
          <p14:tracePt t="18434" x="6680200" y="1758950"/>
          <p14:tracePt t="18655" x="6670675" y="1758950"/>
          <p14:tracePt t="18667" x="6653213" y="1758950"/>
          <p14:tracePt t="18679" x="6643688" y="1758950"/>
          <p14:tracePt t="18692" x="6634163" y="1758950"/>
          <p14:tracePt t="18704" x="6616700" y="1758950"/>
          <p14:tracePt t="18717" x="6599238" y="1758950"/>
          <p14:tracePt t="18734" x="6589713" y="1758950"/>
          <p14:tracePt t="18751" x="6581775" y="1758950"/>
          <p14:tracePt t="18767" x="6545263" y="1758950"/>
          <p14:tracePt t="18784" x="6527800" y="1758950"/>
          <p14:tracePt t="18801" x="6510338" y="1751013"/>
          <p14:tracePt t="18817" x="6456363" y="1751013"/>
          <p14:tracePt t="18834" x="6438900" y="1741488"/>
          <p14:tracePt t="18851" x="6429375" y="1741488"/>
          <p14:tracePt t="18867" x="6402388" y="1731963"/>
          <p14:tracePt t="18884" x="6394450" y="1731963"/>
          <p14:tracePt t="18901" x="6348413" y="1731963"/>
          <p14:tracePt t="18917" x="6323013" y="1731963"/>
          <p14:tracePt t="18934" x="6303963" y="1731963"/>
          <p14:tracePt t="18951" x="6276975" y="1731963"/>
          <p14:tracePt t="18967" x="6259513" y="1731963"/>
          <p14:tracePt t="18984" x="6251575" y="1724025"/>
          <p14:tracePt t="19001" x="6242050" y="1724025"/>
          <p14:tracePt t="19218" x="6242050" y="1714500"/>
          <p14:tracePt t="19474" x="6232525" y="1714500"/>
          <p14:tracePt t="19807" x="6224588" y="1714500"/>
          <p14:tracePt t="19818" x="6215063" y="1714500"/>
          <p14:tracePt t="19843" x="6205538" y="1714500"/>
          <p14:tracePt t="19856" x="6188075" y="1714500"/>
          <p14:tracePt t="19867" x="6170613" y="1714500"/>
          <p14:tracePt t="19879" x="6153150" y="1714500"/>
          <p14:tracePt t="19892" x="6126163" y="1714500"/>
          <p14:tracePt t="19904" x="6108700" y="1714500"/>
          <p14:tracePt t="19918" x="6089650" y="1714500"/>
          <p14:tracePt t="19934" x="6081713" y="1714500"/>
          <p14:tracePt t="19951" x="6072188" y="1714500"/>
          <p14:tracePt t="19968" x="6062663" y="1714500"/>
          <p14:tracePt t="20100" x="6054725" y="1724025"/>
          <p14:tracePt t="20113" x="6045200" y="1731963"/>
          <p14:tracePt t="20137" x="6045200" y="1741488"/>
          <p14:tracePt t="20162" x="6037263" y="1741488"/>
          <p14:tracePt t="20185" x="6037263" y="1751013"/>
          <p14:tracePt t="20528" x="6037263" y="1758950"/>
          <p14:tracePt t="20541" x="6037263" y="1768475"/>
          <p14:tracePt t="20566" x="6037263" y="1776413"/>
          <p14:tracePt t="20615" x="6037263" y="1785938"/>
          <p14:tracePt t="20638" x="6027738" y="1795463"/>
          <p14:tracePt t="20675" x="6027738" y="1803400"/>
          <p14:tracePt t="20700" x="6027738" y="1812925"/>
          <p14:tracePt t="20724" x="6027738" y="1822450"/>
          <p14:tracePt t="20738" x="6027738" y="1830388"/>
          <p14:tracePt t="20749" x="6027738" y="1839913"/>
          <p14:tracePt t="20761" x="6018213" y="1839913"/>
          <p14:tracePt t="20774" x="6018213" y="1847850"/>
          <p14:tracePt t="20785" x="6018213" y="1857375"/>
          <p14:tracePt t="20811" x="6018213" y="1874838"/>
          <p14:tracePt t="20823" x="6010275" y="1874838"/>
          <p14:tracePt t="20835" x="6010275" y="1884363"/>
          <p14:tracePt t="20851" x="6010275" y="1893888"/>
          <p14:tracePt t="20871" x="6010275" y="1901825"/>
          <p14:tracePt t="20897" x="6010275" y="1911350"/>
          <p14:tracePt t="20920" x="6010275" y="1919288"/>
          <p14:tracePt t="20932" x="6010275" y="1928813"/>
          <p14:tracePt t="20945" x="6010275" y="1938338"/>
          <p14:tracePt t="20958" x="6010275" y="1946275"/>
          <p14:tracePt t="20982" x="6010275" y="1965325"/>
          <p14:tracePt t="21008" x="6000750" y="1982788"/>
          <p14:tracePt t="21018" x="6000750" y="1990725"/>
          <p14:tracePt t="21044" x="6000750" y="2009775"/>
          <p14:tracePt t="21056" x="5991225" y="2017713"/>
          <p14:tracePt t="21067" x="5991225" y="2027238"/>
          <p14:tracePt t="21080" x="5991225" y="2036763"/>
          <p14:tracePt t="21091" x="5991225" y="2044700"/>
          <p14:tracePt t="21105" x="5991225" y="2054225"/>
          <p14:tracePt t="21118" x="5983288" y="2062163"/>
          <p14:tracePt t="21135" x="5983288" y="2071688"/>
          <p14:tracePt t="21153" x="5983288" y="2089150"/>
          <p14:tracePt t="21178" x="5973763" y="2108200"/>
          <p14:tracePt t="21190" x="5973763" y="2116138"/>
          <p14:tracePt t="21202" x="5973763" y="2143125"/>
          <p14:tracePt t="21218" x="5965825" y="2160588"/>
          <p14:tracePt t="21235" x="5965825" y="2179638"/>
          <p14:tracePt t="21252" x="5946775" y="2214563"/>
          <p14:tracePt t="21268" x="5946775" y="2232025"/>
          <p14:tracePt t="21285" x="5946775" y="2259013"/>
          <p14:tracePt t="21302" x="5938838" y="2303463"/>
          <p14:tracePt t="21318" x="5938838" y="2330450"/>
          <p14:tracePt t="21335" x="5938838" y="2339975"/>
          <p14:tracePt t="21351" x="5938838" y="2366963"/>
          <p14:tracePt t="21368" x="5938838" y="2374900"/>
          <p14:tracePt t="21385" x="5938838" y="2384425"/>
          <p14:tracePt t="21802" x="5938838" y="2401888"/>
          <p14:tracePt t="21814" x="5938838" y="2419350"/>
          <p14:tracePt t="21826" x="5929313" y="2455863"/>
          <p14:tracePt t="21839" x="5929313" y="2490788"/>
          <p14:tracePt t="21852" x="5919788" y="2517775"/>
          <p14:tracePt t="21868" x="5919788" y="2544763"/>
          <p14:tracePt t="21885" x="5919788" y="2571750"/>
          <p14:tracePt t="21902" x="5902325" y="2625725"/>
          <p14:tracePt t="21918" x="5902325" y="2633663"/>
          <p14:tracePt t="21935" x="5902325" y="2643188"/>
          <p14:tracePt t="21952" x="5894388" y="2652713"/>
          <p14:tracePt t="22001" x="5884863" y="2652713"/>
          <p14:tracePt t="22011" x="5884863" y="2660650"/>
          <p14:tracePt t="22108" x="5875338" y="2660650"/>
          <p14:tracePt t="22194" x="5867400" y="2660650"/>
          <p14:tracePt t="22218" x="5867400" y="2652713"/>
          <p14:tracePt t="22255" x="5857875" y="2652713"/>
          <p14:tracePt t="22280" x="5857875" y="2643188"/>
          <p14:tracePt t="22315" x="5857875" y="2633663"/>
          <p14:tracePt t="22513" x="5857875" y="2625725"/>
          <p14:tracePt t="22610" x="5857875" y="2616200"/>
          <p14:tracePt t="22634" x="5857875" y="2608263"/>
          <p14:tracePt t="22658" x="5857875" y="2598738"/>
          <p14:tracePt t="22683" x="5867400" y="2589213"/>
          <p14:tracePt t="22697" x="5867400" y="2581275"/>
          <p14:tracePt t="22708" x="5875338" y="2562225"/>
          <p14:tracePt t="22732" x="5884863" y="2544763"/>
          <p14:tracePt t="22745" x="5894388" y="2527300"/>
          <p14:tracePt t="22757" x="5902325" y="2500313"/>
          <p14:tracePt t="22769" x="5902325" y="2482850"/>
          <p14:tracePt t="22785" x="5911850" y="2455863"/>
          <p14:tracePt t="22802" x="5911850" y="2428875"/>
          <p14:tracePt t="22819" x="5919788" y="2384425"/>
          <p14:tracePt t="22835" x="5919788" y="2357438"/>
          <p14:tracePt t="22852" x="5919788" y="2339975"/>
          <p14:tracePt t="22869" x="5919788" y="2303463"/>
          <p14:tracePt t="22885" x="5919788" y="2276475"/>
          <p14:tracePt t="22902" x="5919788" y="2251075"/>
          <p14:tracePt t="22919" x="5929313" y="2187575"/>
          <p14:tracePt t="22935" x="5929313" y="2179638"/>
          <p14:tracePt t="22952" x="5929313" y="2160588"/>
          <p14:tracePt t="22969" x="5929313" y="2152650"/>
          <p14:tracePt t="23028" x="5929313" y="2143125"/>
          <p14:tracePt t="23148" x="5929313" y="2152650"/>
          <p14:tracePt t="23162" x="5929313" y="2160588"/>
          <p14:tracePt t="23173" x="5929313" y="2179638"/>
          <p14:tracePt t="23187" x="5929313" y="2187575"/>
          <p14:tracePt t="23198" x="5929313" y="2205038"/>
          <p14:tracePt t="23211" x="5938838" y="2224088"/>
          <p14:tracePt t="23222" x="5938838" y="2251075"/>
          <p14:tracePt t="23235" x="5946775" y="2276475"/>
          <p14:tracePt t="23252" x="5965825" y="2303463"/>
          <p14:tracePt t="23269" x="5965825" y="2330450"/>
          <p14:tracePt t="23286" x="5973763" y="2401888"/>
          <p14:tracePt t="23302" x="5973763" y="2428875"/>
          <p14:tracePt t="23319" x="5973763" y="2455863"/>
          <p14:tracePt t="23335" x="5973763" y="2482850"/>
          <p14:tracePt t="23352" x="5973763" y="2500313"/>
          <p14:tracePt t="23369" x="5973763" y="2509838"/>
          <p14:tracePt t="23385" x="5973763" y="2527300"/>
          <p14:tracePt t="23407" x="5973763" y="2536825"/>
          <p14:tracePt t="23419" x="5973763" y="2544763"/>
          <p14:tracePt t="23468" x="5973763" y="2554288"/>
          <p14:tracePt t="23479" x="5965825" y="2554288"/>
          <p14:tracePt t="23518" x="5956300" y="2554288"/>
          <p14:tracePt t="23541" x="5946775" y="2554288"/>
          <p14:tracePt t="23566" x="5938838" y="2554288"/>
          <p14:tracePt t="23578" x="5929313" y="2554288"/>
          <p14:tracePt t="23602" x="5919788" y="2554288"/>
          <p14:tracePt t="23627" x="5911850" y="2554288"/>
          <p14:tracePt t="23651" x="5902325" y="2536825"/>
          <p14:tracePt t="23675" x="5894388" y="2517775"/>
          <p14:tracePt t="23688" x="5894388" y="2509838"/>
          <p14:tracePt t="23701" x="5884863" y="2500313"/>
          <p14:tracePt t="23713" x="5884863" y="2490788"/>
          <p14:tracePt t="23724" x="5875338" y="2490788"/>
          <p14:tracePt t="23737" x="5875338" y="2473325"/>
          <p14:tracePt t="23752" x="5857875" y="2465388"/>
          <p14:tracePt t="23769" x="5857875" y="2446338"/>
          <p14:tracePt t="23786" x="5840413" y="2419350"/>
          <p14:tracePt t="23802" x="5830888" y="2401888"/>
          <p14:tracePt t="23819" x="5822950" y="2384425"/>
          <p14:tracePt t="23836" x="5803900" y="2347913"/>
          <p14:tracePt t="23852" x="5803900" y="2330450"/>
          <p14:tracePt t="23869" x="5795963" y="2312988"/>
          <p14:tracePt t="23886" x="5786438" y="2276475"/>
          <p14:tracePt t="23902" x="5776913" y="2241550"/>
          <p14:tracePt t="23919" x="5776913" y="2224088"/>
          <p14:tracePt t="23936" x="5776913" y="2187575"/>
          <p14:tracePt t="23952" x="5776913" y="2170113"/>
          <p14:tracePt t="23969" x="5776913" y="2152650"/>
          <p14:tracePt t="23986" x="5776913" y="2125663"/>
          <p14:tracePt t="24002" x="5776913" y="2116138"/>
          <p14:tracePt t="24019" x="5776913" y="2108200"/>
          <p14:tracePt t="24036" x="5776913" y="2098675"/>
          <p14:tracePt t="24052" x="5776913" y="2089150"/>
          <p14:tracePt t="24069" x="5776913" y="2081213"/>
          <p14:tracePt t="24086" x="5776913" y="2071688"/>
          <p14:tracePt t="24102" x="5776913" y="2062163"/>
          <p14:tracePt t="24119" x="5776913" y="2044700"/>
          <p14:tracePt t="24140" x="5776913" y="2036763"/>
          <p14:tracePt t="24166" x="5776913" y="2027238"/>
          <p14:tracePt t="24386" x="5776913" y="2036763"/>
          <p14:tracePt t="24399" x="5776913" y="2054225"/>
          <p14:tracePt t="24411" x="5776913" y="2062163"/>
          <p14:tracePt t="24423" x="5776913" y="2081213"/>
          <p14:tracePt t="24436" x="5776913" y="2089150"/>
          <p14:tracePt t="24453" x="5776913" y="2098675"/>
          <p14:tracePt t="24469" x="5776913" y="2108200"/>
          <p14:tracePt t="24486" x="5786438" y="2143125"/>
          <p14:tracePt t="24502" x="5786438" y="2160588"/>
          <p14:tracePt t="24519" x="5786438" y="2187575"/>
          <p14:tracePt t="24536" x="5803900" y="2241550"/>
          <p14:tracePt t="24553" x="5813425" y="2251075"/>
          <p14:tracePt t="24569" x="5830888" y="2295525"/>
          <p14:tracePt t="24586" x="5840413" y="2303463"/>
          <p14:tracePt t="24602" x="5840413" y="2312988"/>
          <p14:tracePt t="24619" x="5857875" y="2339975"/>
          <p14:tracePt t="24636" x="5857875" y="2347913"/>
          <p14:tracePt t="24653" x="5867400" y="2357438"/>
          <p14:tracePt t="24669" x="5867400" y="2366963"/>
          <p14:tracePt t="24693" x="5867400" y="2374900"/>
          <p14:tracePt t="24704" x="5875338" y="2374900"/>
          <p14:tracePt t="24864" x="5875338" y="2384425"/>
          <p14:tracePt t="24875" x="5884863" y="2384425"/>
          <p14:tracePt t="24925" x="5894388" y="2384425"/>
          <p14:tracePt t="24950" x="5902325" y="2384425"/>
          <p14:tracePt t="24962" x="5911850" y="2384425"/>
          <p14:tracePt t="24986" x="5929313" y="2384425"/>
          <p14:tracePt t="25010" x="5938838" y="2384425"/>
          <p14:tracePt t="25025" x="5946775" y="2384425"/>
          <p14:tracePt t="25035" x="5956300" y="2384425"/>
          <p14:tracePt t="25047" x="5973763" y="2393950"/>
          <p14:tracePt t="25073" x="5983288" y="2393950"/>
          <p14:tracePt t="25084" x="5991225" y="2393950"/>
          <p14:tracePt t="25096" x="6000750" y="2393950"/>
          <p14:tracePt t="25156" x="6000750" y="2401888"/>
          <p14:tracePt t="25195" x="6000750" y="2411413"/>
          <p14:tracePt t="25207" x="6000750" y="2428875"/>
          <p14:tracePt t="25219" x="6000750" y="2446338"/>
          <p14:tracePt t="25231" x="6000750" y="2473325"/>
          <p14:tracePt t="25244" x="6000750" y="2500313"/>
          <p14:tracePt t="25256" x="6000750" y="2527300"/>
          <p14:tracePt t="25269" x="5973763" y="2571750"/>
          <p14:tracePt t="25287" x="5946775" y="2643188"/>
          <p14:tracePt t="25303" x="5911850" y="2741613"/>
          <p14:tracePt t="25319" x="5830888" y="2955925"/>
          <p14:tracePt t="25336" x="5803900" y="3054350"/>
          <p14:tracePt t="25353" x="5776913" y="3187700"/>
          <p14:tracePt t="25369" x="5768975" y="3214688"/>
          <p14:tracePt t="25386" x="5768975" y="3232150"/>
          <p14:tracePt t="25403" x="5768975" y="3251200"/>
          <p14:tracePt t="25420" x="5768975" y="3259138"/>
          <p14:tracePt t="25855" x="5768975" y="3251200"/>
          <p14:tracePt t="25917" x="5768975" y="3241675"/>
          <p14:tracePt t="25977" x="5768975" y="3232150"/>
          <p14:tracePt t="26003" x="5768975" y="3224213"/>
          <p14:tracePt t="26015" x="5776913" y="3224213"/>
          <p14:tracePt t="26028" x="5776913" y="3214688"/>
          <p14:tracePt t="26052" x="5776913" y="3205163"/>
          <p14:tracePt t="26064" x="5776913" y="3197225"/>
          <p14:tracePt t="26076" x="5776913" y="3187700"/>
          <p14:tracePt t="26089" x="5776913" y="3160713"/>
          <p14:tracePt t="26103" x="5776913" y="3133725"/>
          <p14:tracePt t="26119" x="5786438" y="3081338"/>
          <p14:tracePt t="26136" x="5786438" y="3017838"/>
          <p14:tracePt t="26153" x="5795963" y="2894013"/>
          <p14:tracePt t="26170" x="5795963" y="2830513"/>
          <p14:tracePt t="26186" x="5795963" y="2776538"/>
          <p14:tracePt t="26203" x="5795963" y="2768600"/>
          <p14:tracePt t="26220" x="5795963" y="2759075"/>
          <p14:tracePt t="26309" x="5795963" y="2768600"/>
          <p14:tracePt t="26333" x="5795963" y="2776538"/>
          <p14:tracePt t="26357" x="5795963" y="2795588"/>
          <p14:tracePt t="26382" x="5795963" y="2803525"/>
          <p14:tracePt t="26394" x="5795963" y="2813050"/>
          <p14:tracePt t="26407" x="5795963" y="2822575"/>
          <p14:tracePt t="26419" x="5795963" y="2840038"/>
          <p14:tracePt t="26431" x="5795963" y="2857500"/>
          <p14:tracePt t="26443" x="5795963" y="2867025"/>
          <p14:tracePt t="26456" x="5795963" y="2874963"/>
          <p14:tracePt t="26470" x="5795963" y="2901950"/>
          <p14:tracePt t="26486" x="5795963" y="2911475"/>
          <p14:tracePt t="26503" x="5795963" y="2919413"/>
          <p14:tracePt t="26520" x="5795963" y="2938463"/>
          <p14:tracePt t="26537" x="5795963" y="2946400"/>
          <p14:tracePt t="26553" x="5795963" y="2955925"/>
          <p14:tracePt t="26553" x="5803900" y="2955925"/>
          <p14:tracePt t="26570" x="5803900" y="2965450"/>
          <p14:tracePt t="26602" x="5803900" y="2973388"/>
          <p14:tracePt t="26615" x="5813425" y="2973388"/>
          <p14:tracePt t="26651" x="5822950" y="2973388"/>
          <p14:tracePt t="26725" x="5822950" y="2965450"/>
          <p14:tracePt t="26749" x="5822950" y="2955925"/>
          <p14:tracePt t="26774" x="5822950" y="2946400"/>
          <p14:tracePt t="26798" x="5822950" y="2928938"/>
          <p14:tracePt t="26810" x="5830888" y="2928938"/>
          <p14:tracePt t="26834" x="5830888" y="2919413"/>
          <p14:tracePt t="26897" x="5830888" y="2911475"/>
          <p14:tracePt t="26908" x="5830888" y="2901950"/>
          <p14:tracePt t="26933" x="5830888" y="2894013"/>
          <p14:tracePt t="26945" x="5840413" y="2874963"/>
          <p14:tracePt t="26958" x="5840413" y="2857500"/>
          <p14:tracePt t="26969" x="5848350" y="2840038"/>
          <p14:tracePt t="26982" x="5848350" y="2813050"/>
          <p14:tracePt t="26994" x="5857875" y="2768600"/>
          <p14:tracePt t="27007" x="5867400" y="2724150"/>
          <p14:tracePt t="27020" x="5867400" y="2660650"/>
          <p14:tracePt t="27037" x="5875338" y="2581275"/>
          <p14:tracePt t="27053" x="5875338" y="2536825"/>
          <p14:tracePt t="27070" x="5875338" y="2473325"/>
          <p14:tracePt t="27087" x="5875338" y="2446338"/>
          <p14:tracePt t="27103" x="5875338" y="2419350"/>
          <p14:tracePt t="27120" x="5875338" y="2374900"/>
          <p14:tracePt t="27137" x="5875338" y="2347913"/>
          <p14:tracePt t="27153" x="5875338" y="2312988"/>
          <p14:tracePt t="27170" x="5875338" y="2286000"/>
          <p14:tracePt t="27190" x="5875338" y="2276475"/>
          <p14:tracePt t="27203" x="5875338" y="2268538"/>
          <p14:tracePt t="27220" x="5875338" y="2259013"/>
          <p14:tracePt t="27237" x="5875338" y="2251075"/>
          <p14:tracePt t="27253" x="5875338" y="2214563"/>
          <p14:tracePt t="27270" x="5875338" y="2197100"/>
          <p14:tracePt t="27287" x="5875338" y="2152650"/>
          <p14:tracePt t="27312" x="5875338" y="2143125"/>
          <p14:tracePt t="27375" x="5884863" y="2143125"/>
          <p14:tracePt t="27423" x="5884863" y="2152650"/>
          <p14:tracePt t="27435" x="5894388" y="2160588"/>
          <p14:tracePt t="27447" x="5894388" y="2170113"/>
          <p14:tracePt t="27460" x="5902325" y="2179638"/>
          <p14:tracePt t="27472" x="5902325" y="2205038"/>
          <p14:tracePt t="27487" x="5911850" y="2224088"/>
          <p14:tracePt t="27503" x="5911850" y="2251075"/>
          <p14:tracePt t="27520" x="5911850" y="2276475"/>
          <p14:tracePt t="27537" x="5911850" y="2330450"/>
          <p14:tracePt t="27553" x="5911850" y="2366963"/>
          <p14:tracePt t="27570" x="5911850" y="2411413"/>
          <p14:tracePt t="27587" x="5911850" y="2428875"/>
          <p14:tracePt t="27603" x="5911850" y="2438400"/>
          <p14:tracePt t="27620" x="5919788" y="2455863"/>
          <p14:tracePt t="27643" x="5929313" y="2465388"/>
          <p14:tracePt t="27779" x="5929313" y="2455863"/>
          <p14:tracePt t="27900" x="5929313" y="2446338"/>
          <p14:tracePt t="28489" x="5929313" y="2455863"/>
          <p14:tracePt t="28501" x="5929313" y="2465388"/>
          <p14:tracePt t="28526" x="5919788" y="2473325"/>
          <p14:tracePt t="28536" x="5911850" y="2482850"/>
          <p14:tracePt t="28552" x="5902325" y="2500313"/>
          <p14:tracePt t="28561" x="5875338" y="2509838"/>
          <p14:tracePt t="28574" x="5848350" y="2536825"/>
          <p14:tracePt t="28587" x="5803900" y="2544763"/>
          <p14:tracePt t="28604" x="5741988" y="2589213"/>
          <p14:tracePt t="28620" x="5643563" y="2633663"/>
          <p14:tracePt t="28637" x="5187950" y="2867025"/>
          <p14:tracePt t="28654" x="4902200" y="2990850"/>
          <p14:tracePt t="28670" x="4643438" y="3116263"/>
          <p14:tracePt t="28687" x="4251325" y="3295650"/>
          <p14:tracePt t="28704" x="4108450" y="3348038"/>
          <p14:tracePt t="28721" x="3983038" y="3394075"/>
          <p14:tracePt t="28737" x="3741738" y="3465513"/>
          <p14:tracePt t="28754" x="3616325" y="3490913"/>
          <p14:tracePt t="28770" x="3411538" y="3554413"/>
          <p14:tracePt t="28787" x="3322638" y="3581400"/>
          <p14:tracePt t="28804" x="3232150" y="3608388"/>
          <p14:tracePt t="28820" x="3133725" y="3608388"/>
          <p14:tracePt t="28837" x="3098800" y="3608388"/>
          <p14:tracePt t="28854" x="3054350" y="3608388"/>
          <p14:tracePt t="28870" x="3000375" y="3608388"/>
          <p14:tracePt t="28887" x="2973388" y="3608388"/>
          <p14:tracePt t="28904" x="2946400" y="3608388"/>
          <p14:tracePt t="28905" x="2911475" y="3616325"/>
          <p14:tracePt t="28921" x="2884488" y="3616325"/>
          <p14:tracePt t="28937" x="2857500" y="3616325"/>
          <p14:tracePt t="28954" x="2840038" y="3616325"/>
          <p14:tracePt t="28970" x="2813050" y="3616325"/>
          <p14:tracePt t="28987" x="2803525" y="3625850"/>
          <p14:tracePt t="29027" x="2795588" y="3625850"/>
          <p14:tracePt t="29101" x="2786063" y="3625850"/>
          <p14:tracePt t="29138" x="2776538" y="3625850"/>
          <p14:tracePt t="29150" x="2768600" y="3625850"/>
          <p14:tracePt t="29186" x="2759075" y="3625850"/>
          <p14:tracePt t="29211" x="2751138" y="3625850"/>
          <p14:tracePt t="29272" x="2751138" y="3616325"/>
          <p14:tracePt t="29836" x="2751138" y="3633788"/>
          <p14:tracePt t="29847" x="2751138" y="3652838"/>
          <p14:tracePt t="29859" x="2751138" y="3679825"/>
          <p14:tracePt t="29871" x="2751138" y="3705225"/>
          <p14:tracePt t="29887" x="2751138" y="3741738"/>
          <p14:tracePt t="29904" x="2751138" y="3776663"/>
          <p14:tracePt t="29921" x="2751138" y="3867150"/>
          <p14:tracePt t="29937" x="2751138" y="3894138"/>
          <p14:tracePt t="29954" x="2751138" y="3929063"/>
          <p14:tracePt t="29971" x="2751138" y="3983038"/>
          <p14:tracePt t="29996" x="2751138" y="3990975"/>
          <p14:tracePt t="30081" x="2741613" y="3990975"/>
          <p14:tracePt t="30093" x="2732088" y="3990975"/>
          <p14:tracePt t="30129" x="2724150" y="3983038"/>
          <p14:tracePt t="30141" x="2724150" y="3973513"/>
          <p14:tracePt t="30166" x="2714625" y="3973513"/>
          <p14:tracePt t="30191" x="2705100" y="3965575"/>
          <p14:tracePt t="30203" x="2697163" y="3965575"/>
          <p14:tracePt t="30215" x="2687638" y="3965575"/>
          <p14:tracePt t="30228" x="2679700" y="3965575"/>
          <p14:tracePt t="30241" x="2660650" y="3965575"/>
          <p14:tracePt t="30254" x="2633663" y="3965575"/>
          <p14:tracePt t="30271" x="2589213" y="3965575"/>
          <p14:tracePt t="30288" x="2554288" y="3965575"/>
          <p14:tracePt t="30304" x="2419350" y="4017963"/>
          <p14:tracePt t="30321" x="2330450" y="4054475"/>
          <p14:tracePt t="30338" x="2133600" y="4133850"/>
          <p14:tracePt t="30354" x="2036763" y="4179888"/>
          <p14:tracePt t="30371" x="1965325" y="4224338"/>
          <p14:tracePt t="30388" x="1857375" y="4286250"/>
          <p14:tracePt t="30404" x="1839913" y="4295775"/>
          <p14:tracePt t="30422" x="1830388" y="4303713"/>
          <p14:tracePt t="31024" x="1839913" y="4303713"/>
          <p14:tracePt t="31171" x="1839913" y="4295775"/>
          <p14:tracePt t="31256" x="1857375" y="4295775"/>
          <p14:tracePt t="31268" x="1893888" y="4286250"/>
          <p14:tracePt t="31280" x="1982788" y="4259263"/>
          <p14:tracePt t="31291" x="2241550" y="4143375"/>
          <p14:tracePt t="31305" x="2670175" y="3946525"/>
          <p14:tracePt t="31321" x="3179763" y="3724275"/>
          <p14:tracePt t="31338" x="3687763" y="3482975"/>
          <p14:tracePt t="31354" x="4598988" y="3036888"/>
          <p14:tracePt t="31371" x="4938713" y="2894013"/>
          <p14:tracePt t="31388" x="5170488" y="2786063"/>
          <p14:tracePt t="31405" x="5402263" y="2652713"/>
          <p14:tracePt t="31421" x="5465763" y="2616200"/>
          <p14:tracePt t="31438" x="5483225" y="2598738"/>
          <p14:tracePt t="31455" x="5491163" y="2589213"/>
          <p14:tracePt t="31471" x="5491163" y="2581275"/>
          <p14:tracePt t="31538" x="5510213" y="2554288"/>
          <p14:tracePt t="31550" x="5537200" y="2527300"/>
          <p14:tracePt t="31562" x="5554663" y="2509838"/>
          <p14:tracePt t="31577" x="5589588" y="2490788"/>
          <p14:tracePt t="31588" x="5634038" y="2473325"/>
          <p14:tracePt t="31605" x="5724525" y="2446338"/>
          <p14:tracePt t="31621" x="5830888" y="2419350"/>
          <p14:tracePt t="31638" x="6205538" y="2339975"/>
          <p14:tracePt t="31655" x="6446838" y="2286000"/>
          <p14:tracePt t="31672" x="6661150" y="2241550"/>
          <p14:tracePt t="31688" x="6938963" y="2160588"/>
          <p14:tracePt t="31705" x="7000875" y="2133600"/>
          <p14:tracePt t="31721" x="7037388" y="2116138"/>
          <p14:tracePt t="31770" x="7027863" y="2116138"/>
          <p14:tracePt t="31795" x="7018338" y="2116138"/>
          <p14:tracePt t="31819" x="7010400" y="2116138"/>
          <p14:tracePt t="31832" x="7000875" y="2116138"/>
          <p14:tracePt t="31869" x="6991350" y="2116138"/>
          <p14:tracePt t="31881" x="6965950" y="2116138"/>
          <p14:tracePt t="31892" x="6929438" y="2116138"/>
          <p14:tracePt t="31904" x="6902450" y="2116138"/>
          <p14:tracePt t="31917" x="6867525" y="2108200"/>
          <p14:tracePt t="31930" x="6840538" y="2098675"/>
          <p14:tracePt t="31942" x="6796088" y="2098675"/>
          <p14:tracePt t="31955" x="6759575" y="2089150"/>
          <p14:tracePt t="31971" x="6715125" y="2081213"/>
          <p14:tracePt t="31988" x="6670675" y="2071688"/>
          <p14:tracePt t="32005" x="6446838" y="2071688"/>
          <p14:tracePt t="32021" x="6313488" y="2071688"/>
          <p14:tracePt t="32038" x="6205538" y="2071688"/>
          <p14:tracePt t="32055" x="6072188" y="2062163"/>
          <p14:tracePt t="32072" x="6018213" y="2054225"/>
          <p14:tracePt t="32088" x="5991225" y="2044700"/>
          <p14:tracePt t="32105" x="5929313" y="2017713"/>
          <p14:tracePt t="32121" x="5919788" y="2017713"/>
          <p14:tracePt t="32138" x="5902325" y="2009775"/>
          <p14:tracePt t="32286" x="5894388" y="2009775"/>
          <p14:tracePt t="32346" x="5894388" y="2017713"/>
          <p14:tracePt t="32359" x="5894388" y="2027238"/>
          <p14:tracePt t="32372" x="5894388" y="2036763"/>
          <p14:tracePt t="32383" x="5894388" y="2054225"/>
          <p14:tracePt t="32395" x="5894388" y="2062163"/>
          <p14:tracePt t="32408" x="5894388" y="2081213"/>
          <p14:tracePt t="32422" x="5894388" y="2098675"/>
          <p14:tracePt t="32438" x="5894388" y="2108200"/>
          <p14:tracePt t="32455" x="5894388" y="2116138"/>
          <p14:tracePt t="32472" x="5902325" y="2143125"/>
          <p14:tracePt t="32488" x="5911850" y="2152650"/>
          <p14:tracePt t="32505" x="5911850" y="2179638"/>
          <p14:tracePt t="32522" x="5929313" y="2205038"/>
          <p14:tracePt t="32538" x="5929313" y="2232025"/>
          <p14:tracePt t="32555" x="5929313" y="2251075"/>
          <p14:tracePt t="32572" x="5929313" y="2259013"/>
          <p14:tracePt t="32588" x="5929313" y="2276475"/>
          <p14:tracePt t="32605" x="5929313" y="2286000"/>
          <p14:tracePt t="32837" x="5919788" y="2312988"/>
          <p14:tracePt t="32848" x="5875338" y="2384425"/>
          <p14:tracePt t="32862" x="5776913" y="2490788"/>
          <p14:tracePt t="32873" x="5608638" y="2679700"/>
          <p14:tracePt t="32888" x="5394325" y="2874963"/>
          <p14:tracePt t="32905" x="5180013" y="3071813"/>
          <p14:tracePt t="32922" x="4991100" y="3241675"/>
          <p14:tracePt t="32922" x="4803775" y="3419475"/>
          <p14:tracePt t="32939" x="4625975" y="3554413"/>
          <p14:tracePt t="32955" x="4473575" y="3670300"/>
          <p14:tracePt t="32972" x="4187825" y="3894138"/>
          <p14:tracePt t="32989" x="4037013" y="4000500"/>
          <p14:tracePt t="33005" x="3911600" y="4071938"/>
          <p14:tracePt t="33022" x="3714750" y="4187825"/>
          <p14:tracePt t="33038" x="3643313" y="4224338"/>
          <p14:tracePt t="33055" x="3571875" y="4251325"/>
          <p14:tracePt t="33072" x="3482975" y="4268788"/>
          <p14:tracePt t="33089" x="3446463" y="4276725"/>
          <p14:tracePt t="33105" x="3357563" y="4295775"/>
          <p14:tracePt t="33122" x="3303588" y="4313238"/>
          <p14:tracePt t="33138" x="3251200" y="4330700"/>
          <p14:tracePt t="33155" x="3143250" y="4357688"/>
          <p14:tracePt t="33172" x="3116263" y="4367213"/>
          <p14:tracePt t="33188" x="3081338" y="4375150"/>
          <p14:tracePt t="33205" x="2990850" y="4394200"/>
          <p14:tracePt t="33222" x="2955925" y="4411663"/>
          <p14:tracePt t="33238" x="2901950" y="4438650"/>
          <p14:tracePt t="33255" x="2813050" y="4483100"/>
          <p14:tracePt t="33272" x="2786063" y="4500563"/>
          <p14:tracePt t="33289" x="2759075" y="4510088"/>
          <p14:tracePt t="33387" x="2732088" y="4554538"/>
          <p14:tracePt t="33633" x="2724150" y="4562475"/>
          <p14:tracePt t="33644" x="2724150" y="4581525"/>
          <p14:tracePt t="33657" x="2724150" y="4598988"/>
          <p14:tracePt t="33670" x="2724150" y="4625975"/>
          <p14:tracePt t="33681" x="2724150" y="4643438"/>
          <p14:tracePt t="33693" x="2724150" y="4660900"/>
          <p14:tracePt t="33706" x="2724150" y="4670425"/>
          <p14:tracePt t="33722" x="2724150" y="4687888"/>
          <p14:tracePt t="33739" x="2741613" y="4697413"/>
          <p14:tracePt t="33755" x="2776538" y="4714875"/>
          <p14:tracePt t="33772" x="2795588" y="4724400"/>
          <p14:tracePt t="33789" x="2813050" y="4732338"/>
          <p14:tracePt t="33805" x="2840038" y="4741863"/>
          <p14:tracePt t="33828" x="2847975" y="4741863"/>
          <p14:tracePt t="34025" x="2847975" y="4751388"/>
          <p14:tracePt t="34072" x="2840038" y="4768850"/>
          <p14:tracePt t="34087" x="2803525" y="4786313"/>
          <p14:tracePt t="34100" x="2751138" y="4830763"/>
          <p14:tracePt t="34109" x="2660650" y="4875213"/>
          <p14:tracePt t="34122" x="2554288" y="4946650"/>
          <p14:tracePt t="34139" x="2438400" y="5037138"/>
          <p14:tracePt t="34155" x="2339975" y="5108575"/>
          <p14:tracePt t="34172" x="2224088" y="5180013"/>
          <p14:tracePt t="34189" x="2197100" y="5187950"/>
          <p14:tracePt t="34205" x="2179638" y="5187950"/>
          <p14:tracePt t="34222" x="2170113" y="5187950"/>
          <p14:tracePt t="34440" x="2170113" y="5180013"/>
          <p14:tracePt t="34452" x="2232025" y="5108575"/>
          <p14:tracePt t="34465" x="2374900" y="5000625"/>
          <p14:tracePt t="34478" x="2598738" y="4848225"/>
          <p14:tracePt t="34490" x="2822575" y="4714875"/>
          <p14:tracePt t="34505" x="3062288" y="4581525"/>
          <p14:tracePt t="34522" x="3322638" y="4473575"/>
          <p14:tracePt t="34539" x="3875088" y="4295775"/>
          <p14:tracePt t="34556" x="4179888" y="4179888"/>
          <p14:tracePt t="34572" x="4456113" y="4089400"/>
          <p14:tracePt t="34589" x="4946650" y="3938588"/>
          <p14:tracePt t="34606" x="5126038" y="3894138"/>
          <p14:tracePt t="34622" x="5251450" y="3857625"/>
          <p14:tracePt t="34639" x="5411788" y="3822700"/>
          <p14:tracePt t="34656" x="5465763" y="3813175"/>
          <p14:tracePt t="34672" x="5491163" y="3795713"/>
          <p14:tracePt t="34689" x="5510213" y="3795713"/>
          <p14:tracePt t="34706" x="5518150" y="3795713"/>
          <p14:tracePt t="34722" x="5537200" y="3776663"/>
          <p14:tracePt t="34739" x="5545138" y="3776663"/>
          <p14:tracePt t="34756" x="5562600" y="3768725"/>
          <p14:tracePt t="34772" x="5589588" y="3759200"/>
          <p14:tracePt t="34789" x="5599113" y="3741738"/>
          <p14:tracePt t="34806" x="5626100" y="3741738"/>
          <p14:tracePt t="34822" x="5715000" y="3697288"/>
          <p14:tracePt t="34839" x="5751513" y="3679825"/>
          <p14:tracePt t="34856" x="5786438" y="3660775"/>
          <p14:tracePt t="34872" x="5822950" y="3652838"/>
          <p14:tracePt t="34889" x="5822950" y="3643313"/>
          <p14:tracePt t="34906" x="5822950" y="3633788"/>
          <p14:tracePt t="34943" x="5822950" y="3625850"/>
          <p14:tracePt t="34955" x="5830888" y="3616325"/>
          <p14:tracePt t="34967" x="5830888" y="3608388"/>
          <p14:tracePt t="34980" x="5830888" y="3581400"/>
          <p14:tracePt t="34993" x="5830888" y="3544888"/>
          <p14:tracePt t="35006" x="5840413" y="3500438"/>
          <p14:tracePt t="35022" x="5840413" y="3455988"/>
          <p14:tracePt t="35039" x="5840413" y="3394075"/>
          <p14:tracePt t="35056" x="5848350" y="3286125"/>
          <p14:tracePt t="35072" x="5848350" y="3259138"/>
          <p14:tracePt t="35089" x="5848350" y="3232150"/>
          <p14:tracePt t="35106" x="5848350" y="3214688"/>
          <p14:tracePt t="35122" x="5840413" y="3197225"/>
          <p14:tracePt t="35139" x="5830888" y="3170238"/>
          <p14:tracePt t="35156" x="5822950" y="3152775"/>
          <p14:tracePt t="35175" x="5813425" y="3143250"/>
          <p14:tracePt t="35189" x="5813425" y="3133725"/>
          <p14:tracePt t="35213" x="5803900" y="3133725"/>
          <p14:tracePt t="35348" x="5803900" y="3143250"/>
          <p14:tracePt t="35360" x="5803900" y="3160713"/>
          <p14:tracePt t="35372" x="5803900" y="3170238"/>
          <p14:tracePt t="35385" x="5813425" y="3187700"/>
          <p14:tracePt t="35397" x="5822950" y="3205163"/>
          <p14:tracePt t="35408" x="5822950" y="3232150"/>
          <p14:tracePt t="35422" x="5822950" y="3268663"/>
          <p14:tracePt t="35439" x="5822950" y="3295650"/>
          <p14:tracePt t="35456" x="5822950" y="3322638"/>
          <p14:tracePt t="35473" x="5822950" y="3367088"/>
          <p14:tracePt t="35489" x="5822950" y="3384550"/>
          <p14:tracePt t="35506" x="5840413" y="3438525"/>
          <p14:tracePt t="35522" x="5857875" y="3455988"/>
          <p14:tracePt t="35539" x="5884863" y="3473450"/>
          <p14:tracePt t="35556" x="5946775" y="3509963"/>
          <p14:tracePt t="35573" x="5983288" y="3536950"/>
          <p14:tracePt t="35589" x="6037263" y="3562350"/>
          <p14:tracePt t="35606" x="6143625" y="3598863"/>
          <p14:tracePt t="35623" x="6188075" y="3608388"/>
          <p14:tracePt t="35639" x="6224588" y="3608388"/>
          <p14:tracePt t="35656" x="6303963" y="3625850"/>
          <p14:tracePt t="35673" x="6340475" y="3625850"/>
          <p14:tracePt t="35689" x="6384925" y="3633788"/>
          <p14:tracePt t="35706" x="6456363" y="3643313"/>
          <p14:tracePt t="35723" x="6500813" y="3660775"/>
          <p14:tracePt t="35739" x="6572250" y="3679825"/>
          <p14:tracePt t="35756" x="6589713" y="3679825"/>
          <p14:tracePt t="35773" x="6599238" y="3687763"/>
          <p14:tracePt t="35789" x="6599238" y="3697288"/>
          <p14:tracePt t="35874" x="6589713" y="3714750"/>
          <p14:tracePt t="35885" x="6562725" y="3714750"/>
          <p14:tracePt t="35898" x="6537325" y="3724275"/>
          <p14:tracePt t="35910" x="6510338" y="3732213"/>
          <p14:tracePt t="35923" x="6456363" y="3751263"/>
          <p14:tracePt t="35939" x="6394450" y="3759200"/>
          <p14:tracePt t="35956" x="6330950" y="3759200"/>
          <p14:tracePt t="35973" x="6224588" y="3768725"/>
          <p14:tracePt t="35989" x="6170613" y="3768725"/>
          <p14:tracePt t="36006" x="6134100" y="3768725"/>
          <p14:tracePt t="36023" x="6062663" y="3768725"/>
          <p14:tracePt t="36039" x="6037263" y="3768725"/>
          <p14:tracePt t="36056" x="6010275" y="3768725"/>
          <p14:tracePt t="36073" x="5956300" y="3751263"/>
          <p14:tracePt t="36089" x="5929313" y="3732213"/>
          <p14:tracePt t="36106" x="5911850" y="3724275"/>
          <p14:tracePt t="36123" x="5884863" y="3679825"/>
          <p14:tracePt t="36139" x="5867400" y="3660775"/>
          <p14:tracePt t="36156" x="5848350" y="3608388"/>
          <p14:tracePt t="36173" x="5830888" y="3581400"/>
          <p14:tracePt t="36189" x="5830888" y="3554413"/>
          <p14:tracePt t="36206" x="5813425" y="3482975"/>
          <p14:tracePt t="36223" x="5803900" y="3446463"/>
          <p14:tracePt t="36239" x="5795963" y="3394075"/>
          <p14:tracePt t="36256" x="5786438" y="3322638"/>
          <p14:tracePt t="36273" x="5776913" y="3295650"/>
          <p14:tracePt t="36290" x="5776913" y="3241675"/>
          <p14:tracePt t="36306" x="5776913" y="3143250"/>
          <p14:tracePt t="36323" x="5776913" y="3089275"/>
          <p14:tracePt t="36340" x="5776913" y="3000375"/>
          <p14:tracePt t="36356" x="5768975" y="2973388"/>
          <p14:tracePt t="36373" x="5768975" y="2965450"/>
          <p14:tracePt t="36390" x="5768975" y="2928938"/>
          <p14:tracePt t="36407" x="5759450" y="2919413"/>
          <p14:tracePt t="36423" x="5751513" y="2911475"/>
          <p14:tracePt t="36439" x="5751513" y="2894013"/>
          <p14:tracePt t="36456" x="5741988" y="2874963"/>
          <p14:tracePt t="36487" x="5741988" y="2867025"/>
          <p14:tracePt t="36498" x="5732463" y="2867025"/>
          <p14:tracePt t="36560" x="5732463" y="2874963"/>
          <p14:tracePt t="36572" x="5732463" y="2884488"/>
          <p14:tracePt t="36584" x="5732463" y="2894013"/>
          <p14:tracePt t="36596" x="5732463" y="2901950"/>
          <p14:tracePt t="36611" x="5732463" y="2919413"/>
          <p14:tracePt t="36623" x="5732463" y="2938463"/>
          <p14:tracePt t="36640" x="5732463" y="2973388"/>
          <p14:tracePt t="36656" x="5732463" y="3000375"/>
          <p14:tracePt t="36673" x="5732463" y="3071813"/>
          <p14:tracePt t="36690" x="5732463" y="3116263"/>
          <p14:tracePt t="36706" x="5724525" y="3224213"/>
          <p14:tracePt t="36723" x="5715000" y="3268663"/>
          <p14:tracePt t="36740" x="5705475" y="3313113"/>
          <p14:tracePt t="36756" x="5688013" y="3375025"/>
          <p14:tracePt t="36773" x="5670550" y="3402013"/>
          <p14:tracePt t="36790" x="5653088" y="3419475"/>
          <p14:tracePt t="36806" x="5626100" y="3455988"/>
          <p14:tracePt t="36823" x="5616575" y="3473450"/>
          <p14:tracePt t="36840" x="5599113" y="3490913"/>
          <p14:tracePt t="36856" x="5572125" y="3517900"/>
          <p14:tracePt t="36873" x="5545138" y="3527425"/>
          <p14:tracePt t="36890" x="5527675" y="3527425"/>
          <p14:tracePt t="36906" x="5500688" y="3544888"/>
          <p14:tracePt t="36923" x="5483225" y="3544888"/>
          <p14:tracePt t="36940" x="5465763" y="3544888"/>
          <p14:tracePt t="36956" x="5446713" y="3544888"/>
          <p14:tracePt t="36973" x="5438775" y="3544888"/>
          <p14:tracePt t="36990" x="5411788" y="3544888"/>
          <p14:tracePt t="37006" x="5402263" y="3544888"/>
          <p14:tracePt t="37023" x="5394325" y="3544888"/>
          <p14:tracePt t="37040" x="5367338" y="3544888"/>
          <p14:tracePt t="37056" x="5357813" y="3544888"/>
          <p14:tracePt t="37073" x="5340350" y="3544888"/>
          <p14:tracePt t="37090" x="5322888" y="3536950"/>
          <p14:tracePt t="37106" x="5303838" y="3536950"/>
          <p14:tracePt t="37123" x="5295900" y="3536950"/>
          <p14:tracePt t="37140" x="5259388" y="3509963"/>
          <p14:tracePt t="37156" x="5241925" y="3509963"/>
          <p14:tracePt t="37173" x="5214938" y="3490913"/>
          <p14:tracePt t="37190" x="5205413" y="3473450"/>
          <p14:tracePt t="37206" x="5197475" y="3455988"/>
          <p14:tracePt t="37223" x="5180013" y="3419475"/>
          <p14:tracePt t="37240" x="5170488" y="3394075"/>
          <p14:tracePt t="37257" x="5153025" y="3330575"/>
          <p14:tracePt t="37273" x="5143500" y="3303588"/>
          <p14:tracePt t="37290" x="5143500" y="3286125"/>
          <p14:tracePt t="37306" x="5143500" y="3268663"/>
          <p14:tracePt t="37323" x="5143500" y="3232150"/>
          <p14:tracePt t="37340" x="5143500" y="3214688"/>
          <p14:tracePt t="37356" x="5143500" y="3160713"/>
          <p14:tracePt t="37373" x="5143500" y="3133725"/>
          <p14:tracePt t="37390" x="5143500" y="3108325"/>
          <p14:tracePt t="37407" x="5143500" y="3071813"/>
          <p14:tracePt t="37423" x="5143500" y="3062288"/>
          <p14:tracePt t="37440" x="5143500" y="3054350"/>
          <p14:tracePt t="37467" x="5143500" y="3044825"/>
          <p14:tracePt t="37600" x="5143500" y="3054350"/>
          <p14:tracePt t="37615" x="5143500" y="3062288"/>
          <p14:tracePt t="37638" x="5143500" y="3071813"/>
          <p14:tracePt t="37650" x="5143500" y="3089275"/>
          <p14:tracePt t="37663" x="5143500" y="3108325"/>
          <p14:tracePt t="37674" x="5143500" y="3125788"/>
          <p14:tracePt t="37690" x="5133975" y="3143250"/>
          <p14:tracePt t="37707" x="5133975" y="3170238"/>
          <p14:tracePt t="37723" x="5116513" y="3251200"/>
          <p14:tracePt t="37740" x="5108575" y="3303588"/>
          <p14:tracePt t="37757" x="5099050" y="3340100"/>
          <p14:tracePt t="37773" x="5089525" y="3411538"/>
          <p14:tracePt t="37790" x="5081588" y="3446463"/>
          <p14:tracePt t="37807" x="5072063" y="3482975"/>
          <p14:tracePt t="37823" x="5045075" y="3571875"/>
          <p14:tracePt t="37840" x="5027613" y="3598863"/>
          <p14:tracePt t="37857" x="5018088" y="3616325"/>
          <p14:tracePt t="37873" x="5010150" y="3643313"/>
          <p14:tracePt t="37890" x="5010150" y="3652838"/>
          <p14:tracePt t="37907" x="5000625" y="3652838"/>
          <p14:tracePt t="37923" x="4991100" y="3660775"/>
          <p14:tracePt t="37945" x="4983163" y="3670300"/>
          <p14:tracePt t="37993" x="4973638" y="3670300"/>
          <p14:tracePt t="38006" x="4965700" y="3670300"/>
          <p14:tracePt t="38017" x="4965700" y="3679825"/>
          <p14:tracePt t="38029" x="4956175" y="3679825"/>
          <p14:tracePt t="38042" x="4946650" y="3679825"/>
          <p14:tracePt t="38057" x="4938713" y="3687763"/>
          <p14:tracePt t="38079" x="4929188" y="3687763"/>
          <p14:tracePt t="38104" x="4919663" y="3687763"/>
          <p14:tracePt t="38115" x="4894263" y="3687763"/>
          <p14:tracePt t="38128" x="4884738" y="3687763"/>
          <p14:tracePt t="38140" x="4875213" y="3697288"/>
          <p14:tracePt t="38157" x="4848225" y="3697288"/>
          <p14:tracePt t="38173" x="4830763" y="3697288"/>
          <p14:tracePt t="38190" x="4803775" y="3697288"/>
          <p14:tracePt t="38207" x="4786313" y="3697288"/>
          <p14:tracePt t="38223" x="4768850" y="3697288"/>
          <p14:tracePt t="38240" x="4732338" y="3697288"/>
          <p14:tracePt t="38257" x="4714875" y="3697288"/>
          <p14:tracePt t="38273" x="4679950" y="3687763"/>
          <p14:tracePt t="38290" x="4652963" y="3660775"/>
          <p14:tracePt t="38307" x="4633913" y="3643313"/>
          <p14:tracePt t="38323" x="4625975" y="3608388"/>
          <p14:tracePt t="38340" x="4616450" y="3581400"/>
          <p14:tracePt t="38357" x="4616450" y="3554413"/>
          <p14:tracePt t="38373" x="4608513" y="3500438"/>
          <p14:tracePt t="38390" x="4598988" y="3490913"/>
          <p14:tracePt t="38407" x="4598988" y="3473450"/>
          <p14:tracePt t="38423" x="4598988" y="3429000"/>
          <p14:tracePt t="38440" x="4598988" y="3411538"/>
          <p14:tracePt t="38457" x="4598988" y="3384550"/>
          <p14:tracePt t="38474" x="4598988" y="3322638"/>
          <p14:tracePt t="38491" x="4616450" y="3268663"/>
          <p14:tracePt t="38507" x="4633913" y="3160713"/>
          <p14:tracePt t="38523" x="4643438" y="3125788"/>
          <p14:tracePt t="38540" x="4652963" y="3098800"/>
          <p14:tracePt t="38557" x="4652963" y="3044825"/>
          <p14:tracePt t="38573" x="4652963" y="3017838"/>
          <p14:tracePt t="38590" x="4652963" y="3000375"/>
          <p14:tracePt t="38607" x="4660900" y="2938463"/>
          <p14:tracePt t="38624" x="4670425" y="2894013"/>
          <p14:tracePt t="38640" x="4679950" y="2874963"/>
          <p14:tracePt t="38657" x="4679950" y="2840038"/>
          <p14:tracePt t="38673" x="4679950" y="2830513"/>
          <p14:tracePt t="38692" x="4679950" y="2822575"/>
          <p14:tracePt t="38716" x="4679950" y="2813050"/>
          <p14:tracePt t="38739" x="4679950" y="2803525"/>
          <p14:tracePt t="43945" x="4687888" y="2795588"/>
          <p14:tracePt t="43957" x="4714875" y="2786063"/>
          <p14:tracePt t="43970" x="4751388" y="2751138"/>
          <p14:tracePt t="43982" x="4803775" y="2724150"/>
          <p14:tracePt t="43994" x="4884738" y="2697163"/>
          <p14:tracePt t="44008" x="4973638" y="2679700"/>
          <p14:tracePt t="44025" x="5081588" y="2652713"/>
          <p14:tracePt t="44042" x="5205413" y="2643188"/>
          <p14:tracePt t="44058" x="5473700" y="2643188"/>
          <p14:tracePt t="44075" x="5589588" y="2643188"/>
          <p14:tracePt t="44092" x="5759450" y="2679700"/>
          <p14:tracePt t="44108" x="5822950" y="2687638"/>
          <p14:tracePt t="44125" x="5857875" y="2697163"/>
          <p14:tracePt t="44142" x="5919788" y="2714625"/>
          <p14:tracePt t="44159" x="5938838" y="2724150"/>
          <p14:tracePt t="44175" x="5946775" y="2724150"/>
          <p14:tracePt t="44192" x="5973763" y="2751138"/>
          <p14:tracePt t="44209" x="5991225" y="2751138"/>
          <p14:tracePt t="44225" x="5991225" y="2776538"/>
          <p14:tracePt t="44242" x="6010275" y="2847975"/>
          <p14:tracePt t="44259" x="6010275" y="2928938"/>
          <p14:tracePt t="44275" x="5973763" y="3116263"/>
          <p14:tracePt t="44292" x="5929313" y="3205163"/>
          <p14:tracePt t="44308" x="5875338" y="3303588"/>
          <p14:tracePt t="44325" x="5822950" y="3455988"/>
          <p14:tracePt t="44342" x="5803900" y="3500438"/>
          <p14:tracePt t="44358" x="5795963" y="3527425"/>
          <p14:tracePt t="44375" x="5795963" y="3554413"/>
          <p14:tracePt t="44392" x="5795963" y="3562350"/>
          <p14:tracePt t="46798" x="5786438" y="3562350"/>
          <p14:tracePt t="46811" x="5786438" y="3571875"/>
          <p14:tracePt t="46823" x="5768975" y="3571875"/>
          <p14:tracePt t="46837" x="5759450" y="3581400"/>
          <p14:tracePt t="46847" x="5741988" y="3589338"/>
          <p14:tracePt t="46860" x="5688013" y="3616325"/>
          <p14:tracePt t="46876" x="5562600" y="3670300"/>
          <p14:tracePt t="46893" x="5251450" y="3822700"/>
          <p14:tracePt t="46909" x="4491038" y="4241800"/>
          <p14:tracePt t="46926" x="4152900" y="4446588"/>
          <p14:tracePt t="46943" x="3803650" y="4652963"/>
          <p14:tracePt t="46959" x="3313113" y="4983163"/>
          <p14:tracePt t="46976" x="3116263" y="5108575"/>
          <p14:tracePt t="46993" x="2990850" y="5187950"/>
          <p14:tracePt t="47009" x="2830513" y="5276850"/>
          <p14:tracePt t="47026" x="2795588" y="5295900"/>
          <p14:tracePt t="47043" x="2759075" y="5303838"/>
          <p14:tracePt t="47067" x="2751138" y="5303838"/>
          <p14:tracePt t="47079" x="2741613" y="5303838"/>
          <p14:tracePt t="47129" x="2741613" y="5295900"/>
          <p14:tracePt t="47265" x="2741613" y="5303838"/>
          <p14:tracePt t="47400" x="2751138" y="5303838"/>
          <p14:tracePt t="47411" x="2786063" y="5276850"/>
          <p14:tracePt t="47424" x="2867025" y="5251450"/>
          <p14:tracePt t="47436" x="2973388" y="5205413"/>
          <p14:tracePt t="47448" x="3160713" y="5133975"/>
          <p14:tracePt t="47461" x="3438525" y="5045075"/>
          <p14:tracePt t="47476" x="3786188" y="4929188"/>
          <p14:tracePt t="47493" x="4160838" y="4803775"/>
          <p14:tracePt t="47510" x="4848225" y="4545013"/>
          <p14:tracePt t="47526" x="5108575" y="4402138"/>
          <p14:tracePt t="47543" x="5330825" y="4268788"/>
          <p14:tracePt t="47560" x="5653088" y="4081463"/>
          <p14:tracePt t="47576" x="5741988" y="4017963"/>
          <p14:tracePt t="47593" x="5813425" y="3973513"/>
          <p14:tracePt t="47610" x="5911850" y="3919538"/>
          <p14:tracePt t="47626" x="5946775" y="3902075"/>
          <p14:tracePt t="47643" x="5965825" y="3894138"/>
          <p14:tracePt t="47660" x="5991225" y="3894138"/>
          <p14:tracePt t="47676" x="6000750" y="3894138"/>
          <p14:tracePt t="47753" x="6000750" y="3911600"/>
          <p14:tracePt t="47767" x="6000750" y="3919538"/>
          <p14:tracePt t="47778" x="6000750" y="3938588"/>
          <p14:tracePt t="47792" x="6000750" y="3956050"/>
          <p14:tracePt t="47803" x="6010275" y="3983038"/>
          <p14:tracePt t="47816" x="6010275" y="3990975"/>
          <p14:tracePt t="47828" x="6018213" y="4000500"/>
          <p14:tracePt t="47843" x="6018213" y="4017963"/>
          <p14:tracePt t="47864" x="6027738" y="4017963"/>
          <p14:tracePt t="47877" x="6037263" y="4017963"/>
          <p14:tracePt t="47893" x="6045200" y="4017963"/>
          <p14:tracePt t="47913" x="6062663" y="4017963"/>
          <p14:tracePt t="47926" x="6072188" y="4010025"/>
          <p14:tracePt t="47950" x="6072188" y="4000500"/>
          <p14:tracePt t="48072" x="6072188" y="4010025"/>
          <p14:tracePt t="52898" x="6072188" y="3990975"/>
          <p14:tracePt t="52910" x="6072188" y="3965575"/>
          <p14:tracePt t="52923" x="6072188" y="3938588"/>
          <p14:tracePt t="52935" x="6072188" y="3911600"/>
          <p14:tracePt t="52947" x="6072188" y="3884613"/>
          <p14:tracePt t="52961" x="6072188" y="3857625"/>
          <p14:tracePt t="52978" x="6072188" y="3830638"/>
          <p14:tracePt t="52994" x="6072188" y="3822700"/>
          <p14:tracePt t="53011" x="6081713" y="3803650"/>
          <p14:tracePt t="53028" x="6081713" y="3795713"/>
          <p14:tracePt t="53131" x="6089650" y="3795713"/>
          <p14:tracePt t="53363" x="6099175" y="3786188"/>
          <p14:tracePt t="53375" x="6108700" y="3786188"/>
          <p14:tracePt t="53389" x="6108700" y="3776663"/>
          <p14:tracePt t="53400" x="6116638" y="3776663"/>
          <p14:tracePt t="53413" x="6126163" y="3768725"/>
          <p14:tracePt t="53428" x="6143625" y="3759200"/>
          <p14:tracePt t="53445" x="6153150" y="3759200"/>
          <p14:tracePt t="53462" x="6224588" y="3732213"/>
          <p14:tracePt t="53478" x="6269038" y="3724275"/>
          <p14:tracePt t="53495" x="6303963" y="3724275"/>
          <p14:tracePt t="53511" x="6375400" y="3724275"/>
          <p14:tracePt t="53528" x="6419850" y="3724275"/>
          <p14:tracePt t="53545" x="6438900" y="3732213"/>
          <p14:tracePt t="53561" x="6473825" y="3759200"/>
          <p14:tracePt t="53578" x="6473825" y="3768725"/>
          <p14:tracePt t="53595" x="6473825" y="3776663"/>
          <p14:tracePt t="53611" x="6473825" y="3813175"/>
          <p14:tracePt t="53628" x="6473825" y="3822700"/>
          <p14:tracePt t="53645" x="6394450" y="3875088"/>
          <p14:tracePt t="53662" x="6340475" y="3902075"/>
          <p14:tracePt t="53679" x="6276975" y="3929063"/>
          <p14:tracePt t="53695" x="6143625" y="3956050"/>
          <p14:tracePt t="53712" x="6081713" y="3956050"/>
          <p14:tracePt t="53729" x="6018213" y="3956050"/>
          <p14:tracePt t="53745" x="5911850" y="3919538"/>
          <p14:tracePt t="53761" x="5875338" y="3875088"/>
          <p14:tracePt t="53778" x="5848350" y="3822700"/>
          <p14:tracePt t="53795" x="5830888" y="3705225"/>
          <p14:tracePt t="53812" x="5848350" y="3643313"/>
          <p14:tracePt t="53829" x="5884863" y="3589338"/>
          <p14:tracePt t="53845" x="6045200" y="3465513"/>
          <p14:tracePt t="53862" x="6108700" y="3438525"/>
          <p14:tracePt t="53878" x="6242050" y="3394075"/>
          <p14:tracePt t="53895" x="6276975" y="3394075"/>
          <p14:tracePt t="53912" x="6296025" y="3394075"/>
          <p14:tracePt t="53928" x="6323013" y="3429000"/>
          <p14:tracePt t="53945" x="6323013" y="3446463"/>
          <p14:tracePt t="53961" x="6323013" y="3482975"/>
          <p14:tracePt t="53978" x="6286500" y="3581400"/>
          <p14:tracePt t="53995" x="6259513" y="3608388"/>
          <p14:tracePt t="54012" x="6232525" y="3633788"/>
          <p14:tracePt t="54028" x="6224588" y="3643313"/>
          <p14:tracePt t="54045" x="6215063" y="3643313"/>
          <p14:tracePt t="54074" x="6205538" y="3625850"/>
          <p14:tracePt t="54086" x="6205538" y="3589338"/>
          <p14:tracePt t="54099" x="6205538" y="3536950"/>
          <p14:tracePt t="54112" x="6215063" y="3473450"/>
          <p14:tracePt t="54128" x="6224588" y="3419475"/>
          <p14:tracePt t="54145" x="6232525" y="3402013"/>
          <p14:tracePt t="54162" x="6251575" y="3384550"/>
          <p14:tracePt t="54178" x="6269038" y="3384550"/>
          <p14:tracePt t="54195" x="6276975" y="3384550"/>
          <p14:tracePt t="54212" x="6313488" y="3384550"/>
          <p14:tracePt t="54228" x="6323013" y="3402013"/>
          <p14:tracePt t="54245" x="6330950" y="3429000"/>
          <p14:tracePt t="54262" x="6340475" y="3473450"/>
          <p14:tracePt t="54278" x="6340475" y="3490913"/>
          <p14:tracePt t="54295" x="6323013" y="3517900"/>
          <p14:tracePt t="54312" x="6303963" y="3527425"/>
          <p14:tracePt t="54328" x="6296025" y="3527425"/>
          <p14:tracePt t="54345" x="6269038" y="3527425"/>
          <p14:tracePt t="54362" x="6259513" y="3517900"/>
          <p14:tracePt t="54378" x="6259513" y="3490913"/>
          <p14:tracePt t="54395" x="6259513" y="3357563"/>
          <p14:tracePt t="54412" x="6276975" y="3268663"/>
          <p14:tracePt t="54428" x="6340475" y="3152775"/>
          <p14:tracePt t="54445" x="6483350" y="2982913"/>
          <p14:tracePt t="54462" x="6554788" y="2938463"/>
          <p14:tracePt t="54478" x="6688138" y="2901950"/>
          <p14:tracePt t="54495" x="6724650" y="2901950"/>
          <p14:tracePt t="54512" x="6777038" y="2901950"/>
          <p14:tracePt t="54528" x="6840538" y="2965450"/>
          <p14:tracePt t="54545" x="6848475" y="3027363"/>
          <p14:tracePt t="54562" x="6848475" y="3108325"/>
          <p14:tracePt t="54579" x="6813550" y="3259138"/>
          <p14:tracePt t="54595" x="6769100" y="3330575"/>
          <p14:tracePt t="54612" x="6697663" y="3411538"/>
          <p14:tracePt t="54629" x="6527800" y="3544888"/>
          <p14:tracePt t="54645" x="6456363" y="3571875"/>
          <p14:tracePt t="54662" x="6394450" y="3571875"/>
          <p14:tracePt t="54678" x="6375400" y="3571875"/>
          <p14:tracePt t="54695" x="6357938" y="3527425"/>
          <p14:tracePt t="54712" x="6348413" y="3357563"/>
          <p14:tracePt t="54729" x="6357938" y="3232150"/>
          <p14:tracePt t="54745" x="6429375" y="3098800"/>
          <p14:tracePt t="54762" x="6562725" y="2901950"/>
          <p14:tracePt t="54779" x="6643688" y="2847975"/>
          <p14:tracePt t="54795" x="6697663" y="2803525"/>
          <p14:tracePt t="54812" x="6813550" y="2759075"/>
          <p14:tracePt t="54829" x="6840538" y="2759075"/>
          <p14:tracePt t="54845" x="6858000" y="2759075"/>
          <p14:tracePt t="54846" x="6875463" y="2768600"/>
          <p14:tracePt t="54862" x="6875463" y="2786063"/>
          <p14:tracePt t="54878" x="6875463" y="2803525"/>
          <p14:tracePt t="54895" x="6831013" y="2874963"/>
          <p14:tracePt t="54912" x="6759575" y="2919413"/>
          <p14:tracePt t="54928" x="6680200" y="2965450"/>
          <p14:tracePt t="54945" x="6510338" y="3017838"/>
          <p14:tracePt t="54962" x="6429375" y="3017838"/>
          <p14:tracePt t="54979" x="6357938" y="3000375"/>
          <p14:tracePt t="54995" x="6251575" y="2901950"/>
          <p14:tracePt t="55012" x="6224588" y="2830513"/>
          <p14:tracePt t="55029" x="6224588" y="2768600"/>
          <p14:tracePt t="55045" x="6224588" y="2687638"/>
          <p14:tracePt t="55062" x="6242050" y="2652713"/>
          <p14:tracePt t="55078" x="6348413" y="2581275"/>
          <p14:tracePt t="55095" x="6411913" y="2554288"/>
          <p14:tracePt t="55112" x="6491288" y="2536825"/>
          <p14:tracePt t="55129" x="6581775" y="2509838"/>
          <p14:tracePt t="55145" x="6608763" y="2509838"/>
          <p14:tracePt t="55162" x="6626225" y="2509838"/>
          <p14:tracePt t="55199" x="6626225" y="2527300"/>
          <p14:tracePt t="55225" x="6616700" y="2527300"/>
          <p14:tracePt t="55237" x="6608763" y="2527300"/>
          <p14:tracePt t="55252" x="6599238" y="2527300"/>
          <p14:tracePt t="55262" x="6589713" y="2509838"/>
          <p14:tracePt t="55274" x="6572250" y="2482850"/>
          <p14:tracePt t="55287" x="6572250" y="2455863"/>
          <p14:tracePt t="55299" x="6572250" y="2438400"/>
          <p14:tracePt t="55312" x="6572250" y="2411413"/>
          <p14:tracePt t="55329" x="6572250" y="2393950"/>
          <p14:tracePt t="55346" x="6572250" y="2374900"/>
          <p14:tracePt t="55362" x="6599238" y="2357438"/>
          <p14:tracePt t="55379" x="6616700" y="2357438"/>
          <p14:tracePt t="55395" x="6643688" y="2339975"/>
          <p14:tracePt t="55412" x="6697663" y="2322513"/>
          <p14:tracePt t="55429" x="6724650" y="2312988"/>
          <p14:tracePt t="55445" x="6786563" y="2276475"/>
          <p14:tracePt t="55462" x="6831013" y="2268538"/>
          <p14:tracePt t="55479" x="6848475" y="2251075"/>
          <p14:tracePt t="55495" x="6884988" y="2224088"/>
          <p14:tracePt t="55512" x="6884988" y="2214563"/>
          <p14:tracePt t="55556" x="6848475" y="2214563"/>
          <p14:tracePt t="55568" x="6759575" y="2251075"/>
          <p14:tracePt t="55581" x="6643688" y="2276475"/>
          <p14:tracePt t="55593" x="6545263" y="2312988"/>
          <p14:tracePt t="55605" x="6446838" y="2330450"/>
          <p14:tracePt t="55617" x="6394450" y="2339975"/>
          <p14:tracePt t="55629" x="6367463" y="2339975"/>
          <p14:tracePt t="55645" x="6348413" y="2339975"/>
          <p14:tracePt t="55663" x="6340475" y="2339975"/>
          <p14:tracePt t="55727" x="6375400" y="2339975"/>
          <p14:tracePt t="55739" x="6429375" y="2322513"/>
          <p14:tracePt t="55753" x="6491288" y="2303463"/>
          <p14:tracePt t="55764" x="6545263" y="2295525"/>
          <p14:tracePt t="55779" x="6581775" y="2276475"/>
          <p14:tracePt t="55795" x="6616700" y="2259013"/>
          <p14:tracePt t="55812" x="6634163" y="2251075"/>
          <p14:tracePt t="55829" x="6634163" y="2241550"/>
          <p14:tracePt t="55910" x="6626225" y="2251075"/>
          <p14:tracePt t="55923" x="6599238" y="2259013"/>
          <p14:tracePt t="55936" x="6562725" y="2259013"/>
          <p14:tracePt t="55948" x="6510338" y="2268538"/>
          <p14:tracePt t="55962" x="6483350" y="2268538"/>
          <p14:tracePt t="55979" x="6465888" y="2268538"/>
          <p14:tracePt t="55996" x="6456363" y="2268538"/>
          <p14:tracePt t="56045" x="6473825" y="2259013"/>
          <p14:tracePt t="56058" x="6554788" y="2224088"/>
          <p14:tracePt t="56070" x="6634163" y="2160588"/>
          <p14:tracePt t="56082" x="6688138" y="2125663"/>
          <p14:tracePt t="56095" x="6705600" y="2108200"/>
          <p14:tracePt t="56112" x="6732588" y="2089150"/>
          <p14:tracePt t="56169" x="6724650" y="2089150"/>
          <p14:tracePt t="56180" x="6697663" y="2116138"/>
          <p14:tracePt t="56194" x="6670675" y="2133600"/>
          <p14:tracePt t="56204" x="6661150" y="2143125"/>
          <p14:tracePt t="56217" x="6653213" y="2152650"/>
          <p14:tracePt t="56229" x="6634163" y="2152650"/>
          <p14:tracePt t="56246" x="6634163" y="2160588"/>
          <p14:tracePt t="56414" x="6616700" y="2160588"/>
          <p14:tracePt t="56425" x="6599238" y="2170113"/>
          <p14:tracePt t="56437" x="6599238" y="2179638"/>
          <p14:tracePt t="57344" x="6581775" y="2179638"/>
          <p14:tracePt t="57356" x="6562725" y="2187575"/>
          <p14:tracePt t="57368" x="6537325" y="2224088"/>
          <p14:tracePt t="57381" x="6456363" y="2286000"/>
          <p14:tracePt t="57396" x="6323013" y="2438400"/>
          <p14:tracePt t="57413" x="6108700" y="2633663"/>
          <p14:tracePt t="57430" x="5626100" y="3116263"/>
          <p14:tracePt t="57446" x="5367338" y="3340100"/>
          <p14:tracePt t="57463" x="5108575" y="3544888"/>
          <p14:tracePt t="57480" x="4714875" y="3902075"/>
          <p14:tracePt t="57497" x="4581525" y="4027488"/>
          <p14:tracePt t="57513" x="4483100" y="4108450"/>
          <p14:tracePt t="57529" x="4348163" y="4232275"/>
          <p14:tracePt t="57546" x="4313238" y="4268788"/>
          <p14:tracePt t="57563" x="4303713" y="4286250"/>
          <p14:tracePt t="57579" x="4286250" y="4303713"/>
          <p14:tracePt t="57821" x="4276725" y="4322763"/>
          <p14:tracePt t="57834" x="4232275" y="4375150"/>
          <p14:tracePt t="57846" x="4143375" y="4465638"/>
          <p14:tracePt t="57857" x="3983038" y="4643438"/>
          <p14:tracePt t="57870" x="3776663" y="4840288"/>
          <p14:tracePt t="57883" x="3589338" y="5018088"/>
          <p14:tracePt t="57896" x="3402013" y="5187950"/>
          <p14:tracePt t="57913" x="3286125" y="5303838"/>
          <p14:tracePt t="57929" x="3205163" y="5384800"/>
          <p14:tracePt t="57946" x="3081338" y="5500688"/>
          <p14:tracePt t="57963" x="3044825" y="5537200"/>
          <p14:tracePt t="57980" x="3027363" y="5554663"/>
          <p14:tracePt t="57996" x="3009900" y="5589588"/>
          <p14:tracePt t="58042" x="3000375" y="5589588"/>
          <p14:tracePt t="58068" x="2990850" y="5608638"/>
          <p14:tracePt t="58078" x="2973388" y="5634038"/>
          <p14:tracePt t="58091" x="2955925" y="5670550"/>
          <p14:tracePt t="58103" x="2955925" y="5688013"/>
          <p14:tracePt t="58116" x="2938463" y="5705475"/>
          <p14:tracePt t="58129" x="2928938" y="5715000"/>
          <p14:tracePt t="58146" x="2928938" y="5724525"/>
          <p14:tracePt t="58237" x="2911475" y="5724525"/>
          <p14:tracePt t="58250" x="2894013" y="5724525"/>
          <p14:tracePt t="58262" x="2867025" y="5724525"/>
          <p14:tracePt t="58277" x="2840038" y="5724525"/>
          <p14:tracePt t="58288" x="2822575" y="5724525"/>
          <p14:tracePt t="58299" x="2813050" y="5724525"/>
          <p14:tracePt t="58313" x="2803525" y="5724525"/>
          <p14:tracePt t="58330" x="2795588" y="5724525"/>
          <p14:tracePt t="58346" x="2786063" y="5724525"/>
          <p14:tracePt t="58433" x="2795588" y="5715000"/>
          <p14:tracePt t="58446" x="2813050" y="5697538"/>
          <p14:tracePt t="58458" x="2857500" y="5670550"/>
          <p14:tracePt t="58471" x="2911475" y="5653088"/>
          <p14:tracePt t="58482" x="2946400" y="5634038"/>
          <p14:tracePt t="58496" x="3017838" y="5608638"/>
          <p14:tracePt t="58513" x="3081338" y="5589588"/>
          <p14:tracePt t="58530" x="3179763" y="5545138"/>
          <p14:tracePt t="58546" x="3608388" y="5330825"/>
          <p14:tracePt t="58563" x="3902075" y="5153025"/>
          <p14:tracePt t="58580" x="4251325" y="4946650"/>
          <p14:tracePt t="58596" x="4884738" y="4438650"/>
          <p14:tracePt t="58613" x="5214938" y="4152900"/>
          <p14:tracePt t="58630" x="5705475" y="3741738"/>
          <p14:tracePt t="58646" x="5840413" y="3633788"/>
          <p14:tracePt t="58663" x="5929313" y="3562350"/>
          <p14:tracePt t="58680" x="6027738" y="3500438"/>
          <p14:tracePt t="58696" x="6045200" y="3500438"/>
          <p14:tracePt t="58713" x="6054725" y="3500438"/>
          <p14:tracePt t="58752" x="6045200" y="3500438"/>
          <p14:tracePt t="58764" x="6045200" y="3509963"/>
          <p14:tracePt t="58782" x="6027738" y="3517900"/>
          <p14:tracePt t="58788" x="6027738" y="3527425"/>
          <p14:tracePt t="58802" x="6018213" y="3536950"/>
          <p14:tracePt t="58813" x="6010275" y="3536950"/>
          <p14:tracePt t="58830" x="6000750" y="3536950"/>
          <p14:tracePt t="60773" x="5983288" y="3554413"/>
          <p14:tracePt t="60787" x="5938838" y="3581400"/>
          <p14:tracePt t="60798" x="5840413" y="3633788"/>
          <p14:tracePt t="60810" x="5688013" y="3732213"/>
          <p14:tracePt t="60822" x="5483225" y="3894138"/>
          <p14:tracePt t="60834" x="5259388" y="4054475"/>
          <p14:tracePt t="60847" x="5000625" y="4268788"/>
          <p14:tracePt t="60864" x="4768850" y="4465638"/>
          <p14:tracePt t="60880" x="4537075" y="4670425"/>
          <p14:tracePt t="60897" x="4116388" y="5027613"/>
          <p14:tracePt t="60914" x="3965575" y="5187950"/>
          <p14:tracePt t="60930" x="3830638" y="5303838"/>
          <p14:tracePt t="60947" x="3598863" y="5537200"/>
          <p14:tracePt t="60964" x="3509963" y="5626100"/>
          <p14:tracePt t="60981" x="3348038" y="5786438"/>
          <p14:tracePt t="60997" x="3286125" y="5857875"/>
          <p14:tracePt t="61014" x="3241675" y="5894388"/>
          <p14:tracePt t="61030" x="3187700" y="5938838"/>
          <p14:tracePt t="61047" x="3179763" y="5956300"/>
          <p14:tracePt t="61064" x="3152775" y="5983288"/>
          <p14:tracePt t="61080" x="3116263" y="6037263"/>
          <p14:tracePt t="61097" x="3108325" y="6045200"/>
          <p14:tracePt t="61114" x="3098800" y="6054725"/>
          <p14:tracePt t="61263" x="3098800" y="6072188"/>
          <p14:tracePt t="61301" x="3098800" y="6081713"/>
          <p14:tracePt t="61337" x="3098800" y="6089650"/>
          <p14:tracePt t="61349" x="3098800" y="6099175"/>
          <p14:tracePt t="61361" x="3108325" y="6099175"/>
          <p14:tracePt t="61374" x="3116263" y="6108700"/>
          <p14:tracePt t="61385" x="3133725" y="6116638"/>
          <p14:tracePt t="61398" x="3152775" y="6116638"/>
          <p14:tracePt t="61414" x="3179763" y="6116638"/>
          <p14:tracePt t="61431" x="3197225" y="6116638"/>
          <p14:tracePt t="61447" x="3241675" y="6134100"/>
          <p14:tracePt t="61464" x="3259138" y="6134100"/>
          <p14:tracePt t="61481" x="3276600" y="6143625"/>
          <p14:tracePt t="61497" x="3313113" y="6143625"/>
          <p14:tracePt t="61514" x="3348038" y="6143625"/>
          <p14:tracePt t="61530" x="3402013" y="6126163"/>
          <p14:tracePt t="61547" x="3571875" y="6010275"/>
          <p14:tracePt t="61564" x="3652838" y="5929313"/>
          <p14:tracePt t="61580" x="3732213" y="5840413"/>
          <p14:tracePt t="61597" x="3884613" y="5643563"/>
          <p14:tracePt t="61614" x="3983038" y="5518150"/>
          <p14:tracePt t="61631" x="4187825" y="5268913"/>
          <p14:tracePt t="61647" x="4303713" y="5153025"/>
          <p14:tracePt t="61664" x="4438650" y="5045075"/>
          <p14:tracePt t="61681" x="4714875" y="4867275"/>
          <p14:tracePt t="61697" x="4803775" y="4803775"/>
          <p14:tracePt t="61714" x="4902200" y="4768850"/>
          <p14:tracePt t="61731" x="5081588" y="4697413"/>
          <p14:tracePt t="61747" x="5170488" y="4652963"/>
          <p14:tracePt t="61764" x="5251450" y="4625975"/>
          <p14:tracePt t="61781" x="5357813" y="4562475"/>
          <p14:tracePt t="61797" x="5402263" y="4537075"/>
          <p14:tracePt t="61814" x="5456238" y="4483100"/>
          <p14:tracePt t="61831" x="5465763" y="4465638"/>
          <p14:tracePt t="61847" x="5473700" y="4446588"/>
          <p14:tracePt t="61864" x="5491163" y="4402138"/>
          <p14:tracePt t="61881" x="5491163" y="4384675"/>
          <p14:tracePt t="61897" x="5510213" y="4340225"/>
          <p14:tracePt t="61914" x="5581650" y="4197350"/>
          <p14:tracePt t="61931" x="5616575" y="4125913"/>
          <p14:tracePt t="61947" x="5653088" y="4044950"/>
          <p14:tracePt t="61964" x="5697538" y="3946525"/>
          <p14:tracePt t="61981" x="5705475" y="3919538"/>
          <p14:tracePt t="61997" x="5724525" y="3902075"/>
          <p14:tracePt t="61999" x="5724525" y="3894138"/>
          <p14:tracePt t="62022" x="5732463" y="3884613"/>
          <p14:tracePt t="62035" x="5732463" y="38750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2.Myometrium</a:t>
            </a:r>
            <a:endParaRPr lang="en-US" dirty="0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1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59"/>
    </mc:Choice>
    <mc:Fallback xmlns="">
      <p:transition spd="slow" advTm="221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5" x="5732463" y="3867150"/>
          <p14:tracePt t="1428" x="5751513" y="3840163"/>
          <p14:tracePt t="1440" x="5776913" y="3803650"/>
          <p14:tracePt t="1452" x="5884863" y="3732213"/>
          <p14:tracePt t="1464" x="6099175" y="3581400"/>
          <p14:tracePt t="1477" x="6456363" y="3429000"/>
          <p14:tracePt t="1493" x="6875463" y="3286125"/>
          <p14:tracePt t="1510" x="7340600" y="3197225"/>
          <p14:tracePt t="1526" x="8089900" y="3224213"/>
          <p14:tracePt t="1543" x="8358188" y="3286125"/>
          <p14:tracePt t="1560" x="8518525" y="3340100"/>
          <p14:tracePt t="1577" x="8751888" y="3482975"/>
          <p14:tracePt t="1593" x="8823325" y="3554413"/>
          <p14:tracePt t="1610" x="8875713" y="3608388"/>
          <p14:tracePt t="1626" x="8929688" y="3705225"/>
          <p14:tracePt t="1643" x="8939213" y="3751263"/>
          <p14:tracePt t="1660" x="8939213" y="3768725"/>
          <p14:tracePt t="1677" x="8939213" y="3786188"/>
          <p14:tracePt t="1693" x="8939213" y="3795713"/>
          <p14:tracePt t="1735" x="8939213" y="3786188"/>
          <p14:tracePt t="1746" x="8939213" y="3741738"/>
          <p14:tracePt t="1760" x="8929688" y="3714750"/>
          <p14:tracePt t="1772" x="8912225" y="3660775"/>
          <p14:tracePt t="1783" x="8894763" y="3608388"/>
          <p14:tracePt t="1796" x="8867775" y="3544888"/>
          <p14:tracePt t="1810" x="8831263" y="3482975"/>
          <p14:tracePt t="1826" x="8796338" y="3438525"/>
          <p14:tracePt t="1843" x="8751888" y="3394075"/>
          <p14:tracePt t="1860" x="8688388" y="3348038"/>
          <p14:tracePt t="1877" x="8670925" y="3348038"/>
          <p14:tracePt t="1893" x="8572500" y="3348038"/>
          <p14:tracePt t="1910" x="8483600" y="3367088"/>
          <p14:tracePt t="1927" x="8385175" y="3384550"/>
          <p14:tracePt t="1943" x="8153400" y="3402013"/>
          <p14:tracePt t="1960" x="8027988" y="3411538"/>
          <p14:tracePt t="1977" x="7920038" y="3411538"/>
          <p14:tracePt t="1993" x="7777163" y="3411538"/>
          <p14:tracePt t="2010" x="7724775" y="3419475"/>
          <p14:tracePt t="2027" x="7670800" y="3438525"/>
          <p14:tracePt t="2043" x="7562850" y="3465513"/>
          <p14:tracePt t="2060" x="7527925" y="3473450"/>
          <p14:tracePt t="2077" x="7483475" y="3482975"/>
          <p14:tracePt t="2093" x="7456488" y="3482975"/>
          <p14:tracePt t="2110" x="7446963" y="3482975"/>
          <p14:tracePt t="2127" x="7439025" y="3473450"/>
          <p14:tracePt t="2151" x="7429500" y="3473450"/>
          <p14:tracePt t="2310" x="7429500" y="3500438"/>
          <p14:tracePt t="2322" x="7429500" y="3527425"/>
          <p14:tracePt t="2336" x="7439025" y="3571875"/>
          <p14:tracePt t="2347" x="7446963" y="3608388"/>
          <p14:tracePt t="2360" x="7466013" y="3679825"/>
          <p14:tracePt t="2377" x="7483475" y="3768725"/>
          <p14:tracePt t="2394" x="7510463" y="3867150"/>
          <p14:tracePt t="2410" x="7545388" y="4054475"/>
          <p14:tracePt t="2427" x="7554913" y="4170363"/>
          <p14:tracePt t="2443" x="7554913" y="4259263"/>
          <p14:tracePt t="2460" x="7554913" y="4446588"/>
          <p14:tracePt t="2477" x="7554913" y="4527550"/>
          <p14:tracePt t="2493" x="7554913" y="4643438"/>
          <p14:tracePt t="2510" x="7537450" y="4697413"/>
          <p14:tracePt t="2527" x="7518400" y="4751388"/>
          <p14:tracePt t="2544" x="7483475" y="4875213"/>
          <p14:tracePt t="2560" x="7466013" y="4929188"/>
          <p14:tracePt t="2577" x="7446963" y="4973638"/>
          <p14:tracePt t="2594" x="7429500" y="5018088"/>
          <p14:tracePt t="2629" x="7439025" y="5018088"/>
          <p14:tracePt t="2897" x="7429500" y="5018088"/>
          <p14:tracePt t="2909" x="7419975" y="5010150"/>
          <p14:tracePt t="2923" x="7394575" y="4983163"/>
          <p14:tracePt t="2935" x="7375525" y="4911725"/>
          <p14:tracePt t="2947" x="7367588" y="4830763"/>
          <p14:tracePt t="2960" x="7358063" y="4705350"/>
          <p14:tracePt t="2977" x="7358063" y="4581525"/>
          <p14:tracePt t="2994" x="7348538" y="4456113"/>
          <p14:tracePt t="3010" x="7340600" y="4241800"/>
          <p14:tracePt t="3027" x="7331075" y="4179888"/>
          <p14:tracePt t="3043" x="7323138" y="4152900"/>
          <p14:tracePt t="3060" x="7313613" y="4125913"/>
          <p14:tracePt t="3094" x="7304088" y="4125913"/>
          <p14:tracePt t="3168" x="7296150" y="4116388"/>
          <p14:tracePt t="3191" x="7286625" y="4098925"/>
          <p14:tracePt t="3204" x="7277100" y="4098925"/>
          <p14:tracePt t="3215" x="7277100" y="4089400"/>
          <p14:tracePt t="3229" x="7277100" y="4071938"/>
          <p14:tracePt t="3244" x="7269163" y="4054475"/>
          <p14:tracePt t="3254" x="7269163" y="4044950"/>
          <p14:tracePt t="3266" x="7259638" y="4044950"/>
          <p14:tracePt t="3339" x="7259638" y="4054475"/>
          <p14:tracePt t="3351" x="7259638" y="4071938"/>
          <p14:tracePt t="3363" x="7259638" y="4108450"/>
          <p14:tracePt t="3376" x="7251700" y="4143375"/>
          <p14:tracePt t="3387" x="7251700" y="4205288"/>
          <p14:tracePt t="3400" x="7242175" y="4276725"/>
          <p14:tracePt t="3412" x="7232650" y="4348163"/>
          <p14:tracePt t="3427" x="7232650" y="4446588"/>
          <p14:tracePt t="3444" x="7215188" y="4562475"/>
          <p14:tracePt t="3461" x="7197725" y="4741863"/>
          <p14:tracePt t="3477" x="7180263" y="4830763"/>
          <p14:tracePt t="3494" x="7161213" y="4919663"/>
          <p14:tracePt t="3511" x="7134225" y="4991100"/>
          <p14:tracePt t="3527" x="7126288" y="5000625"/>
          <p14:tracePt t="3544" x="7126288" y="5010150"/>
          <p14:tracePt t="3584" x="7108825" y="5000625"/>
          <p14:tracePt t="3597" x="7099300" y="4965700"/>
          <p14:tracePt t="3608" x="7081838" y="4929188"/>
          <p14:tracePt t="3621" x="7072313" y="4867275"/>
          <p14:tracePt t="3633" x="7062788" y="4786313"/>
          <p14:tracePt t="3645" x="7062788" y="4687888"/>
          <p14:tracePt t="3661" x="7062788" y="4581525"/>
          <p14:tracePt t="3677" x="7062788" y="4483100"/>
          <p14:tracePt t="3694" x="7089775" y="4276725"/>
          <p14:tracePt t="3710" x="7099300" y="4187825"/>
          <p14:tracePt t="3727" x="7108825" y="4116388"/>
          <p14:tracePt t="3744" x="7108825" y="4054475"/>
          <p14:tracePt t="3761" x="7108825" y="3956050"/>
          <p14:tracePt t="3777" x="7108825" y="3919538"/>
          <p14:tracePt t="3794" x="7108825" y="3848100"/>
          <p14:tracePt t="3811" x="7108825" y="3822700"/>
          <p14:tracePt t="3827" x="7099300" y="3803650"/>
          <p14:tracePt t="3844" x="7089775" y="3759200"/>
          <p14:tracePt t="3861" x="7089775" y="3741738"/>
          <p14:tracePt t="3877" x="7081838" y="3705225"/>
          <p14:tracePt t="3894" x="7081838" y="3679825"/>
          <p14:tracePt t="3911" x="7072313" y="3670300"/>
          <p14:tracePt t="3927" x="7072313" y="3652838"/>
          <p14:tracePt t="3964" x="7062788" y="3652838"/>
          <p14:tracePt t="4001" x="7062788" y="3670300"/>
          <p14:tracePt t="4012" x="7062788" y="3687763"/>
          <p14:tracePt t="4024" x="7062788" y="3714750"/>
          <p14:tracePt t="4037" x="7062788" y="3741738"/>
          <p14:tracePt t="4050" x="7062788" y="3795713"/>
          <p14:tracePt t="4062" x="7062788" y="3848100"/>
          <p14:tracePt t="4077" x="7062788" y="3911600"/>
          <p14:tracePt t="4094" x="7062788" y="3973513"/>
          <p14:tracePt t="4111" x="7062788" y="4170363"/>
          <p14:tracePt t="4127" x="7062788" y="4276725"/>
          <p14:tracePt t="4144" x="7072313" y="4402138"/>
          <p14:tracePt t="4161" x="7081838" y="4633913"/>
          <p14:tracePt t="4177" x="7089775" y="4741863"/>
          <p14:tracePt t="4194" x="7089775" y="4830763"/>
          <p14:tracePt t="4211" x="7108825" y="4956175"/>
          <p14:tracePt t="4227" x="7108825" y="4991100"/>
          <p14:tracePt t="4244" x="7116763" y="5027613"/>
          <p14:tracePt t="4261" x="7126288" y="5081588"/>
          <p14:tracePt t="4277" x="7126288" y="5099050"/>
          <p14:tracePt t="4294" x="7134225" y="5108575"/>
          <p14:tracePt t="9119" x="7126288" y="5099050"/>
          <p14:tracePt t="9133" x="7108825" y="5072063"/>
          <p14:tracePt t="9144" x="7089775" y="5027613"/>
          <p14:tracePt t="9157" x="7062788" y="4973638"/>
          <p14:tracePt t="9170" x="7045325" y="4902200"/>
          <p14:tracePt t="9180" x="7027863" y="4795838"/>
          <p14:tracePt t="9196" x="7010400" y="4697413"/>
          <p14:tracePt t="9212" x="7000875" y="4589463"/>
          <p14:tracePt t="9229" x="7000875" y="4483100"/>
          <p14:tracePt t="9246" x="6991350" y="4322763"/>
          <p14:tracePt t="9262" x="6983413" y="4259263"/>
          <p14:tracePt t="9279" x="6973888" y="4232275"/>
          <p14:tracePt t="9295" x="6965950" y="4187825"/>
          <p14:tracePt t="9312" x="6956425" y="4187825"/>
          <p14:tracePt t="9329" x="6956425" y="4179888"/>
          <p14:tracePt t="9346" x="6946900" y="4179888"/>
          <p14:tracePt t="9363" x="6946900" y="4170363"/>
          <p14:tracePt t="9390" x="6938963" y="4170363"/>
          <p14:tracePt t="9426" x="6929438" y="4170363"/>
          <p14:tracePt t="9440" x="6929438" y="4160838"/>
          <p14:tracePt t="9463" x="6919913" y="4152900"/>
          <p14:tracePt t="9488" x="6911975" y="4143375"/>
          <p14:tracePt t="9500" x="6902450" y="4133850"/>
          <p14:tracePt t="9512" x="6902450" y="4125913"/>
          <p14:tracePt t="9526" x="6902450" y="4116388"/>
          <p14:tracePt t="9537" x="6894513" y="4098925"/>
          <p14:tracePt t="9550" x="6894513" y="4089400"/>
          <p14:tracePt t="9562" x="6884988" y="4081463"/>
          <p14:tracePt t="9579" x="6884988" y="4071938"/>
          <p14:tracePt t="9598" x="6884988" y="4062413"/>
          <p14:tracePt t="10027" x="6875463" y="4054475"/>
          <p14:tracePt t="10050" x="6867525" y="4044950"/>
          <p14:tracePt t="10063" x="6848475" y="4017963"/>
          <p14:tracePt t="10076" x="6831013" y="4000500"/>
          <p14:tracePt t="10088" x="6823075" y="3973513"/>
          <p14:tracePt t="10099" x="6813550" y="3929063"/>
          <p14:tracePt t="10113" x="6804025" y="3875088"/>
          <p14:tracePt t="10129" x="6796088" y="3830638"/>
          <p14:tracePt t="10146" x="6796088" y="3751263"/>
          <p14:tracePt t="10163" x="6796088" y="3608388"/>
          <p14:tracePt t="10179" x="6786563" y="3536950"/>
          <p14:tracePt t="10196" x="6777038" y="3455988"/>
          <p14:tracePt t="10212" x="6751638" y="3330575"/>
          <p14:tracePt t="10229" x="6732588" y="3286125"/>
          <p14:tracePt t="10246" x="6732588" y="3268663"/>
          <p14:tracePt t="10263" x="6724650" y="3259138"/>
          <p14:tracePt t="10407" x="6724650" y="3276600"/>
          <p14:tracePt t="10419" x="6724650" y="3286125"/>
          <p14:tracePt t="10430" x="6724650" y="3295650"/>
          <p14:tracePt t="10444" x="6715125" y="3313113"/>
          <p14:tracePt t="10454" x="6715125" y="3330575"/>
          <p14:tracePt t="10467" x="6715125" y="3357563"/>
          <p14:tracePt t="10481" x="6715125" y="3394075"/>
          <p14:tracePt t="10496" x="6705600" y="3455988"/>
          <p14:tracePt t="10513" x="6705600" y="3544888"/>
          <p14:tracePt t="10529" x="6680200" y="3795713"/>
          <p14:tracePt t="10546" x="6680200" y="3965575"/>
          <p14:tracePt t="10563" x="6670675" y="4152900"/>
          <p14:tracePt t="10579" x="6661150" y="4465638"/>
          <p14:tracePt t="10596" x="6661150" y="4572000"/>
          <p14:tracePt t="10613" x="6643688" y="4679950"/>
          <p14:tracePt t="10629" x="6634163" y="4776788"/>
          <p14:tracePt t="10646" x="6634163" y="4786313"/>
          <p14:tracePt t="10995" x="6634163" y="4768850"/>
          <p14:tracePt t="11006" x="6634163" y="4751388"/>
          <p14:tracePt t="11020" x="6634163" y="4724400"/>
          <p14:tracePt t="11032" x="6634163" y="4697413"/>
          <p14:tracePt t="11046" x="6634163" y="4660900"/>
          <p14:tracePt t="11063" x="6634163" y="4616450"/>
          <p14:tracePt t="11079" x="6626225" y="4537075"/>
          <p14:tracePt t="11096" x="6589713" y="4340225"/>
          <p14:tracePt t="11113" x="6572250" y="4232275"/>
          <p14:tracePt t="11129" x="6554788" y="4054475"/>
          <p14:tracePt t="11146" x="6545263" y="4010025"/>
          <p14:tracePt t="11163" x="6537325" y="3973513"/>
          <p14:tracePt t="11179" x="6537325" y="3956050"/>
          <p14:tracePt t="11196" x="6537325" y="3946525"/>
          <p14:tracePt t="11215" x="6537325" y="3938588"/>
          <p14:tracePt t="11251" x="6527800" y="3938588"/>
          <p14:tracePt t="11264" x="6527800" y="3929063"/>
          <p14:tracePt t="11303" x="6527800" y="3919538"/>
          <p14:tracePt t="11325" x="6527800" y="3902075"/>
          <p14:tracePt t="11336" x="6527800" y="3884613"/>
          <p14:tracePt t="11350" x="6527800" y="3867150"/>
          <p14:tracePt t="11361" x="6527800" y="3840163"/>
          <p14:tracePt t="11373" x="6527800" y="3813175"/>
          <p14:tracePt t="11387" x="6527800" y="3786188"/>
          <p14:tracePt t="11398" x="6527800" y="3751263"/>
          <p14:tracePt t="11413" x="6527800" y="3705225"/>
          <p14:tracePt t="11430" x="6537325" y="3670300"/>
          <p14:tracePt t="11447" x="6545263" y="3643313"/>
          <p14:tracePt t="11463" x="6554788" y="3589338"/>
          <p14:tracePt t="11483" x="6562725" y="3581400"/>
          <p14:tracePt t="11593" x="6562725" y="3571875"/>
          <p14:tracePt t="11656" x="6572250" y="3571875"/>
          <p14:tracePt t="11705" x="6581775" y="3562350"/>
          <p14:tracePt t="11717" x="6589713" y="3562350"/>
          <p14:tracePt t="11728" x="6608763" y="3554413"/>
          <p14:tracePt t="11742" x="6616700" y="3554413"/>
          <p14:tracePt t="11753" x="6634163" y="3536950"/>
          <p14:tracePt t="11766" x="6643688" y="3536950"/>
          <p14:tracePt t="11780" x="6661150" y="3517900"/>
          <p14:tracePt t="11796" x="6697663" y="3509963"/>
          <p14:tracePt t="11813" x="6715125" y="3490913"/>
          <p14:tracePt t="11830" x="6769100" y="3455988"/>
          <p14:tracePt t="11846" x="6786563" y="3438525"/>
          <p14:tracePt t="11863" x="6813550" y="3438525"/>
          <p14:tracePt t="11879" x="6858000" y="3411538"/>
          <p14:tracePt t="11897" x="6884988" y="3411538"/>
          <p14:tracePt t="11913" x="6919913" y="3384550"/>
          <p14:tracePt t="11930" x="6929438" y="3384550"/>
          <p14:tracePt t="12279" x="6929438" y="3375025"/>
          <p14:tracePt t="12292" x="6929438" y="3367088"/>
          <p14:tracePt t="12309" x="6929438" y="3357563"/>
          <p14:tracePt t="12318" x="6929438" y="3348038"/>
          <p14:tracePt t="12612" x="6929438" y="3340100"/>
          <p14:tracePt t="12623" x="6929438" y="3330575"/>
          <p14:tracePt t="12660" x="6919913" y="3322638"/>
          <p14:tracePt t="12672" x="6911975" y="3322638"/>
          <p14:tracePt t="12684" x="6911975" y="3313113"/>
          <p14:tracePt t="12696" x="6902450" y="3303588"/>
          <p14:tracePt t="12721" x="6894513" y="3303588"/>
          <p14:tracePt t="12733" x="6875463" y="3295650"/>
          <p14:tracePt t="12746" x="6867525" y="3295650"/>
          <p14:tracePt t="12758" x="6858000" y="3295650"/>
          <p14:tracePt t="13555" x="6867525" y="3295650"/>
          <p14:tracePt t="13567" x="6875463" y="3295650"/>
          <p14:tracePt t="13579" x="6884988" y="3295650"/>
          <p14:tracePt t="13591" x="6894513" y="3295650"/>
          <p14:tracePt t="13603" x="6902450" y="3295650"/>
          <p14:tracePt t="13615" x="6929438" y="3295650"/>
          <p14:tracePt t="13630" x="6946900" y="3295650"/>
          <p14:tracePt t="13647" x="6973888" y="3295650"/>
          <p14:tracePt t="13664" x="6991350" y="3295650"/>
          <p14:tracePt t="13680" x="7037388" y="3295650"/>
          <p14:tracePt t="13697" x="7062788" y="3295650"/>
          <p14:tracePt t="13714" x="7089775" y="3295650"/>
          <p14:tracePt t="13730" x="7099300" y="3295650"/>
          <p14:tracePt t="13747" x="7108825" y="3295650"/>
          <p14:tracePt t="13764" x="7116763" y="3295650"/>
          <p14:tracePt t="14595" x="7108825" y="3295650"/>
          <p14:tracePt t="14767" x="7108825" y="3322638"/>
          <p14:tracePt t="14779" x="7108825" y="3367088"/>
          <p14:tracePt t="14791" x="7108825" y="3419475"/>
          <p14:tracePt t="14804" x="7108825" y="3482975"/>
          <p14:tracePt t="14815" x="7108825" y="3571875"/>
          <p14:tracePt t="14831" x="7108825" y="3652838"/>
          <p14:tracePt t="14847" x="7108825" y="3732213"/>
          <p14:tracePt t="14864" x="7108825" y="3813175"/>
          <p14:tracePt t="14881" x="7108825" y="3946525"/>
          <p14:tracePt t="14897" x="7099300" y="4000500"/>
          <p14:tracePt t="14914" x="7089775" y="4044950"/>
          <p14:tracePt t="14931" x="7081838" y="4062413"/>
          <p14:tracePt t="14952" x="7081838" y="4071938"/>
          <p14:tracePt t="14964" x="7081838" y="4081463"/>
          <p14:tracePt t="14981" x="7081838" y="4089400"/>
          <p14:tracePt t="15000" x="7081838" y="4098925"/>
          <p14:tracePt t="15036" x="7081838" y="4108450"/>
          <p14:tracePt t="15515" x="7081838" y="4116388"/>
          <p14:tracePt t="15526" x="7072313" y="4133850"/>
          <p14:tracePt t="15538" x="7072313" y="4152900"/>
          <p14:tracePt t="15552" x="7072313" y="4179888"/>
          <p14:tracePt t="15564" x="7054850" y="4251325"/>
          <p14:tracePt t="15581" x="7045325" y="4348163"/>
          <p14:tracePt t="15598" x="7037388" y="4483100"/>
          <p14:tracePt t="15614" x="7000875" y="4813300"/>
          <p14:tracePt t="15631" x="6983413" y="4965700"/>
          <p14:tracePt t="15647" x="6983413" y="5089525"/>
          <p14:tracePt t="15664" x="6965950" y="5276850"/>
          <p14:tracePt t="15681" x="6956425" y="5348288"/>
          <p14:tracePt t="15698" x="6946900" y="5465763"/>
          <p14:tracePt t="15714" x="6938963" y="5500688"/>
          <p14:tracePt t="15731" x="6938963" y="5527675"/>
          <p14:tracePt t="15747" x="6938963" y="5562600"/>
          <p14:tracePt t="15771" x="6938963" y="5572125"/>
          <p14:tracePt t="15795" x="6938963" y="5589588"/>
          <p14:tracePt t="15808" x="6938963" y="5599113"/>
          <p14:tracePt t="15821" x="6938963" y="5608638"/>
          <p14:tracePt t="15834" x="6938963" y="5616575"/>
          <p14:tracePt t="15882" x="6938963" y="5634038"/>
          <p14:tracePt t="15894" x="6938963" y="5643563"/>
          <p14:tracePt t="15906" x="6938963" y="5661025"/>
          <p14:tracePt t="15918" x="6938963" y="5680075"/>
          <p14:tracePt t="15931" x="6938963" y="5697538"/>
          <p14:tracePt t="15948" x="6938963" y="5705475"/>
          <p14:tracePt t="15964" x="6938963" y="5715000"/>
          <p14:tracePt t="15981" x="6938963" y="5724525"/>
          <p14:tracePt t="16337" x="6938963" y="5715000"/>
          <p14:tracePt t="16347" x="6938963" y="5697538"/>
          <p14:tracePt t="16359" x="6938963" y="5661025"/>
          <p14:tracePt t="16371" x="6938963" y="5616575"/>
          <p14:tracePt t="16384" x="6938963" y="5527675"/>
          <p14:tracePt t="16398" x="6938963" y="5438775"/>
          <p14:tracePt t="16414" x="6938963" y="5340350"/>
          <p14:tracePt t="16431" x="6938963" y="5232400"/>
          <p14:tracePt t="16448" x="6938963" y="5000625"/>
          <p14:tracePt t="16465" x="6938963" y="4875213"/>
          <p14:tracePt t="16481" x="6938963" y="4741863"/>
          <p14:tracePt t="16498" x="6938963" y="4510088"/>
          <p14:tracePt t="16514" x="6946900" y="4411663"/>
          <p14:tracePt t="16531" x="6946900" y="4268788"/>
          <p14:tracePt t="16548" x="6946900" y="4205288"/>
          <p14:tracePt t="16564" x="6946900" y="4152900"/>
          <p14:tracePt t="16581" x="6946900" y="4081463"/>
          <p14:tracePt t="16598" x="6946900" y="4044950"/>
          <p14:tracePt t="16615" x="6946900" y="4017963"/>
          <p14:tracePt t="16631" x="6938963" y="3956050"/>
          <p14:tracePt t="16648" x="6938963" y="3929063"/>
          <p14:tracePt t="16665" x="6938963" y="3894138"/>
          <p14:tracePt t="16681" x="6929438" y="3803650"/>
          <p14:tracePt t="16698" x="6919913" y="3768725"/>
          <p14:tracePt t="16715" x="6919913" y="3741738"/>
          <p14:tracePt t="16715" x="6919913" y="3714750"/>
          <p14:tracePt t="16731" x="6919913" y="3697288"/>
          <p14:tracePt t="16748" x="6919913" y="3687763"/>
          <p14:tracePt t="16764" x="6919913" y="3652838"/>
          <p14:tracePt t="16781" x="6919913" y="3643313"/>
          <p14:tracePt t="16798" x="6919913" y="3633788"/>
          <p14:tracePt t="16814" x="6919913" y="3616325"/>
          <p14:tracePt t="16831" x="6919913" y="3608388"/>
          <p14:tracePt t="17143" x="6919913" y="3598863"/>
          <p14:tracePt t="17154" x="6919913" y="3581400"/>
          <p14:tracePt t="17167" x="6919913" y="3562350"/>
          <p14:tracePt t="17180" x="6911975" y="3527425"/>
          <p14:tracePt t="17192" x="6902450" y="3490913"/>
          <p14:tracePt t="17204" x="6894513" y="3465513"/>
          <p14:tracePt t="17216" x="6875463" y="3411538"/>
          <p14:tracePt t="17231" x="6858000" y="3367088"/>
          <p14:tracePt t="17248" x="6858000" y="3330575"/>
          <p14:tracePt t="17265" x="6840538" y="3286125"/>
          <p14:tracePt t="17281" x="6813550" y="3241675"/>
          <p14:tracePt t="17298" x="6813550" y="3232150"/>
          <p14:tracePt t="17315" x="6804025" y="3214688"/>
          <p14:tracePt t="17792" x="6804025" y="3224213"/>
          <p14:tracePt t="17805" x="6804025" y="3241675"/>
          <p14:tracePt t="17818" x="6804025" y="3276600"/>
          <p14:tracePt t="17830" x="6804025" y="3330575"/>
          <p14:tracePt t="17843" x="6804025" y="3384550"/>
          <p14:tracePt t="17855" x="6804025" y="3465513"/>
          <p14:tracePt t="17866" x="6804025" y="3554413"/>
          <p14:tracePt t="17881" x="6804025" y="3670300"/>
          <p14:tracePt t="17898" x="6796088" y="3822700"/>
          <p14:tracePt t="17915" x="6777038" y="4062413"/>
          <p14:tracePt t="17931" x="6759575" y="4187825"/>
          <p14:tracePt t="17948" x="6751638" y="4303713"/>
          <p14:tracePt t="17965" x="6724650" y="4465638"/>
          <p14:tracePt t="17982" x="6724650" y="4545013"/>
          <p14:tracePt t="17998" x="6715125" y="4608513"/>
          <p14:tracePt t="18015" x="6715125" y="4724400"/>
          <p14:tracePt t="18032" x="6715125" y="4768850"/>
          <p14:tracePt t="18048" x="6715125" y="4830763"/>
          <p14:tracePt t="18065" x="6705600" y="4983163"/>
          <p14:tracePt t="18082" x="6705600" y="5037138"/>
          <p14:tracePt t="18098" x="6705600" y="5099050"/>
          <p14:tracePt t="18099" x="6697663" y="5143500"/>
          <p14:tracePt t="18115" x="6697663" y="5170488"/>
          <p14:tracePt t="18132" x="6697663" y="5197475"/>
          <p14:tracePt t="18148" x="6697663" y="5251450"/>
          <p14:tracePt t="18165" x="6705600" y="5276850"/>
          <p14:tracePt t="18182" x="6715125" y="5303838"/>
          <p14:tracePt t="18198" x="6742113" y="5367338"/>
          <p14:tracePt t="18215" x="6759575" y="5384800"/>
          <p14:tracePt t="18478" x="6759575" y="5411788"/>
          <p14:tracePt t="18491" x="6759575" y="5446713"/>
          <p14:tracePt t="18503" x="6759575" y="5483225"/>
          <p14:tracePt t="18516" x="6769100" y="5527675"/>
          <p14:tracePt t="18527" x="6777038" y="5562600"/>
          <p14:tracePt t="18540" x="6777038" y="5599113"/>
          <p14:tracePt t="18552" x="6777038" y="5634038"/>
          <p14:tracePt t="18565" x="6777038" y="5680075"/>
          <p14:tracePt t="18582" x="6777038" y="5705475"/>
          <p14:tracePt t="18598" x="6777038" y="5724525"/>
          <p14:tracePt t="18615" x="6777038" y="5759450"/>
          <p14:tracePt t="18632" x="6777038" y="5776913"/>
          <p14:tracePt t="18648" x="6777038" y="5803900"/>
          <p14:tracePt t="18665" x="6777038" y="5822950"/>
          <p14:tracePt t="18682" x="6777038" y="5830888"/>
          <p14:tracePt t="18699" x="6777038" y="5840413"/>
          <p14:tracePt t="20304" x="6777038" y="5822950"/>
          <p14:tracePt t="20315" x="6777038" y="5795963"/>
          <p14:tracePt t="20327" x="6777038" y="5741988"/>
          <p14:tracePt t="20340" x="6777038" y="5670550"/>
          <p14:tracePt t="20352" x="6796088" y="5545138"/>
          <p14:tracePt t="20367" x="6823075" y="5411788"/>
          <p14:tracePt t="20382" x="6867525" y="5214938"/>
          <p14:tracePt t="20399" x="6902450" y="5045075"/>
          <p14:tracePt t="20416" x="6946900" y="4857750"/>
          <p14:tracePt t="20432" x="6956425" y="4803775"/>
          <p14:tracePt t="20449" x="6991350" y="4741863"/>
          <p14:tracePt t="20475" x="6991350" y="4732338"/>
          <p14:tracePt t="20572" x="7000875" y="4724400"/>
          <p14:tracePt t="20586" x="7018338" y="4714875"/>
          <p14:tracePt t="20597" x="7037388" y="4705350"/>
          <p14:tracePt t="20609" x="7062788" y="4697413"/>
          <p14:tracePt t="20622" x="7099300" y="4679950"/>
          <p14:tracePt t="20634" x="7134225" y="4660900"/>
          <p14:tracePt t="20649" x="7180263" y="4643438"/>
          <p14:tracePt t="20666" x="7232650" y="4616450"/>
          <p14:tracePt t="20682" x="7277100" y="4608513"/>
          <p14:tracePt t="20683" x="7313613" y="4581525"/>
          <p14:tracePt t="20699" x="7340600" y="4562475"/>
          <p14:tracePt t="20716" x="7348538" y="4554538"/>
          <p14:tracePt t="20732" x="7358063" y="4545013"/>
          <p14:tracePt t="20769" x="7358063" y="4537075"/>
          <p14:tracePt t="20805" x="7348538" y="4537075"/>
          <p14:tracePt t="20819" x="7323138" y="4527550"/>
          <p14:tracePt t="20830" x="7277100" y="4527550"/>
          <p14:tracePt t="20843" x="7242175" y="4527550"/>
          <p14:tracePt t="20854" x="7180263" y="4527550"/>
          <p14:tracePt t="20870" x="7108825" y="4527550"/>
          <p14:tracePt t="20882" x="7045325" y="4537075"/>
          <p14:tracePt t="20899" x="6983413" y="4554538"/>
          <p14:tracePt t="20916" x="6884988" y="4572000"/>
          <p14:tracePt t="20933" x="6867525" y="4572000"/>
          <p14:tracePt t="20949" x="6858000" y="4572000"/>
          <p14:tracePt t="20966" x="6848475" y="4572000"/>
          <p14:tracePt t="21027" x="6858000" y="4572000"/>
          <p14:tracePt t="21039" x="6902450" y="4562475"/>
          <p14:tracePt t="21050" x="6956425" y="4545013"/>
          <p14:tracePt t="21063" x="7027863" y="4518025"/>
          <p14:tracePt t="21076" x="7116763" y="4483100"/>
          <p14:tracePt t="21087" x="7170738" y="4465638"/>
          <p14:tracePt t="21101" x="7205663" y="4456113"/>
          <p14:tracePt t="21116" x="7232650" y="4456113"/>
          <p14:tracePt t="21133" x="7242175" y="4456113"/>
          <p14:tracePt t="21724" x="7232650" y="4456113"/>
          <p14:tracePt t="21748" x="7215188" y="4456113"/>
          <p14:tracePt t="21761" x="7197725" y="4456113"/>
          <p14:tracePt t="21774" x="7188200" y="4446588"/>
          <p14:tracePt t="21785" x="7170738" y="4429125"/>
          <p14:tracePt t="21799" x="7143750" y="4411663"/>
          <p14:tracePt t="21816" x="7126288" y="4384675"/>
          <p14:tracePt t="21833" x="7108825" y="4340225"/>
          <p14:tracePt t="21849" x="7081838" y="4187825"/>
          <p14:tracePt t="21866" x="7062788" y="4116388"/>
          <p14:tracePt t="21883" x="7062788" y="4037013"/>
          <p14:tracePt t="21899" x="7054850" y="3902075"/>
          <p14:tracePt t="21917" x="7045325" y="3848100"/>
          <p14:tracePt t="21933" x="7045325" y="3786188"/>
          <p14:tracePt t="21949" x="7045325" y="3759200"/>
          <p14:tracePt t="21966" x="7045325" y="3732213"/>
          <p14:tracePt t="21983" x="7045325" y="3705225"/>
          <p14:tracePt t="22019" x="7045325" y="3697288"/>
          <p14:tracePt t="22029" x="7037388" y="3697288"/>
          <p14:tracePt t="22276" x="7037388" y="3714750"/>
          <p14:tracePt t="22288" x="7037388" y="3724275"/>
          <p14:tracePt t="22299" x="7037388" y="3751263"/>
          <p14:tracePt t="22311" x="7037388" y="3795713"/>
          <p14:tracePt t="22324" x="7037388" y="3857625"/>
          <p14:tracePt t="22337" x="7037388" y="3929063"/>
          <p14:tracePt t="22349" x="7037388" y="4000500"/>
          <p14:tracePt t="22366" x="7037388" y="4089400"/>
          <p14:tracePt t="22383" x="7037388" y="4179888"/>
          <p14:tracePt t="22400" x="7037388" y="4330700"/>
          <p14:tracePt t="22416" x="7037388" y="4411663"/>
          <p14:tracePt t="22433" x="7037388" y="4456113"/>
          <p14:tracePt t="22450" x="7027863" y="4572000"/>
          <p14:tracePt t="22466" x="7018338" y="4616450"/>
          <p14:tracePt t="22483" x="7018338" y="4697413"/>
          <p14:tracePt t="22500" x="7018338" y="4724400"/>
          <p14:tracePt t="22516" x="7018338" y="4751388"/>
          <p14:tracePt t="22533" x="7018338" y="4786313"/>
          <p14:tracePt t="22549" x="7010400" y="4813300"/>
          <p14:tracePt t="22754" x="7010400" y="4803775"/>
          <p14:tracePt t="22765" x="7010400" y="4759325"/>
          <p14:tracePt t="22777" x="7010400" y="4714875"/>
          <p14:tracePt t="22790" x="7018338" y="4652963"/>
          <p14:tracePt t="22802" x="7027863" y="4572000"/>
          <p14:tracePt t="22816" x="7037388" y="4491038"/>
          <p14:tracePt t="22833" x="7037388" y="4394200"/>
          <p14:tracePt t="22850" x="7045325" y="4259263"/>
          <p14:tracePt t="22866" x="7045325" y="4197350"/>
          <p14:tracePt t="22883" x="7045325" y="4152900"/>
          <p14:tracePt t="22900" x="7045325" y="4108450"/>
          <p14:tracePt t="22936" x="7045325" y="4098925"/>
          <p14:tracePt t="23818" x="7045325" y="4089400"/>
          <p14:tracePt t="23880" x="7037388" y="4089400"/>
          <p14:tracePt t="23904" x="7037388" y="4081463"/>
          <p14:tracePt t="23929" x="7027863" y="4081463"/>
          <p14:tracePt t="23940" x="7018338" y="4071938"/>
          <p14:tracePt t="23965" x="7018338" y="4062413"/>
          <p14:tracePt t="23977" x="7010400" y="4062413"/>
          <p14:tracePt t="24296" x="7000875" y="4054475"/>
          <p14:tracePt t="24308" x="6991350" y="4054475"/>
          <p14:tracePt t="24320" x="6965950" y="4044950"/>
          <p14:tracePt t="24332" x="6938963" y="4027488"/>
          <p14:tracePt t="24346" x="6894513" y="4000500"/>
          <p14:tracePt t="24356" x="6823075" y="3973513"/>
          <p14:tracePt t="24370" x="6697663" y="3946525"/>
          <p14:tracePt t="24384" x="6491288" y="3867150"/>
          <p14:tracePt t="24400" x="6170613" y="3768725"/>
          <p14:tracePt t="24417" x="5822950" y="3633788"/>
          <p14:tracePt t="24433" x="5108575" y="3348038"/>
          <p14:tracePt t="24450" x="4857750" y="3197225"/>
          <p14:tracePt t="24467" x="4679950" y="3036888"/>
          <p14:tracePt t="24484" x="4446588" y="2830513"/>
          <p14:tracePt t="24500" x="4375150" y="2768600"/>
          <p14:tracePt t="24517" x="4276725" y="2687638"/>
          <p14:tracePt t="24533" x="4251325" y="2687638"/>
          <p14:tracePt t="24550" x="4241800" y="2687638"/>
          <p14:tracePt t="24567" x="4232275" y="2697163"/>
          <p14:tracePt t="24898" x="4214813" y="2697163"/>
          <p14:tracePt t="24909" x="4197350" y="2697163"/>
          <p14:tracePt t="24920" x="4170363" y="2697163"/>
          <p14:tracePt t="24934" x="4116388" y="2697163"/>
          <p14:tracePt t="24950" x="4027488" y="2679700"/>
          <p14:tracePt t="24967" x="3884613" y="2652713"/>
          <p14:tracePt t="24984" x="3473450" y="2616200"/>
          <p14:tracePt t="25000" x="3224213" y="2616200"/>
          <p14:tracePt t="25017" x="2965450" y="2608263"/>
          <p14:tracePt t="25034" x="2366963" y="2608263"/>
          <p14:tracePt t="25050" x="2098675" y="2608263"/>
          <p14:tracePt t="25068" x="1874838" y="2608263"/>
          <p14:tracePt t="25084" x="1571625" y="2581275"/>
          <p14:tracePt t="25100" x="1482725" y="2562225"/>
          <p14:tracePt t="25117" x="1374775" y="2527300"/>
          <p14:tracePt t="25134" x="1330325" y="2509838"/>
          <p14:tracePt t="25151" x="1312863" y="2500313"/>
          <p14:tracePt t="25167" x="1276350" y="2473325"/>
          <p14:tracePt t="25184" x="1268413" y="2473325"/>
          <p14:tracePt t="25200" x="1258888" y="2465388"/>
          <p14:tracePt t="25217" x="1258888" y="2455863"/>
          <p14:tracePt t="25239" x="1258888" y="2446338"/>
          <p14:tracePt t="25300" x="1258888" y="2438400"/>
          <p14:tracePt t="25325" x="1258888" y="2419350"/>
          <p14:tracePt t="25337" x="1250950" y="2411413"/>
          <p14:tracePt t="25349" x="1250950" y="2401888"/>
          <p14:tracePt t="25362" x="1241425" y="2393950"/>
          <p14:tracePt t="25374" x="1231900" y="2384425"/>
          <p14:tracePt t="25401" x="1231900" y="2374900"/>
          <p14:tracePt t="25533" x="1241425" y="2374900"/>
          <p14:tracePt t="25557" x="1250950" y="2374900"/>
          <p14:tracePt t="25827" x="1258888" y="2374900"/>
          <p14:tracePt t="25851" x="1268413" y="2374900"/>
          <p14:tracePt t="25864" x="1276350" y="2374900"/>
          <p14:tracePt t="25876" x="1285875" y="2374900"/>
          <p14:tracePt t="25887" x="1303338" y="2374900"/>
          <p14:tracePt t="25901" x="1322388" y="2374900"/>
          <p14:tracePt t="25917" x="1357313" y="2374900"/>
          <p14:tracePt t="25934" x="1411288" y="2374900"/>
          <p14:tracePt t="25951" x="1643063" y="2374900"/>
          <p14:tracePt t="25968" x="1822450" y="2374900"/>
          <p14:tracePt t="25984" x="2044700" y="2374900"/>
          <p14:tracePt t="26001" x="2473325" y="2374900"/>
          <p14:tracePt t="26017" x="2625725" y="2374900"/>
          <p14:tracePt t="26034" x="2759075" y="2374900"/>
          <p14:tracePt t="26051" x="2938463" y="2374900"/>
          <p14:tracePt t="26067" x="3000375" y="2374900"/>
          <p14:tracePt t="26084" x="3062288" y="2374900"/>
          <p14:tracePt t="26794" x="3089275" y="2374900"/>
          <p14:tracePt t="26807" x="3125788" y="2374900"/>
          <p14:tracePt t="26819" x="3170238" y="2374900"/>
          <p14:tracePt t="26831" x="3232150" y="2384425"/>
          <p14:tracePt t="26843" x="3303588" y="2393950"/>
          <p14:tracePt t="26856" x="3375025" y="2401888"/>
          <p14:tracePt t="26868" x="3438525" y="2411413"/>
          <p14:tracePt t="26884" x="3490913" y="2419350"/>
          <p14:tracePt t="26901" x="3527425" y="2428875"/>
          <p14:tracePt t="26918" x="3571875" y="2438400"/>
          <p14:tracePt t="26934" x="3616325" y="2438400"/>
          <p14:tracePt t="26954" x="3625850" y="2438400"/>
          <p14:tracePt t="26968" x="3633788" y="2438400"/>
          <p14:tracePt t="27162" x="3633788" y="2446338"/>
          <p14:tracePt t="27322" x="3643313" y="2446338"/>
          <p14:tracePt t="27359" x="3652838" y="2446338"/>
          <p14:tracePt t="27371" x="3660775" y="2446338"/>
          <p14:tracePt t="27382" x="3670300" y="2446338"/>
          <p14:tracePt t="27396" x="3679825" y="2446338"/>
          <p14:tracePt t="27408" x="3687763" y="2446338"/>
          <p14:tracePt t="27423" x="3697288" y="2446338"/>
          <p14:tracePt t="27444" x="3705225" y="2446338"/>
          <p14:tracePt t="28265" x="3714750" y="2446338"/>
          <p14:tracePt t="28275" x="3714750" y="2438400"/>
          <p14:tracePt t="28300" x="3724275" y="2438400"/>
          <p14:tracePt t="28314" x="3741738" y="2438400"/>
          <p14:tracePt t="28326" x="3759200" y="2438400"/>
          <p14:tracePt t="28338" x="3786188" y="2438400"/>
          <p14:tracePt t="28352" x="3813175" y="2438400"/>
          <p14:tracePt t="28368" x="3857625" y="2438400"/>
          <p14:tracePt t="28385" x="3911600" y="2438400"/>
          <p14:tracePt t="28401" x="4062413" y="2455863"/>
          <p14:tracePt t="28418" x="4160838" y="2482850"/>
          <p14:tracePt t="28435" x="4251325" y="2509838"/>
          <p14:tracePt t="28451" x="4483100" y="2589213"/>
          <p14:tracePt t="28468" x="4616450" y="2643188"/>
          <p14:tracePt t="28485" x="4848225" y="2724150"/>
          <p14:tracePt t="28501" x="4973638" y="2759075"/>
          <p14:tracePt t="28518" x="5089525" y="2803525"/>
          <p14:tracePt t="28535" x="5313363" y="2847975"/>
          <p14:tracePt t="28551" x="5402263" y="2867025"/>
          <p14:tracePt t="28568" x="5473700" y="2867025"/>
          <p14:tracePt t="28585" x="5572125" y="2867025"/>
          <p14:tracePt t="28601" x="5626100" y="2857500"/>
          <p14:tracePt t="28618" x="5680075" y="2830513"/>
          <p14:tracePt t="28635" x="5751513" y="2768600"/>
          <p14:tracePt t="28651" x="5795963" y="2724150"/>
          <p14:tracePt t="28668" x="5875338" y="2633663"/>
          <p14:tracePt t="28685" x="5911850" y="2589213"/>
          <p14:tracePt t="28701" x="5946775" y="2544763"/>
          <p14:tracePt t="28719" x="6045200" y="2482850"/>
          <p14:tracePt t="28735" x="6089650" y="2465388"/>
          <p14:tracePt t="28752" x="6143625" y="2428875"/>
          <p14:tracePt t="28768" x="6276975" y="2384425"/>
          <p14:tracePt t="28785" x="6348413" y="2374900"/>
          <p14:tracePt t="28802" x="6411913" y="2357438"/>
          <p14:tracePt t="28818" x="6518275" y="2339975"/>
          <p14:tracePt t="28835" x="6562725" y="2339975"/>
          <p14:tracePt t="28852" x="6608763" y="2330450"/>
          <p14:tracePt t="29894" x="6608763" y="2322513"/>
          <p14:tracePt t="29979" x="6608763" y="2339975"/>
          <p14:tracePt t="29992" x="6608763" y="2366963"/>
          <p14:tracePt t="30003" x="6608763" y="2401888"/>
          <p14:tracePt t="30015" x="6616700" y="2446338"/>
          <p14:tracePt t="30029" x="6626225" y="2527300"/>
          <p14:tracePt t="30040" x="6626225" y="2598738"/>
          <p14:tracePt t="30052" x="6634163" y="2660650"/>
          <p14:tracePt t="30069" x="6634163" y="2724150"/>
          <p14:tracePt t="30085" x="6634163" y="2768600"/>
          <p14:tracePt t="30102" x="6634163" y="2822575"/>
          <p14:tracePt t="30125" x="6634163" y="2830513"/>
          <p14:tracePt t="30371" x="6643688" y="2840038"/>
          <p14:tracePt t="30383" x="6653213" y="2857500"/>
          <p14:tracePt t="30395" x="6653213" y="2894013"/>
          <p14:tracePt t="30408" x="6670675" y="2919413"/>
          <p14:tracePt t="30420" x="6680200" y="2955925"/>
          <p14:tracePt t="30435" x="6688138" y="3009900"/>
          <p14:tracePt t="30452" x="6697663" y="3036888"/>
          <p14:tracePt t="30469" x="6705600" y="3108325"/>
          <p14:tracePt t="30485" x="6705600" y="3133725"/>
          <p14:tracePt t="30502" x="6705600" y="3143250"/>
          <p14:tracePt t="30519" x="6705600" y="3170238"/>
          <p14:tracePt t="30535" x="6705600" y="3179763"/>
          <p14:tracePt t="30552" x="6715125" y="3187700"/>
          <p14:tracePt t="30569" x="6724650" y="3205163"/>
          <p14:tracePt t="30585" x="6732588" y="3205163"/>
          <p14:tracePt t="30602" x="6751638" y="3224213"/>
          <p14:tracePt t="30619" x="6759575" y="3224213"/>
          <p14:tracePt t="30635" x="6769100" y="3232150"/>
          <p14:tracePt t="30652" x="6777038" y="3232150"/>
          <p14:tracePt t="30669" x="6804025" y="3232150"/>
          <p14:tracePt t="30685" x="6831013" y="3232150"/>
          <p14:tracePt t="30702" x="6867525" y="3241675"/>
          <p14:tracePt t="30719" x="6894513" y="3241675"/>
          <p14:tracePt t="30735" x="6911975" y="3241675"/>
          <p14:tracePt t="30752" x="6956425" y="3241675"/>
          <p14:tracePt t="30769" x="6973888" y="3241675"/>
          <p14:tracePt t="30787" x="6983413" y="3241675"/>
          <p14:tracePt t="30802" x="6991350" y="3241675"/>
          <p14:tracePt t="30824" x="7000875" y="3241675"/>
          <p14:tracePt t="30836" x="7018338" y="3241675"/>
          <p14:tracePt t="30852" x="7027863" y="3241675"/>
          <p14:tracePt t="30869" x="7037388" y="3241675"/>
          <p14:tracePt t="30885" x="7054850" y="3241675"/>
          <p14:tracePt t="30902" x="7062788" y="3241675"/>
          <p14:tracePt t="30923" x="7072313" y="3241675"/>
          <p14:tracePt t="30936" x="7081838" y="3241675"/>
          <p14:tracePt t="31192" x="7072313" y="3232150"/>
          <p14:tracePt t="31204" x="7045325" y="3232150"/>
          <p14:tracePt t="31215" x="7000875" y="3232150"/>
          <p14:tracePt t="31228" x="6911975" y="3232150"/>
          <p14:tracePt t="31239" x="6823075" y="3251200"/>
          <p14:tracePt t="31252" x="6724650" y="3286125"/>
          <p14:tracePt t="31269" x="6626225" y="3313113"/>
          <p14:tracePt t="31286" x="6537325" y="3330575"/>
          <p14:tracePt t="31302" x="6348413" y="3375025"/>
          <p14:tracePt t="31320" x="6269038" y="3384550"/>
          <p14:tracePt t="31336" x="6188075" y="3402013"/>
          <p14:tracePt t="31352" x="6116638" y="3411538"/>
          <p14:tracePt t="31369" x="6089650" y="3411538"/>
          <p14:tracePt t="31902" x="6099175" y="3402013"/>
          <p14:tracePt t="31914" x="6116638" y="3394075"/>
          <p14:tracePt t="31927" x="6143625" y="3384550"/>
          <p14:tracePt t="31939" x="6161088" y="3375025"/>
          <p14:tracePt t="31953" x="6188075" y="3357563"/>
          <p14:tracePt t="31969" x="6215063" y="3348038"/>
          <p14:tracePt t="31986" x="6242050" y="3330575"/>
          <p14:tracePt t="32002" x="6296025" y="3313113"/>
          <p14:tracePt t="32019" x="6330950" y="3295650"/>
          <p14:tracePt t="32036" x="6348413" y="3286125"/>
          <p14:tracePt t="32053" x="6384925" y="3276600"/>
          <p14:tracePt t="32069" x="6402388" y="3268663"/>
          <p14:tracePt t="32086" x="6411913" y="3259138"/>
          <p14:tracePt t="32637" x="6419850" y="3259138"/>
          <p14:tracePt t="32663" x="6438900" y="3259138"/>
          <p14:tracePt t="32675" x="6456363" y="3251200"/>
          <p14:tracePt t="32685" x="6491288" y="3241675"/>
          <p14:tracePt t="32698" x="6518275" y="3241675"/>
          <p14:tracePt t="32710" x="6554788" y="3241675"/>
          <p14:tracePt t="32722" x="6599238" y="3241675"/>
          <p14:tracePt t="32736" x="6653213" y="3241675"/>
          <p14:tracePt t="32753" x="6688138" y="3241675"/>
          <p14:tracePt t="32769" x="6751638" y="3241675"/>
          <p14:tracePt t="32786" x="6840538" y="3251200"/>
          <p14:tracePt t="32803" x="6894513" y="3251200"/>
          <p14:tracePt t="32820" x="6938963" y="3251200"/>
          <p14:tracePt t="32836" x="7018338" y="3251200"/>
          <p14:tracePt t="32853" x="7054850" y="3251200"/>
          <p14:tracePt t="32869" x="7108825" y="3251200"/>
          <p14:tracePt t="32886" x="7126288" y="3251200"/>
          <p14:tracePt t="34510" x="7116763" y="3251200"/>
          <p14:tracePt t="34596" x="7108825" y="3251200"/>
          <p14:tracePt t="34634" x="7089775" y="3251200"/>
          <p14:tracePt t="34645" x="7072313" y="3251200"/>
          <p14:tracePt t="34657" x="7054850" y="3259138"/>
          <p14:tracePt t="34671" x="7037388" y="3259138"/>
          <p14:tracePt t="34687" x="7000875" y="3259138"/>
          <p14:tracePt t="34703" x="6956425" y="3268663"/>
          <p14:tracePt t="34720" x="6867525" y="3286125"/>
          <p14:tracePt t="34737" x="6831013" y="3286125"/>
          <p14:tracePt t="34753" x="6813550" y="3286125"/>
          <p14:tracePt t="34770" x="6796088" y="3286125"/>
          <p14:tracePt t="35356" x="6796088" y="3268663"/>
          <p14:tracePt t="35367" x="6796088" y="3224213"/>
          <p14:tracePt t="35381" x="6786563" y="3160713"/>
          <p14:tracePt t="35392" x="6777038" y="3089275"/>
          <p14:tracePt t="35404" x="6751638" y="2990850"/>
          <p14:tracePt t="35420" x="6732588" y="2894013"/>
          <p14:tracePt t="35437" x="6724650" y="2795588"/>
          <p14:tracePt t="35453" x="6688138" y="2625725"/>
          <p14:tracePt t="35470" x="6670675" y="2571750"/>
          <p14:tracePt t="35487" x="6670675" y="2554288"/>
          <p14:tracePt t="35504" x="6653213" y="2536825"/>
          <p14:tracePt t="36249" x="6653213" y="2544763"/>
          <p14:tracePt t="36888" x="6653213" y="2554288"/>
          <p14:tracePt t="36924" x="6653213" y="2562225"/>
          <p14:tracePt t="36936" x="6661150" y="2571750"/>
          <p14:tracePt t="36948" x="6670675" y="2581275"/>
          <p14:tracePt t="36959" x="6688138" y="2616200"/>
          <p14:tracePt t="36972" x="6697663" y="2643188"/>
          <p14:tracePt t="36987" x="6724650" y="2697163"/>
          <p14:tracePt t="37004" x="6751638" y="2751138"/>
          <p14:tracePt t="37021" x="6831013" y="2847975"/>
          <p14:tracePt t="37037" x="6858000" y="2894013"/>
          <p14:tracePt t="37054" x="6894513" y="2919413"/>
          <p14:tracePt t="37071" x="6929438" y="2946400"/>
          <p14:tracePt t="37087" x="6938963" y="2955925"/>
          <p14:tracePt t="37104" x="6956425" y="2965450"/>
          <p14:tracePt t="37121" x="6991350" y="2982913"/>
          <p14:tracePt t="37138" x="7018338" y="2982913"/>
          <p14:tracePt t="37154" x="7054850" y="3000375"/>
          <p14:tracePt t="37171" x="7108825" y="3017838"/>
          <p14:tracePt t="37187" x="7143750" y="3027363"/>
          <p14:tracePt t="37204" x="7161213" y="3044825"/>
          <p14:tracePt t="37221" x="7197725" y="3062288"/>
          <p14:tracePt t="37237" x="7224713" y="3081338"/>
          <p14:tracePt t="37254" x="7277100" y="3133725"/>
          <p14:tracePt t="37271" x="7304088" y="3170238"/>
          <p14:tracePt t="37287" x="7323138" y="3205163"/>
          <p14:tracePt t="37304" x="7340600" y="3251200"/>
          <p14:tracePt t="37321" x="7340600" y="3259138"/>
          <p14:tracePt t="37338" x="7340600" y="3268663"/>
          <p14:tracePt t="37683" x="7323138" y="3268663"/>
          <p14:tracePt t="37695" x="7286625" y="3268663"/>
          <p14:tracePt t="37706" x="7259638" y="3268663"/>
          <p14:tracePt t="37719" x="7232650" y="3268663"/>
          <p14:tracePt t="37732" x="7205663" y="3268663"/>
          <p14:tracePt t="37744" x="7180263" y="3268663"/>
          <p14:tracePt t="37755" x="7153275" y="3268663"/>
          <p14:tracePt t="37771" x="7108825" y="3268663"/>
          <p14:tracePt t="37788" x="7062788" y="3276600"/>
          <p14:tracePt t="37804" x="6965950" y="3295650"/>
          <p14:tracePt t="37821" x="6919913" y="3295650"/>
          <p14:tracePt t="37837" x="6867525" y="3303588"/>
          <p14:tracePt t="37854" x="6769100" y="3313113"/>
          <p14:tracePt t="37871" x="6742113" y="3313113"/>
          <p14:tracePt t="37887" x="6705600" y="3322638"/>
          <p14:tracePt t="37905" x="6653213" y="3322638"/>
          <p14:tracePt t="37921" x="6626225" y="3322638"/>
          <p14:tracePt t="37938" x="6589713" y="3330575"/>
          <p14:tracePt t="37954" x="6545263" y="3330575"/>
          <p14:tracePt t="37971" x="6527800" y="3330575"/>
          <p14:tracePt t="37988" x="6518275" y="3330575"/>
          <p14:tracePt t="38004" x="6510338" y="3330575"/>
          <p14:tracePt t="38021" x="6500813" y="3330575"/>
          <p14:tracePt t="38038" x="6491288" y="3330575"/>
          <p14:tracePt t="38062" x="6483350" y="3330575"/>
          <p14:tracePt t="38185" x="6491288" y="3330575"/>
          <p14:tracePt t="38208" x="6500813" y="3330575"/>
          <p14:tracePt t="38221" x="6510338" y="3330575"/>
          <p14:tracePt t="38233" x="6527800" y="3330575"/>
          <p14:tracePt t="38246" x="6554788" y="3322638"/>
          <p14:tracePt t="38258" x="6599238" y="3313113"/>
          <p14:tracePt t="38271" x="6661150" y="3313113"/>
          <p14:tracePt t="38288" x="6724650" y="3303588"/>
          <p14:tracePt t="38305" x="6804025" y="3303588"/>
          <p14:tracePt t="38321" x="6956425" y="3303588"/>
          <p14:tracePt t="38338" x="7018338" y="3303588"/>
          <p14:tracePt t="38354" x="7062788" y="3295650"/>
          <p14:tracePt t="38371" x="7126288" y="3295650"/>
          <p14:tracePt t="38393" x="7134225" y="3295650"/>
          <p14:tracePt t="39410" x="7126288" y="3295650"/>
          <p14:tracePt t="39433" x="7108825" y="3286125"/>
          <p14:tracePt t="39458" x="7099300" y="3286125"/>
          <p14:tracePt t="39482" x="7089775" y="3286125"/>
          <p14:tracePt t="39494" x="7072313" y="3286125"/>
          <p14:tracePt t="39510" x="7045325" y="3330575"/>
          <p14:tracePt t="39519" x="7000875" y="3394075"/>
          <p14:tracePt t="39532" x="6938963" y="3473450"/>
          <p14:tracePt t="39544" x="6884988" y="3608388"/>
          <p14:tracePt t="39557" x="6823075" y="3759200"/>
          <p14:tracePt t="39572" x="6777038" y="3911600"/>
          <p14:tracePt t="39588" x="6742113" y="4081463"/>
          <p14:tracePt t="39605" x="6715125" y="4251325"/>
          <p14:tracePt t="39622" x="6688138" y="4510088"/>
          <p14:tracePt t="39638" x="6680200" y="4660900"/>
          <p14:tracePt t="39655" x="6670675" y="4929188"/>
          <p14:tracePt t="39672" x="6653213" y="5062538"/>
          <p14:tracePt t="39688" x="6653213" y="5187950"/>
          <p14:tracePt t="39705" x="6653213" y="5411788"/>
          <p14:tracePt t="39722" x="6653213" y="5527675"/>
          <p14:tracePt t="39738" x="6653213" y="5599113"/>
          <p14:tracePt t="39755" x="6680200" y="5724525"/>
          <p14:tracePt t="39772" x="6680200" y="5759450"/>
          <p14:tracePt t="39788" x="6688138" y="5813425"/>
          <p14:tracePt t="39805" x="6697663" y="5813425"/>
          <p14:tracePt t="40095" x="6697663" y="5840413"/>
          <p14:tracePt t="40107" x="6697663" y="5857875"/>
          <p14:tracePt t="40119" x="6697663" y="5875338"/>
          <p14:tracePt t="40131" x="6697663" y="5894388"/>
          <p14:tracePt t="40144" x="6697663" y="5902325"/>
          <p14:tracePt t="40155" x="6697663" y="5911850"/>
          <p14:tracePt t="40172" x="6697663" y="5919788"/>
          <p14:tracePt t="40188" x="6697663" y="5929313"/>
          <p14:tracePt t="40205" x="6697663" y="5938838"/>
          <p14:tracePt t="40254" x="6697663" y="5946775"/>
          <p14:tracePt t="40536" x="6688138" y="5946775"/>
          <p14:tracePt t="40548" x="6680200" y="5946775"/>
          <p14:tracePt t="40560" x="6653213" y="5946775"/>
          <p14:tracePt t="40573" x="6616700" y="5938838"/>
          <p14:tracePt t="40584" x="6562725" y="5929313"/>
          <p14:tracePt t="40596" x="6465888" y="5919788"/>
          <p14:tracePt t="40609" x="6330950" y="5902325"/>
          <p14:tracePt t="40622" x="6143625" y="5875338"/>
          <p14:tracePt t="40638" x="5884863" y="5848350"/>
          <p14:tracePt t="40655" x="5599113" y="5803900"/>
          <p14:tracePt t="40672" x="4991100" y="5715000"/>
          <p14:tracePt t="40689" x="4705350" y="5661025"/>
          <p14:tracePt t="40705" x="4473575" y="5634038"/>
          <p14:tracePt t="40722" x="4062413" y="5554663"/>
          <p14:tracePt t="40739" x="3938588" y="5527675"/>
          <p14:tracePt t="40755" x="3830638" y="5500688"/>
          <p14:tracePt t="40772" x="3687763" y="5465763"/>
          <p14:tracePt t="40789" x="3652838" y="5465763"/>
          <p14:tracePt t="40805" x="3643313" y="5465763"/>
          <p14:tracePt t="40822" x="3643313" y="5473700"/>
          <p14:tracePt t="40839" x="3652838" y="5491163"/>
          <p14:tracePt t="41086" x="3625850" y="5491163"/>
          <p14:tracePt t="41100" x="3598863" y="5491163"/>
          <p14:tracePt t="41112" x="3544888" y="5491163"/>
          <p14:tracePt t="41123" x="3455988" y="5491163"/>
          <p14:tracePt t="41139" x="3340100" y="5483225"/>
          <p14:tracePt t="41155" x="3179763" y="5456238"/>
          <p14:tracePt t="41172" x="3000375" y="5394325"/>
          <p14:tracePt t="41189" x="2633663" y="5232400"/>
          <p14:tracePt t="41205" x="2490788" y="5170488"/>
          <p14:tracePt t="41222" x="2295525" y="5054600"/>
          <p14:tracePt t="41239" x="2232025" y="5018088"/>
          <p14:tracePt t="41255" x="2187575" y="4983163"/>
          <p14:tracePt t="41272" x="2160588" y="4946650"/>
          <p14:tracePt t="41289" x="2152650" y="4938713"/>
          <p14:tracePt t="41306" x="2143125" y="4938713"/>
          <p14:tracePt t="41322" x="2143125" y="4929188"/>
          <p14:tracePt t="41431" x="2133600" y="4911725"/>
          <p14:tracePt t="41442" x="2116138" y="4911725"/>
          <p14:tracePt t="41454" x="2089150" y="4894263"/>
          <p14:tracePt t="41466" x="2071688" y="4875213"/>
          <p14:tracePt t="41478" x="2027238" y="4867275"/>
          <p14:tracePt t="41491" x="2009775" y="4857750"/>
          <p14:tracePt t="41506" x="1982788" y="4840288"/>
          <p14:tracePt t="41522" x="1965325" y="4840288"/>
          <p14:tracePt t="41539" x="1955800" y="4830763"/>
          <p14:tracePt t="41555" x="1946275" y="4830763"/>
          <p14:tracePt t="42042" x="1955800" y="4830763"/>
          <p14:tracePt t="42091" x="1965325" y="4830763"/>
          <p14:tracePt t="42104" x="1973263" y="4830763"/>
          <p14:tracePt t="42116" x="1982788" y="4822825"/>
          <p14:tracePt t="42128" x="2009775" y="4822825"/>
          <p14:tracePt t="42139" x="2036763" y="4813300"/>
          <p14:tracePt t="42156" x="2089150" y="4803775"/>
          <p14:tracePt t="42172" x="2133600" y="4795838"/>
          <p14:tracePt t="42189" x="2268538" y="4768850"/>
          <p14:tracePt t="42206" x="2339975" y="4759325"/>
          <p14:tracePt t="42222" x="2411413" y="4751388"/>
          <p14:tracePt t="42239" x="2562225" y="4741863"/>
          <p14:tracePt t="42256" x="2608263" y="4741863"/>
          <p14:tracePt t="42272" x="2687638" y="4741863"/>
          <p14:tracePt t="42289" x="2786063" y="4732338"/>
          <p14:tracePt t="42306" x="2822575" y="4732338"/>
          <p14:tracePt t="42323" x="2867025" y="4724400"/>
          <p14:tracePt t="42339" x="2928938" y="4724400"/>
          <p14:tracePt t="42356" x="2946400" y="4714875"/>
          <p14:tracePt t="42372" x="2955925" y="4714875"/>
          <p14:tracePt t="42389" x="2973388" y="4714875"/>
          <p14:tracePt t="43046" x="2990850" y="4697413"/>
          <p14:tracePt t="43058" x="3017838" y="4670425"/>
          <p14:tracePt t="43070" x="3062288" y="4660900"/>
          <p14:tracePt t="43083" x="3125788" y="4633913"/>
          <p14:tracePt t="43095" x="3214688" y="4616450"/>
          <p14:tracePt t="43106" x="3313113" y="4608513"/>
          <p14:tracePt t="43123" x="3411538" y="4598988"/>
          <p14:tracePt t="43139" x="3517900" y="4598988"/>
          <p14:tracePt t="43156" x="3697288" y="4598988"/>
          <p14:tracePt t="43173" x="3776663" y="4598988"/>
          <p14:tracePt t="43189" x="3840163" y="4598988"/>
          <p14:tracePt t="43206" x="3902075" y="4608513"/>
          <p14:tracePt t="43223" x="3919538" y="4616450"/>
          <p14:tracePt t="43239" x="3929063" y="4616450"/>
          <p14:tracePt t="43256" x="3938588" y="4616450"/>
          <p14:tracePt t="43278" x="3946525" y="4616450"/>
          <p14:tracePt t="43854" x="3973513" y="4616450"/>
          <p14:tracePt t="43867" x="4010025" y="4616450"/>
          <p14:tracePt t="43879" x="4062413" y="4625975"/>
          <p14:tracePt t="43891" x="4160838" y="4633913"/>
          <p14:tracePt t="43906" x="4295775" y="4643438"/>
          <p14:tracePt t="43923" x="4446588" y="4660900"/>
          <p14:tracePt t="43940" x="4830763" y="4679950"/>
          <p14:tracePt t="43956" x="4973638" y="4705350"/>
          <p14:tracePt t="43973" x="5081588" y="4714875"/>
          <p14:tracePt t="43989" x="5276850" y="4732338"/>
          <p14:tracePt t="44006" x="5375275" y="4741863"/>
          <p14:tracePt t="44023" x="5438775" y="4751388"/>
          <p14:tracePt t="44040" x="5500688" y="4759325"/>
          <p14:tracePt t="44056" x="5581650" y="4776788"/>
          <p14:tracePt t="44073" x="5599113" y="4786313"/>
          <p14:tracePt t="44089" x="5616575" y="4786313"/>
          <p14:tracePt t="44406" x="5634038" y="4786313"/>
          <p14:tracePt t="44418" x="5680075" y="4786313"/>
          <p14:tracePt t="44430" x="5741988" y="4786313"/>
          <p14:tracePt t="44443" x="5813425" y="4786313"/>
          <p14:tracePt t="44456" x="5911850" y="4786313"/>
          <p14:tracePt t="44473" x="6010275" y="4786313"/>
          <p14:tracePt t="44490" x="6197600" y="4840288"/>
          <p14:tracePt t="44506" x="6286500" y="4875213"/>
          <p14:tracePt t="44523" x="6348413" y="4902200"/>
          <p14:tracePt t="44540" x="6411913" y="4938713"/>
          <p14:tracePt t="44556" x="6500813" y="5010150"/>
          <p14:tracePt t="44573" x="6527800" y="5045075"/>
          <p14:tracePt t="44590" x="6572250" y="5116513"/>
          <p14:tracePt t="44606" x="6581775" y="5153025"/>
          <p14:tracePt t="44623" x="6599238" y="5187950"/>
          <p14:tracePt t="44640" x="6626225" y="5268913"/>
          <p14:tracePt t="44656" x="6626225" y="5313363"/>
          <p14:tracePt t="44673" x="6626225" y="5340350"/>
          <p14:tracePt t="44690" x="6626225" y="5384800"/>
          <p14:tracePt t="44707" x="6626225" y="5411788"/>
          <p14:tracePt t="44723" x="6626225" y="5465763"/>
          <p14:tracePt t="44740" x="6616700" y="5500688"/>
          <p14:tracePt t="44756" x="6616700" y="5537200"/>
          <p14:tracePt t="44773" x="6599238" y="5589588"/>
          <p14:tracePt t="44790" x="6589713" y="5608638"/>
          <p14:tracePt t="44806" x="6589713" y="5616575"/>
          <p14:tracePt t="44823" x="6581775" y="5634038"/>
          <p14:tracePt t="44840" x="6581775" y="5643563"/>
          <p14:tracePt t="44957" x="6581775" y="5634038"/>
          <p14:tracePt t="44969" x="6581775" y="5616575"/>
          <p14:tracePt t="44981" x="6581775" y="5599113"/>
          <p14:tracePt t="44992" x="6581775" y="5581650"/>
          <p14:tracePt t="45006" x="6581775" y="5554663"/>
          <p14:tracePt t="45023" x="6589713" y="5510213"/>
          <p14:tracePt t="45040" x="6608763" y="5473700"/>
          <p14:tracePt t="45056" x="6626225" y="5375275"/>
          <p14:tracePt t="45073" x="6634163" y="5340350"/>
          <p14:tracePt t="45090" x="6643688" y="5276850"/>
          <p14:tracePt t="45107" x="6643688" y="5241925"/>
          <p14:tracePt t="45123" x="6643688" y="5224463"/>
          <p14:tracePt t="45189" x="6643688" y="5214938"/>
          <p14:tracePt t="45360" x="6643688" y="5224463"/>
          <p14:tracePt t="45372" x="6653213" y="5241925"/>
          <p14:tracePt t="45385" x="6661150" y="5276850"/>
          <p14:tracePt t="45397" x="6670675" y="5330825"/>
          <p14:tracePt t="45410" x="6680200" y="5384800"/>
          <p14:tracePt t="45423" x="6688138" y="5446713"/>
          <p14:tracePt t="45440" x="6688138" y="5510213"/>
          <p14:tracePt t="45457" x="6688138" y="5554663"/>
          <p14:tracePt t="45473" x="6688138" y="5634038"/>
          <p14:tracePt t="45490" x="6688138" y="5653088"/>
          <p14:tracePt t="45507" x="6688138" y="5670550"/>
          <p14:tracePt t="45523" x="6688138" y="5680075"/>
          <p14:tracePt t="45826" x="6688138" y="5670550"/>
          <p14:tracePt t="45839" x="6697663" y="5616575"/>
          <p14:tracePt t="45850" x="6715125" y="5545138"/>
          <p14:tracePt t="45862" x="6732588" y="5456238"/>
          <p14:tracePt t="45875" x="6777038" y="5330825"/>
          <p14:tracePt t="45890" x="6813550" y="5133975"/>
          <p14:tracePt t="45907" x="6867525" y="4965700"/>
          <p14:tracePt t="45923" x="6884988" y="4795838"/>
          <p14:tracePt t="45940" x="6884988" y="4537075"/>
          <p14:tracePt t="45957" x="6884988" y="4384675"/>
          <p14:tracePt t="45974" x="6884988" y="4143375"/>
          <p14:tracePt t="45990" x="6875463" y="4044950"/>
          <p14:tracePt t="46007" x="6858000" y="3938588"/>
          <p14:tracePt t="46023" x="6840538" y="3795713"/>
          <p14:tracePt t="46040" x="6840538" y="3759200"/>
          <p14:tracePt t="46057" x="6831013" y="3741738"/>
          <p14:tracePt t="46073" x="6831013" y="3732213"/>
          <p14:tracePt t="46145" x="6831013" y="3751263"/>
          <p14:tracePt t="46156" x="6831013" y="3768725"/>
          <p14:tracePt t="46169" x="6831013" y="3803650"/>
          <p14:tracePt t="46181" x="6831013" y="3830638"/>
          <p14:tracePt t="46193" x="6831013" y="3867150"/>
          <p14:tracePt t="46207" x="6831013" y="3902075"/>
          <p14:tracePt t="46224" x="6831013" y="3956050"/>
          <p14:tracePt t="46240" x="6840538" y="4027488"/>
          <p14:tracePt t="46257" x="6867525" y="4187825"/>
          <p14:tracePt t="46274" x="6875463" y="4276725"/>
          <p14:tracePt t="46290" x="6875463" y="4375150"/>
          <p14:tracePt t="46307" x="6884988" y="4572000"/>
          <p14:tracePt t="46324" x="6884988" y="4679950"/>
          <p14:tracePt t="46340" x="6884988" y="4840288"/>
          <p14:tracePt t="46357" x="6884988" y="4875213"/>
          <p14:tracePt t="46374" x="6884988" y="4902200"/>
          <p14:tracePt t="46390" x="6894513" y="4919663"/>
          <p14:tracePt t="46548" x="6894513" y="4894263"/>
          <p14:tracePt t="46564" x="6894513" y="4848225"/>
          <p14:tracePt t="46574" x="6894513" y="4803775"/>
          <p14:tracePt t="46585" x="6884988" y="4724400"/>
          <p14:tracePt t="46597" x="6875463" y="4643438"/>
          <p14:tracePt t="46609" x="6867525" y="4545013"/>
          <p14:tracePt t="46624" x="6848475" y="4446588"/>
          <p14:tracePt t="46640" x="6840538" y="4330700"/>
          <p14:tracePt t="46657" x="6823075" y="4170363"/>
          <p14:tracePt t="46674" x="6823075" y="4116388"/>
          <p14:tracePt t="46690" x="6823075" y="4062413"/>
          <p14:tracePt t="46707" x="6823075" y="4037013"/>
          <p14:tracePt t="46724" x="6823075" y="4000500"/>
          <p14:tracePt t="46793" x="6813550" y="4000500"/>
          <p14:tracePt t="46868" x="6813550" y="4010025"/>
          <p14:tracePt t="46878" x="6813550" y="4017963"/>
          <p14:tracePt t="46891" x="6813550" y="4027488"/>
          <p14:tracePt t="46903" x="6813550" y="4044950"/>
          <p14:tracePt t="46915" x="6813550" y="4081463"/>
          <p14:tracePt t="46928" x="6813550" y="4133850"/>
          <p14:tracePt t="46940" x="6813550" y="4197350"/>
          <p14:tracePt t="46957" x="6823075" y="4303713"/>
          <p14:tracePt t="46974" x="6840538" y="4419600"/>
          <p14:tracePt t="46990" x="6848475" y="4660900"/>
          <p14:tracePt t="47007" x="6848475" y="4768850"/>
          <p14:tracePt t="47024" x="6858000" y="4840288"/>
          <p14:tracePt t="47041" x="6858000" y="4911725"/>
          <p14:tracePt t="47057" x="6858000" y="4929188"/>
          <p14:tracePt t="47076" x="6858000" y="4938713"/>
          <p14:tracePt t="47111" x="6867525" y="4938713"/>
          <p14:tracePt t="48471" x="6867525" y="4965700"/>
          <p14:tracePt t="48483" x="6867525" y="4991100"/>
          <p14:tracePt t="48495" x="6867525" y="5027613"/>
          <p14:tracePt t="48508" x="6867525" y="5089525"/>
          <p14:tracePt t="48520" x="6867525" y="5170488"/>
          <p14:tracePt t="48531" x="6867525" y="5259388"/>
          <p14:tracePt t="48545" x="6867525" y="5375275"/>
          <p14:tracePt t="48558" x="6867525" y="5500688"/>
          <p14:tracePt t="48574" x="6867525" y="5608638"/>
          <p14:tracePt t="48591" x="6848475" y="5705475"/>
          <p14:tracePt t="48608" x="6813550" y="5919788"/>
          <p14:tracePt t="48624" x="6804025" y="5991225"/>
          <p14:tracePt t="48641" x="6796088" y="6062663"/>
          <p14:tracePt t="48658" x="6786563" y="6188075"/>
          <p14:tracePt t="48674" x="6777038" y="6251575"/>
          <p14:tracePt t="48691" x="6777038" y="6313488"/>
          <p14:tracePt t="48692" x="6777038" y="6340475"/>
          <p14:tracePt t="48708" x="6777038" y="6357938"/>
          <p14:tracePt t="48724" x="6777038" y="6375400"/>
          <p14:tracePt t="48900" x="6777038" y="6357938"/>
          <p14:tracePt t="48911" x="6777038" y="6348413"/>
          <p14:tracePt t="48925" x="6777038" y="6340475"/>
          <p14:tracePt t="48935" x="6777038" y="6323013"/>
          <p14:tracePt t="48948" x="6777038" y="6296025"/>
          <p14:tracePt t="48960" x="6777038" y="6286500"/>
          <p14:tracePt t="48974" x="6777038" y="6276975"/>
          <p14:tracePt t="48991" x="6777038" y="6259513"/>
          <p14:tracePt t="49008" x="6777038" y="6242050"/>
          <p14:tracePt t="49024" x="6777038" y="6215063"/>
          <p14:tracePt t="49041" x="6786563" y="6188075"/>
          <p14:tracePt t="49058" x="6796088" y="6161088"/>
          <p14:tracePt t="49074" x="6804025" y="6126163"/>
          <p14:tracePt t="49091" x="6813550" y="6099175"/>
          <p14:tracePt t="49108" x="6823075" y="6081713"/>
          <p14:tracePt t="49124" x="6831013" y="6072188"/>
          <p14:tracePt t="49144" x="6840538" y="6062663"/>
          <p14:tracePt t="49158" x="6848475" y="6062663"/>
          <p14:tracePt t="49174" x="6858000" y="6054725"/>
          <p14:tracePt t="49191" x="6867525" y="6054725"/>
          <p14:tracePt t="49208" x="6902450" y="6045200"/>
          <p14:tracePt t="49224" x="6911975" y="6037263"/>
          <p14:tracePt t="49241" x="6929438" y="6037263"/>
          <p14:tracePt t="49258" x="6973888" y="6027738"/>
          <p14:tracePt t="49274" x="6991350" y="6027738"/>
          <p14:tracePt t="49291" x="7027863" y="6027738"/>
          <p14:tracePt t="49308" x="7045325" y="6027738"/>
          <p14:tracePt t="49328" x="7054850" y="6027738"/>
          <p14:tracePt t="49341" x="7062788" y="6027738"/>
          <p14:tracePt t="49365" x="7072313" y="6027738"/>
          <p14:tracePt t="49389" x="7081838" y="6027738"/>
          <p14:tracePt t="49413" x="7089775" y="6027738"/>
          <p14:tracePt t="49426" x="7099300" y="6027738"/>
          <p14:tracePt t="49439" x="7108825" y="6027738"/>
          <p14:tracePt t="49476" x="7116763" y="6027738"/>
          <p14:tracePt t="49499" x="7116763" y="6018213"/>
          <p14:tracePt t="49622" x="7108825" y="6018213"/>
          <p14:tracePt t="49634" x="7089775" y="6018213"/>
          <p14:tracePt t="49647" x="7081838" y="6018213"/>
          <p14:tracePt t="49659" x="7072313" y="6018213"/>
          <p14:tracePt t="49672" x="7054850" y="6018213"/>
          <p14:tracePt t="49683" x="7037388" y="6018213"/>
          <p14:tracePt t="49695" x="7027863" y="6018213"/>
          <p14:tracePt t="49708" x="7010400" y="6018213"/>
          <p14:tracePt t="49725" x="6991350" y="6010275"/>
          <p14:tracePt t="49741" x="6973888" y="6010275"/>
          <p14:tracePt t="49758" x="6911975" y="6010275"/>
          <p14:tracePt t="49775" x="6884988" y="6000750"/>
          <p14:tracePt t="49791" x="6840538" y="6000750"/>
          <p14:tracePt t="49808" x="6786563" y="5991225"/>
          <p14:tracePt t="49825" x="6751638" y="5991225"/>
          <p14:tracePt t="49841" x="6715125" y="5991225"/>
          <p14:tracePt t="49858" x="6634163" y="5991225"/>
          <p14:tracePt t="49875" x="6589713" y="5991225"/>
          <p14:tracePt t="49892" x="6545263" y="5991225"/>
          <p14:tracePt t="49908" x="6518275" y="5991225"/>
          <p14:tracePt t="49928" x="6510338" y="5991225"/>
          <p14:tracePt t="50051" x="6518275" y="5991225"/>
          <p14:tracePt t="50074" x="6527800" y="5983288"/>
          <p14:tracePt t="50089" x="6537325" y="5983288"/>
          <p14:tracePt t="50099" x="6554788" y="5983288"/>
          <p14:tracePt t="50112" x="6581775" y="5973763"/>
          <p14:tracePt t="50125" x="6626225" y="5973763"/>
          <p14:tracePt t="50141" x="6661150" y="5965825"/>
          <p14:tracePt t="50158" x="6715125" y="5956300"/>
          <p14:tracePt t="50175" x="6823075" y="5938838"/>
          <p14:tracePt t="50191" x="6894513" y="5919788"/>
          <p14:tracePt t="50208" x="6956425" y="5911850"/>
          <p14:tracePt t="50225" x="7045325" y="5894388"/>
          <p14:tracePt t="50241" x="7062788" y="5884863"/>
          <p14:tracePt t="50258" x="7081838" y="5884863"/>
          <p14:tracePt t="50283" x="7089775" y="5884863"/>
          <p14:tracePt t="50407" x="7081838" y="5884863"/>
          <p14:tracePt t="50443" x="7072313" y="5884863"/>
          <p14:tracePt t="50467" x="7062788" y="5884863"/>
          <p14:tracePt t="50491" x="7054850" y="5884863"/>
          <p14:tracePt t="50504" x="7045325" y="5884863"/>
          <p14:tracePt t="50516" x="7027863" y="5884863"/>
          <p14:tracePt t="50527" x="7010400" y="5884863"/>
          <p14:tracePt t="50542" x="6991350" y="5884863"/>
          <p14:tracePt t="50558" x="6965950" y="5894388"/>
          <p14:tracePt t="50575" x="6929438" y="5902325"/>
          <p14:tracePt t="50591" x="6884988" y="5902325"/>
          <p14:tracePt t="50608" x="6796088" y="5919788"/>
          <p14:tracePt t="50625" x="6742113" y="5929313"/>
          <p14:tracePt t="50641" x="6653213" y="5938838"/>
          <p14:tracePt t="50659" x="6626225" y="5938838"/>
          <p14:tracePt t="50675" x="6608763" y="5938838"/>
          <p14:tracePt t="50692" x="6589713" y="5938838"/>
          <p14:tracePt t="50708" x="6581775" y="5938838"/>
          <p14:tracePt t="50725" x="6572250" y="5938838"/>
          <p14:tracePt t="53027" x="6572250" y="5929313"/>
          <p14:tracePt t="53039" x="6572250" y="5911850"/>
          <p14:tracePt t="53052" x="6572250" y="5875338"/>
          <p14:tracePt t="53063" x="6562725" y="5822950"/>
          <p14:tracePt t="53077" x="6562725" y="5724525"/>
          <p14:tracePt t="53092" x="6554788" y="5626100"/>
          <p14:tracePt t="53109" x="6554788" y="5491163"/>
          <p14:tracePt t="53126" x="6545263" y="5224463"/>
          <p14:tracePt t="53142" x="6545263" y="5062538"/>
          <p14:tracePt t="53159" x="6537325" y="4929188"/>
          <p14:tracePt t="53176" x="6527800" y="4670425"/>
          <p14:tracePt t="53192" x="6518275" y="4554538"/>
          <p14:tracePt t="53209" x="6510338" y="4438650"/>
          <p14:tracePt t="53226" x="6510338" y="4268788"/>
          <p14:tracePt t="53242" x="6510338" y="4197350"/>
          <p14:tracePt t="53259" x="6510338" y="4125913"/>
          <p14:tracePt t="53276" x="6510338" y="4098925"/>
          <p14:tracePt t="53292" x="6500813" y="4062413"/>
          <p14:tracePt t="53309" x="6491288" y="4037013"/>
          <p14:tracePt t="53326" x="6491288" y="4027488"/>
          <p14:tracePt t="53343" x="6491288" y="4000500"/>
          <p14:tracePt t="53359" x="6491288" y="3973513"/>
          <p14:tracePt t="53376" x="6491288" y="3956050"/>
          <p14:tracePt t="53392" x="6500813" y="3911600"/>
          <p14:tracePt t="53409" x="6518275" y="3857625"/>
          <p14:tracePt t="53426" x="6537325" y="3840163"/>
          <p14:tracePt t="53443" x="6581775" y="3776663"/>
          <p14:tracePt t="53459" x="6599238" y="3751263"/>
          <p14:tracePt t="53476" x="6616700" y="3741738"/>
          <p14:tracePt t="53493" x="6626225" y="3714750"/>
          <p14:tracePt t="53509" x="6626225" y="3697288"/>
          <p14:tracePt t="53822" x="6626225" y="3679825"/>
          <p14:tracePt t="53835" x="6634163" y="3652838"/>
          <p14:tracePt t="53848" x="6634163" y="3616325"/>
          <p14:tracePt t="53859" x="6643688" y="3581400"/>
          <p14:tracePt t="53873" x="6643688" y="3536950"/>
          <p14:tracePt t="53885" x="6653213" y="3500438"/>
          <p14:tracePt t="53896" x="6653213" y="3473450"/>
          <p14:tracePt t="53910" x="6661150" y="3446463"/>
          <p14:tracePt t="53926" x="6661150" y="3429000"/>
          <p14:tracePt t="53943" x="6661150" y="3402013"/>
          <p14:tracePt t="53959" x="6661150" y="3394075"/>
          <p14:tracePt t="53976" x="6661150" y="3384550"/>
          <p14:tracePt t="53993" x="6661150" y="3375025"/>
          <p14:tracePt t="54120" x="6661150" y="3367088"/>
          <p14:tracePt t="54399" x="6661150" y="3375025"/>
          <p14:tracePt t="54410" x="6661150" y="3402013"/>
          <p14:tracePt t="54422" x="6670675" y="3446463"/>
          <p14:tracePt t="54434" x="6680200" y="3536950"/>
          <p14:tracePt t="54447" x="6688138" y="3633788"/>
          <p14:tracePt t="54459" x="6715125" y="3776663"/>
          <p14:tracePt t="54476" x="6724650" y="3929063"/>
          <p14:tracePt t="54493" x="6732588" y="4116388"/>
          <p14:tracePt t="54509" x="6732588" y="4394200"/>
          <p14:tracePt t="54526" x="6732588" y="4510088"/>
          <p14:tracePt t="54543" x="6732588" y="4616450"/>
          <p14:tracePt t="54559" x="6732588" y="4786313"/>
          <p14:tracePt t="54576" x="6732588" y="4840288"/>
          <p14:tracePt t="54593" x="6732588" y="4884738"/>
          <p14:tracePt t="54609" x="6732588" y="4946650"/>
          <p14:tracePt t="54627" x="6732588" y="4991100"/>
          <p14:tracePt t="54643" x="6732588" y="5037138"/>
          <p14:tracePt t="54659" x="6732588" y="5099050"/>
          <p14:tracePt t="54676" x="6732588" y="5153025"/>
          <p14:tracePt t="54693" x="6732588" y="5224463"/>
          <p14:tracePt t="54709" x="6732588" y="5251450"/>
          <p14:tracePt t="54986" x="6732588" y="5276850"/>
          <p14:tracePt t="54999" x="6732588" y="5322888"/>
          <p14:tracePt t="55011" x="6732588" y="5402263"/>
          <p14:tracePt t="55023" x="6724650" y="5483225"/>
          <p14:tracePt t="55037" x="6705600" y="5581650"/>
          <p14:tracePt t="55048" x="6697663" y="5670550"/>
          <p14:tracePt t="55059" x="6688138" y="5759450"/>
          <p14:tracePt t="55076" x="6670675" y="5840413"/>
          <p14:tracePt t="55093" x="6643688" y="5919788"/>
          <p14:tracePt t="55110" x="6616700" y="6000750"/>
          <p14:tracePt t="55126" x="6616700" y="6018213"/>
          <p14:tracePt t="55143" x="6616700" y="6037263"/>
          <p14:tracePt t="55293" x="6608763" y="6037263"/>
          <p14:tracePt t="55390" x="6608763" y="6027738"/>
          <p14:tracePt t="55476" x="6608763" y="6018213"/>
          <p14:tracePt t="55513" x="6608763" y="6010275"/>
          <p14:tracePt t="55526" x="6599238" y="6000750"/>
          <p14:tracePt t="55539" x="6599238" y="5991225"/>
          <p14:tracePt t="55549" x="6599238" y="5983288"/>
          <p14:tracePt t="55562" x="6599238" y="5973763"/>
          <p14:tracePt t="55577" x="6599238" y="5965825"/>
          <p14:tracePt t="55593" x="6599238" y="5956300"/>
          <p14:tracePt t="55610" x="6599238" y="5946775"/>
          <p14:tracePt t="55626" x="6589713" y="5929313"/>
          <p14:tracePt t="55643" x="6589713" y="5919788"/>
          <p14:tracePt t="55673" x="6589713" y="5911850"/>
          <p14:tracePt t="56456" x="6589713" y="5894388"/>
          <p14:tracePt t="56469" x="6589713" y="5884863"/>
          <p14:tracePt t="56481" x="6589713" y="5857875"/>
          <p14:tracePt t="56492" x="6599238" y="5813425"/>
          <p14:tracePt t="56505" x="6599238" y="5732463"/>
          <p14:tracePt t="56517" x="6599238" y="5608638"/>
          <p14:tracePt t="56529" x="6599238" y="5429250"/>
          <p14:tracePt t="56543" x="6599238" y="5205413"/>
          <p14:tracePt t="56560" x="6599238" y="5000625"/>
          <p14:tracePt t="56577" x="6599238" y="4822825"/>
          <p14:tracePt t="56594" x="6599238" y="4608513"/>
          <p14:tracePt t="56610" x="6599238" y="4518025"/>
          <p14:tracePt t="56627" x="6599238" y="4473575"/>
          <p14:tracePt t="56643" x="6599238" y="4411663"/>
          <p14:tracePt t="56660" x="6599238" y="4384675"/>
          <p14:tracePt t="56677" x="6599238" y="4367213"/>
          <p14:tracePt t="56762" x="6599238" y="4357688"/>
          <p14:tracePt t="56774" x="6599238" y="4330700"/>
          <p14:tracePt t="56788" x="6589713" y="4313238"/>
          <p14:tracePt t="56798" x="6589713" y="4286250"/>
          <p14:tracePt t="56811" x="6589713" y="4268788"/>
          <p14:tracePt t="56827" x="6589713" y="4251325"/>
          <p14:tracePt t="56844" x="6581775" y="4232275"/>
          <p14:tracePt t="56860" x="6581775" y="4205288"/>
          <p14:tracePt t="56877" x="6581775" y="4197350"/>
          <p14:tracePt t="56894" x="6581775" y="4179888"/>
          <p14:tracePt t="56910" x="6581775" y="4160838"/>
          <p14:tracePt t="56927" x="6581775" y="4152900"/>
          <p14:tracePt t="56943" x="6581775" y="4143375"/>
          <p14:tracePt t="57118" x="6581775" y="4152900"/>
          <p14:tracePt t="57131" x="6581775" y="4160838"/>
          <p14:tracePt t="57143" x="6581775" y="4179888"/>
          <p14:tracePt t="57155" x="6581775" y="4197350"/>
          <p14:tracePt t="57167" x="6581775" y="4224338"/>
          <p14:tracePt t="57179" x="6581775" y="4259263"/>
          <p14:tracePt t="57194" x="6581775" y="4313238"/>
          <p14:tracePt t="57210" x="6581775" y="4384675"/>
          <p14:tracePt t="57227" x="6581775" y="4537075"/>
          <p14:tracePt t="57244" x="6581775" y="4616450"/>
          <p14:tracePt t="57260" x="6581775" y="4705350"/>
          <p14:tracePt t="57277" x="6581775" y="4813300"/>
          <p14:tracePt t="57294" x="6581775" y="4867275"/>
          <p14:tracePt t="57310" x="6581775" y="4884738"/>
          <p14:tracePt t="57327" x="6581775" y="4911725"/>
          <p14:tracePt t="57449" x="6581775" y="4902200"/>
          <p14:tracePt t="57461" x="6581775" y="4884738"/>
          <p14:tracePt t="57472" x="6572250" y="4857750"/>
          <p14:tracePt t="57486" x="6572250" y="4822825"/>
          <p14:tracePt t="57497" x="6562725" y="4786313"/>
          <p14:tracePt t="57510" x="6554788" y="4724400"/>
          <p14:tracePt t="57527" x="6554788" y="4660900"/>
          <p14:tracePt t="57544" x="6537325" y="4562475"/>
          <p14:tracePt t="57560" x="6527800" y="4394200"/>
          <p14:tracePt t="57577" x="6518275" y="4303713"/>
          <p14:tracePt t="57594" x="6500813" y="4205288"/>
          <p14:tracePt t="57610" x="6500813" y="4089400"/>
          <p14:tracePt t="57627" x="6500813" y="4054475"/>
          <p14:tracePt t="57644" x="6500813" y="4044950"/>
          <p14:tracePt t="57660" x="6500813" y="4037013"/>
          <p14:tracePt t="57815" x="6500813" y="4044950"/>
          <p14:tracePt t="57828" x="6500813" y="4054475"/>
          <p14:tracePt t="58098" x="6491288" y="4054475"/>
          <p14:tracePt t="58110" x="6446838" y="4054475"/>
          <p14:tracePt t="58121" x="6375400" y="4054475"/>
          <p14:tracePt t="58134" x="6259513" y="4054475"/>
          <p14:tracePt t="58149" x="6089650" y="4054475"/>
          <p14:tracePt t="58160" x="5803900" y="4037013"/>
          <p14:tracePt t="58177" x="5518150" y="3973513"/>
          <p14:tracePt t="58194" x="5268913" y="3919538"/>
          <p14:tracePt t="58211" x="4875213" y="3741738"/>
          <p14:tracePt t="58227" x="4751388" y="3670300"/>
          <p14:tracePt t="58244" x="4660900" y="3625850"/>
          <p14:tracePt t="58261" x="4518025" y="3536950"/>
          <p14:tracePt t="58277" x="4473575" y="3500438"/>
          <p14:tracePt t="58294" x="4411663" y="3438525"/>
          <p14:tracePt t="58311" x="4375150" y="3411538"/>
          <p14:tracePt t="58327" x="4367213" y="3384550"/>
          <p14:tracePt t="58344" x="4330700" y="3340100"/>
          <p14:tracePt t="58361" x="4313238" y="3330575"/>
          <p14:tracePt t="58377" x="4313238" y="3322638"/>
          <p14:tracePt t="58394" x="4313238" y="3303588"/>
          <p14:tracePt t="58411" x="4303713" y="3295650"/>
          <p14:tracePt t="58427" x="4303713" y="3286125"/>
          <p14:tracePt t="58477" x="4295775" y="3286125"/>
          <p14:tracePt t="58526" x="4295775" y="3276600"/>
          <p14:tracePt t="58539" x="4286250" y="3276600"/>
          <p14:tracePt t="58563" x="4276725" y="3276600"/>
          <p14:tracePt t="58575" x="4268788" y="3276600"/>
          <p14:tracePt t="58588" x="4259263" y="3268663"/>
          <p14:tracePt t="58599" x="4251325" y="3268663"/>
          <p14:tracePt t="58613" x="4232275" y="3251200"/>
          <p14:tracePt t="58627" x="4224338" y="3251200"/>
          <p14:tracePt t="58644" x="4214813" y="3251200"/>
          <p14:tracePt t="58661" x="4197350" y="3241675"/>
          <p14:tracePt t="58677" x="4187825" y="3232150"/>
          <p14:tracePt t="58698" x="4187825" y="3224213"/>
          <p14:tracePt t="59518" x="4179888" y="3224213"/>
          <p14:tracePt t="59531" x="4160838" y="3232150"/>
          <p14:tracePt t="59543" x="4133850" y="3241675"/>
          <p14:tracePt t="59555" x="4081463" y="3268663"/>
          <p14:tracePt t="59567" x="4017963" y="3295650"/>
          <p14:tracePt t="59580" x="3919538" y="3340100"/>
          <p14:tracePt t="59594" x="3803650" y="3375025"/>
          <p14:tracePt t="59611" x="3679825" y="3419475"/>
          <p14:tracePt t="59628" x="3554413" y="3446463"/>
          <p14:tracePt t="59628" x="3429000" y="3490913"/>
          <p14:tracePt t="59644" x="3313113" y="3536950"/>
          <p14:tracePt t="59661" x="3197225" y="3562350"/>
          <p14:tracePt t="59678" x="2990850" y="3616325"/>
          <p14:tracePt t="59694" x="2901950" y="3633788"/>
          <p14:tracePt t="59711" x="2840038" y="3643313"/>
          <p14:tracePt t="59728" x="2751138" y="3660775"/>
          <p14:tracePt t="59744" x="2732088" y="3660775"/>
          <p14:tracePt t="59761" x="2714625" y="3660775"/>
          <p14:tracePt t="59778" x="2705100" y="3660775"/>
          <p14:tracePt t="59897" x="2705100" y="3652838"/>
          <p14:tracePt t="60156" x="2732088" y="3643313"/>
          <p14:tracePt t="60168" x="2776538" y="3633788"/>
          <p14:tracePt t="60180" x="2840038" y="3625850"/>
          <p14:tracePt t="60192" x="2919413" y="3608388"/>
          <p14:tracePt t="60205" x="3044825" y="3598863"/>
          <p14:tracePt t="60216" x="3214688" y="3589338"/>
          <p14:tracePt t="60228" x="3446463" y="3571875"/>
          <p14:tracePt t="60244" x="3652838" y="3562350"/>
          <p14:tracePt t="60261" x="3830638" y="3554413"/>
          <p14:tracePt t="60278" x="4054475" y="3554413"/>
          <p14:tracePt t="60295" x="4125913" y="3554413"/>
          <p14:tracePt t="60311" x="4160838" y="3554413"/>
          <p14:tracePt t="60328" x="4187825" y="3554413"/>
          <p14:tracePt t="60633" x="4205288" y="3562350"/>
          <p14:tracePt t="60644" x="4224338" y="3571875"/>
          <p14:tracePt t="60659" x="4241800" y="3571875"/>
          <p14:tracePt t="60671" x="4268788" y="3581400"/>
          <p14:tracePt t="60681" x="4303713" y="3589338"/>
          <p14:tracePt t="60695" x="4330700" y="3598863"/>
          <p14:tracePt t="60711" x="4367213" y="3598863"/>
          <p14:tracePt t="60728" x="4384675" y="3598863"/>
          <p14:tracePt t="60745" x="4419600" y="3598863"/>
          <p14:tracePt t="60761" x="4429125" y="3598863"/>
          <p14:tracePt t="60778" x="4438650" y="3598863"/>
          <p14:tracePt t="60855" x="4438650" y="3608388"/>
          <p14:tracePt t="62727" x="4429125" y="3616325"/>
          <p14:tracePt t="62752" x="4419600" y="3616325"/>
          <p14:tracePt t="62764" x="4411663" y="3616325"/>
          <p14:tracePt t="62776" x="4394200" y="3616325"/>
          <p14:tracePt t="62789" x="4367213" y="3616325"/>
          <p14:tracePt t="62800" x="4340225" y="3616325"/>
          <p14:tracePt t="62813" x="4313238" y="3616325"/>
          <p14:tracePt t="62829" x="4286250" y="3616325"/>
          <p14:tracePt t="62845" x="4241800" y="3616325"/>
          <p14:tracePt t="62862" x="4214813" y="3616325"/>
          <p14:tracePt t="62879" x="4205288" y="3616325"/>
          <p14:tracePt t="62984" x="4205288" y="3608388"/>
          <p14:tracePt t="63242" x="4214813" y="3608388"/>
          <p14:tracePt t="63253" x="4232275" y="3608388"/>
          <p14:tracePt t="63266" x="4259263" y="3608388"/>
          <p14:tracePt t="63277" x="4286250" y="3608388"/>
          <p14:tracePt t="63291" x="4348163" y="3598863"/>
          <p14:tracePt t="63302" x="4411663" y="3598863"/>
          <p14:tracePt t="63315" x="4483100" y="3589338"/>
          <p14:tracePt t="63329" x="4545013" y="3589338"/>
          <p14:tracePt t="63346" x="4616450" y="3589338"/>
          <p14:tracePt t="63362" x="4670425" y="3581400"/>
          <p14:tracePt t="63379" x="4705350" y="3581400"/>
          <p14:tracePt t="63395" x="4714875" y="3581400"/>
          <p14:tracePt t="64846" x="4705350" y="3581400"/>
          <p14:tracePt t="64871" x="4697413" y="3581400"/>
          <p14:tracePt t="64884" x="4687888" y="3581400"/>
          <p14:tracePt t="64894" x="4670425" y="3589338"/>
          <p14:tracePt t="64907" x="4652963" y="3589338"/>
          <p14:tracePt t="64920" x="4625975" y="3598863"/>
          <p14:tracePt t="64931" x="4572000" y="3608388"/>
          <p14:tracePt t="64946" x="4510088" y="3616325"/>
          <p14:tracePt t="64963" x="4438650" y="3633788"/>
          <p14:tracePt t="64979" x="4322763" y="3652838"/>
          <p14:tracePt t="64996" x="4054475" y="3705225"/>
          <p14:tracePt t="65013" x="3857625" y="3741738"/>
          <p14:tracePt t="65029" x="3394075" y="3857625"/>
          <p14:tracePt t="65046" x="3170238" y="3911600"/>
          <p14:tracePt t="65063" x="3000375" y="3965575"/>
          <p14:tracePt t="65079" x="2687638" y="4017963"/>
          <p14:tracePt t="65096" x="2544763" y="4054475"/>
          <p14:tracePt t="65113" x="2393950" y="4089400"/>
          <p14:tracePt t="65129" x="2133600" y="4152900"/>
          <p14:tracePt t="65146" x="2000250" y="4197350"/>
          <p14:tracePt t="65163" x="1874838" y="4224338"/>
          <p14:tracePt t="65179" x="1704975" y="4276725"/>
          <p14:tracePt t="65196" x="1643063" y="4295775"/>
          <p14:tracePt t="65213" x="1589088" y="4295775"/>
          <p14:tracePt t="65229" x="1544638" y="4295775"/>
          <p14:tracePt t="65246" x="1536700" y="4295775"/>
          <p14:tracePt t="65263" x="1527175" y="4295775"/>
          <p14:tracePt t="65286" x="1517650" y="4286250"/>
          <p14:tracePt t="65324" x="1517650" y="4276725"/>
          <p14:tracePt t="65359" x="1517650" y="4268788"/>
          <p14:tracePt t="65446" x="1517650" y="4259263"/>
          <p14:tracePt t="65458" x="1517650" y="4251325"/>
          <p14:tracePt t="65470" x="1509713" y="4241800"/>
          <p14:tracePt t="65483" x="1509713" y="4224338"/>
          <p14:tracePt t="65496" x="1509713" y="4205288"/>
          <p14:tracePt t="65513" x="1509713" y="4179888"/>
          <p14:tracePt t="65529" x="1509713" y="4143375"/>
          <p14:tracePt t="65546" x="1509713" y="4044950"/>
          <p14:tracePt t="65563" x="1509713" y="3983038"/>
          <p14:tracePt t="65580" x="1517650" y="3929063"/>
          <p14:tracePt t="65596" x="1517650" y="3875088"/>
          <p14:tracePt t="65613" x="1517650" y="3857625"/>
          <p14:tracePt t="65629" x="1517650" y="3848100"/>
          <p14:tracePt t="65729" x="1517650" y="3857625"/>
          <p14:tracePt t="65741" x="1517650" y="3867150"/>
          <p14:tracePt t="66009" x="1517650" y="3875088"/>
          <p14:tracePt t="66266" x="1544638" y="3875088"/>
          <p14:tracePt t="66278" x="1589088" y="3875088"/>
          <p14:tracePt t="66291" x="1679575" y="3867150"/>
          <p14:tracePt t="66303" x="1803400" y="3848100"/>
          <p14:tracePt t="66316" x="2027238" y="3830638"/>
          <p14:tracePt t="66330" x="2374900" y="3813175"/>
          <p14:tracePt t="66347" x="2776538" y="3813175"/>
          <p14:tracePt t="66363" x="3224213" y="3840163"/>
          <p14:tracePt t="66380" x="4133850" y="4037013"/>
          <p14:tracePt t="66397" x="4572000" y="4125913"/>
          <p14:tracePt t="66413" x="5259388" y="4322763"/>
          <p14:tracePt t="66430" x="5537200" y="4402138"/>
          <p14:tracePt t="66446" x="5715000" y="4446588"/>
          <p14:tracePt t="66463" x="5911850" y="4527550"/>
          <p14:tracePt t="66480" x="5965825" y="4554538"/>
          <p14:tracePt t="66496" x="5991225" y="4572000"/>
          <p14:tracePt t="66513" x="6027738" y="4581525"/>
          <p14:tracePt t="66536" x="6037263" y="4581525"/>
          <p14:tracePt t="66561" x="6037263" y="4589463"/>
          <p14:tracePt t="66684" x="6037263" y="4581525"/>
          <p14:tracePt t="66694" x="6037263" y="4572000"/>
          <p14:tracePt t="66711" x="6037263" y="4554538"/>
          <p14:tracePt t="66721" x="6045200" y="4537075"/>
          <p14:tracePt t="66732" x="6062663" y="4518025"/>
          <p14:tracePt t="66747" x="6062663" y="4500563"/>
          <p14:tracePt t="66763" x="6081713" y="4473575"/>
          <p14:tracePt t="66780" x="6108700" y="4429125"/>
          <p14:tracePt t="66797" x="6153150" y="4340225"/>
          <p14:tracePt t="66813" x="6170613" y="4286250"/>
          <p14:tracePt t="66830" x="6180138" y="4251325"/>
          <p14:tracePt t="66846" x="6180138" y="4241800"/>
          <p14:tracePt t="66867" x="6180138" y="4232275"/>
          <p14:tracePt t="67714" x="6188075" y="4241800"/>
          <p14:tracePt t="67725" x="6215063" y="4251325"/>
          <p14:tracePt t="67737" x="6232525" y="4268788"/>
          <p14:tracePt t="67748" x="6269038" y="4303713"/>
          <p14:tracePt t="67764" x="6303963" y="4357688"/>
          <p14:tracePt t="67780" x="6348413" y="4402138"/>
          <p14:tracePt t="67797" x="6446838" y="4554538"/>
          <p14:tracePt t="67813" x="6491288" y="4643438"/>
          <p14:tracePt t="67830" x="6537325" y="4714875"/>
          <p14:tracePt t="67847" x="6599238" y="4857750"/>
          <p14:tracePt t="67864" x="6626225" y="4911725"/>
          <p14:tracePt t="67880" x="6653213" y="4983163"/>
          <p14:tracePt t="67897" x="6697663" y="5072063"/>
          <p14:tracePt t="67914" x="6715125" y="5108575"/>
          <p14:tracePt t="67930" x="6732588" y="5133975"/>
          <p14:tracePt t="67947" x="6742113" y="5170488"/>
          <p14:tracePt t="67968" x="6742113" y="5180013"/>
          <p14:tracePt t="67994" x="6751638" y="5187950"/>
          <p14:tracePt t="68507" x="6759575" y="5180013"/>
          <p14:tracePt t="68520" x="6777038" y="5170488"/>
          <p14:tracePt t="68532" x="6813550" y="5160963"/>
          <p14:tracePt t="68545" x="6894513" y="5143500"/>
          <p14:tracePt t="68557" x="6965950" y="5126038"/>
          <p14:tracePt t="68569" x="7045325" y="5116513"/>
          <p14:tracePt t="68582" x="7116763" y="5116513"/>
          <p14:tracePt t="68597" x="7188200" y="5108575"/>
          <p14:tracePt t="68614" x="7251700" y="5108575"/>
          <p14:tracePt t="68631" x="7367588" y="5099050"/>
          <p14:tracePt t="68647" x="7402513" y="5099050"/>
          <p14:tracePt t="68664" x="7439025" y="5099050"/>
          <p14:tracePt t="68680" x="7500938" y="5089525"/>
          <p14:tracePt t="68697" x="7527925" y="5089525"/>
          <p14:tracePt t="68714" x="7545388" y="5089525"/>
          <p14:tracePt t="68730" x="7581900" y="5089525"/>
          <p14:tracePt t="68747" x="7599363" y="5089525"/>
          <p14:tracePt t="68765" x="7616825" y="5089525"/>
          <p14:tracePt t="68780" x="7626350" y="5089525"/>
          <p14:tracePt t="68803" x="7643813" y="5081588"/>
          <p14:tracePt t="68814" x="7653338" y="5081588"/>
          <p14:tracePt t="68830" x="7661275" y="5081588"/>
          <p14:tracePt t="68847" x="7688263" y="5062538"/>
          <p14:tracePt t="68864" x="7724775" y="5045075"/>
          <p14:tracePt t="68881" x="7751763" y="5027613"/>
          <p14:tracePt t="68897" x="7759700" y="5010150"/>
          <p14:tracePt t="68914" x="7804150" y="4973638"/>
          <p14:tracePt t="68931" x="7823200" y="4946650"/>
          <p14:tracePt t="68947" x="7848600" y="4919663"/>
          <p14:tracePt t="68964" x="7902575" y="4857750"/>
          <p14:tracePt t="68981" x="7920038" y="4840288"/>
          <p14:tracePt t="68997" x="7956550" y="4803775"/>
          <p14:tracePt t="69014" x="7974013" y="4786313"/>
          <p14:tracePt t="69031" x="7983538" y="4776788"/>
          <p14:tracePt t="69366" x="8001000" y="4776788"/>
          <p14:tracePt t="69378" x="8037513" y="4759325"/>
          <p14:tracePt t="69390" x="8072438" y="4732338"/>
          <p14:tracePt t="69403" x="8116888" y="4714875"/>
          <p14:tracePt t="69414" x="8153400" y="4697413"/>
          <p14:tracePt t="69431" x="8180388" y="4670425"/>
          <p14:tracePt t="69447" x="8197850" y="4660900"/>
          <p14:tracePt t="69465" x="8224838" y="4633913"/>
          <p14:tracePt t="69481" x="8224838" y="4625975"/>
          <p14:tracePt t="69497" x="8232775" y="4616450"/>
          <p14:tracePt t="69514" x="8232775" y="4598988"/>
          <p14:tracePt t="69531" x="8232775" y="4589463"/>
          <p14:tracePt t="69550" x="8232775" y="4581525"/>
          <p14:tracePt t="69564" x="8232775" y="4572000"/>
          <p14:tracePt t="69581" x="8232775" y="4562475"/>
          <p14:tracePt t="69598" x="8224838" y="4545013"/>
          <p14:tracePt t="69614" x="8215313" y="4537075"/>
          <p14:tracePt t="69631" x="8215313" y="4527550"/>
          <p14:tracePt t="69647" x="8188325" y="4510088"/>
          <p14:tracePt t="69664" x="8180388" y="4491038"/>
          <p14:tracePt t="69681" x="8170863" y="4491038"/>
          <p14:tracePt t="69697" x="8153400" y="4473575"/>
          <p14:tracePt t="69714" x="8143875" y="4473575"/>
          <p14:tracePt t="69735" x="8134350" y="4473575"/>
          <p14:tracePt t="69747" x="8108950" y="4473575"/>
          <p14:tracePt t="69764" x="8099425" y="4473575"/>
          <p14:tracePt t="69781" x="8081963" y="4473575"/>
          <p14:tracePt t="69797" x="8037513" y="4473575"/>
          <p14:tracePt t="69814" x="8027988" y="4473575"/>
          <p14:tracePt t="69831" x="8018463" y="4473575"/>
          <p14:tracePt t="69831" x="8010525" y="4473575"/>
          <p14:tracePt t="69847" x="7983538" y="4473575"/>
          <p14:tracePt t="69864" x="7974013" y="4473575"/>
          <p14:tracePt t="69881" x="7947025" y="4473575"/>
          <p14:tracePt t="69897" x="7939088" y="4473575"/>
          <p14:tracePt t="69914" x="7920038" y="4491038"/>
          <p14:tracePt t="69931" x="7912100" y="4500563"/>
          <p14:tracePt t="69948" x="7902575" y="4510088"/>
          <p14:tracePt t="69964" x="7894638" y="4510088"/>
          <p14:tracePt t="69981" x="7894638" y="4518025"/>
          <p14:tracePt t="69997" x="7885113" y="4527550"/>
          <p14:tracePt t="70014" x="7858125" y="4554538"/>
          <p14:tracePt t="70031" x="7831138" y="4572000"/>
          <p14:tracePt t="70048" x="7823200" y="4598988"/>
          <p14:tracePt t="70064" x="7786688" y="4625975"/>
          <p14:tracePt t="70081" x="7777163" y="4643438"/>
          <p14:tracePt t="70097" x="7769225" y="4652963"/>
          <p14:tracePt t="70114" x="7751763" y="4679950"/>
          <p14:tracePt t="70131" x="7751763" y="4687888"/>
          <p14:tracePt t="70148" x="7751763" y="4705350"/>
          <p14:tracePt t="70164" x="7751763" y="4724400"/>
          <p14:tracePt t="70181" x="7742238" y="4724400"/>
          <p14:tracePt t="70198" x="7742238" y="4732338"/>
          <p14:tracePt t="70222" x="7742238" y="4741863"/>
          <p14:tracePt t="70238" x="7742238" y="4751388"/>
          <p14:tracePt t="70259" x="7742238" y="4759325"/>
          <p14:tracePt t="70284" x="7742238" y="4768850"/>
          <p14:tracePt t="70309" x="7742238" y="4776788"/>
          <p14:tracePt t="70321" x="7732713" y="4786313"/>
          <p14:tracePt t="70334" x="7732713" y="4795838"/>
          <p14:tracePt t="70345" x="7724775" y="4803775"/>
          <p14:tracePt t="70357" x="7724775" y="4813300"/>
          <p14:tracePt t="70369" x="7724775" y="4822825"/>
          <p14:tracePt t="70381" x="7715250" y="4830763"/>
          <p14:tracePt t="70398" x="7705725" y="4830763"/>
          <p14:tracePt t="70419" x="7705725" y="4840288"/>
          <p14:tracePt t="70432" x="7697788" y="4840288"/>
          <p14:tracePt t="70448" x="7697788" y="4848225"/>
          <p14:tracePt t="70464" x="7688263" y="4848225"/>
          <p14:tracePt t="70481" x="7680325" y="4857750"/>
          <p14:tracePt t="70498" x="7670800" y="4857750"/>
          <p14:tracePt t="70514" x="7670800" y="4867275"/>
          <p14:tracePt t="70531" x="7653338" y="4884738"/>
          <p14:tracePt t="70548" x="7643813" y="4884738"/>
          <p14:tracePt t="70564" x="7634288" y="4894263"/>
          <p14:tracePt t="70582" x="7616825" y="4902200"/>
          <p14:tracePt t="70598" x="7608888" y="4902200"/>
          <p14:tracePt t="70614" x="7599363" y="4911725"/>
          <p14:tracePt t="70631" x="7589838" y="4911725"/>
          <p14:tracePt t="70648" x="7581900" y="4911725"/>
          <p14:tracePt t="70664" x="7554913" y="4919663"/>
          <p14:tracePt t="70689" x="7537450" y="4919663"/>
          <p14:tracePt t="70712" x="7527925" y="4919663"/>
          <p14:tracePt t="70726" x="7518400" y="4919663"/>
          <p14:tracePt t="70740" x="7510463" y="4929188"/>
          <p14:tracePt t="70750" x="7500938" y="4929188"/>
          <p14:tracePt t="70774" x="7483475" y="4929188"/>
          <p14:tracePt t="70797" x="7473950" y="4929188"/>
          <p14:tracePt t="70810" x="7466013" y="4929188"/>
          <p14:tracePt t="70823" x="7456488" y="4929188"/>
          <p14:tracePt t="70835" x="7446963" y="4929188"/>
          <p14:tracePt t="70848" x="7439025" y="4929188"/>
          <p14:tracePt t="70865" x="7429500" y="4929188"/>
          <p14:tracePt t="70881" x="7419975" y="4929188"/>
          <p14:tracePt t="70898" x="7412038" y="4919663"/>
          <p14:tracePt t="70915" x="7402513" y="4919663"/>
          <p14:tracePt t="70931" x="7385050" y="4919663"/>
          <p14:tracePt t="70948" x="7367588" y="4911725"/>
          <p14:tracePt t="70964" x="7348538" y="4902200"/>
          <p14:tracePt t="70981" x="7323138" y="4884738"/>
          <p14:tracePt t="70998" x="7313613" y="4875213"/>
          <p14:tracePt t="71014" x="7296150" y="4867275"/>
          <p14:tracePt t="71031" x="7277100" y="4840288"/>
          <p14:tracePt t="71048" x="7277100" y="4830763"/>
          <p14:tracePt t="71065" x="7269163" y="4803775"/>
          <p14:tracePt t="71081" x="7259638" y="4741863"/>
          <p14:tracePt t="71098" x="7259638" y="4714875"/>
          <p14:tracePt t="71115" x="7259638" y="4687888"/>
          <p14:tracePt t="71131" x="7286625" y="4616450"/>
          <p14:tracePt t="71148" x="7296150" y="4581525"/>
          <p14:tracePt t="71165" x="7323138" y="4537075"/>
          <p14:tracePt t="71181" x="7385050" y="4456113"/>
          <p14:tracePt t="71198" x="7402513" y="4446588"/>
          <p14:tracePt t="71215" x="7419975" y="4429125"/>
          <p14:tracePt t="71231" x="7429500" y="4419600"/>
          <p14:tracePt t="71248" x="7446963" y="4419600"/>
          <p14:tracePt t="71265" x="7466013" y="4419600"/>
          <p14:tracePt t="71281" x="7491413" y="4419600"/>
          <p14:tracePt t="71298" x="7500938" y="4419600"/>
          <p14:tracePt t="71315" x="7537450" y="4419600"/>
          <p14:tracePt t="71331" x="7545388" y="4438650"/>
          <p14:tracePt t="71349" x="7554913" y="4446588"/>
          <p14:tracePt t="71365" x="7581900" y="4473575"/>
          <p14:tracePt t="71381" x="7581900" y="4483100"/>
          <p14:tracePt t="71398" x="7599363" y="4491038"/>
          <p14:tracePt t="71415" x="7616825" y="4510088"/>
          <p14:tracePt t="71431" x="7634288" y="4518025"/>
          <p14:tracePt t="71448" x="7661275" y="4545013"/>
          <p14:tracePt t="71465" x="7670800" y="4562475"/>
          <p14:tracePt t="71481" x="7688263" y="4572000"/>
          <p14:tracePt t="71498" x="7715250" y="4608513"/>
          <p14:tracePt t="71515" x="7724775" y="4625975"/>
          <p14:tracePt t="71531" x="7732713" y="4643438"/>
          <p14:tracePt t="71548" x="7751763" y="4670425"/>
          <p14:tracePt t="71565" x="7751763" y="4687888"/>
          <p14:tracePt t="71582" x="7759700" y="4705350"/>
          <p14:tracePt t="71598" x="7769225" y="4724400"/>
          <p14:tracePt t="71615" x="7769225" y="4732338"/>
          <p14:tracePt t="71631" x="7769225" y="4741863"/>
          <p14:tracePt t="71648" x="7769225" y="4759325"/>
          <p14:tracePt t="71669" x="7777163" y="4768850"/>
          <p14:tracePt t="71692" x="7777163" y="4776788"/>
          <p14:tracePt t="71729" x="7777163" y="4786313"/>
          <p14:tracePt t="71743" x="7786688" y="4795838"/>
          <p14:tracePt t="71755" x="7796213" y="4795838"/>
          <p14:tracePt t="71767" x="7804150" y="4803775"/>
          <p14:tracePt t="71782" x="7813675" y="4813300"/>
          <p14:tracePt t="71798" x="7823200" y="4822825"/>
          <p14:tracePt t="71815" x="7848600" y="4840288"/>
          <p14:tracePt t="71841" x="7858125" y="4840288"/>
          <p14:tracePt t="71852" x="7867650" y="4848225"/>
          <p14:tracePt t="71865" x="7875588" y="4848225"/>
          <p14:tracePt t="71881" x="7885113" y="4848225"/>
          <p14:tracePt t="71898" x="7894638" y="4848225"/>
          <p14:tracePt t="71915" x="7912100" y="4848225"/>
          <p14:tracePt t="71932" x="7920038" y="4848225"/>
          <p14:tracePt t="71948" x="7929563" y="4840288"/>
          <p14:tracePt t="71965" x="7947025" y="4830763"/>
          <p14:tracePt t="71981" x="7956550" y="4822825"/>
          <p14:tracePt t="71998" x="7983538" y="4795838"/>
          <p14:tracePt t="72015" x="7991475" y="4786313"/>
          <p14:tracePt t="72031" x="8001000" y="4776788"/>
          <p14:tracePt t="72048" x="8010525" y="4776788"/>
          <p14:tracePt t="72065" x="8010525" y="4768850"/>
          <p14:tracePt t="72081" x="8027988" y="4759325"/>
          <p14:tracePt t="72098" x="8027988" y="4751388"/>
          <p14:tracePt t="72134" x="8027988" y="4741863"/>
          <p14:tracePt t="72158" x="8027988" y="4732338"/>
          <p14:tracePt t="72170" x="8037513" y="4724400"/>
          <p14:tracePt t="72183" x="8037513" y="4714875"/>
          <p14:tracePt t="72195" x="8037513" y="4705350"/>
          <p14:tracePt t="72208" x="8037513" y="4697413"/>
          <p14:tracePt t="72219" x="8037513" y="4687888"/>
          <p14:tracePt t="72231" x="8037513" y="4679950"/>
          <p14:tracePt t="72248" x="8037513" y="4660900"/>
          <p14:tracePt t="72265" x="8037513" y="4652963"/>
          <p14:tracePt t="72282" x="8037513" y="4625975"/>
          <p14:tracePt t="72298" x="8027988" y="4608513"/>
          <p14:tracePt t="72315" x="8010525" y="4589463"/>
          <p14:tracePt t="72332" x="7983538" y="4562475"/>
          <p14:tracePt t="72348" x="7974013" y="4554538"/>
          <p14:tracePt t="72365" x="7956550" y="4545013"/>
          <p14:tracePt t="72382" x="7929563" y="4545013"/>
          <p14:tracePt t="72398" x="7912100" y="4545013"/>
          <p14:tracePt t="72415" x="7894638" y="4545013"/>
          <p14:tracePt t="72432" x="7867650" y="4545013"/>
          <p14:tracePt t="72448" x="7858125" y="4545013"/>
          <p14:tracePt t="72465" x="7848600" y="4545013"/>
          <p14:tracePt t="72481" x="7840663" y="4545013"/>
          <p14:tracePt t="73298" x="7831138" y="4545013"/>
          <p14:tracePt t="73309" x="7823200" y="4545013"/>
          <p14:tracePt t="73322" x="7813675" y="4545013"/>
          <p14:tracePt t="73333" x="7786688" y="4545013"/>
          <p14:tracePt t="73349" x="7759700" y="4545013"/>
          <p14:tracePt t="73365" x="7732713" y="4537075"/>
          <p14:tracePt t="73382" x="7634288" y="4465638"/>
          <p14:tracePt t="73399" x="7581900" y="4419600"/>
          <p14:tracePt t="73415" x="7527925" y="4348163"/>
          <p14:tracePt t="73432" x="7446963" y="4205288"/>
          <p14:tracePt t="73449" x="7402513" y="4116388"/>
          <p14:tracePt t="73465" x="7385050" y="4017963"/>
          <p14:tracePt t="73482" x="7340600" y="3902075"/>
          <p14:tracePt t="73499" x="7331075" y="3857625"/>
          <p14:tracePt t="73515" x="7323138" y="3822700"/>
          <p14:tracePt t="73532" x="7313613" y="3786188"/>
          <p14:tracePt t="73549" x="7313613" y="3776663"/>
          <p14:tracePt t="73565" x="7313613" y="3759200"/>
          <p14:tracePt t="73582" x="7313613" y="3741738"/>
          <p14:tracePt t="73599" x="7313613" y="3732213"/>
          <p14:tracePt t="73615" x="7313613" y="3705225"/>
          <p14:tracePt t="73632" x="7313613" y="3687763"/>
          <p14:tracePt t="73651" x="7323138" y="3679825"/>
          <p14:tracePt t="73677" x="7323138" y="3670300"/>
          <p14:tracePt t="73701" x="7323138" y="3660775"/>
          <p14:tracePt t="73713" x="7323138" y="3652838"/>
          <p14:tracePt t="73738" x="7323138" y="3643313"/>
          <p14:tracePt t="73751" x="7323138" y="3633788"/>
          <p14:tracePt t="73765" x="7323138" y="3625850"/>
          <p14:tracePt t="73775" x="7313613" y="3625850"/>
          <p14:tracePt t="73786" x="7304088" y="3625850"/>
          <p14:tracePt t="73799" x="7304088" y="3616325"/>
          <p14:tracePt t="73815" x="7296150" y="3616325"/>
          <p14:tracePt t="73832" x="7286625" y="3608388"/>
          <p14:tracePt t="73849" x="7269163" y="3598863"/>
          <p14:tracePt t="73866" x="7259638" y="3598863"/>
          <p14:tracePt t="73882" x="7251700" y="3589338"/>
          <p14:tracePt t="73899" x="7232650" y="3589338"/>
          <p14:tracePt t="73915" x="7215188" y="3581400"/>
          <p14:tracePt t="73932" x="7205663" y="3581400"/>
          <p14:tracePt t="73949" x="7180263" y="3571875"/>
          <p14:tracePt t="73965" x="7170738" y="3571875"/>
          <p14:tracePt t="73982" x="7134225" y="3571875"/>
          <p14:tracePt t="73999" x="7126288" y="3562350"/>
          <p14:tracePt t="74015" x="7108825" y="3562350"/>
          <p14:tracePt t="74032" x="7072313" y="3554413"/>
          <p14:tracePt t="74049" x="7054850" y="3554413"/>
          <p14:tracePt t="74065" x="7045325" y="3554413"/>
          <p14:tracePt t="74082" x="7027863" y="3554413"/>
          <p14:tracePt t="74099" x="7018338" y="3554413"/>
          <p14:tracePt t="74115" x="7010400" y="3554413"/>
          <p14:tracePt t="74132" x="6991350" y="3554413"/>
          <p14:tracePt t="74149" x="6983413" y="3554413"/>
          <p14:tracePt t="74165" x="6965950" y="3562350"/>
          <p14:tracePt t="74182" x="6946900" y="3571875"/>
          <p14:tracePt t="74199" x="6938963" y="3571875"/>
          <p14:tracePt t="74216" x="6929438" y="3581400"/>
          <p14:tracePt t="74232" x="6919913" y="3589338"/>
          <p14:tracePt t="74253" x="6911975" y="3598863"/>
          <p14:tracePt t="74268" x="6902450" y="3608388"/>
          <p14:tracePt t="74282" x="6902450" y="3625850"/>
          <p14:tracePt t="74299" x="6902450" y="3633788"/>
          <p14:tracePt t="74316" x="6884988" y="3652838"/>
          <p14:tracePt t="74333" x="6884988" y="3660775"/>
          <p14:tracePt t="74352" x="6875463" y="3679825"/>
          <p14:tracePt t="74366" x="6875463" y="3687763"/>
          <p14:tracePt t="74388" x="6875463" y="3697288"/>
          <p14:tracePt t="74400" x="6875463" y="3705225"/>
          <p14:tracePt t="74415" x="6867525" y="3714750"/>
          <p14:tracePt t="74432" x="6867525" y="3724275"/>
          <p14:tracePt t="74449" x="6858000" y="3741738"/>
          <p14:tracePt t="74473" x="6858000" y="3751263"/>
          <p14:tracePt t="74485" x="6848475" y="3759200"/>
          <p14:tracePt t="74499" x="6848475" y="3768725"/>
          <p14:tracePt t="74516" x="6848475" y="3776663"/>
          <p14:tracePt t="74532" x="6840538" y="3786188"/>
          <p14:tracePt t="74549" x="6831013" y="3795713"/>
          <p14:tracePt t="74566" x="6823075" y="3803650"/>
          <p14:tracePt t="74582" x="6823075" y="3813175"/>
          <p14:tracePt t="74599" x="6813550" y="3822700"/>
          <p14:tracePt t="74616" x="6804025" y="3822700"/>
          <p14:tracePt t="74632" x="6796088" y="3840163"/>
          <p14:tracePt t="74649" x="6786563" y="3848100"/>
          <p14:tracePt t="74666" x="6777038" y="3867150"/>
          <p14:tracePt t="74682" x="6751638" y="3894138"/>
          <p14:tracePt t="74699" x="6742113" y="3902075"/>
          <p14:tracePt t="74716" x="6742113" y="3911600"/>
          <p14:tracePt t="74732" x="6732588" y="3929063"/>
          <p14:tracePt t="74749" x="6724650" y="3929063"/>
          <p14:tracePt t="74766" x="6715125" y="3938588"/>
          <p14:tracePt t="74782" x="6697663" y="3946525"/>
          <p14:tracePt t="74799" x="6697663" y="3965575"/>
          <p14:tracePt t="74816" x="6688138" y="3965575"/>
          <p14:tracePt t="74832" x="6680200" y="3973513"/>
          <p14:tracePt t="74853" x="6670675" y="3983038"/>
          <p14:tracePt t="74866" x="6661150" y="3990975"/>
          <p14:tracePt t="74882" x="6653213" y="4000500"/>
          <p14:tracePt t="74899" x="6643688" y="4017963"/>
          <p14:tracePt t="74916" x="6616700" y="4044950"/>
          <p14:tracePt t="74932" x="6608763" y="4062413"/>
          <p14:tracePt t="74949" x="6581775" y="4071938"/>
          <p14:tracePt t="74966" x="6545263" y="4098925"/>
          <p14:tracePt t="74982" x="6527800" y="4125913"/>
          <p14:tracePt t="74999" x="6500813" y="4143375"/>
          <p14:tracePt t="75016" x="6394450" y="4232275"/>
          <p14:tracePt t="75032" x="6348413" y="4259263"/>
          <p14:tracePt t="75049" x="6269038" y="4295775"/>
          <p14:tracePt t="75066" x="6242050" y="4303713"/>
          <p14:tracePt t="75082" x="6224588" y="4303713"/>
          <p14:tracePt t="75099" x="6197600" y="4303713"/>
          <p14:tracePt t="75116" x="6188075" y="4303713"/>
          <p14:tracePt t="75132" x="6180138" y="4276725"/>
          <p14:tracePt t="75149" x="6170613" y="4232275"/>
          <p14:tracePt t="75166" x="6170613" y="4214813"/>
          <p14:tracePt t="75182" x="6170613" y="4197350"/>
          <p14:tracePt t="75199" x="6170613" y="4152900"/>
          <p14:tracePt t="75216" x="6170613" y="4125913"/>
          <p14:tracePt t="75232" x="6170613" y="4037013"/>
          <p14:tracePt t="75249" x="6170613" y="4010025"/>
          <p14:tracePt t="75266" x="6170613" y="3983038"/>
          <p14:tracePt t="75282" x="6170613" y="3965575"/>
          <p14:tracePt t="75299" x="6170613" y="3956050"/>
          <p14:tracePt t="75316" x="6170613" y="3946525"/>
          <p14:tracePt t="75333" x="6170613" y="3938588"/>
          <p14:tracePt t="75354" x="6170613" y="3929063"/>
          <p14:tracePt t="75403" x="6170613" y="3938588"/>
          <p14:tracePt t="75723" x="6161088" y="3946525"/>
          <p14:tracePt t="75734" x="6153150" y="3983038"/>
          <p14:tracePt t="75747" x="6134100" y="4017963"/>
          <p14:tracePt t="75760" x="6089650" y="4089400"/>
          <p14:tracePt t="75774" x="6037263" y="4170363"/>
          <p14:tracePt t="75785" x="5946775" y="4276725"/>
          <p14:tracePt t="75799" x="5848350" y="4384675"/>
          <p14:tracePt t="75816" x="5759450" y="4465638"/>
          <p14:tracePt t="75833" x="5589588" y="4581525"/>
          <p14:tracePt t="75849" x="5510213" y="4598988"/>
          <p14:tracePt t="75866" x="5446713" y="4598988"/>
          <p14:tracePt t="75883" x="5348288" y="4589463"/>
          <p14:tracePt t="75899" x="5303838" y="4545013"/>
          <p14:tracePt t="75916" x="5276850" y="4491038"/>
          <p14:tracePt t="75933" x="5241925" y="4375150"/>
          <p14:tracePt t="75949" x="5232400" y="4322763"/>
          <p14:tracePt t="75966" x="5224463" y="4241800"/>
          <p14:tracePt t="75983" x="5224463" y="4108450"/>
          <p14:tracePt t="75999" x="5224463" y="4044950"/>
          <p14:tracePt t="76016" x="5224463" y="3965575"/>
          <p14:tracePt t="76033" x="5224463" y="3919538"/>
          <p14:tracePt t="76049" x="5224463" y="3902075"/>
          <p14:tracePt t="76066" x="5224463" y="3867150"/>
          <p14:tracePt t="76083" x="5224463" y="3848100"/>
          <p14:tracePt t="76099" x="5224463" y="3840163"/>
          <p14:tracePt t="76116" x="5241925" y="3813175"/>
          <p14:tracePt t="76133" x="5259388" y="3803650"/>
          <p14:tracePt t="76149" x="5295900" y="3786188"/>
          <p14:tracePt t="76166" x="5340350" y="3751263"/>
          <p14:tracePt t="76183" x="5367338" y="3732213"/>
          <p14:tracePt t="76199" x="5411788" y="3705225"/>
          <p14:tracePt t="76216" x="5456238" y="3687763"/>
          <p14:tracePt t="76233" x="5500688" y="3660775"/>
          <p14:tracePt t="76250" x="5572125" y="3633788"/>
          <p14:tracePt t="76266" x="5599113" y="3625850"/>
          <p14:tracePt t="76283" x="5634038" y="3616325"/>
          <p14:tracePt t="76299" x="5688013" y="3616325"/>
          <p14:tracePt t="76316" x="5705475" y="3616325"/>
          <p14:tracePt t="76333" x="5732463" y="3616325"/>
          <p14:tracePt t="76350" x="5786438" y="3616325"/>
          <p14:tracePt t="76366" x="5803900" y="3625850"/>
          <p14:tracePt t="76383" x="5830888" y="3633788"/>
          <p14:tracePt t="76400" x="5867400" y="3643313"/>
          <p14:tracePt t="76416" x="5884863" y="3643313"/>
          <p14:tracePt t="76433" x="5929313" y="3660775"/>
          <p14:tracePt t="76450" x="5946775" y="3660775"/>
          <p14:tracePt t="76466" x="5965825" y="3660775"/>
          <p14:tracePt t="76483" x="6010275" y="3670300"/>
          <p14:tracePt t="76499" x="6037263" y="3679825"/>
          <p14:tracePt t="76516" x="6062663" y="3687763"/>
          <p14:tracePt t="76533" x="6134100" y="3705225"/>
          <p14:tracePt t="76550" x="6161088" y="3724275"/>
          <p14:tracePt t="76566" x="6188075" y="3732213"/>
          <p14:tracePt t="76583" x="6232525" y="3759200"/>
          <p14:tracePt t="76600" x="6242050" y="3776663"/>
          <p14:tracePt t="76616" x="6259513" y="3795713"/>
          <p14:tracePt t="76633" x="6276975" y="3822700"/>
          <p14:tracePt t="76650" x="6286500" y="3840163"/>
          <p14:tracePt t="76666" x="6296025" y="3867150"/>
          <p14:tracePt t="76683" x="6303963" y="3884613"/>
          <p14:tracePt t="76700" x="6313488" y="3894138"/>
          <p14:tracePt t="76716" x="6340475" y="3919538"/>
          <p14:tracePt t="76733" x="6340475" y="3929063"/>
          <p14:tracePt t="76750" x="6375400" y="3956050"/>
          <p14:tracePt t="76766" x="6394450" y="3973513"/>
          <p14:tracePt t="76783" x="6419850" y="3990975"/>
          <p14:tracePt t="76800" x="6438900" y="4010025"/>
          <p14:tracePt t="76816" x="6510338" y="4044950"/>
          <p14:tracePt t="76833" x="6537325" y="4062413"/>
          <p14:tracePt t="76850" x="6599238" y="4081463"/>
          <p14:tracePt t="76866" x="6616700" y="4081463"/>
          <p14:tracePt t="76883" x="6643688" y="4089400"/>
          <p14:tracePt t="76900" x="6688138" y="4098925"/>
          <p14:tracePt t="76916" x="6715125" y="4108450"/>
          <p14:tracePt t="76933" x="6742113" y="4108450"/>
          <p14:tracePt t="76950" x="6813550" y="4108450"/>
          <p14:tracePt t="76966" x="6848475" y="4108450"/>
          <p14:tracePt t="76983" x="6938963" y="4108450"/>
          <p14:tracePt t="77000" x="6965950" y="4108450"/>
          <p14:tracePt t="77016" x="6991350" y="4098925"/>
          <p14:tracePt t="77033" x="7010400" y="4081463"/>
          <p14:tracePt t="77279" x="7072313" y="4081463"/>
          <p14:tracePt t="77291" x="7143750" y="4081463"/>
          <p14:tracePt t="77302" x="7205663" y="4081463"/>
          <p14:tracePt t="77316" x="7259638" y="4071938"/>
          <p14:tracePt t="77327" x="7304088" y="4054475"/>
          <p14:tracePt t="77339" x="7340600" y="4037013"/>
          <p14:tracePt t="77351" x="7367588" y="4017963"/>
          <p14:tracePt t="77366" x="7385050" y="4000500"/>
          <p14:tracePt t="77383" x="7402513" y="3983038"/>
          <p14:tracePt t="77400" x="7419975" y="3929063"/>
          <p14:tracePt t="77416" x="7429500" y="3902075"/>
          <p14:tracePt t="77433" x="7429500" y="3875088"/>
          <p14:tracePt t="77450" x="7429500" y="3803650"/>
          <p14:tracePt t="77466" x="7429500" y="3768725"/>
          <p14:tracePt t="77483" x="7429500" y="3741738"/>
          <p14:tracePt t="77500" x="7412038" y="3705225"/>
          <p14:tracePt t="77517" x="7412038" y="3687763"/>
          <p14:tracePt t="77534" x="7394575" y="3679825"/>
          <p14:tracePt t="77550" x="7367588" y="3652838"/>
          <p14:tracePt t="77567" x="7348538" y="3643313"/>
          <p14:tracePt t="77583" x="7323138" y="3633788"/>
          <p14:tracePt t="77600" x="7277100" y="3616325"/>
          <p14:tracePt t="77617" x="7259638" y="3598863"/>
          <p14:tracePt t="77633" x="7205663" y="3581400"/>
          <p14:tracePt t="77650" x="7180263" y="3562350"/>
          <p14:tracePt t="77667" x="7143750" y="3554413"/>
          <p14:tracePt t="77683" x="7062788" y="3536950"/>
          <p14:tracePt t="77700" x="7018338" y="3527425"/>
          <p14:tracePt t="77717" x="6991350" y="3527425"/>
          <p14:tracePt t="77733" x="6919913" y="3527425"/>
          <p14:tracePt t="77750" x="6875463" y="3527425"/>
          <p14:tracePt t="77767" x="6848475" y="3527425"/>
          <p14:tracePt t="77783" x="6796088" y="3527425"/>
          <p14:tracePt t="77800" x="6769100" y="3536950"/>
          <p14:tracePt t="77817" x="6759575" y="3544888"/>
          <p14:tracePt t="77833" x="6732588" y="3554413"/>
          <p14:tracePt t="77850" x="6724650" y="3562350"/>
          <p14:tracePt t="77867" x="6715125" y="3581400"/>
          <p14:tracePt t="77883" x="6705600" y="3608388"/>
          <p14:tracePt t="77900" x="6688138" y="3633788"/>
          <p14:tracePt t="77917" x="6688138" y="3687763"/>
          <p14:tracePt t="77933" x="6688138" y="3724275"/>
          <p14:tracePt t="77950" x="6688138" y="3759200"/>
          <p14:tracePt t="77967" x="6688138" y="3830638"/>
          <p14:tracePt t="77983" x="6688138" y="3857625"/>
          <p14:tracePt t="78000" x="6715125" y="3902075"/>
          <p14:tracePt t="78017" x="6724650" y="3938588"/>
          <p14:tracePt t="78033" x="6751638" y="3946525"/>
          <p14:tracePt t="78050" x="6777038" y="3983038"/>
          <p14:tracePt t="78067" x="6786563" y="3990975"/>
          <p14:tracePt t="78083" x="6796088" y="4000500"/>
          <p14:tracePt t="78100" x="6813550" y="4010025"/>
          <p14:tracePt t="78117" x="6823075" y="4010025"/>
          <p14:tracePt t="78135" x="6840538" y="4017963"/>
          <p14:tracePt t="78160" x="6848475" y="4017963"/>
          <p14:tracePt t="78172" x="6858000" y="4027488"/>
          <p14:tracePt t="78186" x="6875463" y="4027488"/>
          <p14:tracePt t="78200" x="6894513" y="4027488"/>
          <p14:tracePt t="78217" x="6911975" y="4037013"/>
          <p14:tracePt t="78233" x="6929438" y="4044950"/>
          <p14:tracePt t="78250" x="6983413" y="4054475"/>
          <p14:tracePt t="78267" x="7010400" y="4054475"/>
          <p14:tracePt t="78283" x="7054850" y="4062413"/>
          <p14:tracePt t="78300" x="7072313" y="4062413"/>
          <p14:tracePt t="78317" x="7089775" y="4062413"/>
          <p14:tracePt t="78333" x="7108825" y="4062413"/>
          <p14:tracePt t="78350" x="7116763" y="4062413"/>
          <p14:tracePt t="78368" x="7126288" y="4062413"/>
          <p14:tracePt t="78392" x="7134225" y="4054475"/>
          <p14:tracePt t="78443" x="7143750" y="4054475"/>
          <p14:tracePt t="78453" x="7143750" y="4044950"/>
          <p14:tracePt t="78467" x="7153275" y="4044950"/>
          <p14:tracePt t="78491" x="7170738" y="4037013"/>
          <p14:tracePt t="78503" x="7170738" y="4027488"/>
          <p14:tracePt t="78514" x="7188200" y="4017963"/>
          <p14:tracePt t="78526" x="7197725" y="4010025"/>
          <p14:tracePt t="78540" x="7215188" y="4000500"/>
          <p14:tracePt t="78552" x="7215188" y="3990975"/>
          <p14:tracePt t="78567" x="7232650" y="3983038"/>
          <p14:tracePt t="78584" x="7242175" y="3965575"/>
          <p14:tracePt t="78614" x="7242175" y="3956050"/>
          <p14:tracePt t="78651" x="7242175" y="3946525"/>
          <p14:tracePt t="78663" x="7242175" y="3938588"/>
          <p14:tracePt t="78674" x="7242175" y="3919538"/>
          <p14:tracePt t="78699" x="7232650" y="3902075"/>
          <p14:tracePt t="78711" x="7224713" y="3894138"/>
          <p14:tracePt t="78723" x="7224713" y="3884613"/>
          <p14:tracePt t="78736" x="7215188" y="3875088"/>
          <p14:tracePt t="78750" x="7197725" y="3867150"/>
          <p14:tracePt t="78767" x="7180263" y="3840163"/>
          <p14:tracePt t="78784" x="7153275" y="3822700"/>
          <p14:tracePt t="78800" x="7143750" y="3813175"/>
          <p14:tracePt t="78817" x="7143750" y="3803650"/>
          <p14:tracePt t="78834" x="7126288" y="3803650"/>
          <p14:tracePt t="78859" x="7116763" y="3803650"/>
          <p14:tracePt t="78870" x="7108825" y="3795713"/>
          <p14:tracePt t="78884" x="7099300" y="3795713"/>
          <p14:tracePt t="78900" x="7089775" y="3786188"/>
          <p14:tracePt t="78917" x="7081838" y="3786188"/>
          <p14:tracePt t="78934" x="7062788" y="3786188"/>
          <p14:tracePt t="78950" x="7054850" y="3786188"/>
          <p14:tracePt t="78968" x="7045325" y="3776663"/>
          <p14:tracePt t="78993" x="7037388" y="3776663"/>
          <p14:tracePt t="79005" x="7027863" y="3776663"/>
          <p14:tracePt t="79018" x="7018338" y="3776663"/>
          <p14:tracePt t="79054" x="7010400" y="3776663"/>
          <p14:tracePt t="79091" x="7000875" y="3776663"/>
          <p14:tracePt t="79103" x="7000875" y="3786188"/>
          <p14:tracePt t="79115" x="7000875" y="3795713"/>
          <p14:tracePt t="79128" x="7000875" y="3803650"/>
          <p14:tracePt t="79139" x="7000875" y="3813175"/>
          <p14:tracePt t="79165" x="7000875" y="3830638"/>
          <p14:tracePt t="79176" x="7000875" y="3840163"/>
          <p14:tracePt t="79189" x="7000875" y="3848100"/>
          <p14:tracePt t="79201" x="7000875" y="3857625"/>
          <p14:tracePt t="79217" x="7000875" y="3867150"/>
          <p14:tracePt t="79234" x="7010400" y="3875088"/>
          <p14:tracePt t="79250" x="7018338" y="3884613"/>
          <p14:tracePt t="79267" x="7037388" y="3894138"/>
          <p14:tracePt t="79284" x="7045325" y="3902075"/>
          <p14:tracePt t="79301" x="7062788" y="3911600"/>
          <p14:tracePt t="79317" x="7099300" y="3919538"/>
          <p14:tracePt t="79334" x="7116763" y="3919538"/>
          <p14:tracePt t="79351" x="7153275" y="3919538"/>
          <p14:tracePt t="79367" x="7170738" y="3919538"/>
          <p14:tracePt t="79384" x="7197725" y="3902075"/>
          <p14:tracePt t="79400" x="7205663" y="3894138"/>
          <p14:tracePt t="79417" x="7224713" y="3875088"/>
          <p14:tracePt t="79434" x="7242175" y="3848100"/>
          <p14:tracePt t="79450" x="7251700" y="3822700"/>
          <p14:tracePt t="79467" x="7259638" y="3795713"/>
          <p14:tracePt t="79484" x="7277100" y="3751263"/>
          <p14:tracePt t="79500" x="7277100" y="3741738"/>
          <p14:tracePt t="79517" x="7277100" y="3724275"/>
          <p14:tracePt t="79534" x="7269163" y="3697288"/>
          <p14:tracePt t="79551" x="7259638" y="3687763"/>
          <p14:tracePt t="79567" x="7242175" y="3679825"/>
          <p14:tracePt t="79584" x="7205663" y="3660775"/>
          <p14:tracePt t="79600" x="7188200" y="3652838"/>
          <p14:tracePt t="79618" x="7170738" y="3643313"/>
          <p14:tracePt t="79634" x="7161213" y="3643313"/>
          <p14:tracePt t="79654" x="7153275" y="3643313"/>
          <p14:tracePt t="79667" x="7143750" y="3643313"/>
          <p14:tracePt t="79684" x="7134225" y="3643313"/>
          <p14:tracePt t="79704" x="7126288" y="3643313"/>
          <p14:tracePt t="79728" x="7116763" y="3643313"/>
          <p14:tracePt t="79740" x="7108825" y="3660775"/>
          <p14:tracePt t="79752" x="7099300" y="3670300"/>
          <p14:tracePt t="79767" x="7081838" y="3679825"/>
          <p14:tracePt t="79784" x="7081838" y="3705225"/>
          <p14:tracePt t="79801" x="7054850" y="3732213"/>
          <p14:tracePt t="79817" x="7054850" y="3759200"/>
          <p14:tracePt t="79834" x="7054850" y="3776663"/>
          <p14:tracePt t="79851" x="7045325" y="3803650"/>
          <p14:tracePt t="79867" x="7045325" y="3822700"/>
          <p14:tracePt t="79884" x="7045325" y="3830638"/>
          <p14:tracePt t="79901" x="7045325" y="3840163"/>
          <p14:tracePt t="79917" x="7045325" y="3848100"/>
          <p14:tracePt t="79937" x="7054850" y="3848100"/>
          <p14:tracePt t="79951" x="7072313" y="3857625"/>
          <p14:tracePt t="79967" x="7089775" y="3867150"/>
          <p14:tracePt t="79984" x="7099300" y="3867150"/>
          <p14:tracePt t="80001" x="7134225" y="3884613"/>
          <p14:tracePt t="80017" x="7143750" y="3884613"/>
          <p14:tracePt t="80034" x="7161213" y="3884613"/>
          <p14:tracePt t="80051" x="7180263" y="3884613"/>
          <p14:tracePt t="80108" x="7180263" y="3867150"/>
          <p14:tracePt t="80119" x="7188200" y="3848100"/>
          <p14:tracePt t="80132" x="7188200" y="3830638"/>
          <p14:tracePt t="80144" x="7188200" y="3813175"/>
          <p14:tracePt t="80157" x="7188200" y="3786188"/>
          <p14:tracePt t="80168" x="7188200" y="3768725"/>
          <p14:tracePt t="80184" x="7188200" y="3751263"/>
          <p14:tracePt t="80201" x="7188200" y="3741738"/>
          <p14:tracePt t="80217" x="7188200" y="3732213"/>
          <p14:tracePt t="80234" x="7180263" y="3714750"/>
          <p14:tracePt t="80251" x="7161213" y="3714750"/>
          <p14:tracePt t="80267" x="7134225" y="3697288"/>
          <p14:tracePt t="80284" x="7116763" y="3697288"/>
          <p14:tracePt t="80301" x="7108825" y="3697288"/>
          <p14:tracePt t="80317" x="7089775" y="3697288"/>
          <p14:tracePt t="80334" x="7081838" y="3697288"/>
          <p14:tracePt t="80352" x="7062788" y="3697288"/>
          <p14:tracePt t="80376" x="7045325" y="3705225"/>
          <p14:tracePt t="80388" x="7037388" y="3724275"/>
          <p14:tracePt t="80401" x="7027863" y="3741738"/>
          <p14:tracePt t="80417" x="7018338" y="3759200"/>
          <p14:tracePt t="80434" x="7018338" y="3776663"/>
          <p14:tracePt t="80451" x="7010400" y="3813175"/>
          <p14:tracePt t="80467" x="7010400" y="3830638"/>
          <p14:tracePt t="80484" x="7010400" y="3848100"/>
          <p14:tracePt t="80501" x="7010400" y="3894138"/>
          <p14:tracePt t="80517" x="7010400" y="3911600"/>
          <p14:tracePt t="80534" x="7010400" y="3929063"/>
          <p14:tracePt t="80551" x="7027863" y="3965575"/>
          <p14:tracePt t="80567" x="7037388" y="3965575"/>
          <p14:tracePt t="80584" x="7062788" y="3973513"/>
          <p14:tracePt t="80601" x="7089775" y="3983038"/>
          <p14:tracePt t="80618" x="7108825" y="3983038"/>
          <p14:tracePt t="80634" x="7143750" y="3983038"/>
          <p14:tracePt t="80651" x="7161213" y="3983038"/>
          <p14:tracePt t="80667" x="7180263" y="3983038"/>
          <p14:tracePt t="80684" x="7205663" y="3946525"/>
          <p14:tracePt t="80701" x="7215188" y="3938588"/>
          <p14:tracePt t="80717" x="7215188" y="3919538"/>
          <p14:tracePt t="80734" x="7215188" y="3875088"/>
          <p14:tracePt t="80751" x="7215188" y="3857625"/>
          <p14:tracePt t="80767" x="7215188" y="3840163"/>
          <p14:tracePt t="80784" x="7215188" y="3803650"/>
          <p14:tracePt t="80801" x="7205663" y="3786188"/>
          <p14:tracePt t="80817" x="7188200" y="3776663"/>
          <p14:tracePt t="80834" x="7170738" y="3759200"/>
          <p14:tracePt t="80851" x="7143750" y="3759200"/>
          <p14:tracePt t="80868" x="7126288" y="3751263"/>
          <p14:tracePt t="80884" x="7099300" y="3751263"/>
          <p14:tracePt t="80901" x="7089775" y="3751263"/>
          <p14:tracePt t="80918" x="7062788" y="3751263"/>
          <p14:tracePt t="80935" x="7054850" y="3751263"/>
          <p14:tracePt t="80951" x="7045325" y="3759200"/>
          <p14:tracePt t="80968" x="7018338" y="3786188"/>
          <p14:tracePt t="80984" x="7010400" y="3795713"/>
          <p14:tracePt t="81001" x="7000875" y="3803650"/>
          <p14:tracePt t="81018" x="7000875" y="3822700"/>
          <p14:tracePt t="81039" x="7000875" y="3840163"/>
          <p14:tracePt t="81051" x="7000875" y="3857625"/>
          <p14:tracePt t="81068" x="7000875" y="3875088"/>
          <p14:tracePt t="81084" x="7000875" y="3884613"/>
          <p14:tracePt t="81101" x="7000875" y="3929063"/>
          <p14:tracePt t="81118" x="7010400" y="3938588"/>
          <p14:tracePt t="81134" x="7018338" y="3946525"/>
          <p14:tracePt t="81151" x="7045325" y="3973513"/>
          <p14:tracePt t="81168" x="7062788" y="3973513"/>
          <p14:tracePt t="81184" x="7081838" y="3973513"/>
          <p14:tracePt t="81201" x="7099300" y="3973513"/>
          <p14:tracePt t="81218" x="7116763" y="3973513"/>
          <p14:tracePt t="81234" x="7134225" y="3973513"/>
          <p14:tracePt t="81251" x="7134225" y="3965575"/>
          <p14:tracePt t="81268" x="7134225" y="3956050"/>
          <p14:tracePt t="81284" x="7134225" y="3929063"/>
          <p14:tracePt t="81301" x="7134225" y="3902075"/>
          <p14:tracePt t="81318" x="7134225" y="3875088"/>
          <p14:tracePt t="81334" x="7134225" y="3813175"/>
          <p14:tracePt t="81351" x="7134225" y="3795713"/>
          <p14:tracePt t="81368" x="7126288" y="3776663"/>
          <p14:tracePt t="81384" x="7116763" y="3768725"/>
          <p14:tracePt t="81401" x="7108825" y="3759200"/>
          <p14:tracePt t="81418" x="7081838" y="3759200"/>
          <p14:tracePt t="81434" x="7072313" y="3759200"/>
          <p14:tracePt t="81451" x="7054850" y="3759200"/>
          <p14:tracePt t="81468" x="7037388" y="3768725"/>
          <p14:tracePt t="81484" x="7010400" y="3776663"/>
          <p14:tracePt t="81501" x="7000875" y="3795713"/>
          <p14:tracePt t="81518" x="6983413" y="3813175"/>
          <p14:tracePt t="81534" x="6973888" y="3822700"/>
          <p14:tracePt t="81552" x="6973888" y="3840163"/>
          <p14:tracePt t="81568" x="6973888" y="3848100"/>
          <p14:tracePt t="81584" x="6973888" y="3857625"/>
          <p14:tracePt t="81601" x="6973888" y="3875088"/>
          <p14:tracePt t="81618" x="6973888" y="3911600"/>
          <p14:tracePt t="81634" x="7000875" y="3938588"/>
          <p14:tracePt t="81651" x="7037388" y="3973513"/>
          <p14:tracePt t="81668" x="7054850" y="3983038"/>
          <p14:tracePt t="81685" x="7081838" y="3990975"/>
          <p14:tracePt t="81701" x="7108825" y="4000500"/>
          <p14:tracePt t="81718" x="7126288" y="4000500"/>
          <p14:tracePt t="81734" x="7134225" y="4000500"/>
          <p14:tracePt t="81751" x="7161213" y="4000500"/>
          <p14:tracePt t="81768" x="7170738" y="3983038"/>
          <p14:tracePt t="81785" x="7188200" y="3946525"/>
          <p14:tracePt t="81801" x="7197725" y="3894138"/>
          <p14:tracePt t="81818" x="7197725" y="3867150"/>
          <p14:tracePt t="81835" x="7197725" y="3822700"/>
          <p14:tracePt t="81851" x="7188200" y="3795713"/>
          <p14:tracePt t="81868" x="7180263" y="3786188"/>
          <p14:tracePt t="81884" x="7153275" y="3759200"/>
          <p14:tracePt t="81901" x="7134225" y="3751263"/>
          <p14:tracePt t="81918" x="7116763" y="3751263"/>
          <p14:tracePt t="81935" x="7081838" y="3751263"/>
          <p14:tracePt t="81951" x="7054850" y="3751263"/>
          <p14:tracePt t="81968" x="7045325" y="3751263"/>
          <p14:tracePt t="81985" x="7010400" y="3759200"/>
          <p14:tracePt t="82001" x="6991350" y="3776663"/>
          <p14:tracePt t="82018" x="6973888" y="3803650"/>
          <p14:tracePt t="82034" x="6946900" y="3830638"/>
          <p14:tracePt t="82051" x="6938963" y="3857625"/>
          <p14:tracePt t="82068" x="6929438" y="3894138"/>
          <p14:tracePt t="82085" x="6929438" y="3911600"/>
          <p14:tracePt t="82101" x="6929438" y="3929063"/>
          <p14:tracePt t="82118" x="6938963" y="3973513"/>
          <p14:tracePt t="82135" x="6946900" y="3983038"/>
          <p14:tracePt t="82151" x="6965950" y="4000500"/>
          <p14:tracePt t="82168" x="6983413" y="4010025"/>
          <p14:tracePt t="82185" x="6991350" y="4010025"/>
          <p14:tracePt t="82202" x="7000875" y="4010025"/>
          <p14:tracePt t="82472" x="6991350" y="4017963"/>
          <p14:tracePt t="82483" x="6973888" y="4017963"/>
          <p14:tracePt t="82496" x="6956425" y="4017963"/>
          <p14:tracePt t="82508" x="6929438" y="4017963"/>
          <p14:tracePt t="82521" x="6867525" y="4044950"/>
          <p14:tracePt t="82535" x="6796088" y="4054475"/>
          <p14:tracePt t="82551" x="6705600" y="4062413"/>
          <p14:tracePt t="82568" x="6608763" y="4071938"/>
          <p14:tracePt t="82568" x="6518275" y="4071938"/>
          <p14:tracePt t="82585" x="6429375" y="4071938"/>
          <p14:tracePt t="82601" x="6348413" y="4071938"/>
          <p14:tracePt t="82618" x="6224588" y="4071938"/>
          <p14:tracePt t="82635" x="6188075" y="4071938"/>
          <p14:tracePt t="82651" x="6153150" y="4062413"/>
          <p14:tracePt t="82668" x="6089650" y="4044950"/>
          <p14:tracePt t="82685" x="6072188" y="4037013"/>
          <p14:tracePt t="82702" x="6062663" y="4027488"/>
          <p14:tracePt t="82718" x="6037263" y="4010025"/>
          <p14:tracePt t="82735" x="6027738" y="4000500"/>
          <p14:tracePt t="82752" x="6018213" y="4000500"/>
          <p14:tracePt t="82768" x="6010275" y="3983038"/>
          <p14:tracePt t="82803" x="6000750" y="3983038"/>
          <p14:tracePt t="82829" x="5991225" y="3973513"/>
          <p14:tracePt t="82839" x="5983288" y="3973513"/>
          <p14:tracePt t="82851" x="5965825" y="3965575"/>
          <p14:tracePt t="82864" x="5956300" y="3956050"/>
          <p14:tracePt t="82875" x="5938838" y="3946525"/>
          <p14:tracePt t="82887" x="5929313" y="3919538"/>
          <p14:tracePt t="82902" x="5911850" y="3911600"/>
          <p14:tracePt t="82918" x="5911850" y="3894138"/>
          <p14:tracePt t="82935" x="5894388" y="3867150"/>
          <p14:tracePt t="82951" x="5875338" y="3840163"/>
          <p14:tracePt t="82968" x="5857875" y="3813175"/>
          <p14:tracePt t="82985" x="5857875" y="3803650"/>
          <p14:tracePt t="83001" x="5848350" y="3776663"/>
          <p14:tracePt t="83018" x="5840413" y="3768725"/>
          <p14:tracePt t="83035" x="5840413" y="3741738"/>
          <p14:tracePt t="83060" x="5840413" y="3732213"/>
          <p14:tracePt t="83084" x="5830888" y="3732213"/>
          <p14:tracePt t="83120" x="5822950" y="3732213"/>
          <p14:tracePt t="83133" x="5813425" y="3732213"/>
          <p14:tracePt t="83206" x="5803900" y="3751263"/>
          <p14:tracePt t="83220" x="5803900" y="3759200"/>
          <p14:tracePt t="83231" x="5795963" y="3776663"/>
          <p14:tracePt t="83242" x="5795963" y="3795713"/>
          <p14:tracePt t="83256" x="5795963" y="3803650"/>
          <p14:tracePt t="83268" x="5786438" y="3813175"/>
          <p14:tracePt t="83285" x="5786438" y="3830638"/>
          <p14:tracePt t="83304" x="5786438" y="3840163"/>
          <p14:tracePt t="83332" x="5786438" y="3848100"/>
          <p14:tracePt t="83353" x="5786438" y="3857625"/>
          <p14:tracePt t="83366" x="5786438" y="3867150"/>
          <p14:tracePt t="83378" x="5803900" y="3875088"/>
          <p14:tracePt t="83389" x="5803900" y="3884613"/>
          <p14:tracePt t="83402" x="5822950" y="3894138"/>
          <p14:tracePt t="83418" x="5840413" y="3894138"/>
          <p14:tracePt t="83435" x="5857875" y="3902075"/>
          <p14:tracePt t="83452" x="5894388" y="3902075"/>
          <p14:tracePt t="83468" x="5911850" y="3902075"/>
          <p14:tracePt t="83485" x="5929313" y="3902075"/>
          <p14:tracePt t="83502" x="5965825" y="3875088"/>
          <p14:tracePt t="83518" x="5973763" y="3867150"/>
          <p14:tracePt t="83535" x="5973763" y="3857625"/>
          <p14:tracePt t="83552" x="5973763" y="3840163"/>
          <p14:tracePt t="83568" x="5973763" y="3830638"/>
          <p14:tracePt t="83585" x="5973763" y="3813175"/>
          <p14:tracePt t="83602" x="5965825" y="3813175"/>
          <p14:tracePt t="83618" x="5946775" y="3795713"/>
          <p14:tracePt t="83635" x="5929313" y="3786188"/>
          <p14:tracePt t="83652" x="5911850" y="3786188"/>
          <p14:tracePt t="83672" x="5902325" y="3786188"/>
          <p14:tracePt t="83685" x="5894388" y="3786188"/>
          <p14:tracePt t="83708" x="5884863" y="3786188"/>
          <p14:tracePt t="83759" x="5884863" y="3795713"/>
          <p14:tracePt t="83782" x="5875338" y="3803650"/>
          <p14:tracePt t="83795" x="5875338" y="3822700"/>
          <p14:tracePt t="83805" x="5875338" y="3840163"/>
          <p14:tracePt t="83819" x="5875338" y="3857625"/>
          <p14:tracePt t="83833" x="5875338" y="3884613"/>
          <p14:tracePt t="83844" x="5875338" y="3902075"/>
          <p14:tracePt t="83856" x="5875338" y="3919538"/>
          <p14:tracePt t="83869" x="5875338" y="3938588"/>
          <p14:tracePt t="83885" x="5894388" y="3956050"/>
          <p14:tracePt t="83902" x="5911850" y="3973513"/>
          <p14:tracePt t="83918" x="5965825" y="3983038"/>
          <p14:tracePt t="83936" x="5983288" y="3983038"/>
          <p14:tracePt t="83952" x="6010275" y="3983038"/>
          <p14:tracePt t="83968" x="6027738" y="3983038"/>
          <p14:tracePt t="83985" x="6037263" y="3973513"/>
          <p14:tracePt t="84002" x="6037263" y="3956050"/>
          <p14:tracePt t="84027" x="6037263" y="3938588"/>
          <p14:tracePt t="84038" x="6037263" y="3929063"/>
          <p14:tracePt t="84052" x="6027738" y="3911600"/>
          <p14:tracePt t="84069" x="6010275" y="3884613"/>
          <p14:tracePt t="84085" x="5973763" y="3875088"/>
          <p14:tracePt t="84102" x="5894388" y="3848100"/>
          <p14:tracePt t="84118" x="5857875" y="3830638"/>
          <p14:tracePt t="84135" x="5830888" y="3830638"/>
          <p14:tracePt t="84152" x="5803900" y="3830638"/>
          <p14:tracePt t="84168" x="5795963" y="3830638"/>
          <p14:tracePt t="84198" x="5795963" y="3840163"/>
          <p14:tracePt t="84212" x="5795963" y="3857625"/>
          <p14:tracePt t="84223" x="5786438" y="3867150"/>
          <p14:tracePt t="84236" x="5786438" y="3894138"/>
          <p14:tracePt t="84252" x="5786438" y="3902075"/>
          <p14:tracePt t="84269" x="5786438" y="3911600"/>
          <p14:tracePt t="84285" x="5786438" y="3946525"/>
          <p14:tracePt t="84302" x="5786438" y="3965575"/>
          <p14:tracePt t="84319" x="5786438" y="3973513"/>
          <p14:tracePt t="84335" x="5786438" y="4010025"/>
          <p14:tracePt t="84352" x="5786438" y="4017963"/>
          <p14:tracePt t="84369" x="5795963" y="4027488"/>
          <p14:tracePt t="84385" x="5803900" y="4027488"/>
          <p14:tracePt t="84402" x="5813425" y="4027488"/>
          <p14:tracePt t="84421" x="5822950" y="4027488"/>
          <p14:tracePt t="84435" x="5830888" y="4027488"/>
          <p14:tracePt t="84452" x="5840413" y="4027488"/>
          <p14:tracePt t="84469" x="5857875" y="4017963"/>
          <p14:tracePt t="84485" x="5867400" y="4017963"/>
          <p14:tracePt t="84502" x="5867400" y="4010025"/>
          <p14:tracePt t="84519" x="5884863" y="4000500"/>
          <p14:tracePt t="84535" x="5884863" y="3990975"/>
          <p14:tracePt t="84552" x="5894388" y="3983038"/>
          <p14:tracePt t="84569" x="5894388" y="3973513"/>
          <p14:tracePt t="84585" x="5894388" y="3965575"/>
          <p14:tracePt t="84602" x="5894388" y="3956050"/>
          <p14:tracePt t="84619" x="5894388" y="3919538"/>
          <p14:tracePt t="84635" x="5894388" y="3884613"/>
          <p14:tracePt t="84652" x="5875338" y="3813175"/>
          <p14:tracePt t="84669" x="5848350" y="3768725"/>
          <p14:tracePt t="84685" x="5830888" y="3751263"/>
          <p14:tracePt t="84702" x="5768975" y="3724275"/>
          <p14:tracePt t="84719" x="5751513" y="3714750"/>
          <p14:tracePt t="84735" x="5732463" y="3705225"/>
          <p14:tracePt t="84752" x="5715000" y="3705225"/>
          <p14:tracePt t="84769" x="5705475" y="3705225"/>
          <p14:tracePt t="84787" x="5705475" y="3724275"/>
          <p14:tracePt t="84802" x="5697538" y="3732213"/>
          <p14:tracePt t="84822" x="5697538" y="3751263"/>
          <p14:tracePt t="84835" x="5697538" y="3759200"/>
          <p14:tracePt t="84852" x="5697538" y="3768725"/>
          <p14:tracePt t="84869" x="5697538" y="3786188"/>
          <p14:tracePt t="84885" x="5697538" y="3803650"/>
          <p14:tracePt t="84902" x="5697538" y="3830638"/>
          <p14:tracePt t="84919" x="5697538" y="3840163"/>
          <p14:tracePt t="84935" x="5724525" y="3875088"/>
          <p14:tracePt t="84952" x="5741988" y="3884613"/>
          <p14:tracePt t="84969" x="5759450" y="3894138"/>
          <p14:tracePt t="84985" x="5803900" y="3902075"/>
          <p14:tracePt t="85002" x="5822950" y="3902075"/>
          <p14:tracePt t="85019" x="5840413" y="3902075"/>
          <p14:tracePt t="85036" x="5884863" y="3902075"/>
          <p14:tracePt t="85052" x="5894388" y="3884613"/>
          <p14:tracePt t="85069" x="5911850" y="3867150"/>
          <p14:tracePt t="85085" x="5919788" y="3848100"/>
          <p14:tracePt t="85102" x="5919788" y="3840163"/>
          <p14:tracePt t="85119" x="5929313" y="3795713"/>
          <p14:tracePt t="85135" x="5929313" y="3768725"/>
          <p14:tracePt t="85152" x="5929313" y="3751263"/>
          <p14:tracePt t="85169" x="5929313" y="3714750"/>
          <p14:tracePt t="85186" x="5919788" y="3687763"/>
          <p14:tracePt t="85202" x="5911850" y="3670300"/>
          <p14:tracePt t="85219" x="5894388" y="3670300"/>
          <p14:tracePt t="85239" x="5884863" y="3670300"/>
          <p14:tracePt t="85325" x="5875338" y="3670300"/>
          <p14:tracePt t="85399" x="5875338" y="3679825"/>
          <p14:tracePt t="85423" x="5875338" y="3687763"/>
          <p14:tracePt t="85436" x="5875338" y="3697288"/>
          <p14:tracePt t="85447" x="5875338" y="3705225"/>
          <p14:tracePt t="85460" x="5875338" y="3724275"/>
          <p14:tracePt t="85484" x="5875338" y="3732213"/>
          <p14:tracePt t="85496" x="5884863" y="3751263"/>
          <p14:tracePt t="85508" x="5884863" y="3759200"/>
          <p14:tracePt t="85522" x="5894388" y="3768725"/>
          <p14:tracePt t="85536" x="5894388" y="3786188"/>
          <p14:tracePt t="85552" x="5894388" y="3795713"/>
          <p14:tracePt t="85569" x="5894388" y="3803650"/>
          <p14:tracePt t="85586" x="5902325" y="3813175"/>
          <p14:tracePt t="85607" x="5911850" y="3813175"/>
          <p14:tracePt t="85619" x="5911850" y="3822700"/>
          <p14:tracePt t="86293" x="5919788" y="3822700"/>
          <p14:tracePt t="86305" x="5938838" y="3830638"/>
          <p14:tracePt t="86329" x="5956300" y="3840163"/>
          <p14:tracePt t="86342" x="5983288" y="3840163"/>
          <p14:tracePt t="86356" x="6000750" y="3840163"/>
          <p14:tracePt t="86365" x="6018213" y="3848100"/>
          <p14:tracePt t="86380" x="6027738" y="3848100"/>
          <p14:tracePt t="86391" x="6037263" y="3848100"/>
          <p14:tracePt t="86403" x="6045200" y="3848100"/>
          <p14:tracePt t="86538" x="6045200" y="3840163"/>
          <p14:tracePt t="86551" x="6045200" y="3830638"/>
          <p14:tracePt t="86563" x="6037263" y="3830638"/>
          <p14:tracePt t="86574" x="6027738" y="3822700"/>
          <p14:tracePt t="86587" x="6018213" y="3813175"/>
          <p14:tracePt t="86603" x="6018213" y="3803650"/>
          <p14:tracePt t="86619" x="6000750" y="3795713"/>
          <p14:tracePt t="86636" x="5991225" y="3786188"/>
          <p14:tracePt t="86653" x="5983288" y="3776663"/>
          <p14:tracePt t="86669" x="5973763" y="3768725"/>
          <p14:tracePt t="86686" x="5956300" y="3759200"/>
          <p14:tracePt t="86703" x="5946775" y="3759200"/>
          <p14:tracePt t="86719" x="5938838" y="3751263"/>
          <p14:tracePt t="86736" x="5911850" y="3751263"/>
          <p14:tracePt t="86753" x="5894388" y="3751263"/>
          <p14:tracePt t="86769" x="5875338" y="3751263"/>
          <p14:tracePt t="86786" x="5840413" y="3751263"/>
          <p14:tracePt t="86803" x="5830888" y="3751263"/>
          <p14:tracePt t="86820" x="5822950" y="3759200"/>
          <p14:tracePt t="86836" x="5813425" y="3759200"/>
          <p14:tracePt t="86868" x="5813425" y="3768725"/>
          <p14:tracePt t="86906" x="5813425" y="3786188"/>
          <p14:tracePt t="86931" x="5813425" y="3795713"/>
          <p14:tracePt t="86942" x="5813425" y="3803650"/>
          <p14:tracePt t="86955" x="5813425" y="3813175"/>
          <p14:tracePt t="86966" x="5813425" y="3830638"/>
          <p14:tracePt t="86979" x="5813425" y="3840163"/>
          <p14:tracePt t="86991" x="5813425" y="3848100"/>
          <p14:tracePt t="87003" x="5813425" y="3867150"/>
          <p14:tracePt t="87028" x="5813425" y="3875088"/>
          <p14:tracePt t="87053" x="5813425" y="3884613"/>
          <p14:tracePt t="87089" x="5822950" y="3894138"/>
          <p14:tracePt t="87102" x="5840413" y="3894138"/>
          <p14:tracePt t="87113" x="5848350" y="3894138"/>
          <p14:tracePt t="87126" x="5857875" y="3894138"/>
          <p14:tracePt t="87139" x="5875338" y="3894138"/>
          <p14:tracePt t="87187" x="5884863" y="3894138"/>
          <p14:tracePt t="87224" x="5894388" y="3894138"/>
          <p14:tracePt t="87236" x="5902325" y="3884613"/>
          <p14:tracePt t="87260" x="5902325" y="3875088"/>
          <p14:tracePt t="87286" x="5902325" y="3867150"/>
          <p14:tracePt t="87298" x="5911850" y="3857625"/>
          <p14:tracePt t="87309" x="5911850" y="3848100"/>
          <p14:tracePt t="87333" x="5911850" y="3840163"/>
          <p14:tracePt t="87346" x="5911850" y="3830638"/>
          <p14:tracePt t="87372" x="5911850" y="3822700"/>
          <p14:tracePt t="87419" x="5911850" y="3813175"/>
          <p14:tracePt t="87432" x="5911850" y="3803650"/>
          <p14:tracePt t="87456" x="5911850" y="3795713"/>
          <p14:tracePt t="87469" x="5902325" y="3795713"/>
          <p14:tracePt t="87481" x="5894388" y="3786188"/>
          <p14:tracePt t="87493" x="5884863" y="3776663"/>
          <p14:tracePt t="87505" x="5875338" y="3776663"/>
          <p14:tracePt t="87520" x="5867400" y="3776663"/>
          <p14:tracePt t="87536" x="5848350" y="3768725"/>
          <p14:tracePt t="87553" x="5840413" y="3768725"/>
          <p14:tracePt t="87570" x="5830888" y="3768725"/>
          <p14:tracePt t="87591" x="5822950" y="3768725"/>
          <p14:tracePt t="87639" x="5813425" y="3768725"/>
          <p14:tracePt t="87652" x="5813425" y="3786188"/>
          <p14:tracePt t="87665" x="5813425" y="3795713"/>
          <p14:tracePt t="87677" x="5803900" y="3795713"/>
          <p14:tracePt t="87689" x="5803900" y="3813175"/>
          <p14:tracePt t="87703" x="5795963" y="3822700"/>
          <p14:tracePt t="87720" x="5795963" y="3830638"/>
          <p14:tracePt t="87736" x="5795963" y="3848100"/>
          <p14:tracePt t="87753" x="5795963" y="3867150"/>
          <p14:tracePt t="87770" x="5795963" y="3884613"/>
          <p14:tracePt t="87786" x="5795963" y="3894138"/>
          <p14:tracePt t="87812" x="5795963" y="3902075"/>
          <p14:tracePt t="87836" x="5803900" y="3902075"/>
          <p14:tracePt t="87849" x="5813425" y="3902075"/>
          <p14:tracePt t="87863" x="5830888" y="3911600"/>
          <p14:tracePt t="87874" x="5857875" y="3911600"/>
          <p14:tracePt t="87886" x="5884863" y="3911600"/>
          <p14:tracePt t="87903" x="5894388" y="3911600"/>
          <p14:tracePt t="87920" x="5911850" y="3911600"/>
          <p14:tracePt t="87936" x="5938838" y="3911600"/>
          <p14:tracePt t="87958" x="5946775" y="3911600"/>
          <p14:tracePt t="87971" x="5956300" y="3911600"/>
          <p14:tracePt t="87996" x="5956300" y="3902075"/>
          <p14:tracePt t="88045" x="5965825" y="3902075"/>
          <p14:tracePt t="88057" x="5973763" y="3902075"/>
          <p14:tracePt t="88069" x="5983288" y="3902075"/>
          <p14:tracePt t="88081" x="6000750" y="3902075"/>
          <p14:tracePt t="88093" x="6010275" y="3902075"/>
          <p14:tracePt t="88106" x="6018213" y="3902075"/>
          <p14:tracePt t="88120" x="6037263" y="3902075"/>
          <p14:tracePt t="88136" x="6054725" y="3902075"/>
          <p14:tracePt t="88155" x="6062663" y="3894138"/>
          <p14:tracePt t="88178" x="6062663" y="3884613"/>
          <p14:tracePt t="88191" x="6062663" y="3875088"/>
          <p14:tracePt t="88203" x="6062663" y="3867150"/>
          <p14:tracePt t="88220" x="6062663" y="3857625"/>
          <p14:tracePt t="88236" x="6062663" y="3830638"/>
          <p14:tracePt t="88253" x="6062663" y="3813175"/>
          <p14:tracePt t="88270" x="6062663" y="3786188"/>
          <p14:tracePt t="88286" x="6062663" y="3768725"/>
          <p14:tracePt t="88303" x="6062663" y="3741738"/>
          <p14:tracePt t="88320" x="6054725" y="3714750"/>
          <p14:tracePt t="88337" x="6045200" y="3687763"/>
          <p14:tracePt t="88353" x="6037263" y="3670300"/>
          <p14:tracePt t="88370" x="6018213" y="3652838"/>
          <p14:tracePt t="88386" x="6018213" y="3643313"/>
          <p14:tracePt t="88403" x="6010275" y="3625850"/>
          <p14:tracePt t="88420" x="6000750" y="3616325"/>
          <p14:tracePt t="88437" x="5991225" y="3598863"/>
          <p14:tracePt t="88453" x="5973763" y="3581400"/>
          <p14:tracePt t="88470" x="5965825" y="3571875"/>
          <p14:tracePt t="88486" x="5946775" y="3544888"/>
          <p14:tracePt t="88503" x="5946775" y="3527425"/>
          <p14:tracePt t="88520" x="5938838" y="3527425"/>
          <p14:tracePt t="88537" x="5929313" y="3517900"/>
          <p14:tracePt t="88553" x="5919788" y="3517900"/>
          <p14:tracePt t="88570" x="5919788" y="3509963"/>
          <p14:tracePt t="88587" x="5911850" y="3509963"/>
          <p14:tracePt t="88608" x="5894388" y="3509963"/>
          <p14:tracePt t="88632" x="5884863" y="3509963"/>
          <p14:tracePt t="88645" x="5875338" y="3509963"/>
          <p14:tracePt t="88656" x="5867400" y="3509963"/>
          <p14:tracePt t="88681" x="5848350" y="3509963"/>
          <p14:tracePt t="88693" x="5848350" y="3517900"/>
          <p14:tracePt t="88705" x="5840413" y="3527425"/>
          <p14:tracePt t="88720" x="5830888" y="3536950"/>
          <p14:tracePt t="88737" x="5822950" y="3544888"/>
          <p14:tracePt t="88753" x="5803900" y="3554413"/>
          <p14:tracePt t="88770" x="5795963" y="3571875"/>
          <p14:tracePt t="88787" x="5786438" y="3571875"/>
          <p14:tracePt t="88803" x="5786438" y="3589338"/>
          <p14:tracePt t="88820" x="5776913" y="3598863"/>
          <p14:tracePt t="88837" x="5768975" y="3598863"/>
          <p14:tracePt t="88853" x="5759450" y="3616325"/>
          <p14:tracePt t="88879" x="5759450" y="3625850"/>
          <p14:tracePt t="88913" x="5759450" y="3633788"/>
          <p14:tracePt t="88925" x="5759450" y="3643313"/>
          <p14:tracePt t="88938" x="5759450" y="3652838"/>
          <p14:tracePt t="88950" x="5751513" y="3660775"/>
          <p14:tracePt t="88963" x="5751513" y="3679825"/>
          <p14:tracePt t="88975" x="5751513" y="3697288"/>
          <p14:tracePt t="88987" x="5741988" y="3705225"/>
          <p14:tracePt t="89003" x="5741988" y="3714750"/>
          <p14:tracePt t="89020" x="5741988" y="3732213"/>
          <p14:tracePt t="89037" x="5741988" y="3759200"/>
          <p14:tracePt t="89053" x="5741988" y="3776663"/>
          <p14:tracePt t="89070" x="5741988" y="3786188"/>
          <p14:tracePt t="89087" x="5741988" y="3813175"/>
          <p14:tracePt t="89103" x="5741988" y="3830638"/>
          <p14:tracePt t="89120" x="5741988" y="3840163"/>
          <p14:tracePt t="89137" x="5741988" y="3867150"/>
          <p14:tracePt t="89153" x="5741988" y="3884613"/>
          <p14:tracePt t="89170" x="5741988" y="3894138"/>
          <p14:tracePt t="89187" x="5741988" y="3919538"/>
          <p14:tracePt t="89209" x="5741988" y="3929063"/>
          <p14:tracePt t="89220" x="5751513" y="3938588"/>
          <p14:tracePt t="89237" x="5759450" y="3956050"/>
          <p14:tracePt t="89253" x="5768975" y="3956050"/>
          <p14:tracePt t="89270" x="5776913" y="3965575"/>
          <p14:tracePt t="89287" x="5795963" y="3973513"/>
          <p14:tracePt t="89303" x="5803900" y="3983038"/>
          <p14:tracePt t="89320" x="5840413" y="3983038"/>
          <p14:tracePt t="89337" x="5857875" y="3983038"/>
          <p14:tracePt t="89354" x="5875338" y="3983038"/>
          <p14:tracePt t="89370" x="5902325" y="3983038"/>
          <p14:tracePt t="89387" x="5929313" y="3983038"/>
          <p14:tracePt t="89403" x="5946775" y="3983038"/>
          <p14:tracePt t="89420" x="5965825" y="3983038"/>
          <p14:tracePt t="89437" x="5983288" y="3983038"/>
          <p14:tracePt t="89453" x="6018213" y="3973513"/>
          <p14:tracePt t="89470" x="6027738" y="3956050"/>
          <p14:tracePt t="89487" x="6037263" y="3946525"/>
          <p14:tracePt t="89504" x="6054725" y="3938588"/>
          <p14:tracePt t="89520" x="6062663" y="3938588"/>
          <p14:tracePt t="89537" x="6062663" y="3929063"/>
          <p14:tracePt t="89554" x="6072188" y="3919538"/>
          <p14:tracePt t="89570" x="6081713" y="3911600"/>
          <p14:tracePt t="89587" x="6081713" y="3902075"/>
          <p14:tracePt t="89604" x="6089650" y="3884613"/>
          <p14:tracePt t="89625" x="6089650" y="3875088"/>
          <p14:tracePt t="89637" x="6089650" y="3867150"/>
          <p14:tracePt t="89654" x="6089650" y="3857625"/>
          <p14:tracePt t="89670" x="6089650" y="3840163"/>
          <p14:tracePt t="89687" x="6089650" y="3813175"/>
          <p14:tracePt t="89703" x="6089650" y="3795713"/>
          <p14:tracePt t="89720" x="6089650" y="3768725"/>
          <p14:tracePt t="89737" x="6089650" y="3751263"/>
          <p14:tracePt t="89754" x="6089650" y="3732213"/>
          <p14:tracePt t="89770" x="6081713" y="3714750"/>
          <p14:tracePt t="89787" x="6072188" y="3687763"/>
          <p14:tracePt t="89804" x="6062663" y="3670300"/>
          <p14:tracePt t="89820" x="6045200" y="3643313"/>
          <p14:tracePt t="89837" x="6037263" y="3643313"/>
          <p14:tracePt t="89854" x="6027738" y="3625850"/>
          <p14:tracePt t="89870" x="6018213" y="3616325"/>
          <p14:tracePt t="89887" x="6010275" y="3616325"/>
          <p14:tracePt t="89904" x="6000750" y="3608388"/>
          <p14:tracePt t="89920" x="5983288" y="3598863"/>
          <p14:tracePt t="89943" x="5965825" y="3598863"/>
          <p14:tracePt t="89955" x="5946775" y="3598863"/>
          <p14:tracePt t="89970" x="5938838" y="3598863"/>
          <p14:tracePt t="89987" x="5929313" y="3589338"/>
          <p14:tracePt t="90004" x="5911850" y="3589338"/>
          <p14:tracePt t="90020" x="5902325" y="3589338"/>
          <p14:tracePt t="90037" x="5894388" y="3589338"/>
          <p14:tracePt t="90054" x="5884863" y="3589338"/>
          <p14:tracePt t="90070" x="5867400" y="3589338"/>
          <p14:tracePt t="90087" x="5857875" y="3589338"/>
          <p14:tracePt t="90104" x="5848350" y="3589338"/>
          <p14:tracePt t="90120" x="5840413" y="3598863"/>
          <p14:tracePt t="90139" x="5830888" y="3598863"/>
          <p14:tracePt t="90154" x="5830888" y="3608388"/>
          <p14:tracePt t="90170" x="5822950" y="3616325"/>
          <p14:tracePt t="90188" x="5803900" y="3633788"/>
          <p14:tracePt t="90204" x="5795963" y="3633788"/>
          <p14:tracePt t="90220" x="5795963" y="3643313"/>
          <p14:tracePt t="90237" x="5786438" y="3652838"/>
          <p14:tracePt t="90254" x="5776913" y="3660775"/>
          <p14:tracePt t="90274" x="5768975" y="3670300"/>
          <p14:tracePt t="90287" x="5768975" y="3687763"/>
          <p14:tracePt t="90304" x="5759450" y="3687763"/>
          <p14:tracePt t="90320" x="5759450" y="3697288"/>
          <p14:tracePt t="90337" x="5759450" y="3705225"/>
          <p14:tracePt t="90354" x="5759450" y="3714750"/>
          <p14:tracePt t="90371" x="5751513" y="3732213"/>
          <p14:tracePt t="90395" x="5751513" y="3741738"/>
          <p14:tracePt t="90408" x="5751513" y="3751263"/>
          <p14:tracePt t="90421" x="5751513" y="3759200"/>
          <p14:tracePt t="90437" x="5751513" y="3776663"/>
          <p14:tracePt t="90454" x="5741988" y="3795713"/>
          <p14:tracePt t="90470" x="5741988" y="3813175"/>
          <p14:tracePt t="90487" x="5741988" y="3830638"/>
          <p14:tracePt t="90504" x="5741988" y="3840163"/>
          <p14:tracePt t="90520" x="5741988" y="3857625"/>
          <p14:tracePt t="90537" x="5741988" y="3875088"/>
          <p14:tracePt t="90554" x="5741988" y="3884613"/>
          <p14:tracePt t="90570" x="5741988" y="3911600"/>
          <p14:tracePt t="90588" x="5741988" y="3919538"/>
          <p14:tracePt t="90604" x="5751513" y="3938588"/>
          <p14:tracePt t="90621" x="5751513" y="3946525"/>
          <p14:tracePt t="90637" x="5759450" y="3956050"/>
          <p14:tracePt t="90654" x="5776913" y="3965575"/>
          <p14:tracePt t="90671" x="5786438" y="3965575"/>
          <p14:tracePt t="90687" x="5795963" y="3973513"/>
          <p14:tracePt t="90704" x="5813425" y="3983038"/>
          <p14:tracePt t="90721" x="5830888" y="3990975"/>
          <p14:tracePt t="90738" x="5857875" y="4000500"/>
          <p14:tracePt t="90754" x="5875338" y="4000500"/>
          <p14:tracePt t="90770" x="5894388" y="4000500"/>
          <p14:tracePt t="90787" x="5911850" y="4000500"/>
          <p14:tracePt t="90804" x="5929313" y="4000500"/>
          <p14:tracePt t="90825" x="5946775" y="4000500"/>
          <p14:tracePt t="90837" x="5956300" y="4000500"/>
          <p14:tracePt t="90854" x="5965825" y="4000500"/>
          <p14:tracePt t="90871" x="5973763" y="4000500"/>
          <p14:tracePt t="90887" x="5983288" y="4000500"/>
          <p14:tracePt t="90904" x="6010275" y="4000500"/>
          <p14:tracePt t="90921" x="6018213" y="3990975"/>
          <p14:tracePt t="90937" x="6045200" y="3983038"/>
          <p14:tracePt t="90954" x="6054725" y="3973513"/>
          <p14:tracePt t="90971" x="6072188" y="3965575"/>
          <p14:tracePt t="90988" x="6089650" y="3956050"/>
          <p14:tracePt t="91008" x="6099175" y="3946525"/>
          <p14:tracePt t="91021" x="6099175" y="3938588"/>
          <p14:tracePt t="91037" x="6099175" y="3929063"/>
          <p14:tracePt t="91054" x="6099175" y="3919538"/>
          <p14:tracePt t="91071" x="6099175" y="3902075"/>
          <p14:tracePt t="91094" x="6099175" y="3894138"/>
          <p14:tracePt t="91106" x="6099175" y="3875088"/>
          <p14:tracePt t="91121" x="6099175" y="3867150"/>
          <p14:tracePt t="91137" x="6099175" y="3848100"/>
          <p14:tracePt t="91154" x="6099175" y="3840163"/>
          <p14:tracePt t="91171" x="6089650" y="3813175"/>
          <p14:tracePt t="91187" x="6089650" y="3795713"/>
          <p14:tracePt t="91204" x="6081713" y="3786188"/>
          <p14:tracePt t="91221" x="6062663" y="3751263"/>
          <p14:tracePt t="91237" x="6054725" y="3741738"/>
          <p14:tracePt t="91254" x="6045200" y="3732213"/>
          <p14:tracePt t="91271" x="6037263" y="3732213"/>
          <p14:tracePt t="91287" x="6027738" y="3724275"/>
          <p14:tracePt t="91304" x="6010275" y="3714750"/>
          <p14:tracePt t="91321" x="6000750" y="3697288"/>
          <p14:tracePt t="91338" x="5983288" y="3697288"/>
          <p14:tracePt t="91354" x="5956300" y="3660775"/>
          <p14:tracePt t="91371" x="5929313" y="3643313"/>
          <p14:tracePt t="91388" x="5911850" y="3633788"/>
          <p14:tracePt t="91404" x="5867400" y="3616325"/>
          <p14:tracePt t="91421" x="5840413" y="3608388"/>
          <p14:tracePt t="91438" x="5813425" y="3589338"/>
          <p14:tracePt t="91454" x="5803900" y="3589338"/>
          <p14:tracePt t="91471" x="5795963" y="3589338"/>
          <p14:tracePt t="91487" x="5776913" y="3589338"/>
          <p14:tracePt t="91504" x="5776913" y="3598863"/>
          <p14:tracePt t="91521" x="5768975" y="3598863"/>
          <p14:tracePt t="91537" x="5751513" y="3608388"/>
          <p14:tracePt t="91554" x="5751513" y="3625850"/>
          <p14:tracePt t="91571" x="5732463" y="3652838"/>
          <p14:tracePt t="91588" x="5732463" y="3670300"/>
          <p14:tracePt t="91604" x="5732463" y="3687763"/>
          <p14:tracePt t="91621" x="5715000" y="3714750"/>
          <p14:tracePt t="91638" x="5715000" y="3724275"/>
          <p14:tracePt t="91654" x="5715000" y="3732213"/>
          <p14:tracePt t="91671" x="5715000" y="3768725"/>
          <p14:tracePt t="91687" x="5715000" y="3786188"/>
          <p14:tracePt t="91704" x="5715000" y="3803650"/>
          <p14:tracePt t="91721" x="5715000" y="3857625"/>
          <p14:tracePt t="91738" x="5715000" y="3884613"/>
          <p14:tracePt t="91754" x="5715000" y="3902075"/>
          <p14:tracePt t="91771" x="5724525" y="3938588"/>
          <p14:tracePt t="91788" x="5724525" y="3965575"/>
          <p14:tracePt t="91804" x="5751513" y="3990975"/>
          <p14:tracePt t="91821" x="5751513" y="4017963"/>
          <p14:tracePt t="91838" x="5759450" y="4017963"/>
          <p14:tracePt t="91854" x="5786438" y="4037013"/>
          <p14:tracePt t="91871" x="5795963" y="4044950"/>
          <p14:tracePt t="91888" x="5813425" y="4054475"/>
          <p14:tracePt t="91904" x="5848350" y="4054475"/>
          <p14:tracePt t="91921" x="5867400" y="4062413"/>
          <p14:tracePt t="91938" x="5884863" y="4062413"/>
          <p14:tracePt t="91954" x="5911850" y="4062413"/>
          <p14:tracePt t="91971" x="5929313" y="4062413"/>
          <p14:tracePt t="91988" x="5983288" y="4062413"/>
          <p14:tracePt t="92004" x="6010275" y="4054475"/>
          <p14:tracePt t="92021" x="6045200" y="4037013"/>
          <p14:tracePt t="92038" x="6134100" y="3973513"/>
          <p14:tracePt t="92054" x="6170613" y="3946525"/>
          <p14:tracePt t="92071" x="6197600" y="3911600"/>
          <p14:tracePt t="92088" x="6259513" y="3857625"/>
          <p14:tracePt t="92104" x="6269038" y="3840163"/>
          <p14:tracePt t="92121" x="6286500" y="3813175"/>
          <p14:tracePt t="92137" x="6303963" y="3759200"/>
          <p14:tracePt t="92154" x="6303963" y="3741738"/>
          <p14:tracePt t="92171" x="6313488" y="3732213"/>
          <p14:tracePt t="92188" x="6313488" y="3697288"/>
          <p14:tracePt t="92204" x="6313488" y="3679825"/>
          <p14:tracePt t="92221" x="6296025" y="3633788"/>
          <p14:tracePt t="92238" x="6276975" y="3616325"/>
          <p14:tracePt t="92254" x="6259513" y="3589338"/>
          <p14:tracePt t="92271" x="6224588" y="3544888"/>
          <p14:tracePt t="92288" x="6197600" y="3527425"/>
          <p14:tracePt t="92304" x="6180138" y="3500438"/>
          <p14:tracePt t="92321" x="6134100" y="3465513"/>
          <p14:tracePt t="92338" x="6116638" y="3455988"/>
          <p14:tracePt t="92355" x="6099175" y="3446463"/>
          <p14:tracePt t="92371" x="6045200" y="3429000"/>
          <p14:tracePt t="92388" x="6027738" y="3429000"/>
          <p14:tracePt t="92404" x="6010275" y="3429000"/>
          <p14:tracePt t="92421" x="5983288" y="3429000"/>
          <p14:tracePt t="92438" x="5965825" y="3429000"/>
          <p14:tracePt t="92455" x="5929313" y="3446463"/>
          <p14:tracePt t="92471" x="5911850" y="3446463"/>
          <p14:tracePt t="92488" x="5894388" y="3465513"/>
          <p14:tracePt t="92504" x="5875338" y="3482975"/>
          <p14:tracePt t="92521" x="5857875" y="3490913"/>
          <p14:tracePt t="92540" x="5848350" y="3500438"/>
          <p14:tracePt t="92564" x="5848350" y="3509963"/>
          <p14:tracePt t="92576" x="5848350" y="3517900"/>
          <p14:tracePt t="92589" x="5840413" y="3527425"/>
          <p14:tracePt t="92605" x="5830888" y="3527425"/>
          <p14:tracePt t="92621" x="5830888" y="3544888"/>
          <p14:tracePt t="92638" x="5813425" y="3571875"/>
          <p14:tracePt t="92663" x="5813425" y="3581400"/>
          <p14:tracePt t="92674" x="5803900" y="3598863"/>
          <p14:tracePt t="92688" x="5803900" y="3608388"/>
          <p14:tracePt t="92705" x="5795963" y="3625850"/>
          <p14:tracePt t="92721" x="5795963" y="3652838"/>
          <p14:tracePt t="92738" x="5795963" y="3679825"/>
          <p14:tracePt t="92755" x="5786438" y="3697288"/>
          <p14:tracePt t="92771" x="5786438" y="3705225"/>
          <p14:tracePt t="92788" x="5786438" y="3724275"/>
          <p14:tracePt t="92804" x="5786438" y="3751263"/>
          <p14:tracePt t="92821" x="5786438" y="3786188"/>
          <p14:tracePt t="92838" x="5786438" y="3803650"/>
          <p14:tracePt t="92855" x="5795963" y="3830638"/>
          <p14:tracePt t="92871" x="5803900" y="3848100"/>
          <p14:tracePt t="92888" x="5813425" y="3857625"/>
          <p14:tracePt t="92905" x="5822950" y="3857625"/>
          <p14:tracePt t="92921" x="5830888" y="3875088"/>
          <p14:tracePt t="92938" x="5840413" y="3875088"/>
          <p14:tracePt t="92955" x="5867400" y="3875088"/>
          <p14:tracePt t="92971" x="5884863" y="3875088"/>
          <p14:tracePt t="92988" x="5894388" y="3875088"/>
          <p14:tracePt t="93005" x="5902325" y="3875088"/>
          <p14:tracePt t="93021" x="5938838" y="3875088"/>
          <p14:tracePt t="93038" x="5946775" y="3875088"/>
          <p14:tracePt t="93055" x="5973763" y="3875088"/>
          <p14:tracePt t="93072" x="5983288" y="3867150"/>
          <p14:tracePt t="93088" x="5991225" y="3857625"/>
          <p14:tracePt t="93105" x="6010275" y="3830638"/>
          <p14:tracePt t="93121" x="6010275" y="3822700"/>
          <p14:tracePt t="93138" x="6018213" y="3813175"/>
          <p14:tracePt t="93155" x="6018213" y="3803650"/>
          <p14:tracePt t="93171" x="6018213" y="3795713"/>
          <p14:tracePt t="93188" x="6018213" y="3768725"/>
          <p14:tracePt t="93205" x="6018213" y="3751263"/>
          <p14:tracePt t="93221" x="6018213" y="3732213"/>
          <p14:tracePt t="93238" x="6010275" y="3687763"/>
          <p14:tracePt t="93255" x="5991225" y="3660775"/>
          <p14:tracePt t="93271" x="5983288" y="3643313"/>
          <p14:tracePt t="93288" x="5946775" y="3608388"/>
          <p14:tracePt t="93305" x="5938838" y="3589338"/>
          <p14:tracePt t="93321" x="5911850" y="3581400"/>
          <p14:tracePt t="93338" x="5875338" y="3562350"/>
          <p14:tracePt t="93355" x="5867400" y="3562350"/>
          <p14:tracePt t="93372" x="5830888" y="3562350"/>
          <p14:tracePt t="93388" x="5786438" y="3562350"/>
          <p14:tracePt t="93405" x="5759450" y="3571875"/>
          <p14:tracePt t="93421" x="5715000" y="3581400"/>
          <p14:tracePt t="93438" x="5705475" y="3598863"/>
          <p14:tracePt t="93455" x="5697538" y="3608388"/>
          <p14:tracePt t="93472" x="5670550" y="3625850"/>
          <p14:tracePt t="93488" x="5670550" y="3643313"/>
          <p14:tracePt t="93505" x="5670550" y="3660775"/>
          <p14:tracePt t="93521" x="5661025" y="3697288"/>
          <p14:tracePt t="93538" x="5661025" y="3724275"/>
          <p14:tracePt t="93555" x="5661025" y="3741738"/>
          <p14:tracePt t="93571" x="5661025" y="3776663"/>
          <p14:tracePt t="93588" x="5661025" y="3803650"/>
          <p14:tracePt t="93605" x="5661025" y="3822700"/>
          <p14:tracePt t="93622" x="5661025" y="3875088"/>
          <p14:tracePt t="93638" x="5680075" y="3894138"/>
          <p14:tracePt t="93655" x="5715000" y="3929063"/>
          <p14:tracePt t="93672" x="5724525" y="3946525"/>
          <p14:tracePt t="93688" x="5759450" y="3973513"/>
          <p14:tracePt t="93705" x="5813425" y="4017963"/>
          <p14:tracePt t="93722" x="5848350" y="4037013"/>
          <p14:tracePt t="93738" x="5884863" y="4044950"/>
          <p14:tracePt t="93755" x="5956300" y="4054475"/>
          <p14:tracePt t="93771" x="6000750" y="4054475"/>
          <p14:tracePt t="93788" x="6072188" y="4054475"/>
          <p14:tracePt t="93805" x="6099175" y="4054475"/>
          <p14:tracePt t="93822" x="6116638" y="4054475"/>
          <p14:tracePt t="93838" x="6143625" y="4027488"/>
          <p14:tracePt t="93855" x="6153150" y="4010025"/>
          <p14:tracePt t="93872" x="6153150" y="4000500"/>
          <p14:tracePt t="93888" x="6170613" y="3965575"/>
          <p14:tracePt t="93905" x="6170613" y="3929063"/>
          <p14:tracePt t="93922" x="6170613" y="3894138"/>
          <p14:tracePt t="93938" x="6170613" y="3822700"/>
          <p14:tracePt t="93955" x="6170613" y="3813175"/>
          <p14:tracePt t="93972" x="6170613" y="3795713"/>
          <p14:tracePt t="93972" x="6170613" y="3786188"/>
          <p14:tracePt t="93988" x="6161088" y="3786188"/>
          <p14:tracePt t="94005" x="6161088" y="3776663"/>
          <p14:tracePt t="94022" x="6143625" y="3776663"/>
          <p14:tracePt t="94038" x="6134100" y="3776663"/>
          <p14:tracePt t="94055" x="6126163" y="3776663"/>
          <p14:tracePt t="94072" x="6099175" y="3776663"/>
          <p14:tracePt t="94093" x="6089650" y="3776663"/>
          <p14:tracePt t="96325" x="6081713" y="3776663"/>
          <p14:tracePt t="96397" x="6072188" y="3776663"/>
          <p14:tracePt t="96409" x="6062663" y="3776663"/>
          <p14:tracePt t="96424" x="6054725" y="3768725"/>
          <p14:tracePt t="96459" x="6045200" y="3768725"/>
          <p14:tracePt t="96507" x="6027738" y="3768725"/>
          <p14:tracePt t="96519" x="6018213" y="3768725"/>
          <p14:tracePt t="96532" x="6000750" y="3768725"/>
          <p14:tracePt t="96545" x="5983288" y="3768725"/>
          <p14:tracePt t="96556" x="5956300" y="3768725"/>
          <p14:tracePt t="96572" x="5929313" y="3768725"/>
          <p14:tracePt t="96589" x="5902325" y="3776663"/>
          <p14:tracePt t="96606" x="5867400" y="3795713"/>
          <p14:tracePt t="96622" x="5848350" y="3795713"/>
          <p14:tracePt t="96639" x="5848350" y="3803650"/>
          <p14:tracePt t="96656" x="5840413" y="3813175"/>
          <p14:tracePt t="96789" x="5857875" y="3813175"/>
          <p14:tracePt t="96801" x="5867400" y="3813175"/>
          <p14:tracePt t="96812" x="5894388" y="3813175"/>
          <p14:tracePt t="96826" x="5902325" y="3813175"/>
          <p14:tracePt t="96839" x="5911850" y="3813175"/>
          <p14:tracePt t="96856" x="5919788" y="3813175"/>
          <p14:tracePt t="96876" x="5929313" y="3803650"/>
          <p14:tracePt t="96889" x="5929313" y="3795713"/>
          <p14:tracePt t="96906" x="5938838" y="3795713"/>
          <p14:tracePt t="96922" x="5938838" y="3786188"/>
          <p14:tracePt t="96939" x="5938838" y="3768725"/>
          <p14:tracePt t="96961" x="5938838" y="3759200"/>
          <p14:tracePt t="96973" x="5938838" y="3751263"/>
          <p14:tracePt t="96989" x="5938838" y="3741738"/>
          <p14:tracePt t="97006" x="5938838" y="3724275"/>
          <p14:tracePt t="97023" x="5929313" y="3724275"/>
          <p14:tracePt t="97039" x="5902325" y="3705225"/>
          <p14:tracePt t="97056" x="5902325" y="3697288"/>
          <p14:tracePt t="97073" x="5894388" y="3687763"/>
          <p14:tracePt t="97089" x="5875338" y="3687763"/>
          <p14:tracePt t="97107" x="5867400" y="3687763"/>
          <p14:tracePt t="97123" x="5848350" y="3687763"/>
          <p14:tracePt t="97139" x="5830888" y="3687763"/>
          <p14:tracePt t="97156" x="5822950" y="3687763"/>
          <p14:tracePt t="97173" x="5813425" y="3687763"/>
          <p14:tracePt t="97206" x="5803900" y="3687763"/>
          <p14:tracePt t="97229" x="5803900" y="3697288"/>
          <p14:tracePt t="97254" x="5795963" y="3705225"/>
          <p14:tracePt t="97266" x="5795963" y="3714750"/>
          <p14:tracePt t="97279" x="5795963" y="3724275"/>
          <p14:tracePt t="97291" x="5795963" y="3732213"/>
          <p14:tracePt t="97306" x="5795963" y="3741738"/>
          <p14:tracePt t="97323" x="5795963" y="3751263"/>
          <p14:tracePt t="97339" x="5795963" y="3768725"/>
          <p14:tracePt t="97356" x="5795963" y="3795713"/>
          <p14:tracePt t="97373" x="5795963" y="3813175"/>
          <p14:tracePt t="97390" x="5795963" y="3822700"/>
          <p14:tracePt t="97406" x="5795963" y="3840163"/>
          <p14:tracePt t="97423" x="5803900" y="3840163"/>
          <p14:tracePt t="97439" x="5803900" y="3848100"/>
          <p14:tracePt t="97456" x="5813425" y="3857625"/>
          <p14:tracePt t="97476" x="5830888" y="3857625"/>
          <p14:tracePt t="97489" x="5830888" y="3867150"/>
          <p14:tracePt t="97506" x="5848350" y="3867150"/>
          <p14:tracePt t="97523" x="5857875" y="3867150"/>
          <p14:tracePt t="97539" x="5875338" y="3867150"/>
          <p14:tracePt t="97561" x="5884863" y="3867150"/>
          <p14:tracePt t="97573" x="5894388" y="3867150"/>
          <p14:tracePt t="97590" x="5902325" y="3867150"/>
          <p14:tracePt t="97606" x="5911850" y="3867150"/>
          <p14:tracePt t="97623" x="5919788" y="3867150"/>
          <p14:tracePt t="97639" x="5929313" y="3857625"/>
          <p14:tracePt t="97656" x="5929313" y="3848100"/>
          <p14:tracePt t="97673" x="5938838" y="3830638"/>
          <p14:tracePt t="97697" x="5938838" y="3822700"/>
          <p14:tracePt t="97733" x="5938838" y="3813175"/>
          <p14:tracePt t="97757" x="5938838" y="3803650"/>
          <p14:tracePt t="97770" x="5938838" y="3795713"/>
          <p14:tracePt t="97794" x="5929313" y="3786188"/>
          <p14:tracePt t="97805" x="5919788" y="3786188"/>
          <p14:tracePt t="97819" x="5902325" y="3776663"/>
          <p14:tracePt t="97831" x="5894388" y="3768725"/>
          <p14:tracePt t="97842" x="5884863" y="3759200"/>
          <p14:tracePt t="97856" x="5875338" y="3759200"/>
          <p14:tracePt t="97873" x="5867400" y="3751263"/>
          <p14:tracePt t="97889" x="5848350" y="3751263"/>
          <p14:tracePt t="97906" x="5840413" y="3751263"/>
          <p14:tracePt t="97928" x="5830888" y="3751263"/>
          <p14:tracePt t="97943" x="5822950" y="3751263"/>
          <p14:tracePt t="98014" x="5813425" y="3751263"/>
          <p14:tracePt t="98039" x="5813425" y="3768725"/>
          <p14:tracePt t="98050" x="5813425" y="3776663"/>
          <p14:tracePt t="98063" x="5813425" y="3786188"/>
          <p14:tracePt t="98076" x="5813425" y="3795713"/>
          <p14:tracePt t="98089" x="5803900" y="3795713"/>
          <p14:tracePt t="98106" x="5803900" y="3813175"/>
          <p14:tracePt t="98123" x="5803900" y="3822700"/>
          <p14:tracePt t="98140" x="5803900" y="3840163"/>
          <p14:tracePt t="98156" x="5803900" y="3848100"/>
          <p14:tracePt t="98173" x="5803900" y="3857625"/>
          <p14:tracePt t="98190" x="5803900" y="3875088"/>
          <p14:tracePt t="98206" x="5803900" y="3884613"/>
          <p14:tracePt t="98223" x="5803900" y="3894138"/>
          <p14:tracePt t="98240" x="5813425" y="3902075"/>
          <p14:tracePt t="98271" x="5822950" y="3911600"/>
          <p14:tracePt t="98283" x="5830888" y="3911600"/>
          <p14:tracePt t="98296" x="5840413" y="3911600"/>
          <p14:tracePt t="98320" x="5848350" y="3911600"/>
          <p14:tracePt t="98345" x="5857875" y="3911600"/>
          <p14:tracePt t="98356" x="5867400" y="3911600"/>
          <p14:tracePt t="98381" x="5875338" y="3911600"/>
          <p14:tracePt t="98431" x="5884863" y="3911600"/>
          <p14:tracePt t="98457" x="5894388" y="3911600"/>
          <p14:tracePt t="98468" x="5894388" y="3902075"/>
          <p14:tracePt t="98481" x="5894388" y="3894138"/>
          <p14:tracePt t="98491" x="5894388" y="3875088"/>
          <p14:tracePt t="98506" x="5894388" y="3867150"/>
          <p14:tracePt t="98523" x="5894388" y="3848100"/>
          <p14:tracePt t="98540" x="5894388" y="3840163"/>
          <p14:tracePt t="98556" x="5894388" y="3813175"/>
          <p14:tracePt t="98573" x="5884863" y="3803650"/>
          <p14:tracePt t="98590" x="5875338" y="3786188"/>
          <p14:tracePt t="98606" x="5867400" y="3776663"/>
          <p14:tracePt t="98623" x="5857875" y="3776663"/>
          <p14:tracePt t="98640" x="5857875" y="3768725"/>
          <p14:tracePt t="98656" x="5840413" y="3768725"/>
          <p14:tracePt t="98673" x="5822950" y="3768725"/>
          <p14:tracePt t="98690" x="5795963" y="3768725"/>
          <p14:tracePt t="98707" x="5786438" y="3768725"/>
          <p14:tracePt t="98724" x="5786438" y="3776663"/>
          <p14:tracePt t="98761" x="5786438" y="3786188"/>
          <p14:tracePt t="98786" x="5786438" y="3795713"/>
          <p14:tracePt t="98798" x="5786438" y="3803650"/>
          <p14:tracePt t="98810" x="5776913" y="3813175"/>
          <p14:tracePt t="98823" x="5776913" y="3822700"/>
          <p14:tracePt t="98835" x="5776913" y="3830638"/>
          <p14:tracePt t="98846" x="5776913" y="3840163"/>
          <p14:tracePt t="98859" x="5776913" y="3848100"/>
          <p14:tracePt t="98873" x="5776913" y="3857625"/>
          <p14:tracePt t="98890" x="5776913" y="3867150"/>
          <p14:tracePt t="98906" x="5776913" y="3875088"/>
          <p14:tracePt t="98923" x="5776913" y="3884613"/>
          <p14:tracePt t="98940" x="5776913" y="3894138"/>
          <p14:tracePt t="98957" x="5776913" y="3902075"/>
          <p14:tracePt t="98981" x="5776913" y="3911600"/>
          <p14:tracePt t="98994" x="5795963" y="3911600"/>
          <p14:tracePt t="99006" x="5803900" y="3919538"/>
          <p14:tracePt t="99023" x="5813425" y="3919538"/>
          <p14:tracePt t="99040" x="5830888" y="3919538"/>
          <p14:tracePt t="99057" x="5848350" y="3919538"/>
          <p14:tracePt t="99073" x="5867400" y="3919538"/>
          <p14:tracePt t="99092" x="5875338" y="3919538"/>
          <p14:tracePt t="99106" x="5875338" y="3911600"/>
          <p14:tracePt t="99128" x="5884863" y="3902075"/>
          <p14:tracePt t="99142" x="5894388" y="3894138"/>
          <p14:tracePt t="99157" x="5894388" y="3884613"/>
          <p14:tracePt t="99179" x="5894388" y="3875088"/>
          <p14:tracePt t="99190" x="5894388" y="3867150"/>
          <p14:tracePt t="99215" x="5894388" y="3857625"/>
          <p14:tracePt t="99226" x="5894388" y="3848100"/>
          <p14:tracePt t="99240" x="5894388" y="3840163"/>
          <p14:tracePt t="99263" x="5894388" y="3830638"/>
          <p14:tracePt t="99276" x="5884863" y="3830638"/>
          <p14:tracePt t="99325" x="5875338" y="3830638"/>
          <p14:tracePt t="99336" x="5875338" y="3822700"/>
          <p14:tracePt t="99349" x="5867400" y="3822700"/>
          <p14:tracePt t="99362" x="5857875" y="3822700"/>
          <p14:tracePt t="99777" x="5848350" y="3822700"/>
          <p14:tracePt t="99790" x="5848350" y="3840163"/>
          <p14:tracePt t="99802" x="5848350" y="3875088"/>
          <p14:tracePt t="99814" x="5848350" y="3919538"/>
          <p14:tracePt t="99827" x="5848350" y="3973513"/>
          <p14:tracePt t="99840" x="5848350" y="4044950"/>
          <p14:tracePt t="99857" x="5848350" y="4116388"/>
          <p14:tracePt t="99874" x="5848350" y="4205288"/>
          <p14:tracePt t="99890" x="5884863" y="4384675"/>
          <p14:tracePt t="99907" x="5894388" y="4456113"/>
          <p14:tracePt t="99923" x="5902325" y="4527550"/>
          <p14:tracePt t="99940" x="5929313" y="4660900"/>
          <p14:tracePt t="99957" x="5929313" y="4697413"/>
          <p14:tracePt t="99973" x="5946775" y="4751388"/>
          <p14:tracePt t="99990" x="5946775" y="4803775"/>
          <p14:tracePt t="100007" x="5956300" y="4813300"/>
          <p14:tracePt t="100023" x="5956300" y="4822825"/>
          <p14:tracePt t="100170" x="5956300" y="4830763"/>
          <p14:tracePt t="100255" x="5938838" y="4830763"/>
          <p14:tracePt t="100268" x="5929313" y="4830763"/>
          <p14:tracePt t="100280" x="5919788" y="4822825"/>
          <p14:tracePt t="100292" x="5894388" y="4813300"/>
          <p14:tracePt t="100307" x="5875338" y="4795838"/>
          <p14:tracePt t="100323" x="5857875" y="4776788"/>
          <p14:tracePt t="100340" x="5857875" y="4768850"/>
          <p14:tracePt t="100357" x="5848350" y="4759325"/>
          <p14:tracePt t="100403" x="5840413" y="4759325"/>
          <p14:tracePt t="100574" x="5840413" y="4776788"/>
          <p14:tracePt t="100586" x="5857875" y="4786313"/>
          <p14:tracePt t="100597" x="5867400" y="4795838"/>
          <p14:tracePt t="100610" x="5884863" y="4795838"/>
          <p14:tracePt t="100624" x="5911850" y="4803775"/>
          <p14:tracePt t="100640" x="5929313" y="4813300"/>
          <p14:tracePt t="100657" x="5946775" y="4813300"/>
          <p14:tracePt t="100674" x="5973763" y="4813300"/>
          <p14:tracePt t="100690" x="5983288" y="4813300"/>
          <p14:tracePt t="100707" x="5991225" y="4813300"/>
          <p14:tracePt t="100724" x="6000750" y="4803775"/>
          <p14:tracePt t="100740" x="6010275" y="4803775"/>
          <p14:tracePt t="100757" x="6010275" y="4786313"/>
          <p14:tracePt t="100773" x="6010275" y="4768850"/>
          <p14:tracePt t="100790" x="6010275" y="4759325"/>
          <p14:tracePt t="100807" x="6010275" y="4732338"/>
          <p14:tracePt t="100824" x="6010275" y="4714875"/>
          <p14:tracePt t="100840" x="6010275" y="4705350"/>
          <p14:tracePt t="100857" x="6010275" y="4679950"/>
          <p14:tracePt t="100874" x="6010275" y="4660900"/>
          <p14:tracePt t="100890" x="6010275" y="4652963"/>
          <p14:tracePt t="100907" x="6000750" y="4616450"/>
          <p14:tracePt t="100924" x="5991225" y="4608513"/>
          <p14:tracePt t="100940" x="5991225" y="4598988"/>
          <p14:tracePt t="100957" x="5973763" y="4581525"/>
          <p14:tracePt t="100977" x="5965825" y="4572000"/>
          <p14:tracePt t="100990" x="5946775" y="4562475"/>
          <p14:tracePt t="101007" x="5929313" y="4554538"/>
          <p14:tracePt t="101024" x="5911850" y="4545013"/>
          <p14:tracePt t="101040" x="5867400" y="4537075"/>
          <p14:tracePt t="101057" x="5857875" y="4537075"/>
          <p14:tracePt t="101074" x="5840413" y="4537075"/>
          <p14:tracePt t="101090" x="5830888" y="4537075"/>
          <p14:tracePt t="101107" x="5822950" y="4537075"/>
          <p14:tracePt t="101124" x="5813425" y="4545013"/>
          <p14:tracePt t="101140" x="5803900" y="4554538"/>
          <p14:tracePt t="101157" x="5795963" y="4572000"/>
          <p14:tracePt t="101174" x="5776913" y="4598988"/>
          <p14:tracePt t="101190" x="5759450" y="4598988"/>
          <p14:tracePt t="101207" x="5759450" y="4608513"/>
          <p14:tracePt t="101224" x="5759450" y="4616450"/>
          <p14:tracePt t="101248" x="5759450" y="4625975"/>
          <p14:tracePt t="101260" x="5759450" y="4643438"/>
          <p14:tracePt t="101274" x="5759450" y="4652963"/>
          <p14:tracePt t="101290" x="5751513" y="4670425"/>
          <p14:tracePt t="101307" x="5751513" y="4687888"/>
          <p14:tracePt t="101324" x="5751513" y="4697413"/>
          <p14:tracePt t="101341" x="5751513" y="4705350"/>
          <p14:tracePt t="101357" x="5751513" y="4714875"/>
          <p14:tracePt t="101374" x="5751513" y="4724400"/>
          <p14:tracePt t="101391" x="5751513" y="4741863"/>
          <p14:tracePt t="101407" x="5751513" y="4759325"/>
          <p14:tracePt t="101424" x="5751513" y="4768850"/>
          <p14:tracePt t="101441" x="5751513" y="4776788"/>
          <p14:tracePt t="101457" x="5751513" y="4803775"/>
          <p14:tracePt t="101481" x="5751513" y="4813300"/>
          <p14:tracePt t="101493" x="5751513" y="4822825"/>
          <p14:tracePt t="101507" x="5751513" y="4830763"/>
          <p14:tracePt t="101530" x="5759450" y="4840288"/>
          <p14:tracePt t="101541" x="5768975" y="4840288"/>
          <p14:tracePt t="101558" x="5776913" y="4848225"/>
          <p14:tracePt t="101574" x="5776913" y="4857750"/>
          <p14:tracePt t="101591" x="5803900" y="4867275"/>
          <p14:tracePt t="101607" x="5822950" y="4875213"/>
          <p14:tracePt t="101624" x="5840413" y="4875213"/>
          <p14:tracePt t="101641" x="5867400" y="4884738"/>
          <p14:tracePt t="101657" x="5884863" y="4894263"/>
          <p14:tracePt t="101674" x="5911850" y="4894263"/>
          <p14:tracePt t="101691" x="5929313" y="4902200"/>
          <p14:tracePt t="101707" x="5946775" y="4902200"/>
          <p14:tracePt t="101724" x="5956300" y="4902200"/>
          <p14:tracePt t="101741" x="5983288" y="4902200"/>
          <p14:tracePt t="101757" x="6010275" y="4902200"/>
          <p14:tracePt t="101774" x="6037263" y="4902200"/>
          <p14:tracePt t="101791" x="6062663" y="4884738"/>
          <p14:tracePt t="101807" x="6072188" y="4884738"/>
          <p14:tracePt t="101824" x="6108700" y="4867275"/>
          <p14:tracePt t="101841" x="6116638" y="4867275"/>
          <p14:tracePt t="101857" x="6126163" y="4848225"/>
          <p14:tracePt t="101874" x="6143625" y="4822825"/>
          <p14:tracePt t="101891" x="6153150" y="4813300"/>
          <p14:tracePt t="101907" x="6153150" y="4803775"/>
          <p14:tracePt t="101924" x="6153150" y="4768850"/>
          <p14:tracePt t="101941" x="6153150" y="4751388"/>
          <p14:tracePt t="101958" x="6153150" y="4714875"/>
          <p14:tracePt t="101974" x="6153150" y="4697413"/>
          <p14:tracePt t="101991" x="6153150" y="4687888"/>
          <p14:tracePt t="102008" x="6134100" y="4660900"/>
          <p14:tracePt t="102024" x="6126163" y="4652963"/>
          <p14:tracePt t="102041" x="6116638" y="4643438"/>
          <p14:tracePt t="102057" x="6081713" y="4608513"/>
          <p14:tracePt t="102074" x="6045200" y="4589463"/>
          <p14:tracePt t="102091" x="6018213" y="4572000"/>
          <p14:tracePt t="102108" x="5965825" y="4537075"/>
          <p14:tracePt t="102124" x="5946775" y="4537075"/>
          <p14:tracePt t="102141" x="5902325" y="4527550"/>
          <p14:tracePt t="102157" x="5884863" y="4527550"/>
          <p14:tracePt t="102174" x="5875338" y="4527550"/>
          <p14:tracePt t="102191" x="5848350" y="4527550"/>
          <p14:tracePt t="102207" x="5840413" y="4527550"/>
          <p14:tracePt t="102224" x="5822950" y="4537075"/>
          <p14:tracePt t="102241" x="5803900" y="4554538"/>
          <p14:tracePt t="102257" x="5803900" y="4562475"/>
          <p14:tracePt t="102274" x="5795963" y="4562475"/>
          <p14:tracePt t="102291" x="5795963" y="4581525"/>
          <p14:tracePt t="102307" x="5786438" y="4598988"/>
          <p14:tracePt t="102324" x="5786438" y="4608513"/>
          <p14:tracePt t="102341" x="5786438" y="4633913"/>
          <p14:tracePt t="102358" x="5786438" y="4643438"/>
          <p14:tracePt t="102374" x="5786438" y="4660900"/>
          <p14:tracePt t="102391" x="5786438" y="4670425"/>
          <p14:tracePt t="102408" x="5786438" y="4679950"/>
          <p14:tracePt t="102424" x="5786438" y="4724400"/>
          <p14:tracePt t="102441" x="5786438" y="4741863"/>
          <p14:tracePt t="102457" x="5786438" y="4759325"/>
          <p14:tracePt t="102474" x="5786438" y="4768850"/>
          <p14:tracePt t="102491" x="5786438" y="4803775"/>
          <p14:tracePt t="102508" x="5786438" y="4813300"/>
          <p14:tracePt t="102524" x="5786438" y="4830763"/>
          <p14:tracePt t="102541" x="5795963" y="4840288"/>
          <p14:tracePt t="102558" x="5813425" y="4857750"/>
          <p14:tracePt t="102575" x="5830888" y="4867275"/>
          <p14:tracePt t="102593" x="5848350" y="4875213"/>
          <p14:tracePt t="102608" x="5867400" y="4875213"/>
          <p14:tracePt t="102624" x="5884863" y="4875213"/>
          <p14:tracePt t="102641" x="5902325" y="4884738"/>
          <p14:tracePt t="102658" x="5938838" y="4884738"/>
          <p14:tracePt t="102674" x="5956300" y="4884738"/>
          <p14:tracePt t="102691" x="5965825" y="4884738"/>
          <p14:tracePt t="102708" x="6018213" y="4875213"/>
          <p14:tracePt t="102724" x="6027738" y="4867275"/>
          <p14:tracePt t="102741" x="6045200" y="4857750"/>
          <p14:tracePt t="102758" x="6072188" y="4840288"/>
          <p14:tracePt t="102774" x="6089650" y="4840288"/>
          <p14:tracePt t="102816" x="6089650" y="4830763"/>
          <p14:tracePt t="102828" x="6089650" y="4822825"/>
          <p14:tracePt t="102840" x="6089650" y="4813300"/>
          <p14:tracePt t="102853" x="6089650" y="4795838"/>
          <p14:tracePt t="102865" x="6089650" y="4768850"/>
          <p14:tracePt t="102877" x="6081713" y="4741863"/>
          <p14:tracePt t="102891" x="6072188" y="4697413"/>
          <p14:tracePt t="102908" x="6037263" y="4652963"/>
          <p14:tracePt t="102925" x="5973763" y="4608513"/>
          <p14:tracePt t="102941" x="5946775" y="4589463"/>
          <p14:tracePt t="102958" x="5929313" y="4581525"/>
          <p14:tracePt t="102974" x="5919788" y="4581525"/>
          <p14:tracePt t="103011" x="5911850" y="4581525"/>
          <p14:tracePt t="103061" x="5902325" y="4589463"/>
          <p14:tracePt t="103109" x="5902325" y="4598988"/>
          <p14:tracePt t="103122" x="5894388" y="4598988"/>
          <p14:tracePt t="103133" x="5884863" y="4616450"/>
          <p14:tracePt t="103146" x="5875338" y="4616450"/>
          <p14:tracePt t="103158" x="5867400" y="4633913"/>
          <p14:tracePt t="103174" x="5867400" y="4643438"/>
          <p14:tracePt t="103191" x="5857875" y="4652963"/>
          <p14:tracePt t="103208" x="5840413" y="4670425"/>
          <p14:tracePt t="103224" x="5822950" y="4705350"/>
          <p14:tracePt t="103241" x="5813425" y="4724400"/>
          <p14:tracePt t="103258" x="5786438" y="4768850"/>
          <p14:tracePt t="103274" x="5776913" y="4776788"/>
          <p14:tracePt t="103291" x="5768975" y="4786313"/>
          <p14:tracePt t="104199" x="5768975" y="4803775"/>
          <p14:tracePt t="104212" x="5768975" y="4822825"/>
          <p14:tracePt t="104225" x="5768975" y="4840288"/>
          <p14:tracePt t="104236" x="5776913" y="4857750"/>
          <p14:tracePt t="104248" x="5786438" y="4875213"/>
          <p14:tracePt t="104262" x="5803900" y="4894263"/>
          <p14:tracePt t="104275" x="5813425" y="4911725"/>
          <p14:tracePt t="104291" x="5822950" y="4919663"/>
          <p14:tracePt t="104308" x="5830888" y="4929188"/>
          <p14:tracePt t="104325" x="5848350" y="4938713"/>
          <p14:tracePt t="104342" x="5857875" y="4938713"/>
          <p14:tracePt t="104358" x="5867400" y="4938713"/>
          <p14:tracePt t="104420" x="5875338" y="4938713"/>
          <p14:tracePt t="104604" x="5875338" y="4946650"/>
          <p14:tracePt t="104617" x="5884863" y="4946650"/>
          <p14:tracePt t="104627" x="5884863" y="4956175"/>
          <p14:tracePt t="104653" x="5894388" y="4965700"/>
          <p14:tracePt t="104678" x="5902325" y="4973638"/>
          <p14:tracePt t="104689" x="5911850" y="4983163"/>
          <p14:tracePt t="104702" x="5911850" y="4991100"/>
          <p14:tracePt t="104713" x="5911850" y="5000625"/>
          <p14:tracePt t="104909" x="5911850" y="4983163"/>
          <p14:tracePt t="104922" x="5911850" y="4956175"/>
          <p14:tracePt t="104935" x="5911850" y="4929188"/>
          <p14:tracePt t="104947" x="5911850" y="4911725"/>
          <p14:tracePt t="104958" x="5911850" y="4894263"/>
          <p14:tracePt t="104975" x="5911850" y="4884738"/>
          <p14:tracePt t="104997" x="5911850" y="4875213"/>
          <p14:tracePt t="105094" x="5911850" y="4884738"/>
          <p14:tracePt t="105106" x="5911850" y="4902200"/>
          <p14:tracePt t="105118" x="5911850" y="4919663"/>
          <p14:tracePt t="105131" x="5919788" y="4938713"/>
          <p14:tracePt t="105143" x="5929313" y="4956175"/>
          <p14:tracePt t="105158" x="5929313" y="4973638"/>
          <p14:tracePt t="105175" x="5929313" y="5000625"/>
          <p14:tracePt t="105192" x="5938838" y="5045075"/>
          <p14:tracePt t="105208" x="5946775" y="5054600"/>
          <p14:tracePt t="105225" x="5946775" y="5072063"/>
          <p14:tracePt t="105242" x="5956300" y="5099050"/>
          <p14:tracePt t="105265" x="5956300" y="5108575"/>
          <p14:tracePt t="105436" x="5956300" y="5099050"/>
          <p14:tracePt t="105462" x="5956300" y="5089525"/>
          <p14:tracePt t="105473" x="5956300" y="5072063"/>
          <p14:tracePt t="105485" x="5956300" y="5054600"/>
          <p14:tracePt t="105499" x="5956300" y="5045075"/>
          <p14:tracePt t="105509" x="5946775" y="5018088"/>
          <p14:tracePt t="105525" x="5938838" y="5010150"/>
          <p14:tracePt t="105542" x="5938838" y="4991100"/>
          <p14:tracePt t="105558" x="5929313" y="4983163"/>
          <p14:tracePt t="105575" x="5919788" y="4965700"/>
          <p14:tracePt t="105682" x="5919788" y="4973638"/>
          <p14:tracePt t="105694" x="5919788" y="4983163"/>
          <p14:tracePt t="105705" x="5919788" y="5000625"/>
          <p14:tracePt t="105718" x="5919788" y="5018088"/>
          <p14:tracePt t="105731" x="5919788" y="5037138"/>
          <p14:tracePt t="105744" x="5929313" y="5054600"/>
          <p14:tracePt t="105759" x="5929313" y="5062538"/>
          <p14:tracePt t="105775" x="5938838" y="5072063"/>
          <p14:tracePt t="105792" x="5938838" y="5081588"/>
          <p14:tracePt t="105927" x="5938838" y="5072063"/>
          <p14:tracePt t="105939" x="5938838" y="5062538"/>
          <p14:tracePt t="105952" x="5938838" y="5045075"/>
          <p14:tracePt t="105964" x="5938838" y="5037138"/>
          <p14:tracePt t="105976" x="5929313" y="5018088"/>
          <p14:tracePt t="105992" x="5919788" y="5000625"/>
          <p14:tracePt t="106009" x="5919788" y="4991100"/>
          <p14:tracePt t="106025" x="5902325" y="4965700"/>
          <p14:tracePt t="106042" x="5894388" y="4956175"/>
          <p14:tracePt t="106059" x="5894388" y="4929188"/>
          <p14:tracePt t="106075" x="5875338" y="4911725"/>
          <p14:tracePt t="106092" x="5875338" y="4894263"/>
          <p14:tracePt t="106109" x="5875338" y="4884738"/>
          <p14:tracePt t="106125" x="5867400" y="4867275"/>
          <p14:tracePt t="106142" x="5857875" y="4857750"/>
          <p14:tracePt t="106159" x="5857875" y="4848225"/>
          <p14:tracePt t="106175" x="5848350" y="4830763"/>
          <p14:tracePt t="106192" x="5840413" y="4822825"/>
          <p14:tracePt t="106209" x="5830888" y="4813300"/>
          <p14:tracePt t="106225" x="5830888" y="4795838"/>
          <p14:tracePt t="106245" x="5830888" y="4786313"/>
          <p14:tracePt t="106259" x="5822950" y="4776788"/>
          <p14:tracePt t="106275" x="5822950" y="4768850"/>
          <p14:tracePt t="106306" x="5822950" y="4759325"/>
          <p14:tracePt t="106344" x="5813425" y="4759325"/>
          <p14:tracePt t="107275" x="5813425" y="4768850"/>
          <p14:tracePt t="107422" x="5813425" y="4776788"/>
          <p14:tracePt t="108731" x="5813425" y="4786313"/>
          <p14:tracePt t="108781" x="5822950" y="4795838"/>
          <p14:tracePt t="108793" x="5822950" y="4803775"/>
          <p14:tracePt t="108818" x="5830888" y="4813300"/>
          <p14:tracePt t="108829" x="5830888" y="4822825"/>
          <p14:tracePt t="108842" x="5830888" y="4830763"/>
          <p14:tracePt t="108866" x="5840413" y="4840288"/>
          <p14:tracePt t="108892" x="5848350" y="4848225"/>
          <p14:tracePt t="108904" x="5848350" y="4857750"/>
          <p14:tracePt t="109001" x="5848350" y="4867275"/>
          <p14:tracePt t="109319" x="5857875" y="4867275"/>
          <p14:tracePt t="109870" x="5857875" y="4875213"/>
          <p14:tracePt t="109896" x="5867400" y="4884738"/>
          <p14:tracePt t="109906" x="5875338" y="4884738"/>
          <p14:tracePt t="109919" x="5875338" y="4894263"/>
          <p14:tracePt t="109944" x="5884863" y="4902200"/>
          <p14:tracePt t="110066" x="5884863" y="4911725"/>
          <p14:tracePt t="110225" x="5884863" y="4919663"/>
          <p14:tracePt t="110274" x="5894388" y="4919663"/>
          <p14:tracePt t="110336" x="5894388" y="4929188"/>
          <p14:tracePt t="110385" x="5894388" y="4938713"/>
          <p14:tracePt t="110409" x="5902325" y="4938713"/>
          <p14:tracePt t="110446" x="5902325" y="4946650"/>
          <p14:tracePt t="110936" x="5911850" y="4956175"/>
          <p14:tracePt t="117342" x="5911850" y="4946650"/>
          <p14:tracePt t="117353" x="5911850" y="4902200"/>
          <p14:tracePt t="117365" x="5929313" y="4813300"/>
          <p14:tracePt t="117378" x="5956300" y="4660900"/>
          <p14:tracePt t="117390" x="6027738" y="4429125"/>
          <p14:tracePt t="117403" x="6126163" y="4152900"/>
          <p14:tracePt t="117416" x="6232525" y="3875088"/>
          <p14:tracePt t="117429" x="6323013" y="3571875"/>
          <p14:tracePt t="117445" x="6456363" y="3241675"/>
          <p14:tracePt t="117462" x="6562725" y="2965450"/>
          <p14:tracePt t="117479" x="6705600" y="2598738"/>
          <p14:tracePt t="117495" x="6742113" y="2500313"/>
          <p14:tracePt t="117512" x="6786563" y="2401888"/>
          <p14:tracePt t="117529" x="6786563" y="2393950"/>
          <p14:tracePt t="117546" x="6786563" y="2384425"/>
          <p14:tracePt t="117562" x="6796088" y="2374900"/>
          <p14:tracePt t="117904" x="6796088" y="2366963"/>
          <p14:tracePt t="117917" x="6796088" y="2347913"/>
          <p14:tracePt t="117929" x="6796088" y="2330450"/>
          <p14:tracePt t="117942" x="6796088" y="2303463"/>
          <p14:tracePt t="117954" x="6831013" y="2268538"/>
          <p14:tracePt t="117966" x="6884988" y="2232025"/>
          <p14:tracePt t="117979" x="6965950" y="2197100"/>
          <p14:tracePt t="117996" x="7054850" y="2170113"/>
          <p14:tracePt t="118012" x="7134225" y="2152650"/>
          <p14:tracePt t="118029" x="7313613" y="2143125"/>
          <p14:tracePt t="118046" x="7385050" y="2143125"/>
          <p14:tracePt t="118062" x="7446963" y="2143125"/>
          <p14:tracePt t="118079" x="7527925" y="2152650"/>
          <p14:tracePt t="118096" x="7554913" y="2152650"/>
          <p14:tracePt t="118112" x="7562850" y="2152650"/>
          <p14:tracePt t="118129" x="7572375" y="2152650"/>
          <p14:tracePt t="118223" x="7572375" y="2143125"/>
          <p14:tracePt t="118248" x="7562850" y="2133600"/>
          <p14:tracePt t="118260" x="7545388" y="2133600"/>
          <p14:tracePt t="118271" x="7527925" y="2125663"/>
          <p14:tracePt t="118285" x="7500938" y="2125663"/>
          <p14:tracePt t="118297" x="7483475" y="2116138"/>
          <p14:tracePt t="118312" x="7466013" y="2116138"/>
          <p14:tracePt t="118329" x="7439025" y="2116138"/>
          <p14:tracePt t="118346" x="7367588" y="2116138"/>
          <p14:tracePt t="118362" x="7331075" y="2116138"/>
          <p14:tracePt t="118379" x="7296150" y="2108200"/>
          <p14:tracePt t="118396" x="7180263" y="2098675"/>
          <p14:tracePt t="118412" x="7126288" y="2089150"/>
          <p14:tracePt t="118429" x="7081838" y="2081213"/>
          <p14:tracePt t="118446" x="6956425" y="2071688"/>
          <p14:tracePt t="118463" x="6875463" y="2071688"/>
          <p14:tracePt t="118479" x="6804025" y="2071688"/>
          <p14:tracePt t="118496" x="6670675" y="2071688"/>
          <p14:tracePt t="118512" x="6608763" y="2071688"/>
          <p14:tracePt t="118529" x="6510338" y="2071688"/>
          <p14:tracePt t="118546" x="6473825" y="2071688"/>
          <p14:tracePt t="118562" x="6438900" y="2071688"/>
          <p14:tracePt t="118579" x="6394450" y="2071688"/>
          <p14:tracePt t="118596" x="6384925" y="2071688"/>
          <p14:tracePt t="118612" x="6375400" y="2071688"/>
          <p14:tracePt t="118629" x="6375400" y="2062163"/>
          <p14:tracePt t="118701" x="6384925" y="2062163"/>
          <p14:tracePt t="118713" x="6402388" y="2062163"/>
          <p14:tracePt t="118725" x="6438900" y="2062163"/>
          <p14:tracePt t="118737" x="6473825" y="2062163"/>
          <p14:tracePt t="118750" x="6537325" y="2062163"/>
          <p14:tracePt t="118763" x="6589713" y="2062163"/>
          <p14:tracePt t="118779" x="6653213" y="2062163"/>
          <p14:tracePt t="118796" x="6724650" y="2062163"/>
          <p14:tracePt t="118813" x="6884988" y="2062163"/>
          <p14:tracePt t="118829" x="6956425" y="2062163"/>
          <p14:tracePt t="118846" x="7010400" y="2062163"/>
          <p14:tracePt t="118862" x="7089775" y="2054225"/>
          <p14:tracePt t="118879" x="7108825" y="2044700"/>
          <p14:tracePt t="118896" x="7116763" y="2044700"/>
          <p14:tracePt t="118913" x="7134225" y="2044700"/>
          <p14:tracePt t="119007" x="7126288" y="2044700"/>
          <p14:tracePt t="119288" x="7126288" y="2027238"/>
          <p14:tracePt t="119301" x="7116763" y="2000250"/>
          <p14:tracePt t="119313" x="7108825" y="1973263"/>
          <p14:tracePt t="119325" x="7099300" y="1928813"/>
          <p14:tracePt t="119338" x="7089775" y="1866900"/>
          <p14:tracePt t="119350" x="7081838" y="1803400"/>
          <p14:tracePt t="119363" x="7072313" y="1741488"/>
          <p14:tracePt t="119379" x="7062788" y="1687513"/>
          <p14:tracePt t="119396" x="7054850" y="1652588"/>
          <p14:tracePt t="119413" x="7045325" y="1598613"/>
          <p14:tracePt t="119429" x="7045325" y="1581150"/>
          <p14:tracePt t="119446" x="7037388" y="1571625"/>
          <p14:tracePt t="119463" x="7027863" y="1544638"/>
          <p14:tracePt t="119479" x="7027863" y="1536700"/>
          <p14:tracePt t="119496" x="7027863" y="1517650"/>
          <p14:tracePt t="119513" x="7018338" y="1509713"/>
          <p14:tracePt t="119529" x="7010400" y="1490663"/>
          <p14:tracePt t="119558" x="7010400" y="1482725"/>
          <p14:tracePt t="120330" x="7010400" y="1490663"/>
          <p14:tracePt t="120355" x="7010400" y="1509713"/>
          <p14:tracePt t="120365" x="7010400" y="1536700"/>
          <p14:tracePt t="120379" x="7010400" y="1562100"/>
          <p14:tracePt t="120390" x="7010400" y="1608138"/>
          <p14:tracePt t="120402" x="7018338" y="1670050"/>
          <p14:tracePt t="120415" x="7018338" y="1741488"/>
          <p14:tracePt t="120430" x="7018338" y="1812925"/>
          <p14:tracePt t="120447" x="7018338" y="1911350"/>
          <p14:tracePt t="120463" x="7018338" y="2000250"/>
          <p14:tracePt t="120480" x="7018338" y="2179638"/>
          <p14:tracePt t="120496" x="7018338" y="2276475"/>
          <p14:tracePt t="120513" x="7018338" y="2473325"/>
          <p14:tracePt t="120530" x="7018338" y="2571750"/>
          <p14:tracePt t="120546" x="7018338" y="2652713"/>
          <p14:tracePt t="120563" x="7018338" y="2813050"/>
          <p14:tracePt t="120580" x="7018338" y="2867025"/>
          <p14:tracePt t="120596" x="7018338" y="2901950"/>
          <p14:tracePt t="120613" x="7018338" y="2938463"/>
          <p14:tracePt t="120630" x="7018338" y="2955925"/>
          <p14:tracePt t="120648" x="7018338" y="2965450"/>
          <p14:tracePt t="120663" x="7018338" y="2982913"/>
          <p14:tracePt t="120680" x="7018338" y="3000375"/>
          <p14:tracePt t="120696" x="7018338" y="3009900"/>
          <p14:tracePt t="120713" x="7018338" y="3054350"/>
          <p14:tracePt t="120730" x="7018338" y="3062288"/>
          <p14:tracePt t="120746" x="7027863" y="3116263"/>
          <p14:tracePt t="120763" x="7045325" y="3160713"/>
          <p14:tracePt t="120780" x="7072313" y="3224213"/>
          <p14:tracePt t="120980" x="7072313" y="3232150"/>
          <p14:tracePt t="120992" x="7072313" y="3241675"/>
          <p14:tracePt t="121003" x="7072313" y="3259138"/>
          <p14:tracePt t="121015" x="7081838" y="3295650"/>
          <p14:tracePt t="121030" x="7089775" y="3357563"/>
          <p14:tracePt t="121047" x="7108825" y="3429000"/>
          <p14:tracePt t="121063" x="7116763" y="3490913"/>
          <p14:tracePt t="121080" x="7126288" y="3616325"/>
          <p14:tracePt t="121097" x="7126288" y="3670300"/>
          <p14:tracePt t="121113" x="7126288" y="3714750"/>
          <p14:tracePt t="121130" x="7126288" y="3795713"/>
          <p14:tracePt t="121147" x="7134225" y="3848100"/>
          <p14:tracePt t="121163" x="7153275" y="3919538"/>
          <p14:tracePt t="121180" x="7153275" y="3938588"/>
          <p14:tracePt t="121197" x="7153275" y="3946525"/>
          <p14:tracePt t="121213" x="7153275" y="3956050"/>
          <p14:tracePt t="121456" x="7153275" y="3946525"/>
          <p14:tracePt t="121482" x="7153275" y="3938588"/>
          <p14:tracePt t="121493" x="7153275" y="3929063"/>
          <p14:tracePt t="121506" x="7143750" y="3911600"/>
          <p14:tracePt t="121519" x="7143750" y="3902075"/>
          <p14:tracePt t="121531" x="7143750" y="3894138"/>
          <p14:tracePt t="121547" x="7134225" y="3867150"/>
          <p14:tracePt t="121564" x="7134225" y="3848100"/>
          <p14:tracePt t="121580" x="7126288" y="3786188"/>
          <p14:tracePt t="121597" x="7126288" y="3759200"/>
          <p14:tracePt t="121613" x="7126288" y="3714750"/>
          <p14:tracePt t="121630" x="7116763" y="3643313"/>
          <p14:tracePt t="121647" x="7108825" y="3598863"/>
          <p14:tracePt t="121663" x="7099300" y="3536950"/>
          <p14:tracePt t="121680" x="7099300" y="3402013"/>
          <p14:tracePt t="121697" x="7099300" y="3330575"/>
          <p14:tracePt t="121714" x="7089775" y="3197225"/>
          <p14:tracePt t="121730" x="7089775" y="3143250"/>
          <p14:tracePt t="121747" x="7089775" y="3081338"/>
          <p14:tracePt t="121763" x="7081838" y="2990850"/>
          <p14:tracePt t="121780" x="7081838" y="2955925"/>
          <p14:tracePt t="121797" x="7081838" y="2911475"/>
          <p14:tracePt t="121814" x="7081838" y="2822575"/>
          <p14:tracePt t="121830" x="7081838" y="2786063"/>
          <p14:tracePt t="121847" x="7081838" y="2732088"/>
          <p14:tracePt t="121863" x="7081838" y="2670175"/>
          <p14:tracePt t="121880" x="7081838" y="2633663"/>
          <p14:tracePt t="121897" x="7081838" y="2554288"/>
          <p14:tracePt t="121913" x="7081838" y="2509838"/>
          <p14:tracePt t="121930" x="7081838" y="2455863"/>
          <p14:tracePt t="121947" x="7081838" y="2357438"/>
          <p14:tracePt t="121963" x="7089775" y="2322513"/>
          <p14:tracePt t="121980" x="7089775" y="2286000"/>
          <p14:tracePt t="121997" x="7099300" y="2259013"/>
          <p14:tracePt t="122014" x="7099300" y="2241550"/>
          <p14:tracePt t="122351" x="7108825" y="2224088"/>
          <p14:tracePt t="122363" x="7108825" y="2197100"/>
          <p14:tracePt t="122375" x="7108825" y="2160588"/>
          <p14:tracePt t="122388" x="7108825" y="2116138"/>
          <p14:tracePt t="122400" x="7108825" y="2054225"/>
          <p14:tracePt t="122414" x="7108825" y="1990725"/>
          <p14:tracePt t="122430" x="7108825" y="1919288"/>
          <p14:tracePt t="122447" x="7108825" y="1857375"/>
          <p14:tracePt t="122464" x="7108825" y="1768475"/>
          <p14:tracePt t="122480" x="7108825" y="1751013"/>
          <p14:tracePt t="122497" x="7108825" y="1741488"/>
          <p14:tracePt t="122658" x="7108825" y="1751013"/>
          <p14:tracePt t="123025" x="7108825" y="1758950"/>
          <p14:tracePt t="123125" x="7108825" y="1768475"/>
          <p14:tracePt t="123147" x="7108825" y="1785938"/>
          <p14:tracePt t="123160" x="7108825" y="1803400"/>
          <p14:tracePt t="123171" x="7108825" y="1812925"/>
          <p14:tracePt t="123185" x="7108825" y="1839913"/>
          <p14:tracePt t="123197" x="7108825" y="1874838"/>
          <p14:tracePt t="123214" x="7108825" y="1928813"/>
          <p14:tracePt t="123230" x="7108825" y="1990725"/>
          <p14:tracePt t="123247" x="7108825" y="2125663"/>
          <p14:tracePt t="123264" x="7108825" y="2197100"/>
          <p14:tracePt t="123280" x="7108825" y="2276475"/>
          <p14:tracePt t="123297" x="7108825" y="2455863"/>
          <p14:tracePt t="123314" x="7108825" y="2536825"/>
          <p14:tracePt t="123331" x="7108825" y="2705100"/>
          <p14:tracePt t="123347" x="7108825" y="2813050"/>
          <p14:tracePt t="123366" x="7108825" y="2901950"/>
          <p14:tracePt t="123381" x="7126288" y="3036888"/>
          <p14:tracePt t="123397" x="7134225" y="3089275"/>
          <p14:tracePt t="123414" x="7143750" y="3133725"/>
          <p14:tracePt t="123431" x="7161213" y="3187700"/>
          <p14:tracePt t="123674" x="7153275" y="3205163"/>
          <p14:tracePt t="123688" x="7143750" y="3205163"/>
          <p14:tracePt t="123698" x="7143750" y="3214688"/>
          <p14:tracePt t="123710" x="7134225" y="3232150"/>
          <p14:tracePt t="123723" x="7126288" y="3259138"/>
          <p14:tracePt t="123734" x="7099300" y="3303588"/>
          <p14:tracePt t="123747" x="7081838" y="3357563"/>
          <p14:tracePt t="123764" x="7072313" y="3429000"/>
          <p14:tracePt t="123781" x="7054850" y="3509963"/>
          <p14:tracePt t="123797" x="7045325" y="3616325"/>
          <p14:tracePt t="123814" x="7045325" y="3679825"/>
          <p14:tracePt t="123831" x="7045325" y="3751263"/>
          <p14:tracePt t="123848" x="7045325" y="3867150"/>
          <p14:tracePt t="123864" x="7054850" y="3929063"/>
          <p14:tracePt t="123881" x="7072313" y="4010025"/>
          <p14:tracePt t="123898" x="7081838" y="4037013"/>
          <p14:tracePt t="123914" x="7089775" y="4062413"/>
          <p14:tracePt t="123931" x="7089775" y="4071938"/>
          <p14:tracePt t="123955" x="7099300" y="4071938"/>
          <p14:tracePt t="124003" x="7116763" y="4071938"/>
          <p14:tracePt t="124017" x="7134225" y="4071938"/>
          <p14:tracePt t="124028" x="7153275" y="4071938"/>
          <p14:tracePt t="124041" x="7170738" y="4071938"/>
          <p14:tracePt t="124052" x="7180263" y="4071938"/>
          <p14:tracePt t="124065" x="7188200" y="4071938"/>
          <p14:tracePt t="124081" x="7205663" y="4071938"/>
          <p14:tracePt t="124097" x="7215188" y="4071938"/>
          <p14:tracePt t="124114" x="7232650" y="4054475"/>
          <p14:tracePt t="124131" x="7259638" y="4010025"/>
          <p14:tracePt t="124148" x="7269163" y="3983038"/>
          <p14:tracePt t="124164" x="7304088" y="3894138"/>
          <p14:tracePt t="124181" x="7313613" y="3848100"/>
          <p14:tracePt t="124197" x="7331075" y="3795713"/>
          <p14:tracePt t="124214" x="7348538" y="3724275"/>
          <p14:tracePt t="124231" x="7348538" y="3697288"/>
          <p14:tracePt t="124248" x="7348538" y="3679825"/>
          <p14:tracePt t="124264" x="7348538" y="3643313"/>
          <p14:tracePt t="124286" x="7340600" y="3633788"/>
          <p14:tracePt t="124299" x="7323138" y="3625850"/>
          <p14:tracePt t="124314" x="7304088" y="3608388"/>
          <p14:tracePt t="124331" x="7277100" y="3598863"/>
          <p14:tracePt t="124348" x="7242175" y="3562350"/>
          <p14:tracePt t="124364" x="7224713" y="3554413"/>
          <p14:tracePt t="124381" x="7205663" y="3544888"/>
          <p14:tracePt t="124398" x="7170738" y="3527425"/>
          <p14:tracePt t="124414" x="7161213" y="3517900"/>
          <p14:tracePt t="124431" x="7143750" y="3517900"/>
          <p14:tracePt t="124448" x="7116763" y="3509963"/>
          <p14:tracePt t="124464" x="7108825" y="3509963"/>
          <p14:tracePt t="124481" x="7089775" y="3509963"/>
          <p14:tracePt t="124498" x="7081838" y="3509963"/>
          <p14:tracePt t="124514" x="7072313" y="3509963"/>
          <p14:tracePt t="124531" x="7054850" y="3509963"/>
          <p14:tracePt t="124548" x="7037388" y="3509963"/>
          <p14:tracePt t="124564" x="7027863" y="3509963"/>
          <p14:tracePt t="124581" x="6991350" y="3509963"/>
          <p14:tracePt t="124598" x="6973888" y="3527425"/>
          <p14:tracePt t="124614" x="6956425" y="3536950"/>
          <p14:tracePt t="124631" x="6911975" y="3562350"/>
          <p14:tracePt t="124648" x="6902450" y="3562350"/>
          <p14:tracePt t="124664" x="6875463" y="3581400"/>
          <p14:tracePt t="124681" x="6867525" y="3589338"/>
          <p14:tracePt t="124698" x="6858000" y="3598863"/>
          <p14:tracePt t="124714" x="6848475" y="3616325"/>
          <p14:tracePt t="124731" x="6840538" y="3633788"/>
          <p14:tracePt t="124748" x="6831013" y="3643313"/>
          <p14:tracePt t="124765" x="6813550" y="3670300"/>
          <p14:tracePt t="124781" x="6813550" y="3679825"/>
          <p14:tracePt t="124798" x="6804025" y="3697288"/>
          <p14:tracePt t="124815" x="6804025" y="3714750"/>
          <p14:tracePt t="124831" x="6796088" y="3724275"/>
          <p14:tracePt t="124848" x="6796088" y="3741738"/>
          <p14:tracePt t="124864" x="6786563" y="3776663"/>
          <p14:tracePt t="124881" x="6786563" y="3786188"/>
          <p14:tracePt t="124898" x="6786563" y="3795713"/>
          <p14:tracePt t="124914" x="6786563" y="3813175"/>
          <p14:tracePt t="124931" x="6786563" y="3822700"/>
          <p14:tracePt t="124948" x="6786563" y="3848100"/>
          <p14:tracePt t="124964" x="6786563" y="3857625"/>
          <p14:tracePt t="124981" x="6786563" y="3875088"/>
          <p14:tracePt t="124998" x="6796088" y="3902075"/>
          <p14:tracePt t="125014" x="6796088" y="3911600"/>
          <p14:tracePt t="125031" x="6804025" y="3919538"/>
          <p14:tracePt t="125048" x="6813550" y="3929063"/>
          <p14:tracePt t="125064" x="6823075" y="3929063"/>
          <p14:tracePt t="125081" x="6831013" y="3946525"/>
          <p14:tracePt t="125098" x="6848475" y="3956050"/>
          <p14:tracePt t="125114" x="6858000" y="3956050"/>
          <p14:tracePt t="125131" x="6875463" y="3965575"/>
          <p14:tracePt t="125148" x="6894513" y="3973513"/>
          <p14:tracePt t="125164" x="6902450" y="3973513"/>
          <p14:tracePt t="125181" x="6919913" y="3983038"/>
          <p14:tracePt t="125205" x="6938963" y="3983038"/>
          <p14:tracePt t="125216" x="6938963" y="3990975"/>
          <p14:tracePt t="125231" x="6956425" y="3990975"/>
          <p14:tracePt t="125248" x="6965950" y="3990975"/>
          <p14:tracePt t="125265" x="6973888" y="3990975"/>
          <p14:tracePt t="125281" x="7000875" y="3990975"/>
          <p14:tracePt t="125298" x="7010400" y="3990975"/>
          <p14:tracePt t="125315" x="7018338" y="3990975"/>
          <p14:tracePt t="125331" x="7045325" y="3990975"/>
          <p14:tracePt t="125348" x="7062788" y="3990975"/>
          <p14:tracePt t="125365" x="7089775" y="3990975"/>
          <p14:tracePt t="125381" x="7099300" y="3990975"/>
          <p14:tracePt t="125398" x="7116763" y="3990975"/>
          <p14:tracePt t="125415" x="7143750" y="3983038"/>
          <p14:tracePt t="125431" x="7161213" y="3983038"/>
          <p14:tracePt t="125448" x="7180263" y="3973513"/>
          <p14:tracePt t="125465" x="7205663" y="3956050"/>
          <p14:tracePt t="125481" x="7215188" y="3946525"/>
          <p14:tracePt t="125498" x="7232650" y="3938588"/>
          <p14:tracePt t="125515" x="7242175" y="3919538"/>
          <p14:tracePt t="125531" x="7251700" y="3919538"/>
          <p14:tracePt t="125548" x="7259638" y="3902075"/>
          <p14:tracePt t="125565" x="7259638" y="3894138"/>
          <p14:tracePt t="125608" x="7259638" y="3884613"/>
          <p14:tracePt t="125634" x="7269163" y="3867150"/>
          <p14:tracePt t="125658" x="7269163" y="3848100"/>
          <p14:tracePt t="125671" x="7269163" y="3840163"/>
          <p14:tracePt t="125683" x="7269163" y="3830638"/>
          <p14:tracePt t="125694" x="7269163" y="3813175"/>
          <p14:tracePt t="125707" x="7269163" y="3803650"/>
          <p14:tracePt t="125718" x="7269163" y="3795713"/>
          <p14:tracePt t="125731" x="7269163" y="3776663"/>
          <p14:tracePt t="125748" x="7269163" y="3759200"/>
          <p14:tracePt t="125765" x="7269163" y="3741738"/>
          <p14:tracePt t="125781" x="7269163" y="3724275"/>
          <p14:tracePt t="125798" x="7269163" y="3714750"/>
          <p14:tracePt t="125815" x="7269163" y="3705225"/>
          <p14:tracePt t="125831" x="7269163" y="3697288"/>
          <p14:tracePt t="125848" x="7259638" y="3679825"/>
          <p14:tracePt t="125865" x="7251700" y="3670300"/>
          <p14:tracePt t="125881" x="7224713" y="3652838"/>
          <p14:tracePt t="125898" x="7215188" y="3633788"/>
          <p14:tracePt t="125915" x="7188200" y="3625850"/>
          <p14:tracePt t="125931" x="7180263" y="3616325"/>
          <p14:tracePt t="125948" x="7161213" y="3608388"/>
          <p14:tracePt t="125965" x="7134225" y="3608388"/>
          <p14:tracePt t="125981" x="7116763" y="3598863"/>
          <p14:tracePt t="125999" x="7089775" y="3598863"/>
          <p14:tracePt t="126015" x="7062788" y="3589338"/>
          <p14:tracePt t="126032" x="7045325" y="3589338"/>
          <p14:tracePt t="126048" x="7018338" y="3589338"/>
          <p14:tracePt t="126065" x="6991350" y="3589338"/>
          <p14:tracePt t="126081" x="6973888" y="3589338"/>
          <p14:tracePt t="126098" x="6956425" y="3589338"/>
          <p14:tracePt t="126115" x="6919913" y="3608388"/>
          <p14:tracePt t="126132" x="6902450" y="3616325"/>
          <p14:tracePt t="126148" x="6884988" y="3625850"/>
          <p14:tracePt t="126165" x="6858000" y="3652838"/>
          <p14:tracePt t="126181" x="6858000" y="3660775"/>
          <p14:tracePt t="126198" x="6840538" y="3679825"/>
          <p14:tracePt t="126215" x="6831013" y="3687763"/>
          <p14:tracePt t="126231" x="6823075" y="3714750"/>
          <p14:tracePt t="126248" x="6813550" y="3759200"/>
          <p14:tracePt t="126265" x="6813550" y="3776663"/>
          <p14:tracePt t="126281" x="6804025" y="3795713"/>
          <p14:tracePt t="126298" x="6804025" y="3840163"/>
          <p14:tracePt t="126315" x="6804025" y="3848100"/>
          <p14:tracePt t="126332" x="6804025" y="3875088"/>
          <p14:tracePt t="126356" x="6804025" y="3894138"/>
          <p14:tracePt t="126368" x="6804025" y="3911600"/>
          <p14:tracePt t="126382" x="6823075" y="3919538"/>
          <p14:tracePt t="126398" x="6823075" y="3938588"/>
          <p14:tracePt t="126415" x="6840538" y="3946525"/>
          <p14:tracePt t="126432" x="6867525" y="3983038"/>
          <p14:tracePt t="126448" x="6875463" y="3990975"/>
          <p14:tracePt t="126465" x="6894513" y="3990975"/>
          <p14:tracePt t="126482" x="6929438" y="4017963"/>
          <p14:tracePt t="126498" x="6956425" y="4017963"/>
          <p14:tracePt t="126515" x="6983413" y="4017963"/>
          <p14:tracePt t="126532" x="7045325" y="4017963"/>
          <p14:tracePt t="126548" x="7062788" y="4017963"/>
          <p14:tracePt t="126565" x="7081838" y="4017963"/>
          <p14:tracePt t="126589" x="7089775" y="4017963"/>
          <p14:tracePt t="126847" x="7099300" y="4017963"/>
          <p14:tracePt t="126858" x="7108825" y="4000500"/>
          <p14:tracePt t="126870" x="7116763" y="3990975"/>
          <p14:tracePt t="126883" x="7134225" y="3973513"/>
          <p14:tracePt t="126899" x="7161213" y="3965575"/>
          <p14:tracePt t="126915" x="7180263" y="3946525"/>
          <p14:tracePt t="126932" x="7224713" y="3911600"/>
          <p14:tracePt t="126948" x="7242175" y="3894138"/>
          <p14:tracePt t="126965" x="7259638" y="3875088"/>
          <p14:tracePt t="126982" x="7286625" y="3848100"/>
          <p14:tracePt t="126998" x="7296150" y="3830638"/>
          <p14:tracePt t="127018" x="7296150" y="3822700"/>
          <p14:tracePt t="127055" x="7296150" y="3813175"/>
          <p14:tracePt t="127078" x="7296150" y="3803650"/>
          <p14:tracePt t="127102" x="7286625" y="3795713"/>
          <p14:tracePt t="127115" x="7277100" y="3786188"/>
          <p14:tracePt t="127127" x="7269163" y="3776663"/>
          <p14:tracePt t="127140" x="7269163" y="3768725"/>
          <p14:tracePt t="127155" x="7251700" y="3759200"/>
          <p14:tracePt t="127177" x="7242175" y="3751263"/>
          <p14:tracePt t="127189" x="7232650" y="3741738"/>
          <p14:tracePt t="127201" x="7224713" y="3741738"/>
          <p14:tracePt t="127215" x="7215188" y="3741738"/>
          <p14:tracePt t="127232" x="7197725" y="3732213"/>
          <p14:tracePt t="127249" x="7170738" y="3724275"/>
          <p14:tracePt t="127265" x="7126288" y="3724275"/>
          <p14:tracePt t="127282" x="7108825" y="3724275"/>
          <p14:tracePt t="127299" x="7081838" y="3724275"/>
          <p14:tracePt t="127315" x="7072313" y="3724275"/>
          <p14:tracePt t="127332" x="7062788" y="3724275"/>
          <p14:tracePt t="127348" x="7045325" y="3724275"/>
          <p14:tracePt t="127365" x="7037388" y="3724275"/>
          <p14:tracePt t="127385" x="7027863" y="3732213"/>
          <p14:tracePt t="127398" x="7027863" y="3741738"/>
          <p14:tracePt t="127415" x="7018338" y="3741738"/>
          <p14:tracePt t="127432" x="7018338" y="3751263"/>
          <p14:tracePt t="127449" x="7018338" y="3768725"/>
          <p14:tracePt t="127465" x="7018338" y="3776663"/>
          <p14:tracePt t="127482" x="7018338" y="3795713"/>
          <p14:tracePt t="127499" x="7010400" y="3822700"/>
          <p14:tracePt t="127515" x="7010400" y="3830638"/>
          <p14:tracePt t="127532" x="7010400" y="3848100"/>
          <p14:tracePt t="127549" x="7010400" y="3857625"/>
          <p14:tracePt t="127569" x="7010400" y="3867150"/>
          <p14:tracePt t="127593" x="7010400" y="3875088"/>
          <p14:tracePt t="127606" x="7010400" y="3884613"/>
          <p14:tracePt t="127618" x="7010400" y="3894138"/>
          <p14:tracePt t="127643" x="7018338" y="3902075"/>
          <p14:tracePt t="127656" x="7018338" y="3911600"/>
          <p14:tracePt t="127667" x="7027863" y="3911600"/>
          <p14:tracePt t="127682" x="7037388" y="3911600"/>
          <p14:tracePt t="127699" x="7045325" y="3911600"/>
          <p14:tracePt t="127715" x="7054850" y="3911600"/>
          <p14:tracePt t="127732" x="7072313" y="3911600"/>
          <p14:tracePt t="127749" x="7081838" y="3911600"/>
          <p14:tracePt t="127765" x="7089775" y="3911600"/>
          <p14:tracePt t="127782" x="7099300" y="3911600"/>
          <p14:tracePt t="127799" x="7108825" y="3911600"/>
          <p14:tracePt t="127815" x="7116763" y="3911600"/>
          <p14:tracePt t="127832" x="7126288" y="3911600"/>
          <p14:tracePt t="127849" x="7134225" y="3902075"/>
          <p14:tracePt t="127865" x="7143750" y="3884613"/>
          <p14:tracePt t="127900" x="7143750" y="3875088"/>
          <p14:tracePt t="127923" x="7143750" y="3867150"/>
          <p14:tracePt t="127936" x="7143750" y="3857625"/>
          <p14:tracePt t="127948" x="7143750" y="3848100"/>
          <p14:tracePt t="127961" x="7143750" y="3840163"/>
          <p14:tracePt t="127984" x="7143750" y="3830638"/>
          <p14:tracePt t="127997" x="7143750" y="3822700"/>
          <p14:tracePt t="128022" x="7143750" y="3813175"/>
          <p14:tracePt t="128035" x="7143750" y="3803650"/>
          <p14:tracePt t="128047" x="7134225" y="3795713"/>
          <p14:tracePt t="128057" x="7126288" y="3786188"/>
          <p14:tracePt t="128070" x="7126288" y="3776663"/>
          <p14:tracePt t="128082" x="7116763" y="3768725"/>
          <p14:tracePt t="128099" x="7108825" y="3768725"/>
          <p14:tracePt t="128115" x="7099300" y="3759200"/>
          <p14:tracePt t="128132" x="7072313" y="3751263"/>
          <p14:tracePt t="128149" x="7062788" y="3751263"/>
          <p14:tracePt t="128165" x="7054850" y="3751263"/>
          <p14:tracePt t="128182" x="7045325" y="3751263"/>
          <p14:tracePt t="128199" x="7037388" y="3751263"/>
          <p14:tracePt t="128218" x="7027863" y="3751263"/>
          <p14:tracePt t="128242" x="7010400" y="3751263"/>
          <p14:tracePt t="128266" x="7000875" y="3759200"/>
          <p14:tracePt t="128290" x="7000875" y="3768725"/>
          <p14:tracePt t="128304" x="6991350" y="3776663"/>
          <p14:tracePt t="128353" x="6991350" y="3786188"/>
          <p14:tracePt t="128377" x="6991350" y="3795713"/>
          <p14:tracePt t="128390" x="6991350" y="3803650"/>
          <p14:tracePt t="128401" x="6991350" y="3813175"/>
          <p14:tracePt t="128415" x="6991350" y="3822700"/>
          <p14:tracePt t="128427" x="6991350" y="3830638"/>
          <p14:tracePt t="128438" x="6991350" y="3840163"/>
          <p14:tracePt t="128451" x="6991350" y="3848100"/>
          <p14:tracePt t="128465" x="6991350" y="3857625"/>
          <p14:tracePt t="128482" x="7000875" y="3867150"/>
          <p14:tracePt t="128499" x="7018338" y="3875088"/>
          <p14:tracePt t="128515" x="7018338" y="3894138"/>
          <p14:tracePt t="128532" x="7027863" y="3894138"/>
          <p14:tracePt t="128549" x="7045325" y="3902075"/>
          <p14:tracePt t="128585" x="7062788" y="3902075"/>
          <p14:tracePt t="128597" x="7072313" y="3902075"/>
          <p14:tracePt t="128609" x="7081838" y="3902075"/>
          <p14:tracePt t="128621" x="7099300" y="3902075"/>
          <p14:tracePt t="128635" x="7108825" y="3902075"/>
          <p14:tracePt t="128649" x="7116763" y="3902075"/>
          <p14:tracePt t="128665" x="7126288" y="3902075"/>
          <p14:tracePt t="128683" x="7134225" y="3902075"/>
          <p14:tracePt t="128708" x="7134225" y="3894138"/>
          <p14:tracePt t="128721" x="7143750" y="3894138"/>
          <p14:tracePt t="128732" x="7143750" y="3884613"/>
          <p14:tracePt t="128757" x="7143750" y="3875088"/>
          <p14:tracePt t="128806" x="7143750" y="3867150"/>
          <p14:tracePt t="128830" x="7143750" y="3857625"/>
          <p14:tracePt t="128842" x="7143750" y="3848100"/>
          <p14:tracePt t="128854" x="7143750" y="3840163"/>
          <p14:tracePt t="128866" x="7134225" y="3830638"/>
          <p14:tracePt t="128878" x="7126288" y="3813175"/>
          <p14:tracePt t="128892" x="7116763" y="3803650"/>
          <p14:tracePt t="128904" x="7108825" y="3786188"/>
          <p14:tracePt t="128915" x="7099300" y="3776663"/>
          <p14:tracePt t="128932" x="7081838" y="3768725"/>
          <p14:tracePt t="128949" x="7072313" y="3768725"/>
          <p14:tracePt t="128966" x="7062788" y="3759200"/>
          <p14:tracePt t="128982" x="7054850" y="3759200"/>
          <p14:tracePt t="129013" x="7045325" y="3759200"/>
          <p14:tracePt t="129051" x="7037388" y="3759200"/>
          <p14:tracePt t="129063" x="7027863" y="3768725"/>
          <p14:tracePt t="129075" x="7027863" y="3776663"/>
          <p14:tracePt t="129088" x="7027863" y="3786188"/>
          <p14:tracePt t="129099" x="7018338" y="3795713"/>
          <p14:tracePt t="129116" x="7018338" y="3803650"/>
          <p14:tracePt t="129132" x="7010400" y="3822700"/>
          <p14:tracePt t="129149" x="7010400" y="3840163"/>
          <p14:tracePt t="129166" x="7010400" y="3848100"/>
          <p14:tracePt t="129185" x="7010400" y="3857625"/>
          <p14:tracePt t="129199" x="7010400" y="3867150"/>
          <p14:tracePt t="129234" x="7018338" y="3867150"/>
          <p14:tracePt t="129246" x="7027863" y="3875088"/>
          <p14:tracePt t="129259" x="7037388" y="3875088"/>
          <p14:tracePt t="129272" x="7054850" y="3875088"/>
          <p14:tracePt t="129283" x="7054850" y="3884613"/>
          <p14:tracePt t="129299" x="7062788" y="3884613"/>
          <p14:tracePt t="129316" x="7081838" y="3884613"/>
          <p14:tracePt t="129332" x="7081838" y="3894138"/>
          <p14:tracePt t="129350" x="7108825" y="3894138"/>
          <p14:tracePt t="129370" x="7126288" y="3894138"/>
          <p14:tracePt t="129393" x="7134225" y="3894138"/>
          <p14:tracePt t="129405" x="7153275" y="3894138"/>
          <p14:tracePt t="129431" x="7161213" y="3884613"/>
          <p14:tracePt t="129442" x="7170738" y="3884613"/>
          <p14:tracePt t="129467" x="7170738" y="3875088"/>
          <p14:tracePt t="129503" x="7170738" y="3857625"/>
          <p14:tracePt t="129529" x="7170738" y="3840163"/>
          <p14:tracePt t="129542" x="7153275" y="3822700"/>
          <p14:tracePt t="129553" x="7143750" y="3803650"/>
          <p14:tracePt t="129564" x="7126288" y="3795713"/>
          <p14:tracePt t="129577" x="7116763" y="3776663"/>
          <p14:tracePt t="129590" x="7108825" y="3776663"/>
          <p14:tracePt t="129601" x="7099300" y="3768725"/>
          <p14:tracePt t="129616" x="7089775" y="3768725"/>
          <p14:tracePt t="129633" x="7089775" y="3759200"/>
          <p14:tracePt t="130287" x="7089775" y="3741738"/>
          <p14:tracePt t="130300" x="7089775" y="3732213"/>
          <p14:tracePt t="130312" x="7089775" y="3714750"/>
          <p14:tracePt t="130324" x="7089775" y="3687763"/>
          <p14:tracePt t="130337" x="7089775" y="3652838"/>
          <p14:tracePt t="130349" x="7089775" y="3598863"/>
          <p14:tracePt t="130367" x="7089775" y="3554413"/>
          <p14:tracePt t="130383" x="7089775" y="3500438"/>
          <p14:tracePt t="130399" x="7089775" y="3340100"/>
          <p14:tracePt t="130416" x="7081838" y="3259138"/>
          <p14:tracePt t="130433" x="7081838" y="3170238"/>
          <p14:tracePt t="130450" x="7072313" y="2955925"/>
          <p14:tracePt t="130466" x="7072313" y="2830513"/>
          <p14:tracePt t="130483" x="7072313" y="2697163"/>
          <p14:tracePt t="130500" x="7062788" y="2446338"/>
          <p14:tracePt t="130516" x="7062788" y="2330450"/>
          <p14:tracePt t="130533" x="7054850" y="2160588"/>
          <p14:tracePt t="130549" x="7054850" y="2098675"/>
          <p14:tracePt t="130566" x="7054850" y="2054225"/>
          <p14:tracePt t="130583" x="7054850" y="1938338"/>
          <p14:tracePt t="130600" x="7054850" y="1893888"/>
          <p14:tracePt t="130616" x="7054850" y="1830388"/>
          <p14:tracePt t="130633" x="7054850" y="1751013"/>
          <p14:tracePt t="130649" x="7054850" y="1731963"/>
          <p14:tracePt t="130666" x="7054850" y="1714500"/>
          <p14:tracePt t="130683" x="7045325" y="1660525"/>
          <p14:tracePt t="130699" x="7045325" y="1625600"/>
          <p14:tracePt t="130716" x="7045325" y="1571625"/>
          <p14:tracePt t="130733" x="7045325" y="1500188"/>
          <p14:tracePt t="130750" x="7045325" y="1473200"/>
          <p14:tracePt t="130766" x="7045325" y="1446213"/>
          <p14:tracePt t="130783" x="7045325" y="1419225"/>
          <p14:tracePt t="130800" x="7045325" y="1411288"/>
          <p14:tracePt t="130850" x="7045325" y="1419225"/>
          <p14:tracePt t="130863" x="7045325" y="1438275"/>
          <p14:tracePt t="131083" x="7045325" y="1446213"/>
          <p14:tracePt t="131097" x="7045325" y="1455738"/>
          <p14:tracePt t="131108" x="7045325" y="1465263"/>
          <p14:tracePt t="131121" x="7045325" y="1490663"/>
          <p14:tracePt t="131133" x="7045325" y="1509713"/>
          <p14:tracePt t="131150" x="7045325" y="1544638"/>
          <p14:tracePt t="131166" x="7045325" y="1598613"/>
          <p14:tracePt t="131183" x="7045325" y="1652588"/>
          <p14:tracePt t="131200" x="7045325" y="1768475"/>
          <p14:tracePt t="131216" x="7045325" y="1822450"/>
          <p14:tracePt t="131233" x="7045325" y="1946275"/>
          <p14:tracePt t="131250" x="7045325" y="1990725"/>
          <p14:tracePt t="131266" x="7045325" y="2044700"/>
          <p14:tracePt t="131283" x="7045325" y="2116138"/>
          <p14:tracePt t="131300" x="7045325" y="2143125"/>
          <p14:tracePt t="131316" x="7045325" y="2152650"/>
          <p14:tracePt t="131489" x="7045325" y="2125663"/>
          <p14:tracePt t="131501" x="7045325" y="2116138"/>
          <p14:tracePt t="131512" x="7045325" y="2089150"/>
          <p14:tracePt t="131525" x="7027863" y="2054225"/>
          <p14:tracePt t="131538" x="7018338" y="2027238"/>
          <p14:tracePt t="131550" x="7000875" y="1990725"/>
          <p14:tracePt t="131566" x="6983413" y="1938338"/>
          <p14:tracePt t="131583" x="6983413" y="1911350"/>
          <p14:tracePt t="131600" x="6956425" y="1812925"/>
          <p14:tracePt t="131617" x="6938963" y="1758950"/>
          <p14:tracePt t="131633" x="6929438" y="1724025"/>
          <p14:tracePt t="131650" x="6902450" y="1625600"/>
          <p14:tracePt t="131667" x="6894513" y="1589088"/>
          <p14:tracePt t="131683" x="6894513" y="1571625"/>
          <p14:tracePt t="131700" x="6875463" y="1517650"/>
          <p14:tracePt t="131716" x="6867525" y="1509713"/>
          <p14:tracePt t="131733" x="6867525" y="1500188"/>
          <p14:tracePt t="132394" x="6867525" y="1509713"/>
          <p14:tracePt t="133349" x="6867525" y="1517650"/>
          <p14:tracePt t="135432" x="6875463" y="1536700"/>
          <p14:tracePt t="135443" x="6875463" y="1544638"/>
          <p14:tracePt t="135457" x="6894513" y="1554163"/>
          <p14:tracePt t="135468" x="6894513" y="1581150"/>
          <p14:tracePt t="135481" x="6902450" y="1616075"/>
          <p14:tracePt t="135493" x="6919913" y="1652588"/>
          <p14:tracePt t="135505" x="6938963" y="1704975"/>
          <p14:tracePt t="135518" x="6965950" y="1776413"/>
          <p14:tracePt t="135534" x="6983413" y="1857375"/>
          <p14:tracePt t="135551" x="7018338" y="1946275"/>
          <p14:tracePt t="135568" x="7062788" y="2152650"/>
          <p14:tracePt t="135584" x="7099300" y="2251075"/>
          <p14:tracePt t="135601" x="7116763" y="2312988"/>
          <p14:tracePt t="135618" x="7134225" y="2401888"/>
          <p14:tracePt t="135634" x="7143750" y="2428875"/>
          <p14:tracePt t="135651" x="7143750" y="2446338"/>
          <p14:tracePt t="135668" x="7153275" y="2482850"/>
          <p14:tracePt t="135684" x="7153275" y="2500313"/>
          <p14:tracePt t="135701" x="7153275" y="2536825"/>
          <p14:tracePt t="135718" x="7153275" y="2544763"/>
          <p14:tracePt t="135787" x="7153275" y="2554288"/>
          <p14:tracePt t="136313" x="7153275" y="2571750"/>
          <p14:tracePt t="136325" x="7153275" y="2589213"/>
          <p14:tracePt t="136338" x="7153275" y="2608263"/>
          <p14:tracePt t="136350" x="7153275" y="2625725"/>
          <p14:tracePt t="136363" x="7153275" y="2660650"/>
          <p14:tracePt t="136375" x="7153275" y="2697163"/>
          <p14:tracePt t="136387" x="7153275" y="2776538"/>
          <p14:tracePt t="136401" x="7153275" y="2847975"/>
          <p14:tracePt t="136418" x="7153275" y="2928938"/>
          <p14:tracePt t="136435" x="7153275" y="3116263"/>
          <p14:tracePt t="136451" x="7153275" y="3214688"/>
          <p14:tracePt t="136468" x="7153275" y="3286125"/>
          <p14:tracePt t="136485" x="7153275" y="3384550"/>
          <p14:tracePt t="136501" x="7153275" y="3419475"/>
          <p14:tracePt t="136518" x="7153275" y="3473450"/>
          <p14:tracePt t="136535" x="7153275" y="3562350"/>
          <p14:tracePt t="136551" x="7161213" y="3589338"/>
          <p14:tracePt t="136568" x="7161213" y="3608388"/>
          <p14:tracePt t="136585" x="7170738" y="3625850"/>
          <p14:tracePt t="136632" x="7170738" y="3633788"/>
          <p14:tracePt t="136645" x="7170738" y="3643313"/>
          <p14:tracePt t="136656" x="7180263" y="3652838"/>
          <p14:tracePt t="136681" x="7188200" y="3670300"/>
          <p14:tracePt t="136706" x="7188200" y="3679825"/>
          <p14:tracePt t="137257" x="7188200" y="3687763"/>
          <p14:tracePt t="137270" x="7188200" y="3705225"/>
          <p14:tracePt t="137282" x="7188200" y="3732213"/>
          <p14:tracePt t="137294" x="7188200" y="3786188"/>
          <p14:tracePt t="137305" x="7188200" y="3867150"/>
          <p14:tracePt t="137319" x="7188200" y="3938588"/>
          <p14:tracePt t="137335" x="7188200" y="4017963"/>
          <p14:tracePt t="137352" x="7188200" y="4108450"/>
          <p14:tracePt t="137368" x="7188200" y="4197350"/>
          <p14:tracePt t="137385" x="7188200" y="4214813"/>
          <p14:tracePt t="137402" x="7188200" y="4224338"/>
          <p14:tracePt t="137418" x="7188200" y="4241800"/>
          <p14:tracePt t="138296" x="7197725" y="4232275"/>
          <p14:tracePt t="138310" x="7205663" y="4214813"/>
          <p14:tracePt t="138321" x="7205663" y="4197350"/>
          <p14:tracePt t="138334" x="7215188" y="4160838"/>
          <p14:tracePt t="138346" x="7215188" y="4116388"/>
          <p14:tracePt t="138358" x="7215188" y="4089400"/>
          <p14:tracePt t="138370" x="7215188" y="4062413"/>
          <p14:tracePt t="138385" x="7215188" y="4037013"/>
          <p14:tracePt t="138402" x="7215188" y="4010025"/>
          <p14:tracePt t="138418" x="7215188" y="3973513"/>
          <p14:tracePt t="138435" x="7188200" y="3929063"/>
          <p14:tracePt t="138452" x="7180263" y="3919538"/>
          <p14:tracePt t="138468" x="7170738" y="3911600"/>
          <p14:tracePt t="138486" x="7153275" y="3894138"/>
          <p14:tracePt t="138502" x="7134225" y="3884613"/>
          <p14:tracePt t="138518" x="7099300" y="3857625"/>
          <p14:tracePt t="138535" x="7072313" y="3848100"/>
          <p14:tracePt t="138552" x="7054850" y="3830638"/>
          <p14:tracePt t="138569" x="7018338" y="3803650"/>
          <p14:tracePt t="138592" x="7000875" y="3803650"/>
          <p14:tracePt t="138629" x="6991350" y="3803650"/>
          <p14:tracePt t="138703" x="6991350" y="3822700"/>
          <p14:tracePt t="138715" x="6991350" y="3848100"/>
          <p14:tracePt t="138726" x="6991350" y="3884613"/>
          <p14:tracePt t="138742" x="6991350" y="3911600"/>
          <p14:tracePt t="138753" x="6991350" y="3946525"/>
          <p14:tracePt t="138769" x="6991350" y="3983038"/>
          <p14:tracePt t="138786" x="6991350" y="4010025"/>
          <p14:tracePt t="138802" x="7000875" y="4044950"/>
          <p14:tracePt t="138819" x="7000875" y="4054475"/>
          <p14:tracePt t="138837" x="7018338" y="4054475"/>
          <p14:tracePt t="138852" x="7027863" y="4054475"/>
          <p14:tracePt t="138885" x="7037388" y="4054475"/>
          <p14:tracePt t="138983" x="7037388" y="4044950"/>
          <p14:tracePt t="141470" x="7037388" y="4037013"/>
          <p14:tracePt t="141481" x="7037388" y="4017963"/>
          <p14:tracePt t="141494" x="7037388" y="4000500"/>
          <p14:tracePt t="141506" x="7037388" y="3990975"/>
          <p14:tracePt t="141520" x="7037388" y="3973513"/>
          <p14:tracePt t="141536" x="7037388" y="3946525"/>
          <p14:tracePt t="141553" x="7037388" y="3929063"/>
          <p14:tracePt t="141570" x="7037388" y="3884613"/>
          <p14:tracePt t="141587" x="7037388" y="3857625"/>
          <p14:tracePt t="141603" x="7027863" y="3813175"/>
          <p14:tracePt t="141620" x="7027863" y="3687763"/>
          <p14:tracePt t="141636" x="7027863" y="3625850"/>
          <p14:tracePt t="141653" x="7027863" y="3500438"/>
          <p14:tracePt t="141669" x="7027863" y="3438525"/>
          <p14:tracePt t="141686" x="7018338" y="3375025"/>
          <p14:tracePt t="141703" x="7000875" y="3251200"/>
          <p14:tracePt t="141719" x="6991350" y="3187700"/>
          <p14:tracePt t="141736" x="6983413" y="3125788"/>
          <p14:tracePt t="141753" x="6973888" y="3036888"/>
          <p14:tracePt t="141770" x="6965950" y="3000375"/>
          <p14:tracePt t="141786" x="6956425" y="2965450"/>
          <p14:tracePt t="141803" x="6946900" y="2911475"/>
          <p14:tracePt t="141820" x="6946900" y="2894013"/>
          <p14:tracePt t="141836" x="6938963" y="2884488"/>
          <p14:tracePt t="141853" x="6929438" y="2857500"/>
          <p14:tracePt t="141870" x="6929438" y="2840038"/>
          <p14:tracePt t="141898" x="6919913" y="2840038"/>
          <p14:tracePt t="142315" x="6919913" y="2822575"/>
          <p14:tracePt t="142326" x="6919913" y="2803525"/>
          <p14:tracePt t="142339" x="6911975" y="2776538"/>
          <p14:tracePt t="142351" x="6902450" y="2741613"/>
          <p14:tracePt t="142363" x="6902450" y="2705100"/>
          <p14:tracePt t="142376" x="6894513" y="2652713"/>
          <p14:tracePt t="142387" x="6884988" y="2589213"/>
          <p14:tracePt t="142403" x="6858000" y="2490788"/>
          <p14:tracePt t="142420" x="6840538" y="2393950"/>
          <p14:tracePt t="142436" x="6823075" y="2268538"/>
          <p14:tracePt t="142437" x="6813550" y="2143125"/>
          <p14:tracePt t="142453" x="6786563" y="2044700"/>
          <p14:tracePt t="142470" x="6769100" y="1938338"/>
          <p14:tracePt t="142487" x="6751638" y="1776413"/>
          <p14:tracePt t="142503" x="6742113" y="1724025"/>
          <p14:tracePt t="142520" x="6732588" y="1687513"/>
          <p14:tracePt t="142537" x="6724650" y="1660525"/>
          <p14:tracePt t="142553" x="6724650" y="1652588"/>
          <p14:tracePt t="142573" x="6715125" y="1652588"/>
          <p14:tracePt t="142586" x="6715125" y="1643063"/>
          <p14:tracePt t="142657" x="6715125" y="1633538"/>
          <p14:tracePt t="142670" x="6705600" y="1625600"/>
          <p14:tracePt t="142682" x="6705600" y="1608138"/>
          <p14:tracePt t="142695" x="6697663" y="1598613"/>
          <p14:tracePt t="142706" x="6697663" y="1589088"/>
          <p14:tracePt t="142720" x="6697663" y="1581150"/>
          <p14:tracePt t="142736" x="6697663" y="1571625"/>
          <p14:tracePt t="142755" x="6697663" y="1562100"/>
          <p14:tracePt t="143211" x="6697663" y="1571625"/>
          <p14:tracePt t="143235" x="6697663" y="1581150"/>
          <p14:tracePt t="143259" x="6697663" y="1589088"/>
          <p14:tracePt t="143274" x="6705600" y="1598613"/>
          <p14:tracePt t="143285" x="6705600" y="1608138"/>
          <p14:tracePt t="143295" x="6705600" y="1616075"/>
          <p14:tracePt t="143308" x="6715125" y="1625600"/>
          <p14:tracePt t="143320" x="6724650" y="1643063"/>
          <p14:tracePt t="143337" x="6724650" y="1670050"/>
          <p14:tracePt t="143354" x="6732588" y="1714500"/>
          <p14:tracePt t="143370" x="6777038" y="1893888"/>
          <p14:tracePt t="143387" x="6796088" y="2000250"/>
          <p14:tracePt t="143403" x="6813550" y="2108200"/>
          <p14:tracePt t="143420" x="6840538" y="2312988"/>
          <p14:tracePt t="143437" x="6848475" y="2384425"/>
          <p14:tracePt t="143453" x="6858000" y="2438400"/>
          <p14:tracePt t="143470" x="6875463" y="2527300"/>
          <p14:tracePt t="143487" x="6884988" y="2581275"/>
          <p14:tracePt t="143504" x="6902450" y="2679700"/>
          <p14:tracePt t="143520" x="6919913" y="2724150"/>
          <p14:tracePt t="143537" x="6929438" y="2759075"/>
          <p14:tracePt t="143553" x="6946900" y="2803525"/>
          <p14:tracePt t="143570" x="6965950" y="2822575"/>
          <p14:tracePt t="143587" x="6973888" y="2840038"/>
          <p14:tracePt t="143604" x="7010400" y="2919413"/>
          <p14:tracePt t="143982" x="7010400" y="2938463"/>
          <p14:tracePt t="143994" x="7010400" y="2946400"/>
          <p14:tracePt t="144006" x="7010400" y="2965450"/>
          <p14:tracePt t="144018" x="7010400" y="2982913"/>
          <p14:tracePt t="144030" x="7010400" y="3017838"/>
          <p14:tracePt t="144043" x="7010400" y="3062288"/>
          <p14:tracePt t="144055" x="7018338" y="3108325"/>
          <p14:tracePt t="144070" x="7027863" y="3160713"/>
          <p14:tracePt t="144087" x="7045325" y="3214688"/>
          <p14:tracePt t="144104" x="7062788" y="3303588"/>
          <p14:tracePt t="144120" x="7072313" y="3340100"/>
          <p14:tracePt t="144137" x="7081838" y="3357563"/>
          <p14:tracePt t="144154" x="7089775" y="3394075"/>
          <p14:tracePt t="144170" x="7099300" y="3419475"/>
          <p14:tracePt t="144187" x="7108825" y="3438525"/>
          <p14:tracePt t="144204" x="7116763" y="3473450"/>
          <p14:tracePt t="144238" x="7116763" y="3482975"/>
          <p14:tracePt t="144532" x="7126288" y="3482975"/>
          <p14:tracePt t="147228" x="7126288" y="3500438"/>
          <p14:tracePt t="147239" x="7126288" y="3527425"/>
          <p14:tracePt t="147251" x="7126288" y="3562350"/>
          <p14:tracePt t="147264" x="7134225" y="3625850"/>
          <p14:tracePt t="147276" x="7143750" y="3705225"/>
          <p14:tracePt t="147288" x="7153275" y="3786188"/>
          <p14:tracePt t="147305" x="7153275" y="3867150"/>
          <p14:tracePt t="147321" x="7153275" y="3929063"/>
          <p14:tracePt t="147338" x="7153275" y="4000500"/>
          <p14:tracePt t="147354" x="7161213" y="4017963"/>
          <p14:tracePt t="147371" x="7161213" y="4027488"/>
          <p14:tracePt t="147496" x="7161213" y="4017963"/>
          <p14:tracePt t="147509" x="7161213" y="4000500"/>
          <p14:tracePt t="147521" x="7153275" y="3983038"/>
          <p14:tracePt t="147533" x="7153275" y="3965575"/>
          <p14:tracePt t="147546" x="7143750" y="3938588"/>
          <p14:tracePt t="147559" x="7126288" y="3894138"/>
          <p14:tracePt t="147571" x="7116763" y="3857625"/>
          <p14:tracePt t="147588" x="7108825" y="3803650"/>
          <p14:tracePt t="147605" x="7099300" y="3751263"/>
          <p14:tracePt t="147621" x="7081838" y="3660775"/>
          <p14:tracePt t="147638" x="7081838" y="3633788"/>
          <p14:tracePt t="147655" x="7072313" y="3608388"/>
          <p14:tracePt t="147672" x="7062788" y="3554413"/>
          <p14:tracePt t="147688" x="7054850" y="3544888"/>
          <p14:tracePt t="147705" x="7054850" y="3527425"/>
          <p14:tracePt t="147777" x="7054850" y="3554413"/>
          <p14:tracePt t="147790" x="7054850" y="3581400"/>
          <p14:tracePt t="147802" x="7054850" y="3608388"/>
          <p14:tracePt t="147813" x="7054850" y="3660775"/>
          <p14:tracePt t="147826" x="7054850" y="3705225"/>
          <p14:tracePt t="147838" x="7054850" y="3759200"/>
          <p14:tracePt t="147855" x="7062788" y="3822700"/>
          <p14:tracePt t="147872" x="7072313" y="3884613"/>
          <p14:tracePt t="147888" x="7081838" y="3946525"/>
          <p14:tracePt t="147905" x="7108825" y="4054475"/>
          <p14:tracePt t="147922" x="7126288" y="4071938"/>
          <p14:tracePt t="147938" x="7153275" y="4098925"/>
          <p14:tracePt t="147955" x="7161213" y="4098925"/>
          <p14:tracePt t="147972" x="7188200" y="4098925"/>
          <p14:tracePt t="147988" x="7259638" y="4081463"/>
          <p14:tracePt t="148005" x="7286625" y="4054475"/>
          <p14:tracePt t="148022" x="7323138" y="4010025"/>
          <p14:tracePt t="148038" x="7358063" y="3938588"/>
          <p14:tracePt t="148055" x="7358063" y="3911600"/>
          <p14:tracePt t="148071" x="7358063" y="3884613"/>
          <p14:tracePt t="148088" x="7348538" y="3867150"/>
          <p14:tracePt t="148105" x="7331075" y="3857625"/>
          <p14:tracePt t="148122" x="7242175" y="3848100"/>
          <p14:tracePt t="148138" x="7180263" y="3848100"/>
          <p14:tracePt t="148155" x="7099300" y="3857625"/>
          <p14:tracePt t="148172" x="6946900" y="3902075"/>
          <p14:tracePt t="148188" x="6840538" y="3929063"/>
          <p14:tracePt t="148205" x="6759575" y="3965575"/>
          <p14:tracePt t="148222" x="6589713" y="4062413"/>
          <p14:tracePt t="148238" x="6510338" y="4125913"/>
          <p14:tracePt t="148255" x="6438900" y="4187825"/>
          <p14:tracePt t="148272" x="6367463" y="4251325"/>
          <p14:tracePt t="148290" x="6348413" y="4268788"/>
          <p14:tracePt t="148306" x="6340475" y="4268788"/>
          <p14:tracePt t="148306" x="6340475" y="4276725"/>
          <p14:tracePt t="148415" x="6348413" y="4276725"/>
          <p14:tracePt t="148427" x="6357938" y="4268788"/>
          <p14:tracePt t="148440" x="6367463" y="4259263"/>
          <p14:tracePt t="148451" x="6384925" y="4259263"/>
          <p14:tracePt t="148465" x="6394450" y="4241800"/>
          <p14:tracePt t="148477" x="6411913" y="4232275"/>
          <p14:tracePt t="148490" x="6446838" y="4205288"/>
          <p14:tracePt t="148505" x="6483350" y="4179888"/>
          <p14:tracePt t="148522" x="6554788" y="4133850"/>
          <p14:tracePt t="148538" x="6715125" y="4037013"/>
          <p14:tracePt t="148555" x="6786563" y="4000500"/>
          <p14:tracePt t="148572" x="6858000" y="3973513"/>
          <p14:tracePt t="148588" x="6938963" y="3938588"/>
          <p14:tracePt t="148607" x="6946900" y="3929063"/>
          <p14:tracePt t="148622" x="6956425" y="3929063"/>
          <p14:tracePt t="149395" x="6965950" y="3929063"/>
          <p14:tracePt t="149408" x="6983413" y="3938588"/>
          <p14:tracePt t="149419" x="7018338" y="3956050"/>
          <p14:tracePt t="149431" x="7037388" y="3965575"/>
          <p14:tracePt t="149444" x="7062788" y="3973513"/>
          <p14:tracePt t="149457" x="7089775" y="3990975"/>
          <p14:tracePt t="149472" x="7126288" y="4010025"/>
          <p14:tracePt t="149489" x="7161213" y="4010025"/>
          <p14:tracePt t="149505" x="7215188" y="4010025"/>
          <p14:tracePt t="149522" x="7242175" y="4010025"/>
          <p14:tracePt t="149539" x="7277100" y="4010025"/>
          <p14:tracePt t="149556" x="7331075" y="3965575"/>
          <p14:tracePt t="149572" x="7348538" y="3929063"/>
          <p14:tracePt t="149589" x="7367588" y="3902075"/>
          <p14:tracePt t="149606" x="7394575" y="3848100"/>
          <p14:tracePt t="149622" x="7402513" y="3822700"/>
          <p14:tracePt t="149639" x="7402513" y="3795713"/>
          <p14:tracePt t="149655" x="7402513" y="3724275"/>
          <p14:tracePt t="149672" x="7402513" y="3697288"/>
          <p14:tracePt t="149689" x="7402513" y="3616325"/>
          <p14:tracePt t="149705" x="7402513" y="3589338"/>
          <p14:tracePt t="149722" x="7394575" y="3562350"/>
          <p14:tracePt t="149739" x="7367588" y="3509963"/>
          <p14:tracePt t="149756" x="7358063" y="3490913"/>
          <p14:tracePt t="149772" x="7331075" y="3482975"/>
          <p14:tracePt t="149774" x="7323138" y="3465513"/>
          <p14:tracePt t="149789" x="7304088" y="3455988"/>
          <p14:tracePt t="149805" x="7277100" y="3438525"/>
          <p14:tracePt t="149822" x="7259638" y="3429000"/>
          <p14:tracePt t="149839" x="7224713" y="3429000"/>
          <p14:tracePt t="149855" x="7205663" y="3429000"/>
          <p14:tracePt t="149872" x="7143750" y="3429000"/>
          <p14:tracePt t="149889" x="7116763" y="3438525"/>
          <p14:tracePt t="149905" x="7072313" y="3455988"/>
          <p14:tracePt t="149922" x="7010400" y="3482975"/>
          <p14:tracePt t="149939" x="6983413" y="3490913"/>
          <p14:tracePt t="149956" x="6965950" y="3509963"/>
          <p14:tracePt t="149972" x="6911975" y="3544888"/>
          <p14:tracePt t="149989" x="6884988" y="3562350"/>
          <p14:tracePt t="150006" x="6858000" y="3589338"/>
          <p14:tracePt t="150022" x="6823075" y="3625850"/>
          <p14:tracePt t="150039" x="6813550" y="3633788"/>
          <p14:tracePt t="150056" x="6804025" y="3643313"/>
          <p14:tracePt t="150072" x="6796088" y="3660775"/>
          <p14:tracePt t="150089" x="6796088" y="3679825"/>
          <p14:tracePt t="150106" x="6786563" y="3741738"/>
          <p14:tracePt t="150122" x="6777038" y="3768725"/>
          <p14:tracePt t="150139" x="6777038" y="3803650"/>
          <p14:tracePt t="150155" x="6769100" y="3867150"/>
          <p14:tracePt t="150172" x="6769100" y="3894138"/>
          <p14:tracePt t="150189" x="6769100" y="3919538"/>
          <p14:tracePt t="150206" x="6769100" y="3973513"/>
          <p14:tracePt t="150222" x="6769100" y="4000500"/>
          <p14:tracePt t="150239" x="6769100" y="4027488"/>
          <p14:tracePt t="150256" x="6777038" y="4071938"/>
          <p14:tracePt t="150272" x="6796088" y="4098925"/>
          <p14:tracePt t="150290" x="6831013" y="4133850"/>
          <p14:tracePt t="150315" x="6867525" y="4170363"/>
          <p14:tracePt t="150330" x="6894513" y="4187825"/>
          <p14:tracePt t="150340" x="6919913" y="4197350"/>
          <p14:tracePt t="150355" x="6946900" y="4214813"/>
          <p14:tracePt t="150372" x="6973888" y="4224338"/>
          <p14:tracePt t="150389" x="7037388" y="4232275"/>
          <p14:tracePt t="150406" x="7062788" y="4241800"/>
          <p14:tracePt t="150422" x="7081838" y="4241800"/>
          <p14:tracePt t="150439" x="7134225" y="4241800"/>
          <p14:tracePt t="150456" x="7161213" y="4241800"/>
          <p14:tracePt t="150472" x="7232650" y="4214813"/>
          <p14:tracePt t="150489" x="7269163" y="4197350"/>
          <p14:tracePt t="150506" x="7286625" y="4187825"/>
          <p14:tracePt t="150522" x="7313613" y="4160838"/>
          <p14:tracePt t="150539" x="7348538" y="4116388"/>
          <p14:tracePt t="150556" x="7375525" y="4108450"/>
          <p14:tracePt t="150572" x="7394575" y="4062413"/>
          <p14:tracePt t="150589" x="7402513" y="4054475"/>
          <p14:tracePt t="150606" x="7402513" y="4044950"/>
          <p14:tracePt t="150622" x="7402513" y="4017963"/>
          <p14:tracePt t="150639" x="7402513" y="4000500"/>
          <p14:tracePt t="150656" x="7402513" y="3983038"/>
          <p14:tracePt t="150672" x="7402513" y="3919538"/>
          <p14:tracePt t="150689" x="7402513" y="3894138"/>
          <p14:tracePt t="150706" x="7402513" y="3830638"/>
          <p14:tracePt t="150722" x="7402513" y="3803650"/>
          <p14:tracePt t="150739" x="7385050" y="3768725"/>
          <p14:tracePt t="150756" x="7358063" y="3714750"/>
          <p14:tracePt t="150772" x="7331075" y="3687763"/>
          <p14:tracePt t="150789" x="7323138" y="3670300"/>
          <p14:tracePt t="150806" x="7259638" y="3608388"/>
          <p14:tracePt t="150822" x="7242175" y="3571875"/>
          <p14:tracePt t="150839" x="7205663" y="3544888"/>
          <p14:tracePt t="150856" x="7153275" y="3509963"/>
          <p14:tracePt t="150872" x="7134225" y="3500438"/>
          <p14:tracePt t="150889" x="7108825" y="3490913"/>
          <p14:tracePt t="150906" x="7072313" y="3490913"/>
          <p14:tracePt t="150922" x="7054850" y="3490913"/>
          <p14:tracePt t="150939" x="7010400" y="3490913"/>
          <p14:tracePt t="150956" x="6991350" y="3490913"/>
          <p14:tracePt t="150973" x="6973888" y="3490913"/>
          <p14:tracePt t="150989" x="6938963" y="3490913"/>
          <p14:tracePt t="151006" x="6911975" y="3500438"/>
          <p14:tracePt t="151022" x="6894513" y="3500438"/>
          <p14:tracePt t="151039" x="6840538" y="3544888"/>
          <p14:tracePt t="151056" x="6823075" y="3554413"/>
          <p14:tracePt t="151072" x="6804025" y="3571875"/>
          <p14:tracePt t="151089" x="6796088" y="3581400"/>
          <p14:tracePt t="151106" x="6796088" y="3598863"/>
          <p14:tracePt t="151122" x="6796088" y="3608388"/>
          <p14:tracePt t="151148" x="6796088" y="3625850"/>
          <p14:tracePt t="151159" x="6796088" y="3633788"/>
          <p14:tracePt t="151172" x="6796088" y="3652838"/>
          <p14:tracePt t="151189" x="6796088" y="3670300"/>
          <p14:tracePt t="151206" x="6796088" y="3687763"/>
          <p14:tracePt t="151223" x="6796088" y="3732213"/>
          <p14:tracePt t="151239" x="6796088" y="3759200"/>
          <p14:tracePt t="151256" x="6796088" y="3795713"/>
          <p14:tracePt t="151273" x="6796088" y="3848100"/>
          <p14:tracePt t="151289" x="6796088" y="3875088"/>
          <p14:tracePt t="151306" x="6796088" y="3911600"/>
          <p14:tracePt t="151323" x="6796088" y="3929063"/>
          <p14:tracePt t="151339" x="6813550" y="3946525"/>
          <p14:tracePt t="151356" x="6823075" y="3973513"/>
          <p14:tracePt t="151373" x="6848475" y="4000500"/>
          <p14:tracePt t="151390" x="6858000" y="4017963"/>
          <p14:tracePt t="151406" x="6902450" y="4054475"/>
          <p14:tracePt t="151423" x="6919913" y="4071938"/>
          <p14:tracePt t="151439" x="6938963" y="4089400"/>
          <p14:tracePt t="151456" x="6973888" y="4108450"/>
          <p14:tracePt t="151473" x="6991350" y="4116388"/>
          <p14:tracePt t="151489" x="7018338" y="4116388"/>
          <p14:tracePt t="151506" x="7062788" y="4125913"/>
          <p14:tracePt t="151523" x="7089775" y="4125913"/>
          <p14:tracePt t="151539" x="7153275" y="4125913"/>
          <p14:tracePt t="151556" x="7205663" y="4125913"/>
          <p14:tracePt t="151573" x="7259638" y="4098925"/>
          <p14:tracePt t="151589" x="7358063" y="4044950"/>
          <p14:tracePt t="151606" x="7385050" y="4027488"/>
          <p14:tracePt t="151623" x="7412038" y="4000500"/>
          <p14:tracePt t="151639" x="7429500" y="3983038"/>
          <p14:tracePt t="151656" x="7429500" y="3973513"/>
          <p14:tracePt t="151673" x="7429500" y="3965575"/>
          <p14:tracePt t="151689" x="7429500" y="3956050"/>
          <p14:tracePt t="151706" x="7429500" y="3929063"/>
          <p14:tracePt t="151723" x="7429500" y="3867150"/>
          <p14:tracePt t="151739" x="7429500" y="3822700"/>
          <p14:tracePt t="151756" x="7412038" y="3786188"/>
          <p14:tracePt t="151773" x="7385050" y="3714750"/>
          <p14:tracePt t="151789" x="7367588" y="3660775"/>
          <p14:tracePt t="151806" x="7358063" y="3616325"/>
          <p14:tracePt t="151823" x="7313613" y="3544888"/>
          <p14:tracePt t="151839" x="7304088" y="3536950"/>
          <p14:tracePt t="151856" x="7286625" y="3517900"/>
          <p14:tracePt t="151873" x="7251700" y="3509963"/>
          <p14:tracePt t="151890" x="7224713" y="3500438"/>
          <p14:tracePt t="151906" x="7197725" y="3500438"/>
          <p14:tracePt t="151923" x="7134225" y="3490913"/>
          <p14:tracePt t="151939" x="7099300" y="3490913"/>
          <p14:tracePt t="151956" x="7037388" y="3490913"/>
          <p14:tracePt t="151973" x="7010400" y="3490913"/>
          <p14:tracePt t="151989" x="6983413" y="3490913"/>
          <p14:tracePt t="152006" x="6938963" y="3509963"/>
          <p14:tracePt t="152023" x="6911975" y="3544888"/>
          <p14:tracePt t="152040" x="6884988" y="3571875"/>
          <p14:tracePt t="152056" x="6840538" y="3633788"/>
          <p14:tracePt t="152073" x="6823075" y="3670300"/>
          <p14:tracePt t="152089" x="6813550" y="3687763"/>
          <p14:tracePt t="152106" x="6813550" y="3705225"/>
          <p14:tracePt t="152123" x="6813550" y="3714750"/>
          <p14:tracePt t="152140" x="6813550" y="3741738"/>
          <p14:tracePt t="152156" x="6813550" y="3759200"/>
          <p14:tracePt t="152173" x="6813550" y="3776663"/>
          <p14:tracePt t="152190" x="6823075" y="3830638"/>
          <p14:tracePt t="152206" x="6831013" y="3848100"/>
          <p14:tracePt t="152223" x="6848475" y="3867150"/>
          <p14:tracePt t="152239" x="6875463" y="3911600"/>
          <p14:tracePt t="152256" x="6884988" y="3919538"/>
          <p14:tracePt t="152273" x="6911975" y="3946525"/>
          <p14:tracePt t="152290" x="6973888" y="3990975"/>
          <p14:tracePt t="152306" x="7010400" y="4017963"/>
          <p14:tracePt t="152323" x="7089775" y="4062413"/>
          <p14:tracePt t="152340" x="7143750" y="4081463"/>
          <p14:tracePt t="152356" x="7170738" y="4098925"/>
          <p14:tracePt t="152373" x="7224713" y="4108450"/>
          <p14:tracePt t="152390" x="7232650" y="4108450"/>
          <p14:tracePt t="152406" x="7251700" y="4108450"/>
          <p14:tracePt t="152423" x="7286625" y="4108450"/>
          <p14:tracePt t="152439" x="7296150" y="4108450"/>
          <p14:tracePt t="152456" x="7331075" y="4108450"/>
          <p14:tracePt t="152473" x="7340600" y="4108450"/>
          <p14:tracePt t="152490" x="7348538" y="4108450"/>
          <p14:tracePt t="152506" x="7358063" y="4098925"/>
          <p14:tracePt t="152523" x="7375525" y="4081463"/>
          <p14:tracePt t="152540" x="7385050" y="4062413"/>
          <p14:tracePt t="152556" x="7385050" y="4054475"/>
          <p14:tracePt t="152885" x="7385050" y="4044950"/>
          <p14:tracePt t="152898" x="7375525" y="4037013"/>
          <p14:tracePt t="152911" x="7367588" y="4037013"/>
          <p14:tracePt t="152922" x="7358063" y="4017963"/>
          <p14:tracePt t="152936" x="7340600" y="4010025"/>
          <p14:tracePt t="152947" x="7323138" y="3990975"/>
          <p14:tracePt t="152960" x="7296150" y="3956050"/>
          <p14:tracePt t="152973" x="7269163" y="3911600"/>
          <p14:tracePt t="152990" x="7242175" y="3857625"/>
          <p14:tracePt t="153007" x="7205663" y="3803650"/>
          <p14:tracePt t="153023" x="7161213" y="3670300"/>
          <p14:tracePt t="153040" x="7143750" y="3633788"/>
          <p14:tracePt t="153056" x="7126288" y="3598863"/>
          <p14:tracePt t="153073" x="7089775" y="3581400"/>
          <p14:tracePt t="153090" x="7072313" y="3571875"/>
          <p14:tracePt t="153107" x="7037388" y="3571875"/>
          <p14:tracePt t="153123" x="7018338" y="3571875"/>
          <p14:tracePt t="153140" x="7000875" y="3571875"/>
          <p14:tracePt t="153156" x="6956425" y="3571875"/>
          <p14:tracePt t="153173" x="6946900" y="3571875"/>
          <p14:tracePt t="153190" x="6929438" y="3581400"/>
          <p14:tracePt t="153207" x="6911975" y="3598863"/>
          <p14:tracePt t="153223" x="6911975" y="3608388"/>
          <p14:tracePt t="153240" x="6902450" y="3616325"/>
          <p14:tracePt t="153257" x="6894513" y="3660775"/>
          <p14:tracePt t="153273" x="6894513" y="3679825"/>
          <p14:tracePt t="153290" x="6894513" y="3705225"/>
          <p14:tracePt t="153307" x="6894513" y="3759200"/>
          <p14:tracePt t="153323" x="6894513" y="3786188"/>
          <p14:tracePt t="153340" x="6894513" y="3830638"/>
          <p14:tracePt t="153356" x="6911975" y="3848100"/>
          <p14:tracePt t="153373" x="6938963" y="3875088"/>
          <p14:tracePt t="153390" x="6991350" y="3902075"/>
          <p14:tracePt t="153407" x="7018338" y="3902075"/>
          <p14:tracePt t="153423" x="7045325" y="3902075"/>
          <p14:tracePt t="153440" x="7081838" y="3902075"/>
          <p14:tracePt t="153456" x="7089775" y="3902075"/>
          <p14:tracePt t="153473" x="7108825" y="3902075"/>
          <p14:tracePt t="153510" x="7108825" y="3894138"/>
          <p14:tracePt t="153535" x="7108825" y="3884613"/>
          <p14:tracePt t="153547" x="7108825" y="3875088"/>
          <p14:tracePt t="153560" x="7099300" y="3867150"/>
          <p14:tracePt t="153573" x="7089775" y="3857625"/>
          <p14:tracePt t="153584" x="7062788" y="3840163"/>
          <p14:tracePt t="153598" x="7045325" y="3830638"/>
          <p14:tracePt t="153609" x="7018338" y="3830638"/>
          <p14:tracePt t="153623" x="6991350" y="3822700"/>
          <p14:tracePt t="153640" x="6965950" y="3822700"/>
          <p14:tracePt t="153657" x="6929438" y="3822700"/>
          <p14:tracePt t="153673" x="6858000" y="3822700"/>
          <p14:tracePt t="153690" x="6813550" y="3830638"/>
          <p14:tracePt t="153707" x="6670675" y="3902075"/>
          <p14:tracePt t="153723" x="6572250" y="3946525"/>
          <p14:tracePt t="153740" x="6465888" y="3990975"/>
          <p14:tracePt t="153757" x="6296025" y="4081463"/>
          <p14:tracePt t="153773" x="6232525" y="4108450"/>
          <p14:tracePt t="153790" x="6170613" y="4116388"/>
          <p14:tracePt t="153807" x="6072188" y="4133850"/>
          <p14:tracePt t="153823" x="6018213" y="4143375"/>
          <p14:tracePt t="153840" x="5965825" y="4143375"/>
          <p14:tracePt t="153857" x="5902325" y="4143375"/>
          <p14:tracePt t="153873" x="5875338" y="4143375"/>
          <p14:tracePt t="153890" x="5857875" y="4125913"/>
          <p14:tracePt t="153907" x="5822950" y="4089400"/>
          <p14:tracePt t="153923" x="5813425" y="4062413"/>
          <p14:tracePt t="153940" x="5786438" y="4017963"/>
          <p14:tracePt t="153957" x="5776913" y="4000500"/>
          <p14:tracePt t="153977" x="5776913" y="3990975"/>
          <p14:tracePt t="153990" x="5776913" y="3983038"/>
          <p14:tracePt t="154014" x="5776913" y="3973513"/>
          <p14:tracePt t="154039" x="5776913" y="3965575"/>
          <p14:tracePt t="154124" x="5786438" y="3965575"/>
          <p14:tracePt t="154135" x="5803900" y="3965575"/>
          <p14:tracePt t="154148" x="5830888" y="3965575"/>
          <p14:tracePt t="154160" x="5867400" y="3965575"/>
          <p14:tracePt t="154173" x="5929313" y="3965575"/>
          <p14:tracePt t="154190" x="6000750" y="3965575"/>
          <p14:tracePt t="154207" x="6099175" y="3973513"/>
          <p14:tracePt t="154223" x="6303963" y="3983038"/>
          <p14:tracePt t="154240" x="6402388" y="3983038"/>
          <p14:tracePt t="154257" x="6500813" y="3983038"/>
          <p14:tracePt t="154273" x="6680200" y="3973513"/>
          <p14:tracePt t="154290" x="6742113" y="3956050"/>
          <p14:tracePt t="154307" x="6804025" y="3946525"/>
          <p14:tracePt t="154323" x="6911975" y="3902075"/>
          <p14:tracePt t="154340" x="6938963" y="3884613"/>
          <p14:tracePt t="154357" x="6983413" y="3867150"/>
          <p14:tracePt t="154374" x="7027863" y="3830638"/>
          <p14:tracePt t="154390" x="7037388" y="3822700"/>
          <p14:tracePt t="154407" x="7062788" y="3803650"/>
          <p14:tracePt t="154424" x="7072313" y="3786188"/>
          <p14:tracePt t="154440" x="7072313" y="3768725"/>
          <p14:tracePt t="154457" x="7089775" y="3732213"/>
          <p14:tracePt t="154473" x="7099300" y="3697288"/>
          <p14:tracePt t="154490" x="7108825" y="3670300"/>
          <p14:tracePt t="154507" x="7108825" y="3643313"/>
          <p14:tracePt t="154523" x="7108825" y="3633788"/>
          <p14:tracePt t="154540" x="7108825" y="3616325"/>
          <p14:tracePt t="154557" x="7108825" y="3608388"/>
          <p14:tracePt t="154574" x="7116763" y="3598863"/>
          <p14:tracePt t="154590" x="7116763" y="3581400"/>
          <p14:tracePt t="154607" x="7116763" y="3562350"/>
          <p14:tracePt t="154625" x="7116763" y="3554413"/>
          <p14:tracePt t="154675" x="7116763" y="3544888"/>
          <p14:tracePt t="154699" x="7116763" y="3536950"/>
          <p14:tracePt t="154724" x="7108825" y="3527425"/>
          <p14:tracePt t="154737" x="7099300" y="3527425"/>
          <p14:tracePt t="154749" x="7081838" y="3527425"/>
          <p14:tracePt t="154760" x="7062788" y="3527425"/>
          <p14:tracePt t="154775" x="7054850" y="3527425"/>
          <p14:tracePt t="154790" x="7045325" y="3527425"/>
          <p14:tracePt t="154807" x="7037388" y="3527425"/>
          <p14:tracePt t="154824" x="7018338" y="3527425"/>
          <p14:tracePt t="154846" x="7010400" y="3536950"/>
          <p14:tracePt t="154860" x="7000875" y="3544888"/>
          <p14:tracePt t="154874" x="6991350" y="3562350"/>
          <p14:tracePt t="154890" x="6983413" y="3571875"/>
          <p14:tracePt t="154907" x="6956425" y="3608388"/>
          <p14:tracePt t="154924" x="6946900" y="3633788"/>
          <p14:tracePt t="154940" x="6938963" y="3652838"/>
          <p14:tracePt t="154957" x="6919913" y="3697288"/>
          <p14:tracePt t="154974" x="6911975" y="3714750"/>
          <p14:tracePt t="154990" x="6902450" y="3741738"/>
          <p14:tracePt t="155007" x="6902450" y="3786188"/>
          <p14:tracePt t="155024" x="6902450" y="3813175"/>
          <p14:tracePt t="155040" x="6902450" y="3830638"/>
          <p14:tracePt t="155057" x="6902450" y="3875088"/>
          <p14:tracePt t="155074" x="6902450" y="3902075"/>
          <p14:tracePt t="155091" x="6919913" y="3938588"/>
          <p14:tracePt t="155107" x="6929438" y="3956050"/>
          <p14:tracePt t="155124" x="6946900" y="3973513"/>
          <p14:tracePt t="155140" x="6983413" y="4010025"/>
          <p14:tracePt t="155157" x="7000875" y="4017963"/>
          <p14:tracePt t="155174" x="7018338" y="4037013"/>
          <p14:tracePt t="155190" x="7062788" y="4054475"/>
          <p14:tracePt t="155207" x="7072313" y="4062413"/>
          <p14:tracePt t="155224" x="7089775" y="4062413"/>
          <p14:tracePt t="155240" x="7116763" y="4062413"/>
          <p14:tracePt t="155257" x="7134225" y="4062413"/>
          <p14:tracePt t="155274" x="7143750" y="4062413"/>
          <p14:tracePt t="155290" x="7180263" y="4062413"/>
          <p14:tracePt t="155307" x="7197725" y="4062413"/>
          <p14:tracePt t="155324" x="7242175" y="4062413"/>
          <p14:tracePt t="155340" x="7259638" y="4062413"/>
          <p14:tracePt t="155357" x="7277100" y="4054475"/>
          <p14:tracePt t="155374" x="7296150" y="4044950"/>
          <p14:tracePt t="155391" x="7323138" y="4017963"/>
          <p14:tracePt t="155407" x="7348538" y="4010025"/>
          <p14:tracePt t="155424" x="7375525" y="3973513"/>
          <p14:tracePt t="155441" x="7375525" y="3965575"/>
          <p14:tracePt t="155457" x="7385050" y="3946525"/>
          <p14:tracePt t="155474" x="7394575" y="3894138"/>
          <p14:tracePt t="155490" x="7394575" y="3875088"/>
          <p14:tracePt t="155507" x="7394575" y="3840163"/>
          <p14:tracePt t="155524" x="7394575" y="3813175"/>
          <p14:tracePt t="155541" x="7385050" y="3795713"/>
          <p14:tracePt t="155557" x="7358063" y="3751263"/>
          <p14:tracePt t="155574" x="7331075" y="3714750"/>
          <p14:tracePt t="155590" x="7323138" y="3670300"/>
          <p14:tracePt t="155608" x="7277100" y="3598863"/>
          <p14:tracePt t="155624" x="7259638" y="3581400"/>
          <p14:tracePt t="155641" x="7251700" y="3571875"/>
          <p14:tracePt t="155657" x="7215188" y="3544888"/>
          <p14:tracePt t="155674" x="7205663" y="3527425"/>
          <p14:tracePt t="155690" x="7188200" y="3517900"/>
          <p14:tracePt t="155707" x="7143750" y="3509963"/>
          <p14:tracePt t="155724" x="7126288" y="3500438"/>
          <p14:tracePt t="155740" x="7089775" y="3500438"/>
          <p14:tracePt t="155757" x="7081838" y="3500438"/>
          <p14:tracePt t="155774" x="7054850" y="3500438"/>
          <p14:tracePt t="155791" x="6965950" y="3527425"/>
          <p14:tracePt t="155807" x="6884988" y="3544888"/>
          <p14:tracePt t="155824" x="6823075" y="3581400"/>
          <p14:tracePt t="155841" x="6751638" y="3616325"/>
          <p14:tracePt t="155857" x="6732588" y="3616325"/>
          <p14:tracePt t="155876" x="6732588" y="3625850"/>
          <p14:tracePt t="155900" x="6732588" y="3633788"/>
          <p14:tracePt t="156011" x="6732588" y="3643313"/>
          <p14:tracePt t="156046" x="6742113" y="3660775"/>
          <p14:tracePt t="156058" x="6742113" y="3670300"/>
          <p14:tracePt t="156071" x="6742113" y="3679825"/>
          <p14:tracePt t="156083" x="6742113" y="3697288"/>
          <p14:tracePt t="156096" x="6751638" y="3714750"/>
          <p14:tracePt t="156107" x="6759575" y="3724275"/>
          <p14:tracePt t="156124" x="6759575" y="3741738"/>
          <p14:tracePt t="156141" x="6777038" y="3776663"/>
          <p14:tracePt t="156157" x="6804025" y="3840163"/>
          <p14:tracePt t="156174" x="6831013" y="3867150"/>
          <p14:tracePt t="156191" x="6858000" y="3902075"/>
          <p14:tracePt t="156208" x="6911975" y="3938588"/>
          <p14:tracePt t="156224" x="6938963" y="3956050"/>
          <p14:tracePt t="156241" x="6983413" y="3983038"/>
          <p14:tracePt t="156257" x="7072313" y="4010025"/>
          <p14:tracePt t="156274" x="7116763" y="4017963"/>
          <p14:tracePt t="156291" x="7143750" y="4027488"/>
          <p14:tracePt t="156307" x="7197725" y="4027488"/>
          <p14:tracePt t="156324" x="7215188" y="4027488"/>
          <p14:tracePt t="156341" x="7242175" y="4017963"/>
          <p14:tracePt t="156357" x="7251700" y="4010025"/>
          <p14:tracePt t="156375" x="7259638" y="3990975"/>
          <p14:tracePt t="156391" x="7277100" y="3973513"/>
          <p14:tracePt t="156407" x="7277100" y="3956050"/>
          <p14:tracePt t="156424" x="7286625" y="3946525"/>
          <p14:tracePt t="156441" x="7286625" y="3911600"/>
          <p14:tracePt t="156457" x="7286625" y="3894138"/>
          <p14:tracePt t="156474" x="7286625" y="3867150"/>
          <p14:tracePt t="156491" x="7286625" y="3848100"/>
          <p14:tracePt t="156508" x="7286625" y="3830638"/>
          <p14:tracePt t="156524" x="7286625" y="3813175"/>
          <p14:tracePt t="156541" x="7277100" y="3803650"/>
          <p14:tracePt t="156558" x="7259638" y="3786188"/>
          <p14:tracePt t="156574" x="7224713" y="3768725"/>
          <p14:tracePt t="156591" x="7197725" y="3759200"/>
          <p14:tracePt t="156608" x="7180263" y="3751263"/>
          <p14:tracePt t="156624" x="7143750" y="3741738"/>
          <p14:tracePt t="156641" x="7134225" y="3741738"/>
          <p14:tracePt t="156658" x="7126288" y="3741738"/>
          <p14:tracePt t="156674" x="7108825" y="3741738"/>
          <p14:tracePt t="156691" x="7099300" y="3741738"/>
          <p14:tracePt t="156707" x="7072313" y="3759200"/>
          <p14:tracePt t="156724" x="7062788" y="3768725"/>
          <p14:tracePt t="156741" x="7054850" y="3786188"/>
          <p14:tracePt t="156759" x="7054850" y="3803650"/>
          <p14:tracePt t="156775" x="7054850" y="3813175"/>
          <p14:tracePt t="156791" x="7054850" y="3830638"/>
          <p14:tracePt t="156808" x="7045325" y="3875088"/>
          <p14:tracePt t="156824" x="7045325" y="3884613"/>
          <p14:tracePt t="156841" x="7045325" y="3902075"/>
          <p14:tracePt t="156857" x="7045325" y="3929063"/>
          <p14:tracePt t="156874" x="7054850" y="3938588"/>
          <p14:tracePt t="156891" x="7072313" y="3956050"/>
          <p14:tracePt t="156908" x="7081838" y="3965575"/>
          <p14:tracePt t="156924" x="7108825" y="3973513"/>
          <p14:tracePt t="156941" x="7126288" y="3973513"/>
          <p14:tracePt t="156959" x="7134225" y="3973513"/>
          <p14:tracePt t="156978" x="7143750" y="3973513"/>
          <p14:tracePt t="156991" x="7153275" y="3973513"/>
          <p14:tracePt t="157014" x="7153275" y="3965575"/>
          <p14:tracePt t="157038" x="7161213" y="3956050"/>
          <p14:tracePt t="157051" x="7161213" y="3929063"/>
          <p14:tracePt t="157063" x="7161213" y="3902075"/>
          <p14:tracePt t="157076" x="7161213" y="3875088"/>
          <p14:tracePt t="157091" x="7161213" y="3848100"/>
          <p14:tracePt t="157108" x="7143750" y="3822700"/>
          <p14:tracePt t="157124" x="7134225" y="3803650"/>
          <p14:tracePt t="157141" x="7099300" y="3776663"/>
          <p14:tracePt t="157158" x="7089775" y="3776663"/>
          <p14:tracePt t="157174" x="7081838" y="3776663"/>
          <p14:tracePt t="157191" x="7072313" y="3776663"/>
          <p14:tracePt t="157208" x="7062788" y="3776663"/>
          <p14:tracePt t="157224" x="7045325" y="3803650"/>
          <p14:tracePt t="157241" x="7037388" y="3813175"/>
          <p14:tracePt t="157258" x="7027863" y="3830638"/>
          <p14:tracePt t="157274" x="7018338" y="3867150"/>
          <p14:tracePt t="157291" x="7010400" y="3894138"/>
          <p14:tracePt t="157308" x="7000875" y="3938588"/>
          <p14:tracePt t="157324" x="7000875" y="3956050"/>
          <p14:tracePt t="157341" x="7000875" y="3973513"/>
          <p14:tracePt t="157358" x="7000875" y="4000500"/>
          <p14:tracePt t="157375" x="7010400" y="4010025"/>
          <p14:tracePt t="157391" x="7018338" y="4017963"/>
          <p14:tracePt t="157408" x="7045325" y="4027488"/>
          <p14:tracePt t="157424" x="7062788" y="4027488"/>
          <p14:tracePt t="157441" x="7072313" y="4027488"/>
          <p14:tracePt t="157458" x="7089775" y="4017963"/>
          <p14:tracePt t="157474" x="7099300" y="4000500"/>
          <p14:tracePt t="157492" x="7099300" y="3990975"/>
          <p14:tracePt t="157516" x="7099300" y="3973513"/>
          <p14:tracePt t="157529" x="7089775" y="3973513"/>
          <p14:tracePt t="157542" x="7081838" y="3973513"/>
          <p14:tracePt t="157558" x="7072313" y="3973513"/>
          <p14:tracePt t="157574" x="7054850" y="3965575"/>
          <p14:tracePt t="159513" x="7054850" y="3956050"/>
          <p14:tracePt t="159562" x="7054850" y="3946525"/>
          <p14:tracePt t="159587" x="7054850" y="3929063"/>
          <p14:tracePt t="159599" x="7054850" y="3911600"/>
          <p14:tracePt t="159611" x="7054850" y="3884613"/>
          <p14:tracePt t="159623" x="7054850" y="3848100"/>
          <p14:tracePt t="159635" x="7045325" y="3795713"/>
          <p14:tracePt t="159647" x="7045325" y="3759200"/>
          <p14:tracePt t="159661" x="7037388" y="3732213"/>
          <p14:tracePt t="159675" x="7027863" y="3687763"/>
          <p14:tracePt t="159692" x="7027863" y="3670300"/>
          <p14:tracePt t="159708" x="7018338" y="3643313"/>
          <p14:tracePt t="159725" x="7010400" y="3562350"/>
          <p14:tracePt t="159742" x="7000875" y="3517900"/>
          <p14:tracePt t="159758" x="6983413" y="3411538"/>
          <p14:tracePt t="159775" x="6973888" y="3375025"/>
          <p14:tracePt t="159792" x="6973888" y="3330575"/>
          <p14:tracePt t="159808" x="6956425" y="3251200"/>
          <p14:tracePt t="159825" x="6956425" y="3224213"/>
          <p14:tracePt t="159842" x="6956425" y="3205163"/>
          <p14:tracePt t="159858" x="6946900" y="3179763"/>
          <p14:tracePt t="159875" x="6946900" y="3160713"/>
          <p14:tracePt t="159917" x="6946900" y="3152775"/>
          <p14:tracePt t="159954" x="6938963" y="3152775"/>
          <p14:tracePt t="159966" x="6938963" y="3143250"/>
          <p14:tracePt t="160088" x="6938963" y="3152775"/>
          <p14:tracePt t="160112" x="6938963" y="3160713"/>
          <p14:tracePt t="160126" x="6938963" y="3179763"/>
          <p14:tracePt t="160138" x="6938963" y="3205163"/>
          <p14:tracePt t="160149" x="6956425" y="3268663"/>
          <p14:tracePt t="160161" x="6965950" y="3348038"/>
          <p14:tracePt t="160175" x="6983413" y="3482975"/>
          <p14:tracePt t="160192" x="7010400" y="3625850"/>
          <p14:tracePt t="160209" x="7018338" y="3776663"/>
          <p14:tracePt t="160225" x="7045325" y="4027488"/>
          <p14:tracePt t="160242" x="7045325" y="4098925"/>
          <p14:tracePt t="160259" x="7045325" y="4143375"/>
          <p14:tracePt t="160275" x="7045325" y="4160838"/>
          <p14:tracePt t="160292" x="7045325" y="4170363"/>
          <p14:tracePt t="160371" x="7045325" y="4160838"/>
          <p14:tracePt t="160383" x="7045325" y="4152900"/>
          <p14:tracePt t="160396" x="7045325" y="4133850"/>
          <p14:tracePt t="160408" x="7045325" y="4108450"/>
          <p14:tracePt t="160420" x="7045325" y="4071938"/>
          <p14:tracePt t="160431" x="7037388" y="4044950"/>
          <p14:tracePt t="160443" x="7027863" y="4017963"/>
          <p14:tracePt t="160459" x="7018338" y="3983038"/>
          <p14:tracePt t="160475" x="7018338" y="3946525"/>
          <p14:tracePt t="160492" x="7000875" y="3830638"/>
          <p14:tracePt t="160509" x="7000875" y="3768725"/>
          <p14:tracePt t="160525" x="7000875" y="3679825"/>
          <p14:tracePt t="160542" x="7000875" y="3509963"/>
          <p14:tracePt t="160559" x="7000875" y="3446463"/>
          <p14:tracePt t="160575" x="7000875" y="3384550"/>
          <p14:tracePt t="160592" x="6991350" y="3276600"/>
          <p14:tracePt t="160609" x="6991350" y="3224213"/>
          <p14:tracePt t="160625" x="6991350" y="3187700"/>
          <p14:tracePt t="160642" x="6991350" y="3116263"/>
          <p14:tracePt t="160659" x="6991350" y="3062288"/>
          <p14:tracePt t="160675" x="6991350" y="3027363"/>
          <p14:tracePt t="160692" x="6991350" y="2965450"/>
          <p14:tracePt t="160709" x="6991350" y="2938463"/>
          <p14:tracePt t="160725" x="6991350" y="2911475"/>
          <p14:tracePt t="160742" x="6991350" y="2901950"/>
          <p14:tracePt t="160759" x="6991350" y="2894013"/>
          <p14:tracePt t="160775" x="6991350" y="2874963"/>
          <p14:tracePt t="160792" x="6991350" y="2867025"/>
          <p14:tracePt t="160809" x="6991350" y="2857500"/>
          <p14:tracePt t="160826" x="6991350" y="2840038"/>
          <p14:tracePt t="160842" x="6991350" y="2822575"/>
          <p14:tracePt t="161288" x="6983413" y="2822575"/>
          <p14:tracePt t="161387" x="6983413" y="2840038"/>
          <p14:tracePt t="161398" x="6983413" y="2867025"/>
          <p14:tracePt t="161414" x="6983413" y="2894013"/>
          <p14:tracePt t="161423" x="6983413" y="2919413"/>
          <p14:tracePt t="161435" x="6983413" y="2946400"/>
          <p14:tracePt t="161448" x="6983413" y="2973388"/>
          <p14:tracePt t="161461" x="6983413" y="3017838"/>
          <p14:tracePt t="161476" x="6983413" y="3054350"/>
          <p14:tracePt t="161492" x="6991350" y="3071813"/>
          <p14:tracePt t="161509" x="6991350" y="3081338"/>
          <p14:tracePt t="161526" x="6991350" y="3089275"/>
          <p14:tracePt t="161595" x="6991350" y="3062288"/>
          <p14:tracePt t="161608" x="6991350" y="3027363"/>
          <p14:tracePt t="161618" x="6991350" y="2990850"/>
          <p14:tracePt t="161631" x="7000875" y="2938463"/>
          <p14:tracePt t="161644" x="7000875" y="2867025"/>
          <p14:tracePt t="161659" x="7000875" y="2795588"/>
          <p14:tracePt t="161676" x="7000875" y="2732088"/>
          <p14:tracePt t="161692" x="7000875" y="2608263"/>
          <p14:tracePt t="161709" x="7000875" y="2544763"/>
          <p14:tracePt t="161726" x="7000875" y="2490788"/>
          <p14:tracePt t="161742" x="7010400" y="2374900"/>
          <p14:tracePt t="161759" x="7018338" y="2312988"/>
          <p14:tracePt t="161776" x="7018338" y="2268538"/>
          <p14:tracePt t="161792" x="7018338" y="2205038"/>
          <p14:tracePt t="161810" x="7018338" y="2187575"/>
          <p14:tracePt t="161826" x="7018338" y="2179638"/>
          <p14:tracePt t="161842" x="7027863" y="2160588"/>
          <p14:tracePt t="161859" x="7027863" y="2152650"/>
          <p14:tracePt t="161900" x="7027863" y="2143125"/>
          <p14:tracePt t="161926" x="7027863" y="2133600"/>
          <p14:tracePt t="161938" x="7027863" y="2125663"/>
          <p14:tracePt t="161987" x="7027863" y="2116138"/>
          <p14:tracePt t="162060" x="7027863" y="2125663"/>
          <p14:tracePt t="162073" x="7027863" y="2133600"/>
          <p14:tracePt t="162084" x="7027863" y="2143125"/>
          <p14:tracePt t="162097" x="7027863" y="2152650"/>
          <p14:tracePt t="162109" x="7027863" y="2179638"/>
          <p14:tracePt t="162126" x="7045325" y="2205038"/>
          <p14:tracePt t="162143" x="7062788" y="2251075"/>
          <p14:tracePt t="162159" x="7116763" y="2330450"/>
          <p14:tracePt t="162176" x="7153275" y="2366963"/>
          <p14:tracePt t="162192" x="7188200" y="2393950"/>
          <p14:tracePt t="162209" x="7242175" y="2411413"/>
          <p14:tracePt t="162226" x="7269163" y="2411413"/>
          <p14:tracePt t="162243" x="7296150" y="2411413"/>
          <p14:tracePt t="162259" x="7331075" y="2374900"/>
          <p14:tracePt t="162276" x="7358063" y="2330450"/>
          <p14:tracePt t="162292" x="7394575" y="2214563"/>
          <p14:tracePt t="162309" x="7402513" y="2160588"/>
          <p14:tracePt t="162326" x="7419975" y="2116138"/>
          <p14:tracePt t="162343" x="7439025" y="2044700"/>
          <p14:tracePt t="162359" x="7439025" y="2017713"/>
          <p14:tracePt t="162376" x="7456488" y="1982788"/>
          <p14:tracePt t="162393" x="7473950" y="1946275"/>
          <p14:tracePt t="162409" x="7473950" y="1938338"/>
          <p14:tracePt t="162426" x="7473950" y="1928813"/>
          <p14:tracePt t="162443" x="7483475" y="1928813"/>
          <p14:tracePt t="162538" x="7473950" y="1938338"/>
          <p14:tracePt t="162551" x="7466013" y="1955800"/>
          <p14:tracePt t="162562" x="7446963" y="1955800"/>
          <p14:tracePt t="162575" x="7419975" y="1973263"/>
          <p14:tracePt t="162587" x="7375525" y="1990725"/>
          <p14:tracePt t="162598" x="7331075" y="2017713"/>
          <p14:tracePt t="162612" x="7277100" y="2044700"/>
          <p14:tracePt t="162626" x="7215188" y="2081213"/>
          <p14:tracePt t="162643" x="7134225" y="2116138"/>
          <p14:tracePt t="162659" x="7054850" y="2170113"/>
          <p14:tracePt t="162676" x="6902450" y="2259013"/>
          <p14:tracePt t="162693" x="6823075" y="2286000"/>
          <p14:tracePt t="162710" x="6670675" y="2339975"/>
          <p14:tracePt t="162726" x="6581775" y="2374900"/>
          <p14:tracePt t="162743" x="6491288" y="2401888"/>
          <p14:tracePt t="162759" x="6330950" y="2428875"/>
          <p14:tracePt t="162776" x="6259513" y="2428875"/>
          <p14:tracePt t="162793" x="6153150" y="2428875"/>
          <p14:tracePt t="162809" x="6108700" y="2428875"/>
          <p14:tracePt t="162826" x="6081713" y="2419350"/>
          <p14:tracePt t="162843" x="6054725" y="2393950"/>
          <p14:tracePt t="162859" x="6018213" y="2357438"/>
          <p14:tracePt t="162876" x="5991225" y="2322513"/>
          <p14:tracePt t="162893" x="5946775" y="2241550"/>
          <p14:tracePt t="162909" x="5938838" y="2205038"/>
          <p14:tracePt t="162926" x="5938838" y="2187575"/>
          <p14:tracePt t="162943" x="5929313" y="2152650"/>
          <p14:tracePt t="162959" x="5929313" y="2143125"/>
          <p14:tracePt t="162979" x="5929313" y="2125663"/>
          <p14:tracePt t="163090" x="5938838" y="2125663"/>
          <p14:tracePt t="163101" x="5946775" y="2125663"/>
          <p14:tracePt t="163114" x="5973763" y="2133600"/>
          <p14:tracePt t="163126" x="6018213" y="2152650"/>
          <p14:tracePt t="163138" x="6072188" y="2170113"/>
          <p14:tracePt t="163151" x="6134100" y="2187575"/>
          <p14:tracePt t="163163" x="6197600" y="2197100"/>
          <p14:tracePt t="163176" x="6259513" y="2205038"/>
          <p14:tracePt t="163193" x="6357938" y="2214563"/>
          <p14:tracePt t="163210" x="6456363" y="2214563"/>
          <p14:tracePt t="163226" x="6661150" y="2214563"/>
          <p14:tracePt t="163243" x="6769100" y="2205038"/>
          <p14:tracePt t="163260" x="6983413" y="2160588"/>
          <p14:tracePt t="163276" x="7072313" y="2133600"/>
          <p14:tracePt t="163293" x="7161213" y="2098675"/>
          <p14:tracePt t="163310" x="7296150" y="2062163"/>
          <p14:tracePt t="163326" x="7348538" y="2054225"/>
          <p14:tracePt t="163343" x="7402513" y="2044700"/>
          <p14:tracePt t="163360" x="7456488" y="2036763"/>
          <p14:tracePt t="163377" x="7466013" y="2036763"/>
          <p14:tracePt t="163393" x="7466013" y="2027238"/>
          <p14:tracePt t="163567" x="7491413" y="2027238"/>
          <p14:tracePt t="163580" x="7518400" y="2027238"/>
          <p14:tracePt t="163591" x="7545388" y="2017713"/>
          <p14:tracePt t="163603" x="7572375" y="2017713"/>
          <p14:tracePt t="163616" x="7599363" y="2017713"/>
          <p14:tracePt t="163629" x="7626350" y="2009775"/>
          <p14:tracePt t="163643" x="7643813" y="2000250"/>
          <p14:tracePt t="163660" x="7661275" y="1990725"/>
          <p14:tracePt t="163676" x="7680325" y="1990725"/>
          <p14:tracePt t="163693" x="7697788" y="1973263"/>
          <p14:tracePt t="163898" x="7688263" y="1973263"/>
          <p14:tracePt t="163935" x="7680325" y="1973263"/>
          <p14:tracePt t="163958" x="7670800" y="1973263"/>
          <p14:tracePt t="163971" x="7661275" y="1973263"/>
          <p14:tracePt t="163984" x="7653338" y="1973263"/>
          <p14:tracePt t="163995" x="7634288" y="1973263"/>
          <p14:tracePt t="164010" x="7616825" y="1973263"/>
          <p14:tracePt t="164027" x="7599363" y="1973263"/>
          <p14:tracePt t="164043" x="7581900" y="1973263"/>
          <p14:tracePt t="164060" x="7527925" y="1973263"/>
          <p14:tracePt t="164076" x="7483475" y="1973263"/>
          <p14:tracePt t="164093" x="7402513" y="1973263"/>
          <p14:tracePt t="164110" x="7348538" y="1973263"/>
          <p14:tracePt t="164126" x="7304088" y="1973263"/>
          <p14:tracePt t="164143" x="7153275" y="1982788"/>
          <p14:tracePt t="164160" x="7062788" y="1982788"/>
          <p14:tracePt t="164176" x="6983413" y="1982788"/>
          <p14:tracePt t="164193" x="6813550" y="2000250"/>
          <p14:tracePt t="164210" x="6724650" y="2009775"/>
          <p14:tracePt t="164226" x="6634163" y="2017713"/>
          <p14:tracePt t="164243" x="6456363" y="2036763"/>
          <p14:tracePt t="164260" x="6367463" y="2044700"/>
          <p14:tracePt t="164277" x="6276975" y="2054225"/>
          <p14:tracePt t="164293" x="6134100" y="2062163"/>
          <p14:tracePt t="164310" x="6072188" y="2062163"/>
          <p14:tracePt t="164327" x="5938838" y="2062163"/>
          <p14:tracePt t="164343" x="5875338" y="2062163"/>
          <p14:tracePt t="164360" x="5813425" y="2062163"/>
          <p14:tracePt t="164377" x="5688013" y="2062163"/>
          <p14:tracePt t="164393" x="5634038" y="2062163"/>
          <p14:tracePt t="164410" x="5608638" y="2062163"/>
          <p14:tracePt t="164427" x="5572125" y="2062163"/>
          <p14:tracePt t="164443" x="5562600" y="2062163"/>
          <p14:tracePt t="164460" x="5554663" y="2062163"/>
          <p14:tracePt t="164632" x="5562600" y="2062163"/>
          <p14:tracePt t="164657" x="5581650" y="2062163"/>
          <p14:tracePt t="164683" x="5599113" y="2062163"/>
          <p14:tracePt t="164693" x="5608638" y="2062163"/>
          <p14:tracePt t="164706" x="5634038" y="2062163"/>
          <p14:tracePt t="164718" x="5661025" y="2054225"/>
          <p14:tracePt t="164730" x="5697538" y="2054225"/>
          <p14:tracePt t="164743" x="5759450" y="2054225"/>
          <p14:tracePt t="164760" x="5822950" y="2044700"/>
          <p14:tracePt t="164777" x="5902325" y="2036763"/>
          <p14:tracePt t="164794" x="6108700" y="2017713"/>
          <p14:tracePt t="164810" x="6232525" y="2009775"/>
          <p14:tracePt t="164827" x="6375400" y="2000250"/>
          <p14:tracePt t="164843" x="6697663" y="1973263"/>
          <p14:tracePt t="164860" x="6848475" y="1973263"/>
          <p14:tracePt t="164877" x="7000875" y="1965325"/>
          <p14:tracePt t="164893" x="7269163" y="1955800"/>
          <p14:tracePt t="164910" x="7394575" y="1955800"/>
          <p14:tracePt t="164927" x="7500938" y="1955800"/>
          <p14:tracePt t="164943" x="7670800" y="1955800"/>
          <p14:tracePt t="164960" x="7742238" y="1955800"/>
          <p14:tracePt t="164977" x="7831138" y="1955800"/>
          <p14:tracePt t="164993" x="7848600" y="1955800"/>
          <p14:tracePt t="165010" x="7867650" y="1955800"/>
          <p14:tracePt t="165049" x="7875588" y="1955800"/>
          <p14:tracePt t="165085" x="7885113" y="1955800"/>
          <p14:tracePt t="165221" x="7885113" y="1946275"/>
          <p14:tracePt t="165770" x="7867650" y="1946275"/>
          <p14:tracePt t="165783" x="7848600" y="1946275"/>
          <p14:tracePt t="165795" x="7840663" y="1946275"/>
          <p14:tracePt t="165808" x="7823200" y="1946275"/>
          <p14:tracePt t="165819" x="7804150" y="1938338"/>
          <p14:tracePt t="165831" x="7796213" y="1938338"/>
          <p14:tracePt t="165844" x="7777163" y="1928813"/>
          <p14:tracePt t="165860" x="7759700" y="1928813"/>
          <p14:tracePt t="165877" x="7751763" y="1928813"/>
          <p14:tracePt t="165894" x="7732713" y="1928813"/>
          <p14:tracePt t="165910" x="7697788" y="1928813"/>
          <p14:tracePt t="165927" x="7688263" y="1928813"/>
          <p14:tracePt t="165944" x="7653338" y="1928813"/>
          <p14:tracePt t="165961" x="7643813" y="1928813"/>
          <p14:tracePt t="165978" x="7634288" y="1928813"/>
          <p14:tracePt t="165994" x="7608888" y="1928813"/>
          <p14:tracePt t="166011" x="7599363" y="1928813"/>
          <p14:tracePt t="166027" x="7581900" y="1928813"/>
          <p14:tracePt t="166028" x="7562850" y="1928813"/>
          <p14:tracePt t="166044" x="7545388" y="1928813"/>
          <p14:tracePt t="166060" x="7527925" y="1928813"/>
          <p14:tracePt t="166077" x="7491413" y="1928813"/>
          <p14:tracePt t="166093" x="7473950" y="1928813"/>
          <p14:tracePt t="166111" x="7456488" y="1928813"/>
          <p14:tracePt t="166127" x="7394575" y="1928813"/>
          <p14:tracePt t="166144" x="7331075" y="1928813"/>
          <p14:tracePt t="166161" x="7269163" y="1938338"/>
          <p14:tracePt t="166177" x="7134225" y="1955800"/>
          <p14:tracePt t="166194" x="7062788" y="1973263"/>
          <p14:tracePt t="166210" x="7000875" y="1982788"/>
          <p14:tracePt t="166227" x="6875463" y="1982788"/>
          <p14:tracePt t="166244" x="6813550" y="1982788"/>
          <p14:tracePt t="166261" x="6751638" y="1990725"/>
          <p14:tracePt t="166277" x="6626225" y="2000250"/>
          <p14:tracePt t="166294" x="6572250" y="2000250"/>
          <p14:tracePt t="166311" x="6510338" y="2000250"/>
          <p14:tracePt t="166327" x="6500813" y="2000250"/>
          <p14:tracePt t="166344" x="6491288" y="2000250"/>
          <p14:tracePt t="166360" x="6483350" y="2000250"/>
          <p14:tracePt t="166377" x="6473825" y="2000250"/>
          <p14:tracePt t="166409" x="6465888" y="2000250"/>
          <p14:tracePt t="166434" x="6456363" y="2000250"/>
          <p14:tracePt t="166702" x="6465888" y="2000250"/>
          <p14:tracePt t="166716" x="6473825" y="2000250"/>
          <p14:tracePt t="166727" x="6491288" y="2000250"/>
          <p14:tracePt t="166740" x="6518275" y="2000250"/>
          <p14:tracePt t="166751" x="6562725" y="2017713"/>
          <p14:tracePt t="166765" x="6616700" y="2036763"/>
          <p14:tracePt t="166777" x="6688138" y="2044700"/>
          <p14:tracePt t="166794" x="6786563" y="2062163"/>
          <p14:tracePt t="166811" x="6911975" y="2081213"/>
          <p14:tracePt t="166827" x="7134225" y="2125663"/>
          <p14:tracePt t="166844" x="7251700" y="2133600"/>
          <p14:tracePt t="166861" x="7348538" y="2133600"/>
          <p14:tracePt t="166877" x="7545388" y="2143125"/>
          <p14:tracePt t="166894" x="7653338" y="2143125"/>
          <p14:tracePt t="166911" x="7831138" y="2143125"/>
          <p14:tracePt t="166927" x="7894638" y="2125663"/>
          <p14:tracePt t="166944" x="7929563" y="2116138"/>
          <p14:tracePt t="166961" x="7983538" y="2098675"/>
          <p14:tracePt t="166977" x="7991475" y="2089150"/>
          <p14:tracePt t="166994" x="8010525" y="2081213"/>
          <p14:tracePt t="167011" x="8027988" y="2071688"/>
          <p14:tracePt t="167027" x="8027988" y="2062163"/>
          <p14:tracePt t="167044" x="8037513" y="2054225"/>
          <p14:tracePt t="167156" x="8037513" y="2044700"/>
          <p14:tracePt t="167192" x="8037513" y="2036763"/>
          <p14:tracePt t="167218" x="8027988" y="2036763"/>
          <p14:tracePt t="167241" x="8018463" y="2036763"/>
          <p14:tracePt t="167267" x="8010525" y="2036763"/>
          <p14:tracePt t="167279" x="8001000" y="2036763"/>
          <p14:tracePt t="167292" x="7991475" y="2036763"/>
          <p14:tracePt t="167302" x="7983538" y="2036763"/>
          <p14:tracePt t="167314" x="7966075" y="2036763"/>
          <p14:tracePt t="167340" x="7947025" y="2036763"/>
          <p14:tracePt t="167352" x="7939088" y="2036763"/>
          <p14:tracePt t="167365" x="7920038" y="2036763"/>
          <p14:tracePt t="167378" x="7894638" y="2044700"/>
          <p14:tracePt t="167394" x="7867650" y="2054225"/>
          <p14:tracePt t="167411" x="7813675" y="2062163"/>
          <p14:tracePt t="167427" x="7724775" y="2081213"/>
          <p14:tracePt t="167444" x="7670800" y="2081213"/>
          <p14:tracePt t="167461" x="7616825" y="2089150"/>
          <p14:tracePt t="167478" x="7491413" y="2116138"/>
          <p14:tracePt t="167494" x="7419975" y="2125663"/>
          <p14:tracePt t="167511" x="7313613" y="2152650"/>
          <p14:tracePt t="167528" x="7089775" y="2197100"/>
          <p14:tracePt t="167544" x="6983413" y="2214563"/>
          <p14:tracePt t="167561" x="6759575" y="2241550"/>
          <p14:tracePt t="167578" x="6680200" y="2241550"/>
          <p14:tracePt t="167594" x="6589713" y="2241550"/>
          <p14:tracePt t="167611" x="6438900" y="2241550"/>
          <p14:tracePt t="167628" x="6384925" y="2241550"/>
          <p14:tracePt t="167644" x="6348413" y="2241550"/>
          <p14:tracePt t="167661" x="6303963" y="2241550"/>
          <p14:tracePt t="167677" x="6296025" y="2241550"/>
          <p14:tracePt t="167695" x="6286500" y="2241550"/>
          <p14:tracePt t="167711" x="6276975" y="2232025"/>
          <p14:tracePt t="168271" x="6286500" y="2232025"/>
          <p14:tracePt t="168294" x="6296025" y="2232025"/>
          <p14:tracePt t="168308" x="6323013" y="2224088"/>
          <p14:tracePt t="168319" x="6357938" y="2224088"/>
          <p14:tracePt t="168333" x="6419850" y="2214563"/>
          <p14:tracePt t="168345" x="6510338" y="2197100"/>
          <p14:tracePt t="168361" x="6589713" y="2187575"/>
          <p14:tracePt t="168378" x="6705600" y="2160588"/>
          <p14:tracePt t="168395" x="7018338" y="2089150"/>
          <p14:tracePt t="168411" x="7134225" y="2071688"/>
          <p14:tracePt t="168428" x="7259638" y="2044700"/>
          <p14:tracePt t="168445" x="7473950" y="2000250"/>
          <p14:tracePt t="168461" x="7554913" y="2000250"/>
          <p14:tracePt t="168478" x="7634288" y="1990725"/>
          <p14:tracePt t="168494" x="7769225" y="1973263"/>
          <p14:tracePt t="168511" x="7823200" y="1973263"/>
          <p14:tracePt t="168528" x="7929563" y="1965325"/>
          <p14:tracePt t="168544" x="7947025" y="1965325"/>
          <p14:tracePt t="168561" x="7966075" y="1965325"/>
          <p14:tracePt t="168614" x="7966075" y="1955800"/>
          <p14:tracePt t="168663" x="7956550" y="1955800"/>
          <p14:tracePt t="168674" x="7939088" y="1955800"/>
          <p14:tracePt t="168686" x="7920038" y="1955800"/>
          <p14:tracePt t="168699" x="7894638" y="1955800"/>
          <p14:tracePt t="168712" x="7867650" y="1946275"/>
          <p14:tracePt t="168728" x="7813675" y="1946275"/>
          <p14:tracePt t="168745" x="7751763" y="1938338"/>
          <p14:tracePt t="168761" x="7608888" y="1919288"/>
          <p14:tracePt t="168778" x="7518400" y="1911350"/>
          <p14:tracePt t="168794" x="7402513" y="1893888"/>
          <p14:tracePt t="168811" x="7188200" y="1866900"/>
          <p14:tracePt t="168828" x="7081838" y="1857375"/>
          <p14:tracePt t="168845" x="6965950" y="1847850"/>
          <p14:tracePt t="168861" x="6759575" y="1839913"/>
          <p14:tracePt t="168878" x="6653213" y="1830388"/>
          <p14:tracePt t="168895" x="6465888" y="1822450"/>
          <p14:tracePt t="168911" x="6375400" y="1812925"/>
          <p14:tracePt t="168928" x="6330950" y="1803400"/>
          <p14:tracePt t="168945" x="6259513" y="1785938"/>
          <p14:tracePt t="168961" x="6242050" y="1776413"/>
          <p14:tracePt t="169054" x="6251575" y="1776413"/>
          <p14:tracePt t="169066" x="6269038" y="1776413"/>
          <p14:tracePt t="169080" x="6303963" y="1785938"/>
          <p14:tracePt t="169092" x="6340475" y="1803400"/>
          <p14:tracePt t="169104" x="6384925" y="1822450"/>
          <p14:tracePt t="169116" x="6438900" y="1839913"/>
          <p14:tracePt t="169129" x="6500813" y="1847850"/>
          <p14:tracePt t="169145" x="6589713" y="1866900"/>
          <p14:tracePt t="169161" x="6688138" y="1874838"/>
          <p14:tracePt t="169178" x="6894513" y="1874838"/>
          <p14:tracePt t="169195" x="7027863" y="1874838"/>
          <p14:tracePt t="169211" x="7134225" y="1874838"/>
          <p14:tracePt t="169228" x="7323138" y="1839913"/>
          <p14:tracePt t="169245" x="7394575" y="1830388"/>
          <p14:tracePt t="169262" x="7456488" y="1812925"/>
          <p14:tracePt t="169278" x="7537450" y="1795463"/>
          <p14:tracePt t="169295" x="7554913" y="1785938"/>
          <p14:tracePt t="169311" x="7562850" y="1776413"/>
          <p14:tracePt t="169361" x="7545388" y="1776413"/>
          <p14:tracePt t="169374" x="7510463" y="1776413"/>
          <p14:tracePt t="169385" x="7466013" y="1768475"/>
          <p14:tracePt t="169398" x="7375525" y="1768475"/>
          <p14:tracePt t="169411" x="7286625" y="1758950"/>
          <p14:tracePt t="169428" x="7188200" y="1751013"/>
          <p14:tracePt t="169445" x="7081838" y="1741488"/>
          <p14:tracePt t="169461" x="6858000" y="1724025"/>
          <p14:tracePt t="169478" x="6777038" y="1714500"/>
          <p14:tracePt t="169495" x="6697663" y="1714500"/>
          <p14:tracePt t="169511" x="6634163" y="1704975"/>
          <p14:tracePt t="169528" x="6616700" y="1704975"/>
          <p14:tracePt t="169618" x="6626225" y="1704975"/>
          <p14:tracePt t="169631" x="6643688" y="1704975"/>
          <p14:tracePt t="169643" x="6661150" y="1704975"/>
          <p14:tracePt t="169654" x="6680200" y="1704975"/>
          <p14:tracePt t="169668" x="6705600" y="1704975"/>
          <p14:tracePt t="169679" x="6751638" y="1714500"/>
          <p14:tracePt t="169695" x="6777038" y="1724025"/>
          <p14:tracePt t="169711" x="6823075" y="1731963"/>
          <p14:tracePt t="169728" x="6894513" y="1751013"/>
          <p14:tracePt t="169745" x="7037388" y="1758950"/>
          <p14:tracePt t="169762" x="7099300" y="1758950"/>
          <p14:tracePt t="169778" x="7161213" y="1758950"/>
          <p14:tracePt t="169795" x="7170738" y="1758950"/>
          <p14:tracePt t="169851" x="7170738" y="1768475"/>
          <p14:tracePt t="169899" x="7143750" y="1768475"/>
          <p14:tracePt t="169912" x="7134225" y="1768475"/>
          <p14:tracePt t="169925" x="7116763" y="1768475"/>
          <p14:tracePt t="169937" x="7108825" y="1768475"/>
          <p14:tracePt t="169950" x="7089775" y="1768475"/>
          <p14:tracePt t="169961" x="7081838" y="1768475"/>
          <p14:tracePt t="169978" x="7072313" y="1768475"/>
          <p14:tracePt t="170047" x="7072313" y="1776413"/>
          <p14:tracePt t="170071" x="7081838" y="1785938"/>
          <p14:tracePt t="170082" x="7081838" y="1795463"/>
          <p14:tracePt t="170096" x="7089775" y="1803400"/>
          <p14:tracePt t="170108" x="7099300" y="1812925"/>
          <p14:tracePt t="170121" x="7116763" y="1830388"/>
          <p14:tracePt t="170133" x="7126288" y="1847850"/>
          <p14:tracePt t="170145" x="7134225" y="1857375"/>
          <p14:tracePt t="170162" x="7134225" y="1866900"/>
          <p14:tracePt t="170181" x="7143750" y="1874838"/>
          <p14:tracePt t="170230" x="7143750" y="1866900"/>
          <p14:tracePt t="170242" x="7143750" y="1857375"/>
          <p14:tracePt t="170255" x="7143750" y="1830388"/>
          <p14:tracePt t="170267" x="7143750" y="1803400"/>
          <p14:tracePt t="170280" x="7143750" y="1758950"/>
          <p14:tracePt t="170295" x="7143750" y="1704975"/>
          <p14:tracePt t="170312" x="7143750" y="1643063"/>
          <p14:tracePt t="170328" x="7134225" y="1571625"/>
          <p14:tracePt t="170345" x="7108825" y="1419225"/>
          <p14:tracePt t="170362" x="7099300" y="1357313"/>
          <p14:tracePt t="170379" x="7081838" y="1250950"/>
          <p14:tracePt t="170395" x="7072313" y="1214438"/>
          <p14:tracePt t="170412" x="7072313" y="1187450"/>
          <p14:tracePt t="170428" x="7062788" y="1133475"/>
          <p14:tracePt t="170445" x="7062788" y="1116013"/>
          <p14:tracePt t="170575" x="7062788" y="1125538"/>
          <p14:tracePt t="170586" x="7062788" y="1133475"/>
          <p14:tracePt t="170610" x="7062788" y="1152525"/>
          <p14:tracePt t="170904" x="7062788" y="1160463"/>
          <p14:tracePt t="170929" x="7062788" y="1169988"/>
          <p14:tracePt t="170954" x="7062788" y="1187450"/>
          <p14:tracePt t="170965" x="7062788" y="1214438"/>
          <p14:tracePt t="170981" x="7081838" y="1258888"/>
          <p14:tracePt t="170991" x="7089775" y="1312863"/>
          <p14:tracePt t="171002" x="7116763" y="1384300"/>
          <p14:tracePt t="171015" x="7153275" y="1482725"/>
          <p14:tracePt t="171029" x="7205663" y="1562100"/>
          <p14:tracePt t="171045" x="7269163" y="1652588"/>
          <p14:tracePt t="171062" x="7348538" y="1751013"/>
          <p14:tracePt t="171079" x="7500938" y="1884363"/>
          <p14:tracePt t="171095" x="7562850" y="1938338"/>
          <p14:tracePt t="171112" x="7643813" y="1965325"/>
          <p14:tracePt t="171129" x="7742238" y="1990725"/>
          <p14:tracePt t="171146" x="7786688" y="2000250"/>
          <p14:tracePt t="171162" x="7813675" y="2000250"/>
          <p14:tracePt t="171179" x="7823200" y="2000250"/>
          <p14:tracePt t="171285" x="7813675" y="2000250"/>
          <p14:tracePt t="171297" x="7804150" y="2000250"/>
          <p14:tracePt t="171308" x="7786688" y="2000250"/>
          <p14:tracePt t="171321" x="7751763" y="2000250"/>
          <p14:tracePt t="171333" x="7715250" y="2009775"/>
          <p14:tracePt t="171345" x="7680325" y="2017713"/>
          <p14:tracePt t="171362" x="7608888" y="2027238"/>
          <p14:tracePt t="171379" x="7562850" y="2036763"/>
          <p14:tracePt t="171395" x="7419975" y="2054225"/>
          <p14:tracePt t="171412" x="7348538" y="2062163"/>
          <p14:tracePt t="171429" x="7251700" y="2071688"/>
          <p14:tracePt t="171445" x="7054850" y="2098675"/>
          <p14:tracePt t="171462" x="6956425" y="2108200"/>
          <p14:tracePt t="171479" x="6848475" y="2133600"/>
          <p14:tracePt t="171495" x="6608763" y="2170113"/>
          <p14:tracePt t="171512" x="6456363" y="2205038"/>
          <p14:tracePt t="171529" x="6276975" y="2259013"/>
          <p14:tracePt t="171546" x="6018213" y="2312988"/>
          <p14:tracePt t="171562" x="5929313" y="2330450"/>
          <p14:tracePt t="171579" x="5822950" y="2330450"/>
          <p14:tracePt t="171595" x="5795963" y="2330450"/>
          <p14:tracePt t="171614" x="5776913" y="2330450"/>
          <p14:tracePt t="171629" x="5751513" y="2330450"/>
          <p14:tracePt t="171645" x="5741988" y="2330450"/>
          <p14:tracePt t="171725" x="5751513" y="2330450"/>
          <p14:tracePt t="171738" x="5768975" y="2330450"/>
          <p14:tracePt t="171750" x="5795963" y="2330450"/>
          <p14:tracePt t="171761" x="5830888" y="2330450"/>
          <p14:tracePt t="171775" x="5884863" y="2330450"/>
          <p14:tracePt t="171786" x="5956300" y="2330450"/>
          <p14:tracePt t="171799" x="6072188" y="2339975"/>
          <p14:tracePt t="171814" x="6242050" y="2357438"/>
          <p14:tracePt t="171829" x="6465888" y="2357438"/>
          <p14:tracePt t="171845" x="6688138" y="2357438"/>
          <p14:tracePt t="171862" x="7161213" y="2357438"/>
          <p14:tracePt t="171879" x="7340600" y="2347913"/>
          <p14:tracePt t="171896" x="7680325" y="2339975"/>
          <p14:tracePt t="171912" x="7769225" y="2339975"/>
          <p14:tracePt t="171929" x="7858125" y="2339975"/>
          <p14:tracePt t="171946" x="7894638" y="2339975"/>
          <p14:tracePt t="171962" x="7929563" y="2339975"/>
          <p14:tracePt t="172068" x="7920038" y="2339975"/>
          <p14:tracePt t="172081" x="7894638" y="2339975"/>
          <p14:tracePt t="172092" x="7867650" y="2339975"/>
          <p14:tracePt t="172104" x="7831138" y="2330450"/>
          <p14:tracePt t="172117" x="7786688" y="2322513"/>
          <p14:tracePt t="172129" x="7742238" y="2322513"/>
          <p14:tracePt t="172146" x="7688263" y="2312988"/>
          <p14:tracePt t="172162" x="7626350" y="2312988"/>
          <p14:tracePt t="172179" x="7466013" y="2312988"/>
          <p14:tracePt t="172196" x="7385050" y="2312988"/>
          <p14:tracePt t="172212" x="7296150" y="2303463"/>
          <p14:tracePt t="172229" x="7089775" y="2303463"/>
          <p14:tracePt t="172245" x="6991350" y="2303463"/>
          <p14:tracePt t="172263" x="6884988" y="2303463"/>
          <p14:tracePt t="172279" x="6724650" y="2330450"/>
          <p14:tracePt t="172296" x="6670675" y="2339975"/>
          <p14:tracePt t="172312" x="6653213" y="2339975"/>
          <p14:tracePt t="172329" x="6634163" y="2339975"/>
          <p14:tracePt t="172350" x="6634163" y="2347913"/>
          <p14:tracePt t="172411" x="6634163" y="2357438"/>
          <p14:tracePt t="172558" x="6643688" y="2357438"/>
          <p14:tracePt t="172596" x="6653213" y="2357438"/>
          <p14:tracePt t="172631" x="6661150" y="2357438"/>
          <p14:tracePt t="172656" x="6670675" y="2357438"/>
          <p14:tracePt t="172694" x="6680200" y="2357438"/>
          <p14:tracePt t="172717" x="6688138" y="2357438"/>
          <p14:tracePt t="172730" x="6705600" y="2357438"/>
          <p14:tracePt t="172743" x="6732588" y="2357438"/>
          <p14:tracePt t="172755" x="6777038" y="2357438"/>
          <p14:tracePt t="172766" x="6840538" y="2366963"/>
          <p14:tracePt t="172779" x="6929438" y="2374900"/>
          <p14:tracePt t="172796" x="7010400" y="2384425"/>
          <p14:tracePt t="172812" x="7099300" y="2393950"/>
          <p14:tracePt t="172829" x="7224713" y="2419350"/>
          <p14:tracePt t="172846" x="7259638" y="2428875"/>
          <p14:tracePt t="172863" x="7259638" y="2438400"/>
          <p14:tracePt t="172879" x="7269163" y="2438400"/>
          <p14:tracePt t="172896" x="7269163" y="2446338"/>
          <p14:tracePt t="172925" x="7269163" y="2455863"/>
          <p14:tracePt t="172939" x="7269163" y="2465388"/>
          <p14:tracePt t="172950" x="7259638" y="2465388"/>
          <p14:tracePt t="172962" x="7251700" y="2473325"/>
          <p14:tracePt t="172979" x="7242175" y="2482850"/>
          <p14:tracePt t="172996" x="7224713" y="2509838"/>
          <p14:tracePt t="173012" x="7188200" y="2554288"/>
          <p14:tracePt t="173029" x="7161213" y="2598738"/>
          <p14:tracePt t="173046" x="7143750" y="2643188"/>
          <p14:tracePt t="173062" x="7081838" y="2751138"/>
          <p14:tracePt t="173079" x="7045325" y="2822575"/>
          <p14:tracePt t="173096" x="7010400" y="2911475"/>
          <p14:tracePt t="173113" x="6946900" y="3116263"/>
          <p14:tracePt t="173129" x="6929438" y="3224213"/>
          <p14:tracePt t="173146" x="6902450" y="3455988"/>
          <p14:tracePt t="173163" x="6894513" y="3554413"/>
          <p14:tracePt t="173179" x="6894513" y="3643313"/>
          <p14:tracePt t="173196" x="6894513" y="3751263"/>
          <p14:tracePt t="173213" x="6894513" y="3776663"/>
          <p14:tracePt t="173229" x="6894513" y="3795713"/>
          <p14:tracePt t="173246" x="6894513" y="3813175"/>
          <p14:tracePt t="173404" x="6894513" y="3795713"/>
          <p14:tracePt t="173415" x="6894513" y="3768725"/>
          <p14:tracePt t="173427" x="6894513" y="3751263"/>
          <p14:tracePt t="173439" x="6894513" y="3714750"/>
          <p14:tracePt t="173452" x="6894513" y="3679825"/>
          <p14:tracePt t="173464" x="6894513" y="3652838"/>
          <p14:tracePt t="173479" x="6894513" y="3625850"/>
          <p14:tracePt t="173496" x="6894513" y="3608388"/>
          <p14:tracePt t="173513" x="6894513" y="3589338"/>
          <p14:tracePt t="173529" x="6894513" y="3527425"/>
          <p14:tracePt t="173546" x="6894513" y="3473450"/>
          <p14:tracePt t="173563" x="6911975" y="3348038"/>
          <p14:tracePt t="173579" x="6938963" y="3259138"/>
          <p14:tracePt t="173596" x="6938963" y="3187700"/>
          <p14:tracePt t="173613" x="6956425" y="3017838"/>
          <p14:tracePt t="173629" x="6956425" y="2938463"/>
          <p14:tracePt t="173646" x="6956425" y="2867025"/>
          <p14:tracePt t="173663" x="6956425" y="2724150"/>
          <p14:tracePt t="173679" x="6956425" y="2660650"/>
          <p14:tracePt t="173697" x="6956425" y="2581275"/>
          <p14:tracePt t="173713" x="6956425" y="2571750"/>
          <p14:tracePt t="173729" x="6956425" y="2562225"/>
          <p14:tracePt t="173759" x="6956425" y="2554288"/>
          <p14:tracePt t="173783" x="6956425" y="2544763"/>
          <p14:tracePt t="173795" x="6956425" y="2536825"/>
          <p14:tracePt t="173808" x="6956425" y="2517775"/>
          <p14:tracePt t="173820" x="6956425" y="2509838"/>
          <p14:tracePt t="173831" x="6956425" y="2500313"/>
          <p14:tracePt t="173846" x="6956425" y="2490788"/>
          <p14:tracePt t="173863" x="6956425" y="2482850"/>
          <p14:tracePt t="173879" x="6956425" y="2473325"/>
          <p14:tracePt t="173896" x="6956425" y="2428875"/>
          <p14:tracePt t="173913" x="6965950" y="2411413"/>
          <p14:tracePt t="173930" x="6965950" y="2393950"/>
          <p14:tracePt t="173946" x="6965950" y="2374900"/>
          <p14:tracePt t="174016" x="6965950" y="2384425"/>
          <p14:tracePt t="174028" x="6965950" y="2401888"/>
          <p14:tracePt t="174040" x="6965950" y="2411413"/>
          <p14:tracePt t="174053" x="6973888" y="2446338"/>
          <p14:tracePt t="174066" x="6983413" y="2473325"/>
          <p14:tracePt t="174079" x="7010400" y="2517775"/>
          <p14:tracePt t="174096" x="7045325" y="2571750"/>
          <p14:tracePt t="174113" x="7134225" y="2652713"/>
          <p14:tracePt t="174130" x="7180263" y="2679700"/>
          <p14:tracePt t="174146" x="7232650" y="2697163"/>
          <p14:tracePt t="174163" x="7304088" y="2697163"/>
          <p14:tracePt t="174179" x="7331075" y="2697163"/>
          <p14:tracePt t="174196" x="7348538" y="2697163"/>
          <p14:tracePt t="174213" x="7385050" y="2679700"/>
          <p14:tracePt t="174229" x="7394575" y="2633663"/>
          <p14:tracePt t="174246" x="7402513" y="2598738"/>
          <p14:tracePt t="174263" x="7439025" y="2490788"/>
          <p14:tracePt t="174280" x="7456488" y="2438400"/>
          <p14:tracePt t="174296" x="7473950" y="2384425"/>
          <p14:tracePt t="174313" x="7491413" y="2339975"/>
          <p14:tracePt t="174330" x="7491413" y="2322513"/>
          <p14:tracePt t="174346" x="7491413" y="2312988"/>
          <p14:tracePt t="174421" x="7483475" y="2312988"/>
          <p14:tracePt t="174432" x="7473950" y="2330450"/>
          <p14:tracePt t="174444" x="7473950" y="2339975"/>
          <p14:tracePt t="174455" x="7466013" y="2357438"/>
          <p14:tracePt t="174469" x="7446963" y="2384425"/>
          <p14:tracePt t="174480" x="7439025" y="2401888"/>
          <p14:tracePt t="174496" x="7412038" y="2419350"/>
          <p14:tracePt t="174513" x="7394575" y="2455863"/>
          <p14:tracePt t="174529" x="7304088" y="2527300"/>
          <p14:tracePt t="174546" x="7251700" y="2554288"/>
          <p14:tracePt t="174563" x="7197725" y="2571750"/>
          <p14:tracePt t="174580" x="7089775" y="2598738"/>
          <p14:tracePt t="174596" x="7045325" y="2598738"/>
          <p14:tracePt t="174614" x="6983413" y="2598738"/>
          <p14:tracePt t="174630" x="6867525" y="2598738"/>
          <p14:tracePt t="174646" x="6823075" y="2589213"/>
          <p14:tracePt t="174663" x="6769100" y="2562225"/>
          <p14:tracePt t="174680" x="6724650" y="2500313"/>
          <p14:tracePt t="174696" x="6705600" y="2465388"/>
          <p14:tracePt t="174713" x="6705600" y="2428875"/>
          <p14:tracePt t="174730" x="6705600" y="2401888"/>
          <p14:tracePt t="174752" x="6715125" y="2401888"/>
          <p14:tracePt t="174763" x="6724650" y="2401888"/>
          <p14:tracePt t="174787" x="6742113" y="2411413"/>
          <p14:tracePt t="174801" x="6759575" y="2446338"/>
          <p14:tracePt t="174813" x="6777038" y="2482850"/>
          <p14:tracePt t="174830" x="6804025" y="2527300"/>
          <p14:tracePt t="174846" x="6840538" y="2581275"/>
          <p14:tracePt t="174863" x="6946900" y="2697163"/>
          <p14:tracePt t="174880" x="7027863" y="2759075"/>
          <p14:tracePt t="174896" x="7126288" y="2786063"/>
          <p14:tracePt t="174913" x="7402513" y="2751138"/>
          <p14:tracePt t="174930" x="7608888" y="2670175"/>
          <p14:tracePt t="174946" x="7777163" y="2562225"/>
          <p14:tracePt t="174963" x="7966075" y="2419350"/>
          <p14:tracePt t="174980" x="7983538" y="2393950"/>
          <p14:tracePt t="174997" x="7983538" y="2374900"/>
          <p14:tracePt t="175013" x="7983538" y="2366963"/>
          <p14:tracePt t="175033" x="7974013" y="2366963"/>
          <p14:tracePt t="175046" x="7966075" y="2366963"/>
          <p14:tracePt t="175063" x="7947025" y="2374900"/>
          <p14:tracePt t="175080" x="7939088" y="2374900"/>
          <p14:tracePt t="175097" x="7929563" y="2384425"/>
          <p14:tracePt t="175113" x="7912100" y="2393950"/>
          <p14:tracePt t="175130" x="7894638" y="2393950"/>
          <p14:tracePt t="175146" x="7840663" y="2393950"/>
          <p14:tracePt t="175163" x="7813675" y="2401888"/>
          <p14:tracePt t="175180" x="7742238" y="2419350"/>
          <p14:tracePt t="175197" x="7705725" y="2428875"/>
          <p14:tracePt t="175213" x="7670800" y="2428875"/>
          <p14:tracePt t="175231" x="7581900" y="2438400"/>
          <p14:tracePt t="175247" x="7554913" y="2438400"/>
          <p14:tracePt t="175263" x="7527925" y="2438400"/>
          <p14:tracePt t="175280" x="7483475" y="2438400"/>
          <p14:tracePt t="175302" x="7473950" y="2438400"/>
          <p14:tracePt t="175315" x="7473950" y="2428875"/>
          <p14:tracePt t="175425" x="7473950" y="2419350"/>
          <p14:tracePt t="183471" x="7466013" y="2428875"/>
          <p14:tracePt t="183484" x="7446963" y="2438400"/>
          <p14:tracePt t="183495" x="7402513" y="2473325"/>
          <p14:tracePt t="183509" x="7358063" y="2536825"/>
          <p14:tracePt t="183520" x="7286625" y="2616200"/>
          <p14:tracePt t="183532" x="7197725" y="2759075"/>
          <p14:tracePt t="183549" x="7126288" y="2894013"/>
          <p14:tracePt t="183566" x="7062788" y="3017838"/>
          <p14:tracePt t="183582" x="7000875" y="3170238"/>
          <p14:tracePt t="183599" x="6911975" y="3402013"/>
          <p14:tracePt t="183616" x="6875463" y="3500438"/>
          <p14:tracePt t="183632" x="6848475" y="3670300"/>
          <p14:tracePt t="183649" x="6840538" y="3751263"/>
          <p14:tracePt t="183666" x="6840538" y="3795713"/>
          <p14:tracePt t="183682" x="6840538" y="3875088"/>
          <p14:tracePt t="183699" x="6848475" y="3902075"/>
          <p14:tracePt t="183716" x="6858000" y="3929063"/>
          <p14:tracePt t="183732" x="6894513" y="3973513"/>
          <p14:tracePt t="183749" x="6911975" y="3990975"/>
          <p14:tracePt t="183766" x="6919913" y="4000500"/>
          <p14:tracePt t="183815" x="6929438" y="4000500"/>
          <p14:tracePt t="183839" x="6946900" y="4000500"/>
          <p14:tracePt t="183850" x="6965950" y="4000500"/>
          <p14:tracePt t="183864" x="6991350" y="3983038"/>
          <p14:tracePt t="183876" x="7010400" y="3965575"/>
          <p14:tracePt t="183888" x="7018338" y="3956050"/>
          <p14:tracePt t="183900" x="7037388" y="3938588"/>
          <p14:tracePt t="183916" x="7045325" y="3919538"/>
          <p14:tracePt t="183933" x="7062788" y="3902075"/>
          <p14:tracePt t="183949" x="7081838" y="3884613"/>
          <p14:tracePt t="183966" x="7089775" y="3875088"/>
          <p14:tracePt t="183982" x="7089775" y="3867150"/>
          <p14:tracePt t="183999" x="7089775" y="3857625"/>
          <p14:tracePt t="184016" x="7089775" y="3848100"/>
          <p14:tracePt t="184033" x="7089775" y="3840163"/>
          <p14:tracePt t="184049" x="7089775" y="3830638"/>
          <p14:tracePt t="184066" x="7081838" y="3813175"/>
          <p14:tracePt t="184083" x="7062788" y="3795713"/>
          <p14:tracePt t="184108" x="7054850" y="3786188"/>
          <p14:tracePt t="184121" x="7045325" y="3786188"/>
          <p14:tracePt t="184133" x="7037388" y="3786188"/>
          <p14:tracePt t="184149" x="7018338" y="3786188"/>
          <p14:tracePt t="184166" x="7010400" y="3786188"/>
          <p14:tracePt t="184183" x="6973888" y="3786188"/>
          <p14:tracePt t="184199" x="6956425" y="3786188"/>
          <p14:tracePt t="184216" x="6929438" y="3786188"/>
          <p14:tracePt t="184233" x="6884988" y="3822700"/>
          <p14:tracePt t="184249" x="6867525" y="3857625"/>
          <p14:tracePt t="184266" x="6848475" y="3875088"/>
          <p14:tracePt t="184283" x="6840538" y="3919538"/>
          <p14:tracePt t="184299" x="6840538" y="3946525"/>
          <p14:tracePt t="184316" x="6840538" y="3965575"/>
          <p14:tracePt t="184333" x="6840538" y="4000500"/>
          <p14:tracePt t="184349" x="6875463" y="4027488"/>
          <p14:tracePt t="184366" x="6919913" y="4044950"/>
          <p14:tracePt t="184383" x="6946900" y="4054475"/>
          <p14:tracePt t="184399" x="6956425" y="4054475"/>
          <p14:tracePt t="184416" x="6973888" y="4054475"/>
          <p14:tracePt t="184433" x="6991350" y="4054475"/>
          <p14:tracePt t="184449" x="7010400" y="4017963"/>
          <p14:tracePt t="184466" x="7054850" y="3956050"/>
          <p14:tracePt t="184483" x="7081838" y="3902075"/>
          <p14:tracePt t="184499" x="7126288" y="3776663"/>
          <p14:tracePt t="184516" x="7143750" y="3732213"/>
          <p14:tracePt t="184533" x="7143750" y="3697288"/>
          <p14:tracePt t="184549" x="7143750" y="3660775"/>
          <p14:tracePt t="184575" x="7143750" y="3652838"/>
          <p14:tracePt t="184588" x="7134225" y="3652838"/>
          <p14:tracePt t="184599" x="7126288" y="3652838"/>
          <p14:tracePt t="184616" x="7099300" y="3652838"/>
          <p14:tracePt t="184633" x="7062788" y="3652838"/>
          <p14:tracePt t="184649" x="6991350" y="3652838"/>
          <p14:tracePt t="184666" x="6956425" y="3652838"/>
          <p14:tracePt t="184683" x="6938963" y="3652838"/>
          <p14:tracePt t="184699" x="6902450" y="3670300"/>
          <p14:tracePt t="184716" x="6884988" y="3679825"/>
          <p14:tracePt t="184733" x="6884988" y="3687763"/>
          <p14:tracePt t="184749" x="6867525" y="3697288"/>
          <p14:tracePt t="184766" x="6867525" y="3714750"/>
          <p14:tracePt t="184783" x="6867525" y="3741738"/>
          <p14:tracePt t="184800" x="6867525" y="3759200"/>
          <p14:tracePt t="184816" x="6867525" y="3786188"/>
          <p14:tracePt t="184833" x="6894513" y="3840163"/>
          <p14:tracePt t="184849" x="6919913" y="3867150"/>
          <p14:tracePt t="184866" x="6938963" y="3894138"/>
          <p14:tracePt t="184883" x="6983413" y="3938588"/>
          <p14:tracePt t="184900" x="6991350" y="3956050"/>
          <p14:tracePt t="184916" x="7010400" y="3956050"/>
          <p14:tracePt t="184933" x="7054850" y="3956050"/>
          <p14:tracePt t="184949" x="7081838" y="3946525"/>
          <p14:tracePt t="184966" x="7143750" y="3902075"/>
          <p14:tracePt t="184983" x="7170738" y="3875088"/>
          <p14:tracePt t="184999" x="7188200" y="3867150"/>
          <p14:tracePt t="185016" x="7215188" y="3840163"/>
          <p14:tracePt t="185033" x="7215188" y="3822700"/>
          <p14:tracePt t="185050" x="7215188" y="3813175"/>
          <p14:tracePt t="185066" x="7205663" y="3759200"/>
          <p14:tracePt t="185083" x="7197725" y="3724275"/>
          <p14:tracePt t="185100" x="7143750" y="3670300"/>
          <p14:tracePt t="185116" x="7134225" y="3660775"/>
          <p14:tracePt t="185133" x="7116763" y="3652838"/>
          <p14:tracePt t="185150" x="7108825" y="3652838"/>
          <p14:tracePt t="185166" x="7089775" y="3652838"/>
          <p14:tracePt t="185183" x="7072313" y="3652838"/>
          <p14:tracePt t="185200" x="7027863" y="3679825"/>
          <p14:tracePt t="185216" x="7010400" y="3697288"/>
          <p14:tracePt t="185233" x="6991350" y="3732213"/>
          <p14:tracePt t="185250" x="6965950" y="3803650"/>
          <p14:tracePt t="185266" x="6956425" y="3840163"/>
          <p14:tracePt t="185283" x="6946900" y="3884613"/>
          <p14:tracePt t="185300" x="6946900" y="3946525"/>
          <p14:tracePt t="185316" x="6946900" y="3973513"/>
          <p14:tracePt t="185333" x="6965950" y="4010025"/>
          <p14:tracePt t="185350" x="6983413" y="4017963"/>
          <p14:tracePt t="185366" x="7010400" y="4027488"/>
          <p14:tracePt t="185383" x="7054850" y="4037013"/>
          <p14:tracePt t="185400" x="7081838" y="4037013"/>
          <p14:tracePt t="185416" x="7108825" y="4037013"/>
          <p14:tracePt t="185433" x="7170738" y="4000500"/>
          <p14:tracePt t="185450" x="7188200" y="3983038"/>
          <p14:tracePt t="185466" x="7215188" y="3965575"/>
          <p14:tracePt t="185483" x="7232650" y="3919538"/>
          <p14:tracePt t="185500" x="7242175" y="3894138"/>
          <p14:tracePt t="185516" x="7242175" y="3822700"/>
          <p14:tracePt t="185533" x="7232650" y="3751263"/>
          <p14:tracePt t="185550" x="7205663" y="3697288"/>
          <p14:tracePt t="185566" x="7143750" y="3616325"/>
          <p14:tracePt t="185583" x="7126288" y="3589338"/>
          <p14:tracePt t="185600" x="7099300" y="3581400"/>
          <p14:tracePt t="185617" x="7054850" y="3562350"/>
          <p14:tracePt t="185634" x="7027863" y="3562350"/>
          <p14:tracePt t="185650" x="7010400" y="3562350"/>
          <p14:tracePt t="185666" x="6973888" y="3562350"/>
          <p14:tracePt t="185683" x="6956425" y="3571875"/>
          <p14:tracePt t="185700" x="6938963" y="3598863"/>
          <p14:tracePt t="185716" x="6902450" y="3652838"/>
          <p14:tracePt t="185733" x="6884988" y="3687763"/>
          <p14:tracePt t="185750" x="6875463" y="3751263"/>
          <p14:tracePt t="185767" x="6875463" y="3768725"/>
          <p14:tracePt t="185784" x="6875463" y="3803650"/>
          <p14:tracePt t="185800" x="6875463" y="3830638"/>
          <p14:tracePt t="185816" x="6875463" y="3840163"/>
          <p14:tracePt t="185833" x="6894513" y="3857625"/>
          <p14:tracePt t="185850" x="6946900" y="3875088"/>
          <p14:tracePt t="185866" x="6965950" y="3875088"/>
          <p14:tracePt t="185883" x="6991350" y="3875088"/>
          <p14:tracePt t="185900" x="7027863" y="3875088"/>
          <p14:tracePt t="185917" x="7045325" y="3875088"/>
          <p14:tracePt t="185933" x="7081838" y="3867150"/>
          <p14:tracePt t="185950" x="7108825" y="3848100"/>
          <p14:tracePt t="185966" x="7126288" y="3840163"/>
          <p14:tracePt t="185983" x="7134225" y="3822700"/>
          <p14:tracePt t="186000" x="7143750" y="3813175"/>
          <p14:tracePt t="186016" x="7143750" y="3803650"/>
          <p14:tracePt t="186033" x="7143750" y="3776663"/>
          <p14:tracePt t="186050" x="7134225" y="3751263"/>
          <p14:tracePt t="186067" x="7116763" y="3732213"/>
          <p14:tracePt t="186083" x="7072313" y="3697288"/>
          <p14:tracePt t="186100" x="7062788" y="3687763"/>
          <p14:tracePt t="186117" x="7045325" y="3679825"/>
          <p14:tracePt t="186133" x="7037388" y="3679825"/>
          <p14:tracePt t="186154" x="7027863" y="3679825"/>
          <p14:tracePt t="186166" x="7018338" y="3679825"/>
          <p14:tracePt t="186183" x="7010400" y="3679825"/>
          <p14:tracePt t="186200" x="7010400" y="3687763"/>
          <p14:tracePt t="186216" x="6991350" y="3714750"/>
          <p14:tracePt t="186233" x="6973888" y="3732213"/>
          <p14:tracePt t="186250" x="6965950" y="3759200"/>
          <p14:tracePt t="186267" x="6965950" y="3803650"/>
          <p14:tracePt t="186283" x="6965950" y="3840163"/>
          <p14:tracePt t="186301" x="6965950" y="3884613"/>
          <p14:tracePt t="186317" x="6965950" y="3902075"/>
          <p14:tracePt t="186337" x="6973888" y="3911600"/>
          <p14:tracePt t="186350" x="6991350" y="3919538"/>
          <p14:tracePt t="186367" x="7010400" y="3919538"/>
          <p14:tracePt t="186384" x="7027863" y="3919538"/>
          <p14:tracePt t="186400" x="7089775" y="3902075"/>
          <p14:tracePt t="186417" x="7108825" y="3894138"/>
          <p14:tracePt t="186433" x="7126288" y="3867150"/>
          <p14:tracePt t="186450" x="7170738" y="3840163"/>
          <p14:tracePt t="186467" x="7180263" y="3830638"/>
          <p14:tracePt t="186484" x="7180263" y="3822700"/>
          <p14:tracePt t="186500" x="7180263" y="3813175"/>
          <p14:tracePt t="186517" x="7180263" y="3803650"/>
          <p14:tracePt t="186533" x="7153275" y="3776663"/>
          <p14:tracePt t="186550" x="7134225" y="3768725"/>
          <p14:tracePt t="186567" x="7108825" y="3759200"/>
          <p14:tracePt t="186583" x="7045325" y="3759200"/>
          <p14:tracePt t="186600" x="7027863" y="3759200"/>
          <p14:tracePt t="186617" x="7010400" y="3759200"/>
          <p14:tracePt t="186633" x="6991350" y="3759200"/>
          <p14:tracePt t="186650" x="6983413" y="3759200"/>
          <p14:tracePt t="186667" x="6973888" y="3768725"/>
          <p14:tracePt t="186684" x="6956425" y="3786188"/>
          <p14:tracePt t="186700" x="6956425" y="3795713"/>
          <p14:tracePt t="186717" x="6938963" y="3813175"/>
          <p14:tracePt t="186733" x="6929438" y="3848100"/>
          <p14:tracePt t="186750" x="6919913" y="3867150"/>
          <p14:tracePt t="186767" x="6911975" y="3884613"/>
          <p14:tracePt t="186767" x="6911975" y="3902075"/>
          <p14:tracePt t="186783" x="6911975" y="3929063"/>
          <p14:tracePt t="186800" x="6911975" y="3946525"/>
          <p14:tracePt t="186817" x="6929438" y="3983038"/>
          <p14:tracePt t="186833" x="6946900" y="3990975"/>
          <p14:tracePt t="186850" x="6973888" y="4010025"/>
          <p14:tracePt t="186867" x="7018338" y="4010025"/>
          <p14:tracePt t="186883" x="7037388" y="4010025"/>
          <p14:tracePt t="186900" x="7062788" y="4010025"/>
          <p14:tracePt t="186917" x="7116763" y="3990975"/>
          <p14:tracePt t="186934" x="7134225" y="3973513"/>
          <p14:tracePt t="186950" x="7161213" y="3938588"/>
          <p14:tracePt t="186967" x="7205663" y="3857625"/>
          <p14:tracePt t="186984" x="7205663" y="3840163"/>
          <p14:tracePt t="187000" x="7215188" y="3813175"/>
          <p14:tracePt t="187017" x="7215188" y="3803650"/>
          <p14:tracePt t="187036" x="7215188" y="3795713"/>
          <p14:tracePt t="187060" x="7215188" y="3786188"/>
          <p14:tracePt t="187073" x="7205663" y="3786188"/>
          <p14:tracePt t="187086" x="7197725" y="3786188"/>
          <p14:tracePt t="187100" x="7180263" y="3776663"/>
          <p14:tracePt t="187117" x="7161213" y="3776663"/>
          <p14:tracePt t="187133" x="7143750" y="3776663"/>
          <p14:tracePt t="187150" x="7116763" y="3768725"/>
          <p14:tracePt t="187167" x="7099300" y="3768725"/>
          <p14:tracePt t="187184" x="7062788" y="3768725"/>
          <p14:tracePt t="187200" x="7037388" y="3768725"/>
          <p14:tracePt t="187217" x="7018338" y="3768725"/>
          <p14:tracePt t="187234" x="6965950" y="3768725"/>
          <p14:tracePt t="187250" x="6946900" y="3776663"/>
          <p14:tracePt t="187267" x="6938963" y="3776663"/>
          <p14:tracePt t="187284" x="6929438" y="3786188"/>
          <p14:tracePt t="187300" x="6919913" y="3786188"/>
          <p14:tracePt t="187317" x="6911975" y="3813175"/>
          <p14:tracePt t="187334" x="6911975" y="3822700"/>
          <p14:tracePt t="187350" x="6911975" y="3830638"/>
          <p14:tracePt t="187367" x="6911975" y="3867150"/>
          <p14:tracePt t="187384" x="6929438" y="3875088"/>
          <p14:tracePt t="187400" x="6946900" y="3894138"/>
          <p14:tracePt t="187417" x="6991350" y="3929063"/>
          <p14:tracePt t="187434" x="7010400" y="3956050"/>
          <p14:tracePt t="187450" x="7037388" y="3965575"/>
          <p14:tracePt t="187467" x="7108825" y="3983038"/>
          <p14:tracePt t="187484" x="7134225" y="3983038"/>
          <p14:tracePt t="187500" x="7188200" y="3983038"/>
          <p14:tracePt t="187517" x="7224713" y="3973513"/>
          <p14:tracePt t="187534" x="7242175" y="3956050"/>
          <p14:tracePt t="187550" x="7259638" y="3938588"/>
          <p14:tracePt t="187567" x="7296150" y="3875088"/>
          <p14:tracePt t="187584" x="7304088" y="3857625"/>
          <p14:tracePt t="187600" x="7304088" y="3840163"/>
          <p14:tracePt t="187617" x="7296150" y="3822700"/>
          <p14:tracePt t="187634" x="7286625" y="3795713"/>
          <p14:tracePt t="187650" x="7232650" y="3768725"/>
          <p14:tracePt t="187667" x="7205663" y="3751263"/>
          <p14:tracePt t="187684" x="7170738" y="3751263"/>
          <p14:tracePt t="187700" x="7126288" y="3751263"/>
          <p14:tracePt t="187717" x="7116763" y="3751263"/>
          <p14:tracePt t="187734" x="7081838" y="3751263"/>
          <p14:tracePt t="187750" x="7062788" y="3751263"/>
          <p14:tracePt t="187767" x="7054850" y="3751263"/>
          <p14:tracePt t="187784" x="7037388" y="3759200"/>
          <p14:tracePt t="187800" x="7027863" y="3759200"/>
          <p14:tracePt t="187845" x="7027863" y="3768725"/>
          <p14:tracePt t="187870" x="7027863" y="3776663"/>
          <p14:tracePt t="187893" x="7027863" y="3786188"/>
          <p14:tracePt t="187906" x="7027863" y="3795713"/>
          <p14:tracePt t="187919" x="7027863" y="3813175"/>
          <p14:tracePt t="187930" x="7027863" y="3830638"/>
          <p14:tracePt t="187942" x="7027863" y="3848100"/>
          <p14:tracePt t="187954" x="7027863" y="3867150"/>
          <p14:tracePt t="187967" x="7027863" y="3884613"/>
          <p14:tracePt t="187984" x="7027863" y="3911600"/>
          <p14:tracePt t="188000" x="7027863" y="3929063"/>
          <p14:tracePt t="188017" x="7045325" y="3946525"/>
          <p14:tracePt t="188034" x="7054850" y="3946525"/>
          <p14:tracePt t="188052" x="7062788" y="3946525"/>
          <p14:tracePt t="188067" x="7081838" y="3946525"/>
          <p14:tracePt t="188084" x="7099300" y="3946525"/>
          <p14:tracePt t="188100" x="7126288" y="3929063"/>
          <p14:tracePt t="188117" x="7170738" y="3894138"/>
          <p14:tracePt t="188456" x="7170738" y="3902075"/>
          <p14:tracePt t="188468" x="7170738" y="3929063"/>
          <p14:tracePt t="188479" x="7170738" y="3965575"/>
          <p14:tracePt t="188491" x="7170738" y="4010025"/>
          <p14:tracePt t="188504" x="7170738" y="4071938"/>
          <p14:tracePt t="188518" x="7170738" y="4125913"/>
          <p14:tracePt t="188534" x="7161213" y="4152900"/>
          <p14:tracePt t="188551" x="7161213" y="4179888"/>
          <p14:tracePt t="188567" x="7161213" y="4205288"/>
          <p14:tracePt t="188584" x="7161213" y="4214813"/>
          <p14:tracePt t="191299" x="7153275" y="4214813"/>
          <p14:tracePt t="191360" x="7143750" y="4214813"/>
          <p14:tracePt t="191385" x="7134225" y="4214813"/>
          <p14:tracePt t="191409" x="7126288" y="4214813"/>
          <p14:tracePt t="191421" x="7099300" y="4214813"/>
          <p14:tracePt t="191433" x="7081838" y="4214813"/>
          <p14:tracePt t="191446" x="7045325" y="4214813"/>
          <p14:tracePt t="191459" x="6991350" y="4214813"/>
          <p14:tracePt t="191470" x="6946900" y="4205288"/>
          <p14:tracePt t="191485" x="6867525" y="4187825"/>
          <p14:tracePt t="191501" x="6796088" y="4160838"/>
          <p14:tracePt t="191518" x="6705600" y="4152900"/>
          <p14:tracePt t="191535" x="6465888" y="4125913"/>
          <p14:tracePt t="191552" x="6340475" y="4116388"/>
          <p14:tracePt t="191568" x="6242050" y="4116388"/>
          <p14:tracePt t="191585" x="6072188" y="4108450"/>
          <p14:tracePt t="191602" x="6010275" y="4089400"/>
          <p14:tracePt t="191618" x="5919788" y="4054475"/>
          <p14:tracePt t="191635" x="5894388" y="4037013"/>
          <p14:tracePt t="191652" x="5884863" y="4037013"/>
          <p14:tracePt t="191668" x="5875338" y="4010025"/>
          <p14:tracePt t="192059" x="5867400" y="4010025"/>
          <p14:tracePt t="192071" x="5830888" y="4010025"/>
          <p14:tracePt t="192084" x="5776913" y="4010025"/>
          <p14:tracePt t="192095" x="5680075" y="4027488"/>
          <p14:tracePt t="192107" x="5510213" y="4044950"/>
          <p14:tracePt t="192120" x="5205413" y="4081463"/>
          <p14:tracePt t="192135" x="4795838" y="4125913"/>
          <p14:tracePt t="192152" x="4357688" y="4179888"/>
          <p14:tracePt t="192168" x="3616325" y="4197350"/>
          <p14:tracePt t="192185" x="3340100" y="4197350"/>
          <p14:tracePt t="192202" x="3116263" y="4197350"/>
          <p14:tracePt t="192218" x="2857500" y="4197350"/>
          <p14:tracePt t="192235" x="2786063" y="4197350"/>
          <p14:tracePt t="192252" x="2732088" y="4197350"/>
          <p14:tracePt t="192268" x="2697163" y="4197350"/>
          <p14:tracePt t="192315" x="2687638" y="4197350"/>
          <p14:tracePt t="192708" x="2679700" y="4197350"/>
          <p14:tracePt t="192719" x="2670175" y="4205288"/>
          <p14:tracePt t="192744" x="2660650" y="4214813"/>
          <p14:tracePt t="192757" x="2643188" y="4224338"/>
          <p14:tracePt t="192769" x="2633663" y="4241800"/>
          <p14:tracePt t="192781" x="2625725" y="4251325"/>
          <p14:tracePt t="192793" x="2616200" y="4268788"/>
          <p14:tracePt t="192806" x="2608263" y="4276725"/>
          <p14:tracePt t="192818" x="2589213" y="4286250"/>
          <p14:tracePt t="192835" x="2589213" y="4303713"/>
          <p14:tracePt t="192852" x="2589213" y="4313238"/>
          <p14:tracePt t="192869" x="2581275" y="4348163"/>
          <p14:tracePt t="192885" x="2581275" y="4357688"/>
          <p14:tracePt t="192902" x="2581275" y="4375150"/>
          <p14:tracePt t="192919" x="2581275" y="4419600"/>
          <p14:tracePt t="192935" x="2616200" y="4438650"/>
          <p14:tracePt t="192952" x="2687638" y="4500563"/>
          <p14:tracePt t="192968" x="2759075" y="4537075"/>
          <p14:tracePt t="192986" x="2813050" y="4562475"/>
          <p14:tracePt t="193002" x="2911475" y="4616450"/>
          <p14:tracePt t="193019" x="2946400" y="4633913"/>
          <p14:tracePt t="193036" x="2973388" y="4643438"/>
          <p14:tracePt t="193052" x="3017838" y="4670425"/>
          <p14:tracePt t="193068" x="3036888" y="4679950"/>
          <p14:tracePt t="193085" x="3062288" y="4679950"/>
          <p14:tracePt t="193102" x="3116263" y="4679950"/>
          <p14:tracePt t="193119" x="3133725" y="4679950"/>
          <p14:tracePt t="193135" x="3143250" y="4679950"/>
          <p14:tracePt t="193152" x="3170238" y="4679950"/>
          <p14:tracePt t="193169" x="3197225" y="4679950"/>
          <p14:tracePt t="193185" x="3224213" y="4660900"/>
          <p14:tracePt t="193202" x="3303588" y="4616450"/>
          <p14:tracePt t="193219" x="3330575" y="4608513"/>
          <p14:tracePt t="193235" x="3367088" y="4581525"/>
          <p14:tracePt t="193252" x="3384550" y="4581525"/>
          <p14:tracePt t="193269" x="3394075" y="4581525"/>
          <p14:tracePt t="193285" x="3429000" y="4581525"/>
          <p14:tracePt t="193302" x="3438525" y="4581525"/>
          <p14:tracePt t="193319" x="3455988" y="4581525"/>
          <p14:tracePt t="193335" x="3500438" y="4616450"/>
          <p14:tracePt t="193352" x="3517900" y="4643438"/>
          <p14:tracePt t="193369" x="3544888" y="4670425"/>
          <p14:tracePt t="193386" x="3554413" y="4679950"/>
          <p14:tracePt t="193663" x="3562350" y="4679950"/>
          <p14:tracePt t="193687" x="3598863" y="4679950"/>
          <p14:tracePt t="193700" x="3643313" y="4687888"/>
          <p14:tracePt t="193712" x="3732213" y="4714875"/>
          <p14:tracePt t="193724" x="3830638" y="4741863"/>
          <p14:tracePt t="193736" x="3990975" y="4776788"/>
          <p14:tracePt t="193752" x="4224338" y="4857750"/>
          <p14:tracePt t="193769" x="4438650" y="4965700"/>
          <p14:tracePt t="193786" x="4840288" y="5153025"/>
          <p14:tracePt t="193803" x="4991100" y="5214938"/>
          <p14:tracePt t="193819" x="5108575" y="5268913"/>
          <p14:tracePt t="193836" x="5295900" y="5357813"/>
          <p14:tracePt t="193852" x="5384800" y="5394325"/>
          <p14:tracePt t="193869" x="5473700" y="5438775"/>
          <p14:tracePt t="193886" x="5634038" y="5500688"/>
          <p14:tracePt t="193902" x="5697538" y="5527675"/>
          <p14:tracePt t="193919" x="5751513" y="5545138"/>
          <p14:tracePt t="193936" x="5830888" y="5562600"/>
          <p14:tracePt t="193952" x="5867400" y="5572125"/>
          <p14:tracePt t="193969" x="5884863" y="5572125"/>
          <p14:tracePt t="193986" x="5919788" y="5581650"/>
          <p14:tracePt t="194003" x="5929313" y="5581650"/>
          <p14:tracePt t="194019" x="5965825" y="5589588"/>
          <p14:tracePt t="194043" x="5973763" y="5589588"/>
          <p14:tracePt t="194080" x="5983288" y="5589588"/>
          <p14:tracePt t="194127" x="5991225" y="5589588"/>
          <p14:tracePt t="194140" x="6000750" y="5589588"/>
          <p14:tracePt t="194154" x="6010275" y="5589588"/>
          <p14:tracePt t="194165" x="6027738" y="5589588"/>
          <p14:tracePt t="194177" x="6054725" y="5589588"/>
          <p14:tracePt t="194190" x="6072188" y="5589588"/>
          <p14:tracePt t="194203" x="6089650" y="5589588"/>
          <p14:tracePt t="194219" x="6116638" y="5599113"/>
          <p14:tracePt t="194236" x="6161088" y="5616575"/>
          <p14:tracePt t="194252" x="6242050" y="5661025"/>
          <p14:tracePt t="194269" x="6296025" y="5697538"/>
          <p14:tracePt t="194286" x="6348413" y="5724525"/>
          <p14:tracePt t="194302" x="6429375" y="5759450"/>
          <p14:tracePt t="194320" x="6438900" y="5768975"/>
          <p14:tracePt t="194570" x="6473825" y="5768975"/>
          <p14:tracePt t="194581" x="6537325" y="5768975"/>
          <p14:tracePt t="194594" x="6626225" y="5768975"/>
          <p14:tracePt t="194607" x="6715125" y="5768975"/>
          <p14:tracePt t="194620" x="6813550" y="5768975"/>
          <p14:tracePt t="194636" x="6911975" y="5786438"/>
          <p14:tracePt t="194653" x="7000875" y="5803900"/>
          <p14:tracePt t="194669" x="7161213" y="5840413"/>
          <p14:tracePt t="194686" x="7242175" y="5848350"/>
          <p14:tracePt t="194702" x="7296150" y="5867400"/>
          <p14:tracePt t="194719" x="7385050" y="5875338"/>
          <p14:tracePt t="194736" x="7412038" y="5884863"/>
          <p14:tracePt t="194753" x="7419975" y="5894388"/>
          <p14:tracePt t="194769" x="7439025" y="5894388"/>
          <p14:tracePt t="194925" x="7429500" y="5894388"/>
          <p14:tracePt t="194937" x="7419975" y="5894388"/>
          <p14:tracePt t="194949" x="7394575" y="5894388"/>
          <p14:tracePt t="194962" x="7375525" y="5894388"/>
          <p14:tracePt t="194973" x="7358063" y="5894388"/>
          <p14:tracePt t="194986" x="7340600" y="5894388"/>
          <p14:tracePt t="195003" x="7323138" y="5894388"/>
          <p14:tracePt t="195019" x="7296150" y="5894388"/>
          <p14:tracePt t="195036" x="7232650" y="5894388"/>
          <p14:tracePt t="195053" x="7197725" y="5894388"/>
          <p14:tracePt t="195069" x="7153275" y="5894388"/>
          <p14:tracePt t="195086" x="7037388" y="5894388"/>
          <p14:tracePt t="195103" x="6983413" y="5902325"/>
          <p14:tracePt t="195119" x="6884988" y="5911850"/>
          <p14:tracePt t="195136" x="6848475" y="5919788"/>
          <p14:tracePt t="195153" x="6796088" y="5929313"/>
          <p14:tracePt t="195170" x="6715125" y="5938838"/>
          <p14:tracePt t="195186" x="6688138" y="5946775"/>
          <p14:tracePt t="195203" x="6670675" y="5946775"/>
          <p14:tracePt t="195220" x="6653213" y="5946775"/>
          <p14:tracePt t="195236" x="6643688" y="5946775"/>
          <p14:tracePt t="195291" x="6643688" y="5956300"/>
          <p14:tracePt t="195377" x="6634163" y="5956300"/>
          <p14:tracePt t="195389" x="6626225" y="5956300"/>
          <p14:tracePt t="195414" x="6616700" y="5956300"/>
          <p14:tracePt t="195437" x="6608763" y="5956300"/>
          <p14:tracePt t="195587" x="6616700" y="5956300"/>
          <p14:tracePt t="195598" x="6643688" y="5956300"/>
          <p14:tracePt t="195612" x="6653213" y="5956300"/>
          <p14:tracePt t="195622" x="6680200" y="5956300"/>
          <p14:tracePt t="195636" x="6697663" y="5956300"/>
          <p14:tracePt t="195653" x="6724650" y="5965825"/>
          <p14:tracePt t="195669" x="6777038" y="5965825"/>
          <p14:tracePt t="195686" x="6848475" y="5965825"/>
          <p14:tracePt t="195703" x="6894513" y="5965825"/>
          <p14:tracePt t="195719" x="6911975" y="5965825"/>
          <p14:tracePt t="195736" x="6929438" y="5965825"/>
          <p14:tracePt t="195843" x="6938963" y="5956300"/>
          <p14:tracePt t="196027" x="6938963" y="5946775"/>
          <p14:tracePt t="196652" x="6919913" y="5946775"/>
          <p14:tracePt t="196667" x="6894513" y="5946775"/>
          <p14:tracePt t="196677" x="6858000" y="5946775"/>
          <p14:tracePt t="196688" x="6813550" y="5946775"/>
          <p14:tracePt t="196703" x="6751638" y="5946775"/>
          <p14:tracePt t="196720" x="6688138" y="5938838"/>
          <p14:tracePt t="196737" x="6626225" y="5929313"/>
          <p14:tracePt t="196753" x="6554788" y="5919788"/>
          <p14:tracePt t="196771" x="6537325" y="5919788"/>
          <p14:tracePt t="196787" x="6527800" y="5911850"/>
          <p14:tracePt t="196803" x="6518275" y="5911850"/>
          <p14:tracePt t="196836" x="6518275" y="5902325"/>
          <p14:tracePt t="197179" x="6527800" y="5902325"/>
          <p14:tracePt t="197522" x="6537325" y="5902325"/>
          <p14:tracePt t="197546" x="6545263" y="5902325"/>
          <p14:tracePt t="197570" x="6554788" y="5902325"/>
          <p14:tracePt t="197583" x="6572250" y="5902325"/>
          <p14:tracePt t="197595" x="6581775" y="5902325"/>
          <p14:tracePt t="197608" x="6599238" y="5894388"/>
          <p14:tracePt t="197621" x="6626225" y="5894388"/>
          <p14:tracePt t="197637" x="6661150" y="5884863"/>
          <p14:tracePt t="197653" x="6688138" y="5884863"/>
          <p14:tracePt t="197670" x="6769100" y="5867400"/>
          <p14:tracePt t="197687" x="6804025" y="5867400"/>
          <p14:tracePt t="197703" x="6840538" y="5867400"/>
          <p14:tracePt t="197720" x="6911975" y="5857875"/>
          <p14:tracePt t="197737" x="6929438" y="5857875"/>
          <p14:tracePt t="197754" x="6946900" y="5857875"/>
          <p14:tracePt t="197770" x="6956425" y="5857875"/>
          <p14:tracePt t="198025" x="6946900" y="5857875"/>
          <p14:tracePt t="198074" x="6938963" y="5857875"/>
          <p14:tracePt t="198097" x="6929438" y="5857875"/>
          <p14:tracePt t="198147" x="6919913" y="5857875"/>
          <p14:tracePt t="198195" x="6911975" y="5857875"/>
          <p14:tracePt t="198220" x="6902450" y="5857875"/>
          <p14:tracePt t="198232" x="6894513" y="5857875"/>
          <p14:tracePt t="198257" x="6884988" y="5857875"/>
          <p14:tracePt t="198305" x="6875463" y="5857875"/>
          <p14:tracePt t="199237" x="6875463" y="5867400"/>
          <p14:tracePt t="199297" x="6867525" y="5867400"/>
          <p14:tracePt t="199310" x="6867525" y="5875338"/>
          <p14:tracePt t="199334" x="6858000" y="5875338"/>
          <p14:tracePt t="199359" x="6840538" y="5875338"/>
          <p14:tracePt t="199372" x="6840538" y="5884863"/>
          <p14:tracePt t="199383" x="6831013" y="5884863"/>
          <p14:tracePt t="199397" x="6813550" y="5894388"/>
          <p14:tracePt t="199409" x="6804025" y="5894388"/>
          <p14:tracePt t="199421" x="6796088" y="5894388"/>
          <p14:tracePt t="199438" x="6777038" y="5894388"/>
          <p14:tracePt t="199506" x="6769100" y="5894388"/>
          <p14:tracePt t="200975" x="6759575" y="5894388"/>
          <p14:tracePt t="201002" x="6751638" y="5894388"/>
          <p14:tracePt t="201026" x="6742113" y="5894388"/>
          <p14:tracePt t="201037" x="6715125" y="5894388"/>
          <p14:tracePt t="201049" x="6697663" y="5894388"/>
          <p14:tracePt t="201062" x="6670675" y="5894388"/>
          <p14:tracePt t="201074" x="6634163" y="5894388"/>
          <p14:tracePt t="201088" x="6608763" y="5894388"/>
          <p14:tracePt t="201105" x="6562725" y="5894388"/>
          <p14:tracePt t="201121" x="6518275" y="5884863"/>
          <p14:tracePt t="201138" x="6348413" y="5884863"/>
          <p14:tracePt t="201154" x="6259513" y="5884863"/>
          <p14:tracePt t="201171" x="6170613" y="5884863"/>
          <p14:tracePt t="201188" x="6099175" y="5884863"/>
          <p14:tracePt t="201205" x="6089650" y="5884863"/>
          <p14:tracePt t="201355" x="6108700" y="5884863"/>
          <p14:tracePt t="201367" x="6108700" y="5894388"/>
          <p14:tracePt t="201379" x="6126163" y="5911850"/>
          <p14:tracePt t="201391" x="6134100" y="5929313"/>
          <p14:tracePt t="201405" x="6161088" y="5946775"/>
          <p14:tracePt t="201421" x="6180138" y="5983288"/>
          <p14:tracePt t="201438" x="6215063" y="6018213"/>
          <p14:tracePt t="201455" x="6286500" y="6081713"/>
          <p14:tracePt t="201471" x="6330950" y="6116638"/>
          <p14:tracePt t="201488" x="6367463" y="6134100"/>
          <p14:tracePt t="201505" x="6465888" y="6161088"/>
          <p14:tracePt t="201521" x="6500813" y="6170613"/>
          <p14:tracePt t="201538" x="6537325" y="6170613"/>
          <p14:tracePt t="201555" x="6599238" y="6170613"/>
          <p14:tracePt t="201571" x="6643688" y="6170613"/>
          <p14:tracePt t="201588" x="6742113" y="6143625"/>
          <p14:tracePt t="201605" x="6786563" y="6134100"/>
          <p14:tracePt t="201621" x="6831013" y="6116638"/>
          <p14:tracePt t="201639" x="6858000" y="6108700"/>
          <p14:tracePt t="201655" x="6867525" y="6108700"/>
          <p14:tracePt t="201671" x="6875463" y="6108700"/>
          <p14:tracePt t="201688" x="6884988" y="6108700"/>
          <p14:tracePt t="202140" x="6894513" y="6126163"/>
          <p14:tracePt t="202151" x="6902450" y="6143625"/>
          <p14:tracePt t="202164" x="6911975" y="6161088"/>
          <p14:tracePt t="202176" x="6919913" y="6188075"/>
          <p14:tracePt t="202189" x="6929438" y="6215063"/>
          <p14:tracePt t="202205" x="6929438" y="6224588"/>
          <p14:tracePt t="202221" x="6938963" y="6242050"/>
          <p14:tracePt t="202238" x="6938963" y="6251575"/>
          <p14:tracePt t="202299" x="6946900" y="6251575"/>
          <p14:tracePt t="202384" x="6956425" y="6259513"/>
          <p14:tracePt t="202421" x="6965950" y="6259513"/>
          <p14:tracePt t="202434" x="6973888" y="6259513"/>
          <p14:tracePt t="202446" x="6983413" y="6259513"/>
          <p14:tracePt t="202458" x="6991350" y="6269038"/>
          <p14:tracePt t="202472" x="7000875" y="6269038"/>
          <p14:tracePt t="202495" x="7010400" y="6269038"/>
          <p14:tracePt t="202506" x="7018338" y="6269038"/>
          <p14:tracePt t="202522" x="7027863" y="6269038"/>
          <p14:tracePt t="202543" x="7037388" y="6269038"/>
          <p14:tracePt t="202556" x="7045325" y="6269038"/>
          <p14:tracePt t="202572" x="7062788" y="6259513"/>
          <p14:tracePt t="202592" x="7072313" y="6259513"/>
          <p14:tracePt t="202605" x="7089775" y="6259513"/>
          <p14:tracePt t="202622" x="7089775" y="6251575"/>
          <p14:tracePt t="202639" x="7099300" y="6251575"/>
          <p14:tracePt t="202655" x="7116763" y="6242050"/>
          <p14:tracePt t="202679" x="7126288" y="6242050"/>
          <p14:tracePt t="202702" x="7134225" y="6242050"/>
          <p14:tracePt t="202718" x="7143750" y="6232525"/>
          <p14:tracePt t="204002" x="7134225" y="6232525"/>
          <p14:tracePt t="204026" x="7126288" y="6232525"/>
          <p14:tracePt t="204038" x="7116763" y="6232525"/>
          <p14:tracePt t="204051" x="7099300" y="6232525"/>
          <p14:tracePt t="204063" x="7072313" y="6224588"/>
          <p14:tracePt t="204075" x="7027863" y="6224588"/>
          <p14:tracePt t="204089" x="6983413" y="6224588"/>
          <p14:tracePt t="204105" x="6929438" y="6224588"/>
          <p14:tracePt t="204122" x="6884988" y="6215063"/>
          <p14:tracePt t="204139" x="6777038" y="6215063"/>
          <p14:tracePt t="204156" x="6759575" y="6205538"/>
          <p14:tracePt t="204172" x="6732588" y="6205538"/>
          <p14:tracePt t="204189" x="6705600" y="6205538"/>
          <p14:tracePt t="204206" x="6688138" y="6205538"/>
          <p14:tracePt t="204222" x="6680200" y="6205538"/>
          <p14:tracePt t="204239" x="6661150" y="6205538"/>
          <p14:tracePt t="204271" x="6653213" y="6205538"/>
          <p14:tracePt t="204284" x="6643688" y="6205538"/>
          <p14:tracePt t="204296" x="6626225" y="6205538"/>
          <p14:tracePt t="204307" x="6616700" y="6205538"/>
          <p14:tracePt t="204331" x="6599238" y="6205538"/>
          <p14:tracePt t="204370" x="6589713" y="6205538"/>
          <p14:tracePt t="204553" x="6599238" y="6205538"/>
          <p14:tracePt t="204589" x="6608763" y="6205538"/>
          <p14:tracePt t="204602" x="6616700" y="6205538"/>
          <p14:tracePt t="204614" x="6634163" y="6205538"/>
          <p14:tracePt t="204626" x="6643688" y="6205538"/>
          <p14:tracePt t="204639" x="6653213" y="6205538"/>
          <p14:tracePt t="204656" x="6670675" y="6205538"/>
          <p14:tracePt t="204673" x="6697663" y="6205538"/>
          <p14:tracePt t="204689" x="6759575" y="6205538"/>
          <p14:tracePt t="204706" x="6796088" y="6205538"/>
          <p14:tracePt t="204722" x="6858000" y="6205538"/>
          <p14:tracePt t="204739" x="6973888" y="6224588"/>
          <p14:tracePt t="204756" x="7018338" y="6224588"/>
          <p14:tracePt t="204772" x="7054850" y="6224588"/>
          <p14:tracePt t="204789" x="7099300" y="6224588"/>
          <p14:tracePt t="204806" x="7116763" y="6224588"/>
          <p14:tracePt t="204822" x="7126288" y="6224588"/>
          <p14:tracePt t="205275" x="7134225" y="6232525"/>
          <p14:tracePt t="205288" x="7143750" y="6232525"/>
          <p14:tracePt t="205300" x="7153275" y="6242050"/>
          <p14:tracePt t="205313" x="7170738" y="6259513"/>
          <p14:tracePt t="205325" x="7180263" y="6269038"/>
          <p14:tracePt t="205339" x="7197725" y="6276975"/>
          <p14:tracePt t="205356" x="7205663" y="6296025"/>
          <p14:tracePt t="205372" x="7224713" y="6303963"/>
          <p14:tracePt t="205389" x="7242175" y="6313488"/>
          <p14:tracePt t="205406" x="7251700" y="6323013"/>
          <p14:tracePt t="205423" x="7259638" y="6330950"/>
          <p14:tracePt t="205439" x="7269163" y="6340475"/>
          <p14:tracePt t="205460" x="7269163" y="6348413"/>
          <p14:tracePt t="205485" x="7277100" y="6348413"/>
          <p14:tracePt t="205533" x="7277100" y="6357938"/>
          <p14:tracePt t="205558" x="7277100" y="6367463"/>
          <p14:tracePt t="205606" x="7277100" y="6375400"/>
          <p14:tracePt t="205729" x="7269163" y="6375400"/>
          <p14:tracePt t="205754" x="7259638" y="6375400"/>
          <p14:tracePt t="205765" x="7251700" y="6375400"/>
          <p14:tracePt t="205791" x="7232650" y="6384925"/>
          <p14:tracePt t="205802" x="7224713" y="6384925"/>
          <p14:tracePt t="205815" x="7215188" y="6394450"/>
          <p14:tracePt t="205827" x="7205663" y="6394450"/>
          <p14:tracePt t="205839" x="7197725" y="6394450"/>
          <p14:tracePt t="205856" x="7188200" y="6394450"/>
          <p14:tracePt t="205873" x="7170738" y="6394450"/>
          <p14:tracePt t="205889" x="7143750" y="6411913"/>
          <p14:tracePt t="205906" x="7116763" y="6419850"/>
          <p14:tracePt t="205923" x="7099300" y="6419850"/>
          <p14:tracePt t="205939" x="7054850" y="6438900"/>
          <p14:tracePt t="205956" x="7037388" y="6446838"/>
          <p14:tracePt t="205973" x="7027863" y="6446838"/>
          <p14:tracePt t="205989" x="6991350" y="6446838"/>
          <p14:tracePt t="206006" x="6973888" y="6446838"/>
          <p14:tracePt t="206023" x="6956425" y="6446838"/>
          <p14:tracePt t="206039" x="6894513" y="6446838"/>
          <p14:tracePt t="206056" x="6867525" y="6446838"/>
          <p14:tracePt t="206073" x="6831013" y="6446838"/>
          <p14:tracePt t="206089" x="6813550" y="6446838"/>
          <p14:tracePt t="206106" x="6796088" y="6446838"/>
          <p14:tracePt t="206123" x="6759575" y="6446838"/>
          <p14:tracePt t="206139" x="6732588" y="6438900"/>
          <p14:tracePt t="206156" x="6715125" y="6429375"/>
          <p14:tracePt t="206173" x="6680200" y="6429375"/>
          <p14:tracePt t="206190" x="6670675" y="6429375"/>
          <p14:tracePt t="206206" x="6670675" y="6419850"/>
          <p14:tracePt t="206223" x="6653213" y="6411913"/>
          <p14:tracePt t="206239" x="6634163" y="6411913"/>
          <p14:tracePt t="206256" x="6608763" y="6402388"/>
          <p14:tracePt t="206273" x="6589713" y="6402388"/>
          <p14:tracePt t="206289" x="6572250" y="6394450"/>
          <p14:tracePt t="206306" x="6562725" y="6394450"/>
          <p14:tracePt t="206452" x="6562725" y="6384925"/>
          <p14:tracePt t="206749" x="6562725" y="6375400"/>
          <p14:tracePt t="206820" x="6572250" y="6375400"/>
          <p14:tracePt t="206831" x="6581775" y="6375400"/>
          <p14:tracePt t="206844" x="6589713" y="6375400"/>
          <p14:tracePt t="206857" x="6616700" y="6375400"/>
          <p14:tracePt t="206867" x="6643688" y="6375400"/>
          <p14:tracePt t="206880" x="6670675" y="6375400"/>
          <p14:tracePt t="206891" x="6697663" y="6375400"/>
          <p14:tracePt t="206906" x="6732588" y="6375400"/>
          <p14:tracePt t="206923" x="6769100" y="6375400"/>
          <p14:tracePt t="206940" x="6813550" y="6375400"/>
          <p14:tracePt t="206956" x="6867525" y="6375400"/>
          <p14:tracePt t="206973" x="6894513" y="6375400"/>
          <p14:tracePt t="206990" x="6919913" y="6375400"/>
          <p14:tracePt t="207006" x="6956425" y="6375400"/>
          <p14:tracePt t="207023" x="6973888" y="6367463"/>
          <p14:tracePt t="207040" x="7010400" y="6367463"/>
          <p14:tracePt t="207056" x="7018338" y="6357938"/>
          <p14:tracePt t="207073" x="7037388" y="6357938"/>
          <p14:tracePt t="207090" x="7045325" y="6348413"/>
          <p14:tracePt t="207200" x="7054850" y="6348413"/>
          <p14:tracePt t="207653" x="7062788" y="6348413"/>
          <p14:tracePt t="207664" x="7081838" y="6348413"/>
          <p14:tracePt t="207676" x="7099300" y="6340475"/>
          <p14:tracePt t="207689" x="7134225" y="6340475"/>
          <p14:tracePt t="207701" x="7170738" y="6340475"/>
          <p14:tracePt t="207713" x="7224713" y="6340475"/>
          <p14:tracePt t="207725" x="7269163" y="6340475"/>
          <p14:tracePt t="207740" x="7313613" y="6340475"/>
          <p14:tracePt t="207757" x="7348538" y="6340475"/>
          <p14:tracePt t="207773" x="7375525" y="6340475"/>
          <p14:tracePt t="207790" x="7412038" y="6340475"/>
          <p14:tracePt t="207807" x="7429500" y="6340475"/>
          <p14:tracePt t="207823" x="7439025" y="6340475"/>
          <p14:tracePt t="207840" x="7456488" y="6340475"/>
          <p14:tracePt t="207958" x="7466013" y="6340475"/>
          <p14:tracePt t="207995" x="7466013" y="6348413"/>
          <p14:tracePt t="208155" x="7456488" y="6348413"/>
          <p14:tracePt t="208167" x="7446963" y="6348413"/>
          <p14:tracePt t="208192" x="7439025" y="6348413"/>
          <p14:tracePt t="208227" x="7429500" y="6348413"/>
          <p14:tracePt t="208254" x="7412038" y="6348413"/>
          <p14:tracePt t="208265" x="7412038" y="6357938"/>
          <p14:tracePt t="208277" x="7394575" y="6357938"/>
          <p14:tracePt t="208289" x="7375525" y="6357938"/>
          <p14:tracePt t="208302" x="7358063" y="6357938"/>
          <p14:tracePt t="208314" x="7340600" y="6357938"/>
          <p14:tracePt t="208326" x="7331075" y="6357938"/>
          <p14:tracePt t="208340" x="7304088" y="6367463"/>
          <p14:tracePt t="208357" x="7296150" y="6367463"/>
          <p14:tracePt t="208373" x="7286625" y="6367463"/>
          <p14:tracePt t="208390" x="7232650" y="6367463"/>
          <p14:tracePt t="208407" x="7215188" y="6375400"/>
          <p14:tracePt t="208424" x="7161213" y="6394450"/>
          <p14:tracePt t="208440" x="7143750" y="6394450"/>
          <p14:tracePt t="208457" x="7116763" y="6394450"/>
          <p14:tracePt t="208473" x="7062788" y="6402388"/>
          <p14:tracePt t="208490" x="7045325" y="6402388"/>
          <p14:tracePt t="208507" x="7018338" y="6402388"/>
          <p14:tracePt t="208523" x="6946900" y="6402388"/>
          <p14:tracePt t="208540" x="6911975" y="6402388"/>
          <p14:tracePt t="208557" x="6867525" y="6402388"/>
          <p14:tracePt t="208573" x="6804025" y="6402388"/>
          <p14:tracePt t="208590" x="6786563" y="6402388"/>
          <p14:tracePt t="208607" x="6742113" y="6402388"/>
          <p14:tracePt t="208624" x="6715125" y="6402388"/>
          <p14:tracePt t="208640" x="6688138" y="6384925"/>
          <p14:tracePt t="208657" x="6653213" y="6375400"/>
          <p14:tracePt t="208673" x="6634163" y="6367463"/>
          <p14:tracePt t="208690" x="6634163" y="6357938"/>
          <p14:tracePt t="208707" x="6626225" y="6357938"/>
          <p14:tracePt t="208743" x="6626225" y="6348413"/>
          <p14:tracePt t="208976" x="6634163" y="6348413"/>
          <p14:tracePt t="209001" x="6653213" y="6348413"/>
          <p14:tracePt t="209011" x="6661150" y="6348413"/>
          <p14:tracePt t="209023" x="6680200" y="6348413"/>
          <p14:tracePt t="209036" x="6697663" y="6348413"/>
          <p14:tracePt t="209047" x="6724650" y="6348413"/>
          <p14:tracePt t="209061" x="6742113" y="6348413"/>
          <p14:tracePt t="209074" x="6769100" y="6348413"/>
          <p14:tracePt t="209091" x="6777038" y="6340475"/>
          <p14:tracePt t="209107" x="6804025" y="6330950"/>
          <p14:tracePt t="209124" x="6813550" y="6330950"/>
          <p14:tracePt t="209140" x="6823075" y="6323013"/>
          <p14:tracePt t="209157" x="6831013" y="6313488"/>
          <p14:tracePt t="209174" x="6831013" y="6296025"/>
          <p14:tracePt t="209190" x="6831013" y="6276975"/>
          <p14:tracePt t="209207" x="6831013" y="6259513"/>
          <p14:tracePt t="209224" x="6831013" y="6242050"/>
          <p14:tracePt t="209245" x="6831013" y="6232525"/>
          <p14:tracePt t="209331" x="6831013" y="6224588"/>
          <p14:tracePt t="209380" x="6831013" y="6215063"/>
          <p14:tracePt t="209392" x="6831013" y="6205538"/>
          <p14:tracePt t="209404" x="6831013" y="6197600"/>
          <p14:tracePt t="209429" x="6831013" y="6188075"/>
          <p14:tracePt t="209465" x="6831013" y="6180138"/>
          <p14:tracePt t="209551" x="6831013" y="6188075"/>
          <p14:tracePt t="209575" x="6831013" y="6197600"/>
          <p14:tracePt t="209586" x="6831013" y="6215063"/>
          <p14:tracePt t="209600" x="6831013" y="6232525"/>
          <p14:tracePt t="209612" x="6840538" y="6251575"/>
          <p14:tracePt t="209624" x="6840538" y="6269038"/>
          <p14:tracePt t="209641" x="6840538" y="6286500"/>
          <p14:tracePt t="209657" x="6840538" y="6313488"/>
          <p14:tracePt t="209674" x="6848475" y="6330950"/>
          <p14:tracePt t="209690" x="6848475" y="6348413"/>
          <p14:tracePt t="209711" x="6848475" y="6357938"/>
          <p14:tracePt t="209797" x="6858000" y="6357938"/>
          <p14:tracePt t="209869" x="6867525" y="6348413"/>
          <p14:tracePt t="209882" x="6884988" y="6323013"/>
          <p14:tracePt t="209894" x="6973888" y="6180138"/>
          <p14:tracePt t="209906" x="7054850" y="5973763"/>
          <p14:tracePt t="209917" x="7134225" y="5697538"/>
          <p14:tracePt t="209930" x="7161213" y="5510213"/>
          <p14:tracePt t="209943" x="7180263" y="5394325"/>
          <p14:tracePt t="209957" x="7188200" y="5340350"/>
          <p14:tracePt t="209974" x="7188200" y="5322888"/>
          <p14:tracePt t="209991" x="7188200" y="5303838"/>
          <p14:tracePt t="210028" x="7188200" y="5322888"/>
          <p14:tracePt t="210040" x="7188200" y="5348288"/>
          <p14:tracePt t="210053" x="7188200" y="5384800"/>
          <p14:tracePt t="210065" x="7188200" y="5429250"/>
          <p14:tracePt t="210079" x="7188200" y="5473700"/>
          <p14:tracePt t="210091" x="7180263" y="5527675"/>
          <p14:tracePt t="210107" x="7180263" y="5554663"/>
          <p14:tracePt t="210124" x="7170738" y="5581650"/>
          <p14:tracePt t="210141" x="7170738" y="5608638"/>
          <p14:tracePt t="210157" x="7161213" y="5626100"/>
          <p14:tracePt t="210174" x="7161213" y="5643563"/>
          <p14:tracePt t="210191" x="7153275" y="5688013"/>
          <p14:tracePt t="210207" x="7143750" y="5715000"/>
          <p14:tracePt t="210224" x="7134225" y="5759450"/>
          <p14:tracePt t="210241" x="7126288" y="5776913"/>
          <p14:tracePt t="210258" x="7116763" y="5795963"/>
          <p14:tracePt t="210274" x="7108825" y="5813425"/>
          <p14:tracePt t="210274" x="7099300" y="5840413"/>
          <p14:tracePt t="210291" x="7089775" y="5884863"/>
          <p14:tracePt t="210307" x="7062788" y="5929313"/>
          <p14:tracePt t="210324" x="7027863" y="6010275"/>
          <p14:tracePt t="210341" x="7010400" y="6054725"/>
          <p14:tracePt t="210357" x="6991350" y="6081713"/>
          <p14:tracePt t="210374" x="6965950" y="6126163"/>
          <p14:tracePt t="210391" x="6946900" y="6134100"/>
          <p14:tracePt t="210407" x="6938963" y="6153150"/>
          <p14:tracePt t="210424" x="6919913" y="6170613"/>
          <p14:tracePt t="210445" x="6911975" y="6170613"/>
          <p14:tracePt t="210457" x="6902450" y="6170613"/>
          <p14:tracePt t="210474" x="6894513" y="6170613"/>
          <p14:tracePt t="210491" x="6875463" y="6170613"/>
          <p14:tracePt t="210507" x="6848475" y="6170613"/>
          <p14:tracePt t="210524" x="6840538" y="6170613"/>
          <p14:tracePt t="210541" x="6813550" y="6170613"/>
          <p14:tracePt t="210557" x="6796088" y="6153150"/>
          <p14:tracePt t="210574" x="6777038" y="6134100"/>
          <p14:tracePt t="210591" x="6759575" y="6126163"/>
          <p14:tracePt t="210607" x="6732588" y="6108700"/>
          <p14:tracePt t="210624" x="6715125" y="6099175"/>
          <p14:tracePt t="210641" x="6705600" y="6089650"/>
          <p14:tracePt t="210657" x="6697663" y="6089650"/>
          <p14:tracePt t="210674" x="6688138" y="6081713"/>
          <p14:tracePt t="210691" x="6680200" y="6072188"/>
          <p14:tracePt t="210707" x="6670675" y="6072188"/>
          <p14:tracePt t="210724" x="6661150" y="6062663"/>
          <p14:tracePt t="210741" x="6643688" y="6054725"/>
          <p14:tracePt t="210758" x="6634163" y="6054725"/>
          <p14:tracePt t="210779" x="6634163" y="6045200"/>
          <p14:tracePt t="211731" x="6616700" y="6045200"/>
          <p14:tracePt t="211743" x="6608763" y="6045200"/>
          <p14:tracePt t="211755" x="6581775" y="6045200"/>
          <p14:tracePt t="211767" x="6537325" y="6045200"/>
          <p14:tracePt t="211784" x="6456363" y="6045200"/>
          <p14:tracePt t="211792" x="6348413" y="6027738"/>
          <p14:tracePt t="211808" x="6180138" y="6000750"/>
          <p14:tracePt t="211825" x="5938838" y="5973763"/>
          <p14:tracePt t="211841" x="5537200" y="5911850"/>
          <p14:tracePt t="211858" x="5340350" y="5857875"/>
          <p14:tracePt t="211874" x="5205413" y="5813425"/>
          <p14:tracePt t="211891" x="5000625" y="5741988"/>
          <p14:tracePt t="211908" x="4902200" y="5724525"/>
          <p14:tracePt t="211924" x="4813300" y="5705475"/>
          <p14:tracePt t="211941" x="4687888" y="5705475"/>
          <p14:tracePt t="211958" x="4652963" y="5705475"/>
          <p14:tracePt t="211975" x="4633913" y="5705475"/>
          <p14:tracePt t="212294" x="4625975" y="5705475"/>
          <p14:tracePt t="212306" x="4616450" y="5705475"/>
          <p14:tracePt t="212319" x="4598988" y="5705475"/>
          <p14:tracePt t="212330" x="4537075" y="5705475"/>
          <p14:tracePt t="212344" x="4402138" y="5741988"/>
          <p14:tracePt t="212358" x="4143375" y="5768975"/>
          <p14:tracePt t="212375" x="3803650" y="5813425"/>
          <p14:tracePt t="212392" x="3517900" y="5848350"/>
          <p14:tracePt t="212408" x="3098800" y="5848350"/>
          <p14:tracePt t="212425" x="2973388" y="5848350"/>
          <p14:tracePt t="212441" x="2813050" y="5803900"/>
          <p14:tracePt t="212458" x="2786063" y="5803900"/>
          <p14:tracePt t="212475" x="2759075" y="5795963"/>
          <p14:tracePt t="212492" x="2751138" y="5786438"/>
          <p14:tracePt t="212736" x="2732088" y="5786438"/>
          <p14:tracePt t="212748" x="2714625" y="5795963"/>
          <p14:tracePt t="212760" x="2679700" y="5822950"/>
          <p14:tracePt t="212772" x="2625725" y="5848350"/>
          <p14:tracePt t="212786" x="2536825" y="5894388"/>
          <p14:tracePt t="212797" x="2438400" y="5946775"/>
          <p14:tracePt t="212809" x="2347913" y="5991225"/>
          <p14:tracePt t="212825" x="2276475" y="6027738"/>
          <p14:tracePt t="212842" x="2205038" y="6054725"/>
          <p14:tracePt t="212858" x="2108200" y="6072188"/>
          <p14:tracePt t="212875" x="2071688" y="6072188"/>
          <p14:tracePt t="212891" x="2036763" y="6081713"/>
          <p14:tracePt t="212908" x="1990725" y="6099175"/>
          <p14:tracePt t="212925" x="1982788" y="6108700"/>
          <p14:tracePt t="212941" x="1965325" y="6108700"/>
          <p14:tracePt t="212958" x="1946275" y="6108700"/>
          <p14:tracePt t="212981" x="1938338" y="6108700"/>
          <p14:tracePt t="212994" x="1938338" y="6116638"/>
          <p14:tracePt t="213017" x="1928813" y="6126163"/>
          <p14:tracePt t="213029" x="1928813" y="6134100"/>
          <p14:tracePt t="213066" x="1928813" y="6143625"/>
          <p14:tracePt t="213103" x="1928813" y="6161088"/>
          <p14:tracePt t="213115" x="1946275" y="6161088"/>
          <p14:tracePt t="213126" x="1965325" y="6180138"/>
          <p14:tracePt t="213140" x="1982788" y="6188075"/>
          <p14:tracePt t="213151" x="2000250" y="6197600"/>
          <p14:tracePt t="213164" x="2027238" y="6215063"/>
          <p14:tracePt t="213177" x="2036763" y="6215063"/>
          <p14:tracePt t="213191" x="2054225" y="6215063"/>
          <p14:tracePt t="213208" x="2071688" y="6215063"/>
          <p14:tracePt t="213225" x="2089150" y="6224588"/>
          <p14:tracePt t="213242" x="2152650" y="6224588"/>
          <p14:tracePt t="213258" x="2205038" y="6224588"/>
          <p14:tracePt t="213275" x="2339975" y="6224588"/>
          <p14:tracePt t="213292" x="2411413" y="6224588"/>
          <p14:tracePt t="213308" x="2509838" y="6215063"/>
          <p14:tracePt t="213325" x="2679700" y="6197600"/>
          <p14:tracePt t="213342" x="2776538" y="6180138"/>
          <p14:tracePt t="213358" x="2894013" y="6143625"/>
          <p14:tracePt t="213375" x="3089275" y="6099175"/>
          <p14:tracePt t="213392" x="3205163" y="6062663"/>
          <p14:tracePt t="213408" x="3402013" y="6045200"/>
          <p14:tracePt t="213425" x="3473450" y="6045200"/>
          <p14:tracePt t="213442" x="3544888" y="6037263"/>
          <p14:tracePt t="213459" x="3633788" y="6037263"/>
          <p14:tracePt t="213475" x="3670300" y="6037263"/>
          <p14:tracePt t="213492" x="3697288" y="6037263"/>
          <p14:tracePt t="213508" x="3751263" y="6037263"/>
          <p14:tracePt t="213525" x="3768725" y="6045200"/>
          <p14:tracePt t="213542" x="3776663" y="6062663"/>
          <p14:tracePt t="213558" x="3786188" y="6062663"/>
          <p14:tracePt t="213630" x="3795713" y="6062663"/>
          <p14:tracePt t="213654" x="3803650" y="6072188"/>
          <p14:tracePt t="213690" x="3813175" y="6072188"/>
          <p14:tracePt t="213716" x="3822700" y="6072188"/>
          <p14:tracePt t="213727" x="3840163" y="6081713"/>
          <p14:tracePt t="213741" x="3848100" y="6089650"/>
          <p14:tracePt t="213751" x="3875088" y="6089650"/>
          <p14:tracePt t="213764" x="3894138" y="6099175"/>
          <p14:tracePt t="213776" x="3919538" y="6108700"/>
          <p14:tracePt t="213792" x="3946525" y="6116638"/>
          <p14:tracePt t="213809" x="3973513" y="6116638"/>
          <p14:tracePt t="213826" x="4044950" y="6126163"/>
          <p14:tracePt t="213842" x="4071938" y="6126163"/>
          <p14:tracePt t="213859" x="4098925" y="6126163"/>
          <p14:tracePt t="213875" x="4152900" y="6126163"/>
          <p14:tracePt t="213892" x="4170363" y="6126163"/>
          <p14:tracePt t="213908" x="4197350" y="6126163"/>
          <p14:tracePt t="213925" x="4232275" y="6126163"/>
          <p14:tracePt t="213942" x="4259263" y="6126163"/>
          <p14:tracePt t="213958" x="4268788" y="6126163"/>
          <p14:tracePt t="213975" x="4286250" y="6126163"/>
          <p14:tracePt t="213998" x="4295775" y="6134100"/>
          <p14:tracePt t="214046" x="4303713" y="6134100"/>
          <p14:tracePt t="214597" x="4286250" y="6134100"/>
          <p14:tracePt t="214609" x="4232275" y="6134100"/>
          <p14:tracePt t="214620" x="4116388" y="6134100"/>
          <p14:tracePt t="214633" x="3911600" y="6161088"/>
          <p14:tracePt t="214646" x="3571875" y="6224588"/>
          <p14:tracePt t="214659" x="3214688" y="6276975"/>
          <p14:tracePt t="214675" x="2928938" y="6303963"/>
          <p14:tracePt t="214692" x="2697163" y="6323013"/>
          <p14:tracePt t="214709" x="2384425" y="6330950"/>
          <p14:tracePt t="214725" x="2286000" y="6330950"/>
          <p14:tracePt t="214742" x="2187575" y="6330950"/>
          <p14:tracePt t="214759" x="2054225" y="6330950"/>
          <p14:tracePt t="214775" x="2000250" y="6340475"/>
          <p14:tracePt t="214792" x="1973263" y="6340475"/>
          <p14:tracePt t="214809" x="1955800" y="6348413"/>
          <p14:tracePt t="214825" x="1946275" y="6348413"/>
          <p14:tracePt t="214842" x="1919288" y="6348413"/>
          <p14:tracePt t="214859" x="1901825" y="6348413"/>
          <p14:tracePt t="214875" x="1884363" y="6357938"/>
          <p14:tracePt t="214892" x="1830388" y="6384925"/>
          <p14:tracePt t="214909" x="1795463" y="6384925"/>
          <p14:tracePt t="214925" x="1751013" y="6402388"/>
          <p14:tracePt t="214942" x="1660525" y="6429375"/>
          <p14:tracePt t="214959" x="1633538" y="6429375"/>
          <p14:tracePt t="214975" x="1616075" y="6429375"/>
          <p14:tracePt t="214992" x="1608138" y="6438900"/>
          <p14:tracePt t="215009" x="1598613" y="6438900"/>
          <p14:tracePt t="215025" x="1589088" y="6446838"/>
          <p14:tracePt t="215042" x="1589088" y="6456363"/>
          <p14:tracePt t="215059" x="1589088" y="6465888"/>
          <p14:tracePt t="215234" x="1598613" y="6465888"/>
          <p14:tracePt t="215442" x="1608138" y="6465888"/>
          <p14:tracePt t="215455" x="1616075" y="6465888"/>
          <p14:tracePt t="215467" x="1625600" y="6465888"/>
          <p14:tracePt t="215479" x="1652588" y="6465888"/>
          <p14:tracePt t="215492" x="1679575" y="6465888"/>
          <p14:tracePt t="215509" x="1714500" y="6465888"/>
          <p14:tracePt t="215525" x="1785938" y="6465888"/>
          <p14:tracePt t="215542" x="1982788" y="6473825"/>
          <p14:tracePt t="215559" x="2133600" y="6491288"/>
          <p14:tracePt t="215576" x="2544763" y="6510338"/>
          <p14:tracePt t="215592" x="2751138" y="6527800"/>
          <p14:tracePt t="215609" x="2901950" y="6527800"/>
          <p14:tracePt t="215626" x="3133725" y="6537325"/>
          <p14:tracePt t="215642" x="3214688" y="6537325"/>
          <p14:tracePt t="215659" x="3286125" y="6537325"/>
          <p14:tracePt t="215676" x="3411538" y="6537325"/>
          <p14:tracePt t="215692" x="3455988" y="6545263"/>
          <p14:tracePt t="215709" x="3490913" y="6545263"/>
          <p14:tracePt t="215726" x="3527425" y="6554788"/>
          <p14:tracePt t="215742" x="3536950" y="6554788"/>
          <p14:tracePt t="215759" x="3544888" y="6554788"/>
          <p14:tracePt t="215776" x="3544888" y="6562725"/>
          <p14:tracePt t="215858" x="3571875" y="6562725"/>
          <p14:tracePt t="215870" x="3581400" y="6562725"/>
          <p14:tracePt t="215882" x="3589338" y="6562725"/>
          <p14:tracePt t="215896" x="3598863" y="6562725"/>
          <p14:tracePt t="215909" x="3608388" y="6562725"/>
          <p14:tracePt t="215956" x="3616325" y="6562725"/>
          <p14:tracePt t="215982" x="3625850" y="6562725"/>
          <p14:tracePt t="215993" x="3633788" y="6562725"/>
          <p14:tracePt t="216263" x="3643313" y="6562725"/>
          <p14:tracePt t="216274" x="3660775" y="6562725"/>
          <p14:tracePt t="216287" x="3687763" y="6562725"/>
          <p14:tracePt t="216300" x="3714750" y="6554788"/>
          <p14:tracePt t="216314" x="3751263" y="6554788"/>
          <p14:tracePt t="216326" x="3813175" y="6545263"/>
          <p14:tracePt t="216343" x="3884613" y="6545263"/>
          <p14:tracePt t="216359" x="3983038" y="6545263"/>
          <p14:tracePt t="216376" x="4179888" y="6545263"/>
          <p14:tracePt t="216393" x="4268788" y="6545263"/>
          <p14:tracePt t="216409" x="4367213" y="6554788"/>
          <p14:tracePt t="216426" x="4384675" y="6562725"/>
          <p14:tracePt t="216442" x="4394200" y="6562725"/>
          <p14:tracePt t="216459" x="4402138" y="6562725"/>
          <p14:tracePt t="216508" x="4411663" y="6562725"/>
          <p14:tracePt t="216556" x="4419600" y="6562725"/>
          <p14:tracePt t="216582" x="4438650" y="6562725"/>
          <p14:tracePt t="216594" x="4456113" y="6554788"/>
          <p14:tracePt t="216604" x="4483100" y="6545263"/>
          <p14:tracePt t="216618" x="4527550" y="6537325"/>
          <p14:tracePt t="216631" x="4581525" y="6518275"/>
          <p14:tracePt t="216643" x="4616450" y="6510338"/>
          <p14:tracePt t="216659" x="4660900" y="6491288"/>
          <p14:tracePt t="216676" x="4687888" y="6483350"/>
          <p14:tracePt t="216693" x="4732338" y="6473825"/>
          <p14:tracePt t="216709" x="4751388" y="6473825"/>
          <p14:tracePt t="216726" x="4786313" y="6473825"/>
          <p14:tracePt t="216743" x="4822825" y="6473825"/>
          <p14:tracePt t="216759" x="4840288" y="6473825"/>
          <p14:tracePt t="216776" x="4857750" y="6473825"/>
          <p14:tracePt t="216793" x="4884738" y="6473825"/>
          <p14:tracePt t="216809" x="4894263" y="6473825"/>
          <p14:tracePt t="216826" x="4902200" y="6473825"/>
          <p14:tracePt t="216843" x="4929188" y="6483350"/>
          <p14:tracePt t="216859" x="4938713" y="6483350"/>
          <p14:tracePt t="216876" x="4965700" y="6483350"/>
          <p14:tracePt t="216893" x="4973638" y="6483350"/>
          <p14:tracePt t="216913" x="4983163" y="6483350"/>
          <p14:tracePt t="216936" x="4991100" y="6483350"/>
          <p14:tracePt t="217280" x="5018088" y="6465888"/>
          <p14:tracePt t="217292" x="5081588" y="6429375"/>
          <p14:tracePt t="217303" x="5170488" y="6394450"/>
          <p14:tracePt t="217317" x="5286375" y="6340475"/>
          <p14:tracePt t="217328" x="5394325" y="6286500"/>
          <p14:tracePt t="217343" x="5510213" y="6251575"/>
          <p14:tracePt t="217360" x="5599113" y="6205538"/>
          <p14:tracePt t="217376" x="5670550" y="6180138"/>
          <p14:tracePt t="217393" x="5776913" y="6143625"/>
          <p14:tracePt t="217410" x="5803900" y="6134100"/>
          <p14:tracePt t="217426" x="5867400" y="6126163"/>
          <p14:tracePt t="217443" x="5884863" y="6116638"/>
          <p14:tracePt t="217460" x="5902325" y="6116638"/>
          <p14:tracePt t="217476" x="5946775" y="6108700"/>
          <p14:tracePt t="217493" x="5956300" y="6108700"/>
          <p14:tracePt t="217510" x="5973763" y="6108700"/>
          <p14:tracePt t="217526" x="6010275" y="6108700"/>
          <p14:tracePt t="217543" x="6027738" y="6108700"/>
          <p14:tracePt t="217560" x="6045200" y="6108700"/>
          <p14:tracePt t="217576" x="6089650" y="6099175"/>
          <p14:tracePt t="217593" x="6099175" y="6099175"/>
          <p14:tracePt t="217610" x="6126163" y="6089650"/>
          <p14:tracePt t="217627" x="6143625" y="6089650"/>
          <p14:tracePt t="217643" x="6161088" y="6081713"/>
          <p14:tracePt t="217660" x="6205538" y="6072188"/>
          <p14:tracePt t="217676" x="6224588" y="6072188"/>
          <p14:tracePt t="217693" x="6251575" y="6072188"/>
          <p14:tracePt t="217710" x="6296025" y="6072188"/>
          <p14:tracePt t="217726" x="6323013" y="6072188"/>
          <p14:tracePt t="217743" x="6348413" y="6072188"/>
          <p14:tracePt t="217760" x="6394450" y="6072188"/>
          <p14:tracePt t="217776" x="6429375" y="6072188"/>
          <p14:tracePt t="217793" x="6456363" y="6072188"/>
          <p14:tracePt t="217810" x="6518275" y="6072188"/>
          <p14:tracePt t="217826" x="6537325" y="6072188"/>
          <p14:tracePt t="217843" x="6572250" y="6072188"/>
          <p14:tracePt t="217860" x="6581775" y="6072188"/>
          <p14:tracePt t="217876" x="6589713" y="6072188"/>
          <p14:tracePt t="217894" x="6599238" y="6072188"/>
          <p14:tracePt t="217954" x="6608763" y="6072188"/>
          <p14:tracePt t="218197" x="6616700" y="6072188"/>
          <p14:tracePt t="218210" x="6626225" y="6072188"/>
          <p14:tracePt t="218223" x="6653213" y="6072188"/>
          <p14:tracePt t="218234" x="6680200" y="6072188"/>
          <p14:tracePt t="218247" x="6715125" y="6072188"/>
          <p14:tracePt t="218260" x="6786563" y="6072188"/>
          <p14:tracePt t="218276" x="6848475" y="6108700"/>
          <p14:tracePt t="218293" x="6911975" y="6134100"/>
          <p14:tracePt t="218310" x="7072313" y="6224588"/>
          <p14:tracePt t="218326" x="7143750" y="6259513"/>
          <p14:tracePt t="218343" x="7197725" y="6286500"/>
          <p14:tracePt t="218360" x="7286625" y="6330950"/>
          <p14:tracePt t="218377" x="7304088" y="6330950"/>
          <p14:tracePt t="218393" x="7348538" y="6348413"/>
          <p14:tracePt t="218410" x="7358063" y="6357938"/>
          <p14:tracePt t="218426" x="7375525" y="6357938"/>
          <p14:tracePt t="218443" x="7419975" y="6367463"/>
          <p14:tracePt t="218460" x="7429500" y="6367463"/>
          <p14:tracePt t="218476" x="7439025" y="6375400"/>
          <p14:tracePt t="218493" x="7466013" y="6375400"/>
          <p14:tracePt t="218510" x="7473950" y="6375400"/>
          <p14:tracePt t="218529" x="7483475" y="6375400"/>
          <p14:tracePt t="218552" x="7491413" y="6375400"/>
          <p14:tracePt t="218566" x="7500938" y="6375400"/>
          <p14:tracePt t="218578" x="7518400" y="6375400"/>
          <p14:tracePt t="218593" x="7545388" y="6375400"/>
          <p14:tracePt t="218610" x="7554913" y="6375400"/>
          <p14:tracePt t="218627" x="7562850" y="6375400"/>
          <p14:tracePt t="218643" x="7572375" y="6375400"/>
          <p14:tracePt t="218663" x="7572375" y="6367463"/>
          <p14:tracePt t="218676" x="7581900" y="6367463"/>
          <p14:tracePt t="218693" x="7589838" y="6348413"/>
          <p14:tracePt t="218710" x="7599363" y="6348413"/>
          <p14:tracePt t="218726" x="7616825" y="6330950"/>
          <p14:tracePt t="218743" x="7616825" y="6313488"/>
          <p14:tracePt t="218760" x="7634288" y="6313488"/>
          <p14:tracePt t="218777" x="7661275" y="6296025"/>
          <p14:tracePt t="218793" x="7670800" y="6286500"/>
          <p14:tracePt t="218810" x="7688263" y="6276975"/>
          <p14:tracePt t="218827" x="7697788" y="6269038"/>
          <p14:tracePt t="218843" x="7715250" y="6269038"/>
          <p14:tracePt t="218860" x="7732713" y="6259513"/>
          <p14:tracePt t="218877" x="7751763" y="6259513"/>
          <p14:tracePt t="218893" x="7769225" y="6259513"/>
          <p14:tracePt t="218910" x="7786688" y="6259513"/>
          <p14:tracePt t="218927" x="7804150" y="6259513"/>
          <p14:tracePt t="218943" x="7813675" y="6259513"/>
          <p14:tracePt t="218960" x="7840663" y="6259513"/>
          <p14:tracePt t="218977" x="7867650" y="6259513"/>
          <p14:tracePt t="218993" x="7885113" y="6259513"/>
          <p14:tracePt t="219010" x="7902575" y="6259513"/>
          <p14:tracePt t="219339" x="7867650" y="6259513"/>
          <p14:tracePt t="219348" x="7813675" y="6259513"/>
          <p14:tracePt t="219362" x="7751763" y="6269038"/>
          <p14:tracePt t="219373" x="7661275" y="6276975"/>
          <p14:tracePt t="219385" x="7581900" y="6286500"/>
          <p14:tracePt t="219398" x="7500938" y="6296025"/>
          <p14:tracePt t="219410" x="7429500" y="6303963"/>
          <p14:tracePt t="219427" x="7367588" y="6313488"/>
          <p14:tracePt t="219444" x="7313613" y="6323013"/>
          <p14:tracePt t="219460" x="7232650" y="6340475"/>
          <p14:tracePt t="219477" x="7205663" y="6348413"/>
          <p14:tracePt t="219494" x="7188200" y="6348413"/>
          <p14:tracePt t="219510" x="7153275" y="6348413"/>
          <p14:tracePt t="219546" x="7143750" y="63484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II-Uterine Cervix</a:t>
            </a:r>
            <a:endParaRPr lang="en-US" dirty="0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244"/>
    </mc:Choice>
    <mc:Fallback xmlns="">
      <p:transition spd="slow" advTm="173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07" x="7153275" y="6330950"/>
          <p14:tracePt t="2920" x="7180263" y="6276975"/>
          <p14:tracePt t="2931" x="7232650" y="6188075"/>
          <p14:tracePt t="2945" x="7367588" y="6010275"/>
          <p14:tracePt t="2956" x="7537450" y="5759450"/>
          <p14:tracePt t="2970" x="7705725" y="5510213"/>
          <p14:tracePt t="2986" x="7858125" y="5259388"/>
          <p14:tracePt t="3002" x="7974013" y="5072063"/>
          <p14:tracePt t="3019" x="8116888" y="4768850"/>
          <p14:tracePt t="3036" x="8143875" y="4687888"/>
          <p14:tracePt t="3052" x="8161338" y="4625975"/>
          <p14:tracePt t="3069" x="8161338" y="4537075"/>
          <p14:tracePt t="3086" x="8153400" y="4510088"/>
          <p14:tracePt t="3103" x="8126413" y="4465638"/>
          <p14:tracePt t="3119" x="8062913" y="4402138"/>
          <p14:tracePt t="3136" x="8037513" y="4367213"/>
          <p14:tracePt t="3153" x="7974013" y="4295775"/>
          <p14:tracePt t="3169" x="7956550" y="4259263"/>
          <p14:tracePt t="3186" x="7939088" y="4232275"/>
          <p14:tracePt t="3203" x="7912100" y="4187825"/>
          <p14:tracePt t="3219" x="7902575" y="4170363"/>
          <p14:tracePt t="3236" x="7894638" y="4152900"/>
          <p14:tracePt t="3253" x="7894638" y="4133850"/>
          <p14:tracePt t="3495" x="7894638" y="4125913"/>
          <p14:tracePt t="3508" x="7894638" y="4098925"/>
          <p14:tracePt t="3520" x="7894638" y="4081463"/>
          <p14:tracePt t="3532" x="7894638" y="4054475"/>
          <p14:tracePt t="3544" x="7894638" y="4010025"/>
          <p14:tracePt t="3557" x="7875588" y="3929063"/>
          <p14:tracePt t="3570" x="7858125" y="3848100"/>
          <p14:tracePt t="3586" x="7831138" y="3741738"/>
          <p14:tracePt t="3603" x="7786688" y="3633788"/>
          <p14:tracePt t="3620" x="7715250" y="3429000"/>
          <p14:tracePt t="3636" x="7680325" y="3340100"/>
          <p14:tracePt t="3653" x="7653338" y="3268663"/>
          <p14:tracePt t="3669" x="7608888" y="3170238"/>
          <p14:tracePt t="3686" x="7599363" y="3143250"/>
          <p14:tracePt t="3938" x="7589838" y="3143250"/>
          <p14:tracePt t="3962" x="7581900" y="3143250"/>
          <p14:tracePt t="3986" x="7562850" y="3125788"/>
          <p14:tracePt t="3998" x="7527925" y="3108325"/>
          <p14:tracePt t="4011" x="7491413" y="3054350"/>
          <p14:tracePt t="4022" x="7446963" y="2982913"/>
          <p14:tracePt t="4036" x="7394575" y="2894013"/>
          <p14:tracePt t="4053" x="7367588" y="2803525"/>
          <p14:tracePt t="4069" x="7348538" y="2732088"/>
          <p14:tracePt t="4086" x="7331075" y="2660650"/>
          <p14:tracePt t="4103" x="7331075" y="2643188"/>
          <p14:tracePt t="4119" x="7331075" y="2633663"/>
          <p14:tracePt t="4137" x="7331075" y="2625725"/>
          <p14:tracePt t="4157" x="7331075" y="2616200"/>
          <p14:tracePt t="4170" x="7331075" y="2598738"/>
          <p14:tracePt t="4186" x="7331075" y="2581275"/>
          <p14:tracePt t="4203" x="7331075" y="2554288"/>
          <p14:tracePt t="4220" x="7331075" y="2482850"/>
          <p14:tracePt t="4236" x="7331075" y="2428875"/>
          <p14:tracePt t="4253" x="7331075" y="2384425"/>
          <p14:tracePt t="4270" x="7340600" y="2268538"/>
          <p14:tracePt t="4286" x="7340600" y="2214563"/>
          <p14:tracePt t="4303" x="7348538" y="2187575"/>
          <p14:tracePt t="4320" x="7348538" y="2152650"/>
          <p14:tracePt t="4337" x="7348538" y="2143125"/>
          <p14:tracePt t="4377" x="7367588" y="2143125"/>
          <p14:tracePt t="4403" x="7375525" y="2143125"/>
          <p14:tracePt t="4427" x="7375525" y="2152650"/>
          <p14:tracePt t="4439" x="7375525" y="2160588"/>
          <p14:tracePt t="4476" x="7375525" y="2170113"/>
          <p14:tracePt t="4488" x="7385050" y="2170113"/>
          <p14:tracePt t="4512" x="7385050" y="2179638"/>
          <p14:tracePt t="4573" x="7385050" y="2187575"/>
          <p14:tracePt t="4598" x="7385050" y="2197100"/>
          <p14:tracePt t="4611" x="7394575" y="2205038"/>
          <p14:tracePt t="4624" x="7394575" y="2224088"/>
          <p14:tracePt t="4636" x="7394575" y="2232025"/>
          <p14:tracePt t="4647" x="7394575" y="2251075"/>
          <p14:tracePt t="4659" x="7402513" y="2268538"/>
          <p14:tracePt t="4672" x="7402513" y="2286000"/>
          <p14:tracePt t="4686" x="7402513" y="2312988"/>
          <p14:tracePt t="4703" x="7412038" y="2347913"/>
          <p14:tracePt t="4720" x="7412038" y="2384425"/>
          <p14:tracePt t="4737" x="7412038" y="2419350"/>
          <p14:tracePt t="4753" x="7412038" y="2438400"/>
          <p14:tracePt t="4770" x="7412038" y="2465388"/>
          <p14:tracePt t="4793" x="7412038" y="2473325"/>
          <p14:tracePt t="4844" x="7402513" y="2473325"/>
          <p14:tracePt t="4869" x="7394575" y="2473325"/>
          <p14:tracePt t="4881" x="7385050" y="2473325"/>
          <p14:tracePt t="4891" x="7375525" y="2473325"/>
          <p14:tracePt t="4905" x="7367588" y="2473325"/>
          <p14:tracePt t="4920" x="7348538" y="2473325"/>
          <p14:tracePt t="4936" x="7340600" y="2473325"/>
          <p14:tracePt t="4953" x="7313613" y="2465388"/>
          <p14:tracePt t="4970" x="7313613" y="2455863"/>
          <p14:tracePt t="4987" x="7304088" y="2455863"/>
          <p14:tracePt t="5003" x="7277100" y="2455863"/>
          <p14:tracePt t="5020" x="7259638" y="2446338"/>
          <p14:tracePt t="5037" x="7232650" y="2446338"/>
          <p14:tracePt t="5053" x="7205663" y="2438400"/>
          <p14:tracePt t="5070" x="7188200" y="2428875"/>
          <p14:tracePt t="5087" x="7161213" y="2428875"/>
          <p14:tracePt t="5103" x="7134225" y="2401888"/>
          <p14:tracePt t="5120" x="7116763" y="2401888"/>
          <p14:tracePt t="5137" x="7108825" y="2393950"/>
          <p14:tracePt t="5153" x="7108825" y="2384425"/>
          <p14:tracePt t="5170" x="7099300" y="2374900"/>
          <p14:tracePt t="5371" x="7099300" y="2366963"/>
          <p14:tracePt t="5418" x="7099300" y="2357438"/>
          <p14:tracePt t="5431" x="7099300" y="2347913"/>
          <p14:tracePt t="5443" x="7099300" y="2330450"/>
          <p14:tracePt t="5457" x="7108825" y="2312988"/>
          <p14:tracePt t="5470" x="7116763" y="2268538"/>
          <p14:tracePt t="5487" x="7126288" y="2205038"/>
          <p14:tracePt t="5504" x="7143750" y="2036763"/>
          <p14:tracePt t="5520" x="7161213" y="1919288"/>
          <p14:tracePt t="5537" x="7188200" y="1822450"/>
          <p14:tracePt t="5553" x="7215188" y="1724025"/>
          <p14:tracePt t="5571" x="7242175" y="1571625"/>
          <p14:tracePt t="5587" x="7251700" y="1517650"/>
          <p14:tracePt t="5603" x="7251700" y="1490663"/>
          <p14:tracePt t="5651" x="7251700" y="1500188"/>
          <p14:tracePt t="5946" x="7259638" y="1482725"/>
          <p14:tracePt t="5958" x="7259638" y="1473200"/>
          <p14:tracePt t="5971" x="7259638" y="1455738"/>
          <p14:tracePt t="5982" x="7259638" y="1419225"/>
          <p14:tracePt t="5993" x="7259638" y="1374775"/>
          <p14:tracePt t="6006" x="7259638" y="1330325"/>
          <p14:tracePt t="6020" x="7259638" y="1276350"/>
          <p14:tracePt t="6037" x="7259638" y="1241425"/>
          <p14:tracePt t="6053" x="7259638" y="1214438"/>
          <p14:tracePt t="6070" x="7259638" y="1187450"/>
          <p14:tracePt t="6129" x="7259638" y="1196975"/>
          <p14:tracePt t="6142" x="7259638" y="1231900"/>
          <p14:tracePt t="6153" x="7259638" y="1285875"/>
          <p14:tracePt t="6167" x="7259638" y="1347788"/>
          <p14:tracePt t="6179" x="7269163" y="1411288"/>
          <p14:tracePt t="6190" x="7269163" y="1473200"/>
          <p14:tracePt t="6204" x="7269163" y="1536700"/>
          <p14:tracePt t="6221" x="7269163" y="1608138"/>
          <p14:tracePt t="6237" x="7269163" y="1660525"/>
          <p14:tracePt t="6253" x="7269163" y="1741488"/>
          <p14:tracePt t="6270" x="7269163" y="1785938"/>
          <p14:tracePt t="6287" x="7269163" y="1812925"/>
          <p14:tracePt t="6304" x="7269163" y="1874838"/>
          <p14:tracePt t="6320" x="7269163" y="1901825"/>
          <p14:tracePt t="6337" x="7269163" y="1919288"/>
          <p14:tracePt t="6354" x="7269163" y="1946275"/>
          <p14:tracePt t="6370" x="7269163" y="1965325"/>
          <p14:tracePt t="6387" x="7269163" y="1982788"/>
          <p14:tracePt t="6403" x="7269163" y="1990725"/>
          <p14:tracePt t="6510" x="7269163" y="1982788"/>
          <p14:tracePt t="6521" x="7269163" y="1965325"/>
          <p14:tracePt t="6534" x="7269163" y="1938338"/>
          <p14:tracePt t="6546" x="7269163" y="1893888"/>
          <p14:tracePt t="6558" x="7269163" y="1830388"/>
          <p14:tracePt t="6571" x="7269163" y="1768475"/>
          <p14:tracePt t="6587" x="7269163" y="1697038"/>
          <p14:tracePt t="6604" x="7269163" y="1625600"/>
          <p14:tracePt t="6620" x="7269163" y="1509713"/>
          <p14:tracePt t="6637" x="7269163" y="1465263"/>
          <p14:tracePt t="6654" x="7269163" y="1438275"/>
          <p14:tracePt t="6670" x="7269163" y="1393825"/>
          <p14:tracePt t="6687" x="7269163" y="1384300"/>
          <p14:tracePt t="6706" x="7269163" y="1374775"/>
          <p14:tracePt t="6743" x="7269163" y="1366838"/>
          <p14:tracePt t="6814" x="7259638" y="1366838"/>
          <p14:tracePt t="6828" x="7259638" y="1347788"/>
          <p14:tracePt t="6853" x="7259638" y="1339850"/>
          <p14:tracePt t="6877" x="7259638" y="1330325"/>
          <p14:tracePt t="6902" x="7259638" y="1322388"/>
          <p14:tracePt t="7269" x="7259638" y="1330325"/>
          <p14:tracePt t="8067" x="7259638" y="1339850"/>
          <p14:tracePt t="8555" x="7259638" y="1347788"/>
          <p14:tracePt t="8591" x="7259638" y="1357313"/>
          <p14:tracePt t="8616" x="7259638" y="1366838"/>
          <p14:tracePt t="10012" x="7232650" y="1374775"/>
          <p14:tracePt t="10025" x="7205663" y="1384300"/>
          <p14:tracePt t="10037" x="7143750" y="1401763"/>
          <p14:tracePt t="10050" x="7018338" y="1419225"/>
          <p14:tracePt t="10062" x="6804025" y="1455738"/>
          <p14:tracePt t="10073" x="6411913" y="1544638"/>
          <p14:tracePt t="10088" x="6018213" y="1643063"/>
          <p14:tracePt t="10105" x="5608638" y="1751013"/>
          <p14:tracePt t="10121" x="5224463" y="1884363"/>
          <p14:tracePt t="10138" x="4598988" y="2098675"/>
          <p14:tracePt t="10155" x="4348163" y="2187575"/>
          <p14:tracePt t="10171" x="3554413" y="2554288"/>
          <p14:tracePt t="10188" x="2965450" y="2911475"/>
          <p14:tracePt t="10205" x="2517775" y="3251200"/>
          <p14:tracePt t="10221" x="2259013" y="3500438"/>
          <p14:tracePt t="10238" x="2232025" y="3517900"/>
          <p14:tracePt t="10255" x="2224088" y="3527425"/>
          <p14:tracePt t="10576" x="2214563" y="3527425"/>
          <p14:tracePt t="10589" x="2187575" y="3536950"/>
          <p14:tracePt t="10601" x="2160588" y="3536950"/>
          <p14:tracePt t="10612" x="2133600" y="3536950"/>
          <p14:tracePt t="10625" x="2089150" y="3536950"/>
          <p14:tracePt t="10638" x="2044700" y="3536950"/>
          <p14:tracePt t="10655" x="1990725" y="3527425"/>
          <p14:tracePt t="10672" x="1919288" y="3500438"/>
          <p14:tracePt t="10688" x="1812925" y="3411538"/>
          <p14:tracePt t="10705" x="1751013" y="3330575"/>
          <p14:tracePt t="10722" x="1714500" y="3251200"/>
          <p14:tracePt t="10738" x="1652588" y="3027363"/>
          <p14:tracePt t="10755" x="1643063" y="2928938"/>
          <p14:tracePt t="10771" x="1643063" y="2830513"/>
          <p14:tracePt t="10789" x="1670050" y="2670175"/>
          <p14:tracePt t="10805" x="1687513" y="2616200"/>
          <p14:tracePt t="10822" x="1751013" y="2527300"/>
          <p14:tracePt t="10838" x="1785938" y="2490788"/>
          <p14:tracePt t="10855" x="1812925" y="2473325"/>
          <p14:tracePt t="10872" x="1847850" y="2446338"/>
          <p14:tracePt t="10888" x="1874838" y="2411413"/>
          <p14:tracePt t="10905" x="1874838" y="2401888"/>
          <p14:tracePt t="10922" x="1893888" y="2374900"/>
          <p14:tracePt t="10938" x="1901825" y="2366963"/>
          <p14:tracePt t="10955" x="1928813" y="2339975"/>
          <p14:tracePt t="10972" x="1946275" y="2303463"/>
          <p14:tracePt t="10988" x="1946275" y="2295525"/>
          <p14:tracePt t="11005" x="1955800" y="2295525"/>
          <p14:tracePt t="11022" x="1965325" y="2295525"/>
          <p14:tracePt t="11053" x="1973263" y="2295525"/>
          <p14:tracePt t="11286" x="1973263" y="2286000"/>
          <p14:tracePt t="11298" x="1973263" y="2276475"/>
          <p14:tracePt t="11323" x="1982788" y="2259013"/>
          <p14:tracePt t="11336" x="2009775" y="2251075"/>
          <p14:tracePt t="11348" x="2098675" y="2205038"/>
          <p14:tracePt t="11360" x="2205038" y="2170113"/>
          <p14:tracePt t="11374" x="2357438" y="2125663"/>
          <p14:tracePt t="11389" x="2473325" y="2098675"/>
          <p14:tracePt t="11405" x="2608263" y="2089150"/>
          <p14:tracePt t="11422" x="2857500" y="2071688"/>
          <p14:tracePt t="11439" x="2946400" y="2071688"/>
          <p14:tracePt t="11455" x="3044825" y="2071688"/>
          <p14:tracePt t="11472" x="3214688" y="2071688"/>
          <p14:tracePt t="11489" x="3276600" y="2062163"/>
          <p14:tracePt t="11505" x="3303588" y="2062163"/>
          <p14:tracePt t="11522" x="3348038" y="2062163"/>
          <p14:tracePt t="11538" x="3357563" y="2062163"/>
          <p14:tracePt t="11556" x="3367088" y="2062163"/>
          <p14:tracePt t="11728" x="3357563" y="2062163"/>
          <p14:tracePt t="11739" x="3348038" y="2062163"/>
          <p14:tracePt t="11753" x="3340100" y="2071688"/>
          <p14:tracePt t="11763" x="3322638" y="2081213"/>
          <p14:tracePt t="11777" x="3286125" y="2108200"/>
          <p14:tracePt t="11790" x="3259138" y="2125663"/>
          <p14:tracePt t="11806" x="3205163" y="2152650"/>
          <p14:tracePt t="11822" x="3143250" y="2187575"/>
          <p14:tracePt t="11839" x="2973388" y="2251075"/>
          <p14:tracePt t="11855" x="2874963" y="2295525"/>
          <p14:tracePt t="11872" x="2768600" y="2322513"/>
          <p14:tracePt t="11889" x="2571750" y="2374900"/>
          <p14:tracePt t="11905" x="2473325" y="2384425"/>
          <p14:tracePt t="11922" x="2322513" y="2411413"/>
          <p14:tracePt t="11939" x="2276475" y="2419350"/>
          <p14:tracePt t="11955" x="2232025" y="2428875"/>
          <p14:tracePt t="11972" x="2205038" y="2428875"/>
          <p14:tracePt t="11996" x="2197100" y="2428875"/>
          <p14:tracePt t="12107" x="2205038" y="2428875"/>
          <p14:tracePt t="12118" x="2214563" y="2428875"/>
          <p14:tracePt t="12131" x="2224088" y="2428875"/>
          <p14:tracePt t="12142" x="2241550" y="2428875"/>
          <p14:tracePt t="12155" x="2259013" y="2428875"/>
          <p14:tracePt t="12172" x="2286000" y="2428875"/>
          <p14:tracePt t="12189" x="2312988" y="2428875"/>
          <p14:tracePt t="12205" x="2374900" y="2428875"/>
          <p14:tracePt t="12222" x="2428875" y="2428875"/>
          <p14:tracePt t="12239" x="2473325" y="2428875"/>
          <p14:tracePt t="12255" x="2608263" y="2428875"/>
          <p14:tracePt t="12272" x="2687638" y="2419350"/>
          <p14:tracePt t="12289" x="2759075" y="2411413"/>
          <p14:tracePt t="12305" x="2938463" y="2374900"/>
          <p14:tracePt t="12322" x="3036888" y="2357438"/>
          <p14:tracePt t="12339" x="3232150" y="2322513"/>
          <p14:tracePt t="12355" x="3330575" y="2303463"/>
          <p14:tracePt t="12372" x="3419475" y="2276475"/>
          <p14:tracePt t="12389" x="3581400" y="2251075"/>
          <p14:tracePt t="12405" x="3643313" y="2241550"/>
          <p14:tracePt t="12422" x="3697288" y="2241550"/>
          <p14:tracePt t="12439" x="3759200" y="2232025"/>
          <p14:tracePt t="12456" x="3795713" y="2232025"/>
          <p14:tracePt t="12472" x="3813175" y="2232025"/>
          <p14:tracePt t="12489" x="3848100" y="2232025"/>
          <p14:tracePt t="12506" x="3857625" y="2232025"/>
          <p14:tracePt t="12522" x="3875088" y="2232025"/>
          <p14:tracePt t="12539" x="3884613" y="2232025"/>
          <p14:tracePt t="12571" x="3894138" y="2232025"/>
          <p14:tracePt t="14631" x="3919538" y="2224088"/>
          <p14:tracePt t="14643" x="3973513" y="2214563"/>
          <p14:tracePt t="14655" x="4071938" y="2187575"/>
          <p14:tracePt t="14668" x="4251325" y="2143125"/>
          <p14:tracePt t="14679" x="4527550" y="2116138"/>
          <p14:tracePt t="14691" x="4840288" y="2081213"/>
          <p14:tracePt t="14706" x="5089525" y="2071688"/>
          <p14:tracePt t="14723" x="5313363" y="2071688"/>
          <p14:tracePt t="14739" x="5545138" y="2071688"/>
          <p14:tracePt t="14756" x="5894388" y="2071688"/>
          <p14:tracePt t="14773" x="6010275" y="2071688"/>
          <p14:tracePt t="14789" x="6126163" y="2071688"/>
          <p14:tracePt t="14806" x="6296025" y="2081213"/>
          <p14:tracePt t="14823" x="6348413" y="2081213"/>
          <p14:tracePt t="14840" x="6438900" y="2098675"/>
          <p14:tracePt t="14856" x="6456363" y="2098675"/>
          <p14:tracePt t="14873" x="6473825" y="2098675"/>
          <p14:tracePt t="14889" x="6518275" y="2108200"/>
          <p14:tracePt t="14906" x="6537325" y="2108200"/>
          <p14:tracePt t="14923" x="6554788" y="2116138"/>
          <p14:tracePt t="14940" x="6589713" y="2125663"/>
          <p14:tracePt t="14956" x="6599238" y="2125663"/>
          <p14:tracePt t="14973" x="6608763" y="2143125"/>
          <p14:tracePt t="14989" x="6616700" y="2143125"/>
          <p14:tracePt t="15047" x="6626225" y="2152650"/>
          <p14:tracePt t="15059" x="6634163" y="2160588"/>
          <p14:tracePt t="15070" x="6643688" y="2170113"/>
          <p14:tracePt t="15268" x="6653213" y="2160588"/>
          <p14:tracePt t="15281" x="6661150" y="2143125"/>
          <p14:tracePt t="15291" x="6697663" y="2116138"/>
          <p14:tracePt t="15304" x="6759575" y="2089150"/>
          <p14:tracePt t="15317" x="6875463" y="2062163"/>
          <p14:tracePt t="15330" x="6973888" y="2054225"/>
          <p14:tracePt t="15341" x="7062788" y="2054225"/>
          <p14:tracePt t="15356" x="7153275" y="2054225"/>
          <p14:tracePt t="15373" x="7232650" y="2071688"/>
          <p14:tracePt t="15390" x="7313613" y="2125663"/>
          <p14:tracePt t="15406" x="7340600" y="2143125"/>
          <p14:tracePt t="15423" x="7358063" y="2160588"/>
          <p14:tracePt t="15440" x="7367588" y="2205038"/>
          <p14:tracePt t="15456" x="7367588" y="2224088"/>
          <p14:tracePt t="15473" x="7367588" y="2232025"/>
          <p14:tracePt t="15490" x="7367588" y="2259013"/>
          <p14:tracePt t="15507" x="7367588" y="2276475"/>
          <p14:tracePt t="15523" x="7367588" y="2286000"/>
          <p14:tracePt t="15540" x="7367588" y="2295525"/>
          <p14:tracePt t="15598" x="7367588" y="2303463"/>
          <p14:tracePt t="15746" x="7367588" y="2295525"/>
          <p14:tracePt t="15757" x="7358063" y="2276475"/>
          <p14:tracePt t="15769" x="7348538" y="2276475"/>
          <p14:tracePt t="15783" x="7348538" y="2268538"/>
          <p14:tracePt t="15807" x="7348538" y="2259013"/>
          <p14:tracePt t="15954" x="7348538" y="2268538"/>
          <p14:tracePt t="15966" x="7348538" y="2276475"/>
          <p14:tracePt t="15979" x="7348538" y="2286000"/>
          <p14:tracePt t="15991" x="7348538" y="2295525"/>
          <p14:tracePt t="16003" x="7348538" y="2312988"/>
          <p14:tracePt t="16015" x="7340600" y="2322513"/>
          <p14:tracePt t="16028" x="7340600" y="2330450"/>
          <p14:tracePt t="16040" x="7340600" y="2339975"/>
          <p14:tracePt t="16057" x="7340600" y="2347913"/>
          <p14:tracePt t="16073" x="7340600" y="2366963"/>
          <p14:tracePt t="16090" x="7340600" y="2374900"/>
          <p14:tracePt t="16114" x="7340600" y="2384425"/>
          <p14:tracePt t="16137" x="7340600" y="2393950"/>
          <p14:tracePt t="16151" x="7340600" y="2401888"/>
          <p14:tracePt t="16297" x="7340600" y="2393950"/>
          <p14:tracePt t="16308" x="7340600" y="2374900"/>
          <p14:tracePt t="16321" x="7340600" y="2357438"/>
          <p14:tracePt t="16333" x="7340600" y="2339975"/>
          <p14:tracePt t="16347" x="7340600" y="2322513"/>
          <p14:tracePt t="16357" x="7340600" y="2303463"/>
          <p14:tracePt t="16373" x="7331075" y="2276475"/>
          <p14:tracePt t="16390" x="7331075" y="2259013"/>
          <p14:tracePt t="16407" x="7323138" y="2232025"/>
          <p14:tracePt t="16423" x="7323138" y="2214563"/>
          <p14:tracePt t="16440" x="7323138" y="2205038"/>
          <p14:tracePt t="16457" x="7323138" y="2187575"/>
          <p14:tracePt t="16579" x="7323138" y="2205038"/>
          <p14:tracePt t="16591" x="7323138" y="2214563"/>
          <p14:tracePt t="16603" x="7323138" y="2224088"/>
          <p14:tracePt t="16615" x="7331075" y="2241550"/>
          <p14:tracePt t="16626" x="7331075" y="2259013"/>
          <p14:tracePt t="16641" x="7331075" y="2276475"/>
          <p14:tracePt t="16657" x="7331075" y="2286000"/>
          <p14:tracePt t="16674" x="7331075" y="2312988"/>
          <p14:tracePt t="16690" x="7331075" y="2339975"/>
          <p14:tracePt t="16707" x="7331075" y="2357438"/>
          <p14:tracePt t="16724" x="7331075" y="2374900"/>
          <p14:tracePt t="16740" x="7331075" y="2384425"/>
          <p14:tracePt t="16757" x="7331075" y="2393950"/>
          <p14:tracePt t="16775" x="7331075" y="2401888"/>
          <p14:tracePt t="16836" x="7340600" y="2401888"/>
          <p14:tracePt t="16897" x="7340600" y="2393950"/>
          <p14:tracePt t="16910" x="7340600" y="2384425"/>
          <p14:tracePt t="16925" x="7340600" y="2374900"/>
          <p14:tracePt t="16934" x="7340600" y="2357438"/>
          <p14:tracePt t="16946" x="7340600" y="2339975"/>
          <p14:tracePt t="16958" x="7340600" y="2303463"/>
          <p14:tracePt t="16973" x="7340600" y="2276475"/>
          <p14:tracePt t="16990" x="7340600" y="2241550"/>
          <p14:tracePt t="17007" x="7340600" y="2197100"/>
          <p14:tracePt t="17023" x="7340600" y="2179638"/>
          <p14:tracePt t="17040" x="7340600" y="2170113"/>
          <p14:tracePt t="17167" x="7340600" y="2187575"/>
          <p14:tracePt t="17178" x="7340600" y="2197100"/>
          <p14:tracePt t="17191" x="7340600" y="2214563"/>
          <p14:tracePt t="17204" x="7340600" y="2241550"/>
          <p14:tracePt t="17215" x="7340600" y="2268538"/>
          <p14:tracePt t="17228" x="7340600" y="2286000"/>
          <p14:tracePt t="17240" x="7340600" y="2322513"/>
          <p14:tracePt t="17257" x="7340600" y="2339975"/>
          <p14:tracePt t="17274" x="7340600" y="2357438"/>
          <p14:tracePt t="17290" x="7340600" y="2384425"/>
          <p14:tracePt t="17307" x="7340600" y="2401888"/>
          <p14:tracePt t="17324" x="7340600" y="2411413"/>
          <p14:tracePt t="17341" x="7340600" y="2419350"/>
          <p14:tracePt t="17497" x="7340600" y="2411413"/>
          <p14:tracePt t="17521" x="7340600" y="2393950"/>
          <p14:tracePt t="17533" x="7340600" y="2374900"/>
          <p14:tracePt t="17546" x="7340600" y="2357438"/>
          <p14:tracePt t="17558" x="7340600" y="2339975"/>
          <p14:tracePt t="17571" x="7340600" y="2322513"/>
          <p14:tracePt t="17583" x="7340600" y="2303463"/>
          <p14:tracePt t="17596" x="7340600" y="2286000"/>
          <p14:tracePt t="17608" x="7340600" y="2268538"/>
          <p14:tracePt t="17624" x="7340600" y="2259013"/>
          <p14:tracePt t="17640" x="7340600" y="2251075"/>
          <p14:tracePt t="17657" x="7340600" y="2232025"/>
          <p14:tracePt t="17674" x="7340600" y="2224088"/>
          <p14:tracePt t="17816" x="7340600" y="2232025"/>
          <p14:tracePt t="17827" x="7340600" y="2241550"/>
          <p14:tracePt t="17840" x="7340600" y="2251075"/>
          <p14:tracePt t="17852" x="7348538" y="2268538"/>
          <p14:tracePt t="17865" x="7348538" y="2286000"/>
          <p14:tracePt t="17877" x="7358063" y="2303463"/>
          <p14:tracePt t="17890" x="7358063" y="2312988"/>
          <p14:tracePt t="17907" x="7358063" y="2330450"/>
          <p14:tracePt t="17924" x="7358063" y="2339975"/>
          <p14:tracePt t="17940" x="7358063" y="2366963"/>
          <p14:tracePt t="17957" x="7358063" y="2374900"/>
          <p14:tracePt t="17974" x="7358063" y="2384425"/>
          <p14:tracePt t="17991" x="7358063" y="2393950"/>
          <p14:tracePt t="18122" x="7358063" y="2384425"/>
          <p14:tracePt t="18133" x="7358063" y="2374900"/>
          <p14:tracePt t="18146" x="7358063" y="2347913"/>
          <p14:tracePt t="18158" x="7358063" y="2322513"/>
          <p14:tracePt t="18174" x="7358063" y="2286000"/>
          <p14:tracePt t="18191" x="7348538" y="2232025"/>
          <p14:tracePt t="18207" x="7348538" y="2125663"/>
          <p14:tracePt t="18224" x="7348538" y="2062163"/>
          <p14:tracePt t="18241" x="7348538" y="2000250"/>
          <p14:tracePt t="18257" x="7348538" y="1893888"/>
          <p14:tracePt t="18274" x="7348538" y="1839913"/>
          <p14:tracePt t="18291" x="7348538" y="1776413"/>
          <p14:tracePt t="18307" x="7358063" y="1687513"/>
          <p14:tracePt t="18324" x="7358063" y="1652588"/>
          <p14:tracePt t="18341" x="7358063" y="1633538"/>
          <p14:tracePt t="18357" x="7367588" y="1608138"/>
          <p14:tracePt t="18374" x="7367588" y="1598613"/>
          <p14:tracePt t="18392" x="7367588" y="1589088"/>
          <p14:tracePt t="18407" x="7367588" y="1581150"/>
          <p14:tracePt t="18440" x="7367588" y="1571625"/>
          <p14:tracePt t="18465" x="7367588" y="1554163"/>
          <p14:tracePt t="18489" x="7367588" y="1544638"/>
          <p14:tracePt t="18501" x="7367588" y="1527175"/>
          <p14:tracePt t="18513" x="7358063" y="1509713"/>
          <p14:tracePt t="18526" x="7348538" y="1500188"/>
          <p14:tracePt t="18541" x="7331075" y="1490663"/>
          <p14:tracePt t="18557" x="7331075" y="1482725"/>
          <p14:tracePt t="18574" x="7323138" y="1482725"/>
          <p14:tracePt t="18591" x="7313613" y="1473200"/>
          <p14:tracePt t="18607" x="7304088" y="1473200"/>
          <p14:tracePt t="18820" x="7304088" y="1482725"/>
          <p14:tracePt t="18845" x="7304088" y="1490663"/>
          <p14:tracePt t="18857" x="7304088" y="1500188"/>
          <p14:tracePt t="18880" x="7313613" y="1500188"/>
          <p14:tracePt t="18893" x="7313613" y="1509713"/>
          <p14:tracePt t="18918" x="7323138" y="1509713"/>
          <p14:tracePt t="18945" x="7323138" y="1517650"/>
          <p14:tracePt t="19003" x="7323138" y="1527175"/>
          <p14:tracePt t="19029" x="7331075" y="1536700"/>
          <p14:tracePt t="19052" x="7331075" y="1544638"/>
          <p14:tracePt t="19091" x="7340600" y="1554163"/>
          <p14:tracePt t="19225" x="7340600" y="1562100"/>
          <p14:tracePt t="19371" x="7340600" y="1571625"/>
          <p14:tracePt t="19396" x="7340600" y="1581150"/>
          <p14:tracePt t="19408" x="7348538" y="1589088"/>
          <p14:tracePt t="19421" x="7348538" y="1608138"/>
          <p14:tracePt t="19436" x="7348538" y="1616075"/>
          <p14:tracePt t="19446" x="7348538" y="1625600"/>
          <p14:tracePt t="19457" x="7348538" y="1643063"/>
          <p14:tracePt t="19474" x="7358063" y="1660525"/>
          <p14:tracePt t="19491" x="7358063" y="1670050"/>
          <p14:tracePt t="19508" x="7367588" y="1714500"/>
          <p14:tracePt t="19524" x="7367588" y="1741488"/>
          <p14:tracePt t="19541" x="7367588" y="1758950"/>
          <p14:tracePt t="19558" x="7367588" y="1803400"/>
          <p14:tracePt t="19574" x="7367588" y="1822450"/>
          <p14:tracePt t="19591" x="7367588" y="1847850"/>
          <p14:tracePt t="19608" x="7367588" y="1884363"/>
          <p14:tracePt t="19625" x="7367588" y="1893888"/>
          <p14:tracePt t="19641" x="7367588" y="1919288"/>
          <p14:tracePt t="19657" x="7367588" y="1928813"/>
          <p14:tracePt t="19675" x="7367588" y="1938338"/>
          <p14:tracePt t="19691" x="7367588" y="1955800"/>
          <p14:tracePt t="19708" x="7367588" y="1965325"/>
          <p14:tracePt t="19739" x="7367588" y="1973263"/>
          <p14:tracePt t="19764" x="7367588" y="1982788"/>
          <p14:tracePt t="19776" x="7367588" y="1990725"/>
          <p14:tracePt t="19799" x="7367588" y="2000250"/>
          <p14:tracePt t="19813" x="7367588" y="2009775"/>
          <p14:tracePt t="19824" x="7367588" y="2027238"/>
          <p14:tracePt t="19838" x="7367588" y="2036763"/>
          <p14:tracePt t="19849" x="7367588" y="2044700"/>
          <p14:tracePt t="19861" x="7367588" y="2062163"/>
          <p14:tracePt t="19875" x="7367588" y="2071688"/>
          <p14:tracePt t="19891" x="7367588" y="2081213"/>
          <p14:tracePt t="19908" x="7367588" y="2098675"/>
          <p14:tracePt t="19925" x="7367588" y="2116138"/>
          <p14:tracePt t="19941" x="7358063" y="2133600"/>
          <p14:tracePt t="19958" x="7358063" y="2143125"/>
          <p14:tracePt t="19974" x="7358063" y="2160588"/>
          <p14:tracePt t="19996" x="7358063" y="2179638"/>
          <p14:tracePt t="20009" x="7358063" y="2187575"/>
          <p14:tracePt t="20024" x="7358063" y="2197100"/>
          <p14:tracePt t="20041" x="7358063" y="2205038"/>
          <p14:tracePt t="20058" x="7358063" y="2224088"/>
          <p14:tracePt t="20074" x="7358063" y="2232025"/>
          <p14:tracePt t="20095" x="7358063" y="2241550"/>
          <p14:tracePt t="20108" x="7358063" y="2251075"/>
          <p14:tracePt t="20131" x="7358063" y="2259013"/>
          <p14:tracePt t="20144" x="7358063" y="2268538"/>
          <p14:tracePt t="20158" x="7358063" y="2276475"/>
          <p14:tracePt t="20174" x="7358063" y="2286000"/>
          <p14:tracePt t="20191" x="7358063" y="2295525"/>
          <p14:tracePt t="20208" x="7358063" y="2303463"/>
          <p14:tracePt t="20303" x="7358063" y="2312988"/>
          <p14:tracePt t="20352" x="7358063" y="2322513"/>
          <p14:tracePt t="20363" x="7358063" y="2330450"/>
          <p14:tracePt t="20376" x="7358063" y="2347913"/>
          <p14:tracePt t="20388" x="7358063" y="2357438"/>
          <p14:tracePt t="20401" x="7358063" y="2366963"/>
          <p14:tracePt t="20412" x="7358063" y="2374900"/>
          <p14:tracePt t="20902" x="7358063" y="2384425"/>
          <p14:tracePt t="20916" x="7367588" y="2384425"/>
          <p14:tracePt t="20927" x="7367588" y="2393950"/>
          <p14:tracePt t="23340" x="7367588" y="2384425"/>
          <p14:tracePt t="24676" x="7367588" y="2374900"/>
          <p14:tracePt t="24687" x="7367588" y="2366963"/>
          <p14:tracePt t="24700" x="7367588" y="2357438"/>
          <p14:tracePt t="24713" x="7358063" y="2339975"/>
          <p14:tracePt t="24726" x="7358063" y="2330450"/>
          <p14:tracePt t="24743" x="7358063" y="2312988"/>
          <p14:tracePt t="24759" x="7358063" y="2286000"/>
          <p14:tracePt t="24776" x="7348538" y="2251075"/>
          <p14:tracePt t="24793" x="7348538" y="2224088"/>
          <p14:tracePt t="24809" x="7348538" y="2187575"/>
          <p14:tracePt t="24810" x="7340600" y="2160588"/>
          <p14:tracePt t="24826" x="7340600" y="2125663"/>
          <p14:tracePt t="24843" x="7340600" y="2089150"/>
          <p14:tracePt t="24859" x="7340600" y="2044700"/>
          <p14:tracePt t="24876" x="7340600" y="2027238"/>
          <p14:tracePt t="24893" x="7340600" y="2009775"/>
          <p14:tracePt t="24909" x="7340600" y="1973263"/>
          <p14:tracePt t="24926" x="7340600" y="1965325"/>
          <p14:tracePt t="24943" x="7340600" y="1955800"/>
          <p14:tracePt t="25851" x="7340600" y="1946275"/>
          <p14:tracePt t="25864" x="7340600" y="1928813"/>
          <p14:tracePt t="25875" x="7340600" y="1911350"/>
          <p14:tracePt t="25901" x="7340600" y="1893888"/>
          <p14:tracePt t="25924" x="7340600" y="1884363"/>
          <p14:tracePt t="25963" x="7340600" y="1874838"/>
          <p14:tracePt t="25988" x="7340600" y="1866900"/>
          <p14:tracePt t="26121" x="7340600" y="1857375"/>
          <p14:tracePt t="26158" x="7348538" y="1857375"/>
          <p14:tracePt t="26181" x="7358063" y="1847850"/>
          <p14:tracePt t="26195" x="7358063" y="1839913"/>
          <p14:tracePt t="26206" x="7375525" y="1839913"/>
          <p14:tracePt t="26232" x="7385050" y="1839913"/>
          <p14:tracePt t="26255" x="7402513" y="1830388"/>
          <p14:tracePt t="26268" x="7412038" y="1830388"/>
          <p14:tracePt t="26280" x="7429500" y="1822450"/>
          <p14:tracePt t="26293" x="7446963" y="1812925"/>
          <p14:tracePt t="26304" x="7456488" y="1803400"/>
          <p14:tracePt t="26317" x="7473950" y="1803400"/>
          <p14:tracePt t="26341" x="7483475" y="1795463"/>
          <p14:tracePt t="26354" x="7483475" y="1785938"/>
          <p14:tracePt t="26366" x="7500938" y="1785938"/>
          <p14:tracePt t="26390" x="7510463" y="1785938"/>
          <p14:tracePt t="26403" x="7518400" y="1785938"/>
          <p14:tracePt t="26416" x="7527925" y="1776413"/>
          <p14:tracePt t="26722" x="7537450" y="1776413"/>
          <p14:tracePt t="26758" x="7554913" y="1776413"/>
          <p14:tracePt t="26770" x="7562850" y="1776413"/>
          <p14:tracePt t="26782" x="7572375" y="1776413"/>
          <p14:tracePt t="26794" x="7599363" y="1776413"/>
          <p14:tracePt t="26810" x="7626350" y="1785938"/>
          <p14:tracePt t="26827" x="7653338" y="1795463"/>
          <p14:tracePt t="26843" x="7724775" y="1822450"/>
          <p14:tracePt t="26860" x="7751763" y="1830388"/>
          <p14:tracePt t="26877" x="7777163" y="1839913"/>
          <p14:tracePt t="26893" x="7804150" y="1839913"/>
          <p14:tracePt t="26917" x="7823200" y="1847850"/>
          <p14:tracePt t="26942" x="7831138" y="1857375"/>
          <p14:tracePt t="26954" x="7840663" y="1857375"/>
          <p14:tracePt t="26978" x="7848600" y="1857375"/>
          <p14:tracePt t="27028" x="7848600" y="1866900"/>
          <p14:tracePt t="27321" x="7840663" y="1866900"/>
          <p14:tracePt t="27346" x="7831138" y="1866900"/>
          <p14:tracePt t="27383" x="7823200" y="1866900"/>
          <p14:tracePt t="27419" x="7804150" y="1866900"/>
          <p14:tracePt t="27432" x="7796213" y="1866900"/>
          <p14:tracePt t="27444" x="7777163" y="1866900"/>
          <p14:tracePt t="27455" x="7769225" y="1866900"/>
          <p14:tracePt t="27468" x="7759700" y="1866900"/>
          <p14:tracePt t="27496" x="7751763" y="1866900"/>
          <p14:tracePt t="27506" x="7742238" y="1866900"/>
          <p14:tracePt t="27518" x="7732713" y="1866900"/>
          <p14:tracePt t="27530" x="7724775" y="1866900"/>
          <p14:tracePt t="27543" x="7705725" y="1866900"/>
          <p14:tracePt t="27560" x="7680325" y="1866900"/>
          <p14:tracePt t="27577" x="7643813" y="1874838"/>
          <p14:tracePt t="27593" x="7608888" y="1874838"/>
          <p14:tracePt t="27610" x="7589838" y="1874838"/>
          <p14:tracePt t="27627" x="7572375" y="1884363"/>
          <p14:tracePt t="27628" x="7545388" y="1884363"/>
          <p14:tracePt t="27644" x="7518400" y="1893888"/>
          <p14:tracePt t="27660" x="7500938" y="1893888"/>
          <p14:tracePt t="27677" x="7456488" y="1893888"/>
          <p14:tracePt t="27694" x="7439025" y="1893888"/>
          <p14:tracePt t="27710" x="7429500" y="1884363"/>
          <p14:tracePt t="27727" x="7412038" y="1866900"/>
          <p14:tracePt t="27743" x="7402513" y="1839913"/>
          <p14:tracePt t="27760" x="7394575" y="1803400"/>
          <p14:tracePt t="27777" x="7385050" y="1731963"/>
          <p14:tracePt t="27794" x="7385050" y="1704975"/>
          <p14:tracePt t="27810" x="7385050" y="1616075"/>
          <p14:tracePt t="27827" x="7385050" y="1571625"/>
          <p14:tracePt t="27844" x="7385050" y="1509713"/>
          <p14:tracePt t="27860" x="7394575" y="1438275"/>
          <p14:tracePt t="27877" x="7402513" y="1419225"/>
          <p14:tracePt t="27894" x="7402513" y="1411288"/>
          <p14:tracePt t="27910" x="7412038" y="1393825"/>
          <p14:tracePt t="27983" x="7412038" y="1374775"/>
          <p14:tracePt t="27997" x="7412038" y="1366838"/>
          <p14:tracePt t="28008" x="7412038" y="1357313"/>
          <p14:tracePt t="28020" x="7412038" y="1339850"/>
          <p14:tracePt t="28045" x="7412038" y="1330325"/>
          <p14:tracePt t="28056" x="7412038" y="1322388"/>
          <p14:tracePt t="28069" x="7402513" y="1312863"/>
          <p14:tracePt t="28080" x="7394575" y="1295400"/>
          <p14:tracePt t="28106" x="7385050" y="1285875"/>
          <p14:tracePt t="28130" x="7385050" y="1276350"/>
          <p14:tracePt t="28143" x="7375525" y="1276350"/>
          <p14:tracePt t="28154" x="7367588" y="1268413"/>
          <p14:tracePt t="28779" x="7367588" y="1276350"/>
          <p14:tracePt t="28876" x="7375525" y="1295400"/>
          <p14:tracePt t="28890" x="7385050" y="1322388"/>
          <p14:tracePt t="28901" x="7412038" y="1374775"/>
          <p14:tracePt t="28913" x="7439025" y="1446213"/>
          <p14:tracePt t="28927" x="7473950" y="1536700"/>
          <p14:tracePt t="28944" x="7491413" y="1608138"/>
          <p14:tracePt t="28960" x="7510463" y="1687513"/>
          <p14:tracePt t="28977" x="7527925" y="1785938"/>
          <p14:tracePt t="28994" x="7527925" y="1812925"/>
          <p14:tracePt t="29011" x="7527925" y="1839913"/>
          <p14:tracePt t="29027" x="7527925" y="1866900"/>
          <p14:tracePt t="29044" x="7527925" y="1874838"/>
          <p14:tracePt t="29061" x="7537450" y="1874838"/>
          <p14:tracePt t="29244" x="7537450" y="1866900"/>
          <p14:tracePt t="29257" x="7537450" y="1857375"/>
          <p14:tracePt t="29282" x="7527925" y="1839913"/>
          <p14:tracePt t="29294" x="7510463" y="1812925"/>
          <p14:tracePt t="29306" x="7500938" y="1758950"/>
          <p14:tracePt t="29318" x="7483475" y="1714500"/>
          <p14:tracePt t="29331" x="7466013" y="1643063"/>
          <p14:tracePt t="29344" x="7439025" y="1571625"/>
          <p14:tracePt t="29361" x="7419975" y="1482725"/>
          <p14:tracePt t="29377" x="7394575" y="1393825"/>
          <p14:tracePt t="29394" x="7367588" y="1223963"/>
          <p14:tracePt t="29411" x="7358063" y="1143000"/>
          <p14:tracePt t="29428" x="7340600" y="1036638"/>
          <p14:tracePt t="29444" x="7340600" y="1000125"/>
          <p14:tracePt t="29461" x="7331075" y="982663"/>
          <p14:tracePt t="30005" x="7331075" y="990600"/>
          <p14:tracePt t="30066" x="7331075" y="1000125"/>
          <p14:tracePt t="30090" x="7331075" y="1009650"/>
          <p14:tracePt t="30102" x="7331075" y="1027113"/>
          <p14:tracePt t="30115" x="7340600" y="1044575"/>
          <p14:tracePt t="30125" x="7348538" y="1081088"/>
          <p14:tracePt t="30139" x="7375525" y="1152525"/>
          <p14:tracePt t="30151" x="7394575" y="1231900"/>
          <p14:tracePt t="30164" x="7419975" y="1322388"/>
          <p14:tracePt t="30178" x="7456488" y="1446213"/>
          <p14:tracePt t="30195" x="7473950" y="1554163"/>
          <p14:tracePt t="30211" x="7491413" y="1670050"/>
          <p14:tracePt t="30227" x="7518400" y="1866900"/>
          <p14:tracePt t="30244" x="7527925" y="1955800"/>
          <p14:tracePt t="30261" x="7537450" y="2089150"/>
          <p14:tracePt t="30278" x="7545388" y="2125663"/>
          <p14:tracePt t="30294" x="7545388" y="2143125"/>
          <p14:tracePt t="30311" x="7545388" y="2179638"/>
          <p14:tracePt t="30328" x="7545388" y="2187575"/>
          <p14:tracePt t="30344" x="7545388" y="2197100"/>
          <p14:tracePt t="30361" x="7545388" y="2214563"/>
          <p14:tracePt t="30378" x="7545388" y="2224088"/>
          <p14:tracePt t="30394" x="7545388" y="2232025"/>
          <p14:tracePt t="30411" x="7545388" y="2268538"/>
          <p14:tracePt t="30433" x="7545388" y="2286000"/>
          <p14:tracePt t="30444" x="7545388" y="2295525"/>
          <p14:tracePt t="30470" x="7545388" y="2312988"/>
          <p14:tracePt t="30482" x="7537450" y="2339975"/>
          <p14:tracePt t="30495" x="7537450" y="2357438"/>
          <p14:tracePt t="30511" x="7527925" y="2374900"/>
          <p14:tracePt t="30528" x="7518400" y="2393950"/>
          <p14:tracePt t="30544" x="7510463" y="2401888"/>
          <p14:tracePt t="30561" x="7510463" y="2411413"/>
          <p14:tracePt t="30578" x="7500938" y="2419350"/>
          <p14:tracePt t="30594" x="7466013" y="2419350"/>
          <p14:tracePt t="30611" x="7446963" y="2419350"/>
          <p14:tracePt t="30628" x="7429500" y="2419350"/>
          <p14:tracePt t="30644" x="7402513" y="2419350"/>
          <p14:tracePt t="30661" x="7394575" y="2419350"/>
          <p14:tracePt t="30678" x="7385050" y="2419350"/>
          <p14:tracePt t="30694" x="7375525" y="2419350"/>
          <p14:tracePt t="30711" x="7367588" y="2411413"/>
          <p14:tracePt t="30728" x="7358063" y="2411413"/>
          <p14:tracePt t="30744" x="7348538" y="2401888"/>
          <p14:tracePt t="30761" x="7340600" y="2401888"/>
          <p14:tracePt t="30778" x="7331075" y="2401888"/>
          <p14:tracePt t="30795" x="7323138" y="2393950"/>
          <p14:tracePt t="30811" x="7313613" y="2393950"/>
          <p14:tracePt t="30828" x="7304088" y="2384425"/>
          <p14:tracePt t="30844" x="7304088" y="2374900"/>
          <p14:tracePt t="32160" x="7313613" y="2384425"/>
          <p14:tracePt t="32171" x="7313613" y="2401888"/>
          <p14:tracePt t="32185" x="7323138" y="2411413"/>
          <p14:tracePt t="32197" x="7323138" y="2428875"/>
          <p14:tracePt t="32212" x="7331075" y="2465388"/>
          <p14:tracePt t="32228" x="7331075" y="2544763"/>
          <p14:tracePt t="32245" x="7331075" y="2633663"/>
          <p14:tracePt t="32262" x="7331075" y="2982913"/>
          <p14:tracePt t="32279" x="7331075" y="3214688"/>
          <p14:tracePt t="32295" x="7340600" y="3465513"/>
          <p14:tracePt t="32638" x="7340600" y="3473450"/>
          <p14:tracePt t="32651" x="7340600" y="3500438"/>
          <p14:tracePt t="32662" x="7340600" y="3527425"/>
          <p14:tracePt t="32674" x="7340600" y="3562350"/>
          <p14:tracePt t="32685" x="7340600" y="3625850"/>
          <p14:tracePt t="32700" x="7358063" y="3687763"/>
          <p14:tracePt t="32712" x="7385050" y="3786188"/>
          <p14:tracePt t="32728" x="7412038" y="3911600"/>
          <p14:tracePt t="32745" x="7456488" y="4071938"/>
          <p14:tracePt t="32762" x="7537450" y="4394200"/>
          <p14:tracePt t="32778" x="7562850" y="4491038"/>
          <p14:tracePt t="32795" x="7581900" y="4581525"/>
          <p14:tracePt t="32812" x="7608888" y="4705350"/>
          <p14:tracePt t="32828" x="7616825" y="4759325"/>
          <p14:tracePt t="32845" x="7626350" y="4795838"/>
          <p14:tracePt t="32862" x="7634288" y="4867275"/>
          <p14:tracePt t="32879" x="7634288" y="4875213"/>
          <p14:tracePt t="32895" x="7634288" y="4894263"/>
          <p14:tracePt t="32912" x="7643813" y="4902200"/>
          <p14:tracePt t="34377" x="7643813" y="4894263"/>
          <p14:tracePt t="34389" x="7643813" y="4867275"/>
          <p14:tracePt t="34402" x="7626350" y="4822825"/>
          <p14:tracePt t="34414" x="7608888" y="4759325"/>
          <p14:tracePt t="34429" x="7589838" y="4660900"/>
          <p14:tracePt t="34446" x="7572375" y="4537075"/>
          <p14:tracePt t="34462" x="7510463" y="4044950"/>
          <p14:tracePt t="34479" x="7483475" y="3759200"/>
          <p14:tracePt t="34496" x="7473950" y="3509963"/>
          <p14:tracePt t="34512" x="7412038" y="2990850"/>
          <p14:tracePt t="34529" x="7402513" y="2803525"/>
          <p14:tracePt t="34546" x="7375525" y="2643188"/>
          <p14:tracePt t="34562" x="7348538" y="2446338"/>
          <p14:tracePt t="34579" x="7340600" y="2401888"/>
          <p14:tracePt t="34596" x="7340600" y="2374900"/>
          <p14:tracePt t="34612" x="7331075" y="2366963"/>
          <p14:tracePt t="34629" x="7331075" y="2357438"/>
          <p14:tracePt t="34646" x="7323138" y="2347913"/>
          <p14:tracePt t="34662" x="7323138" y="2339975"/>
          <p14:tracePt t="34679" x="7323138" y="2322513"/>
          <p14:tracePt t="34696" x="7304088" y="2295525"/>
          <p14:tracePt t="34712" x="7296150" y="2276475"/>
          <p14:tracePt t="34729" x="7296150" y="2268538"/>
          <p14:tracePt t="34746" x="7296150" y="2251075"/>
          <p14:tracePt t="34762" x="7296150" y="2241550"/>
          <p14:tracePt t="34780" x="7296150" y="2232025"/>
          <p14:tracePt t="35100" x="7296150" y="2197100"/>
          <p14:tracePt t="35112" x="7296150" y="2098675"/>
          <p14:tracePt t="35123" x="7296150" y="1990725"/>
          <p14:tracePt t="35136" x="7296150" y="1874838"/>
          <p14:tracePt t="35149" x="7296150" y="1758950"/>
          <p14:tracePt t="35162" x="7296150" y="1652588"/>
          <p14:tracePt t="35179" x="7286625" y="1571625"/>
          <p14:tracePt t="35196" x="7286625" y="1509713"/>
          <p14:tracePt t="35212" x="7277100" y="1455738"/>
          <p14:tracePt t="35229" x="7259638" y="1438275"/>
          <p14:tracePt t="35246" x="7259638" y="1428750"/>
          <p14:tracePt t="35262" x="7259638" y="1419225"/>
          <p14:tracePt t="35283" x="7259638" y="1411288"/>
          <p14:tracePt t="35320" x="7259638" y="1401763"/>
          <p14:tracePt t="35334" x="7251700" y="1401763"/>
          <p14:tracePt t="35344" x="7251700" y="1384300"/>
          <p14:tracePt t="35370" x="7251700" y="1374775"/>
          <p14:tracePt t="35382" x="7251700" y="1366838"/>
          <p14:tracePt t="35394" x="7242175" y="1357313"/>
          <p14:tracePt t="35455" x="7242175" y="1347788"/>
          <p14:tracePt t="35762" x="7242175" y="1357313"/>
          <p14:tracePt t="35785" x="7242175" y="1366838"/>
          <p14:tracePt t="35799" x="7251700" y="1366838"/>
          <p14:tracePt t="35811" x="7251700" y="1374775"/>
          <p14:tracePt t="35822" x="7259638" y="1384300"/>
          <p14:tracePt t="35836" x="7259638" y="1393825"/>
          <p14:tracePt t="35847" x="7269163" y="1411288"/>
          <p14:tracePt t="35863" x="7269163" y="1419225"/>
          <p14:tracePt t="35879" x="7286625" y="1438275"/>
          <p14:tracePt t="35896" x="7304088" y="1490663"/>
          <p14:tracePt t="35913" x="7313613" y="1509713"/>
          <p14:tracePt t="35929" x="7323138" y="1536700"/>
          <p14:tracePt t="35946" x="7331075" y="1554163"/>
          <p14:tracePt t="35963" x="7340600" y="1562100"/>
          <p14:tracePt t="35979" x="7340600" y="1571625"/>
          <p14:tracePt t="35996" x="7340600" y="1581150"/>
          <p14:tracePt t="36019" x="7348538" y="1581150"/>
          <p14:tracePt t="36803" x="7348538" y="1589088"/>
          <p14:tracePt t="36865" x="7348538" y="1598613"/>
          <p14:tracePt t="36877" x="7348538" y="1608138"/>
          <p14:tracePt t="36887" x="7348538" y="1616075"/>
          <p14:tracePt t="36901" x="7348538" y="1625600"/>
          <p14:tracePt t="36913" x="7348538" y="1633538"/>
          <p14:tracePt t="36930" x="7348538" y="1643063"/>
          <p14:tracePt t="36946" x="7348538" y="1652588"/>
          <p14:tracePt t="36963" x="7348538" y="1697038"/>
          <p14:tracePt t="36980" x="7348538" y="1724025"/>
          <p14:tracePt t="36996" x="7348538" y="1751013"/>
          <p14:tracePt t="37013" x="7348538" y="1785938"/>
          <p14:tracePt t="37030" x="7348538" y="1803400"/>
          <p14:tracePt t="37046" x="7348538" y="1830388"/>
          <p14:tracePt t="37063" x="7348538" y="1874838"/>
          <p14:tracePt t="37080" x="7348538" y="1901825"/>
          <p14:tracePt t="37096" x="7348538" y="1938338"/>
          <p14:tracePt t="37113" x="7348538" y="1946275"/>
          <p14:tracePt t="37130" x="7348538" y="1973263"/>
          <p14:tracePt t="37146" x="7348538" y="2000250"/>
          <p14:tracePt t="37163" x="7348538" y="2017713"/>
          <p14:tracePt t="37180" x="7348538" y="2036763"/>
          <p14:tracePt t="37196" x="7348538" y="2081213"/>
          <p14:tracePt t="37213" x="7348538" y="2098675"/>
          <p14:tracePt t="37230" x="7348538" y="2116138"/>
          <p14:tracePt t="37247" x="7340600" y="2160588"/>
          <p14:tracePt t="37263" x="7331075" y="2187575"/>
          <p14:tracePt t="37280" x="7313613" y="2241550"/>
          <p14:tracePt t="37296" x="7313613" y="2259013"/>
          <p14:tracePt t="37313" x="7304088" y="2286000"/>
          <p14:tracePt t="37330" x="7296150" y="2303463"/>
          <p14:tracePt t="37346" x="7296150" y="2312988"/>
          <p14:tracePt t="37363" x="7296150" y="2322513"/>
          <p14:tracePt t="37832" x="7296150" y="2330450"/>
          <p14:tracePt t="37844" x="7296150" y="2347913"/>
          <p14:tracePt t="37856" x="7296150" y="2366963"/>
          <p14:tracePt t="37869" x="7296150" y="2393950"/>
          <p14:tracePt t="37881" x="7296150" y="2411413"/>
          <p14:tracePt t="37897" x="7296150" y="2438400"/>
          <p14:tracePt t="37917" x="7296150" y="2446338"/>
          <p14:tracePt t="37943" x="7296150" y="2455863"/>
          <p14:tracePt t="38298" x="7296150" y="2446338"/>
          <p14:tracePt t="38309" x="7296150" y="2428875"/>
          <p14:tracePt t="38321" x="7296150" y="2419350"/>
          <p14:tracePt t="38334" x="7296150" y="2411413"/>
          <p14:tracePt t="38347" x="7296150" y="2384425"/>
          <p14:tracePt t="38364" x="7296150" y="2347913"/>
          <p14:tracePt t="38380" x="7296150" y="2303463"/>
          <p14:tracePt t="38397" x="7296150" y="2152650"/>
          <p14:tracePt t="38414" x="7296150" y="2062163"/>
          <p14:tracePt t="38430" x="7296150" y="1946275"/>
          <p14:tracePt t="38447" x="7304088" y="1768475"/>
          <p14:tracePt t="38463" x="7313613" y="1687513"/>
          <p14:tracePt t="38480" x="7323138" y="1616075"/>
          <p14:tracePt t="38497" x="7323138" y="1608138"/>
          <p14:tracePt t="38513" x="7323138" y="1598613"/>
          <p14:tracePt t="38848" x="7331075" y="1608138"/>
          <p14:tracePt t="38885" x="7340600" y="1625600"/>
          <p14:tracePt t="38910" x="7348538" y="1633538"/>
          <p14:tracePt t="38922" x="7348538" y="1652588"/>
          <p14:tracePt t="38934" x="7348538" y="1670050"/>
          <p14:tracePt t="38945" x="7358063" y="1687513"/>
          <p14:tracePt t="38959" x="7367588" y="1724025"/>
          <p14:tracePt t="38970" x="7375525" y="1768475"/>
          <p14:tracePt t="38983" x="7375525" y="1795463"/>
          <p14:tracePt t="38997" x="7375525" y="1822450"/>
          <p14:tracePt t="39014" x="7375525" y="1839913"/>
          <p14:tracePt t="39030" x="7375525" y="1866900"/>
          <p14:tracePt t="39047" x="7375525" y="1893888"/>
          <p14:tracePt t="39069" x="7375525" y="1901825"/>
          <p14:tracePt t="41726" x="7367588" y="1901825"/>
          <p14:tracePt t="41739" x="7340600" y="1911350"/>
          <p14:tracePt t="41751" x="7296150" y="1919288"/>
          <p14:tracePt t="41763" x="7205663" y="1938338"/>
          <p14:tracePt t="41775" x="7089775" y="1946275"/>
          <p14:tracePt t="41788" x="6911975" y="1982788"/>
          <p14:tracePt t="41799" x="6626225" y="2009775"/>
          <p14:tracePt t="41815" x="6340475" y="2054225"/>
          <p14:tracePt t="41831" x="6010275" y="2089150"/>
          <p14:tracePt t="41848" x="5732463" y="2098675"/>
          <p14:tracePt t="41865" x="5126038" y="2133600"/>
          <p14:tracePt t="41881" x="4822825" y="2133600"/>
          <p14:tracePt t="41898" x="4179888" y="2133600"/>
          <p14:tracePt t="41915" x="3768725" y="2187575"/>
          <p14:tracePt t="41932" x="3357563" y="2251075"/>
          <p14:tracePt t="41948" x="2884488" y="2322513"/>
          <p14:tracePt t="41964" x="2786063" y="2322513"/>
          <p14:tracePt t="41981" x="2732088" y="2322513"/>
          <p14:tracePt t="41998" x="2697163" y="2268538"/>
          <p14:tracePt t="42315" x="2679700" y="2259013"/>
          <p14:tracePt t="42325" x="2625725" y="2224088"/>
          <p14:tracePt t="42339" x="2544763" y="2179638"/>
          <p14:tracePt t="42351" x="2465388" y="2125663"/>
          <p14:tracePt t="42365" x="2384425" y="2054225"/>
          <p14:tracePt t="42381" x="2312988" y="2000250"/>
          <p14:tracePt t="42398" x="2241550" y="1938338"/>
          <p14:tracePt t="42415" x="2098675" y="1830388"/>
          <p14:tracePt t="42431" x="2017713" y="1785938"/>
          <p14:tracePt t="42448" x="1874838" y="1697038"/>
          <p14:tracePt t="42465" x="1812925" y="1652588"/>
          <p14:tracePt t="42481" x="1785938" y="1616075"/>
          <p14:tracePt t="42498" x="1724025" y="1562100"/>
          <p14:tracePt t="42515" x="1704975" y="1544638"/>
          <p14:tracePt t="42531" x="1697038" y="1536700"/>
          <p14:tracePt t="42548" x="1679575" y="1517650"/>
          <p14:tracePt t="42565" x="1679575" y="1509713"/>
          <p14:tracePt t="42584" x="1670050" y="1509713"/>
          <p14:tracePt t="42610" x="1660525" y="1509713"/>
          <p14:tracePt t="42621" x="1652588" y="1509713"/>
          <p14:tracePt t="42633" x="1643063" y="1500188"/>
          <p14:tracePt t="42648" x="1625600" y="1490663"/>
          <p14:tracePt t="42665" x="1608138" y="1490663"/>
          <p14:tracePt t="42681" x="1589088" y="1473200"/>
          <p14:tracePt t="42698" x="1571625" y="1465263"/>
          <p14:tracePt t="42715" x="1562100" y="1465263"/>
          <p14:tracePt t="42732" x="1527175" y="1455738"/>
          <p14:tracePt t="42755" x="1527175" y="1446213"/>
          <p14:tracePt t="42780" x="1517650" y="1446213"/>
          <p14:tracePt t="43686" x="1527175" y="1446213"/>
          <p14:tracePt t="43845" x="1536700" y="1446213"/>
          <p14:tracePt t="43859" x="1544638" y="1446213"/>
          <p14:tracePt t="43882" x="1554163" y="1446213"/>
          <p14:tracePt t="43895" x="1571625" y="1455738"/>
          <p14:tracePt t="43906" x="1608138" y="1465263"/>
          <p14:tracePt t="43918" x="1670050" y="1482725"/>
          <p14:tracePt t="43932" x="1768475" y="1500188"/>
          <p14:tracePt t="43949" x="1911350" y="1536700"/>
          <p14:tracePt t="43965" x="2160588" y="1589088"/>
          <p14:tracePt t="43982" x="2652713" y="1724025"/>
          <p14:tracePt t="43998" x="2847975" y="1776413"/>
          <p14:tracePt t="44015" x="2990850" y="1803400"/>
          <p14:tracePt t="44032" x="3160713" y="1847850"/>
          <p14:tracePt t="44048" x="3205163" y="1857375"/>
          <p14:tracePt t="44065" x="3232150" y="1857375"/>
          <p14:tracePt t="44082" x="3259138" y="1866900"/>
          <p14:tracePt t="44099" x="3276600" y="1874838"/>
          <p14:tracePt t="44118" x="3286125" y="1874838"/>
          <p14:tracePt t="44132" x="3295650" y="1874838"/>
          <p14:tracePt t="44149" x="3303588" y="1874838"/>
          <p14:tracePt t="44188" x="3313113" y="1874838"/>
          <p14:tracePt t="44224" x="3330575" y="1884363"/>
          <p14:tracePt t="44238" x="3348038" y="1893888"/>
          <p14:tracePt t="44249" x="3357563" y="1901825"/>
          <p14:tracePt t="44261" x="3384550" y="1911350"/>
          <p14:tracePt t="44273" x="3394075" y="1911350"/>
          <p14:tracePt t="44286" x="3402013" y="1919288"/>
          <p14:tracePt t="44972" x="3394075" y="1919288"/>
          <p14:tracePt t="44984" x="3384550" y="1919288"/>
          <p14:tracePt t="44997" x="3367088" y="1919288"/>
          <p14:tracePt t="45010" x="3348038" y="1928813"/>
          <p14:tracePt t="45021" x="3303588" y="1946275"/>
          <p14:tracePt t="45033" x="3268663" y="1965325"/>
          <p14:tracePt t="45049" x="3224213" y="1990725"/>
          <p14:tracePt t="45066" x="3170238" y="2017713"/>
          <p14:tracePt t="45082" x="3098800" y="2044700"/>
          <p14:tracePt t="45099" x="2973388" y="2108200"/>
          <p14:tracePt t="45115" x="2928938" y="2133600"/>
          <p14:tracePt t="45133" x="2830513" y="2179638"/>
          <p14:tracePt t="45149" x="2786063" y="2205038"/>
          <p14:tracePt t="45166" x="2732088" y="2241550"/>
          <p14:tracePt t="45182" x="2589213" y="2347913"/>
          <p14:tracePt t="45199" x="2536825" y="2384425"/>
          <p14:tracePt t="45216" x="2500313" y="2411413"/>
          <p14:tracePt t="45232" x="2465388" y="2428875"/>
          <p14:tracePt t="45413" x="2473325" y="2428875"/>
          <p14:tracePt t="45463" x="2482850" y="2428875"/>
          <p14:tracePt t="45475" x="2490788" y="2428875"/>
          <p14:tracePt t="45488" x="2509838" y="2428875"/>
          <p14:tracePt t="45498" x="2527300" y="2428875"/>
          <p14:tracePt t="45510" x="2562225" y="2438400"/>
          <p14:tracePt t="45524" x="2608263" y="2446338"/>
          <p14:tracePt t="45535" x="2660650" y="2455863"/>
          <p14:tracePt t="45549" x="2724150" y="2465388"/>
          <p14:tracePt t="45566" x="2786063" y="2482850"/>
          <p14:tracePt t="45582" x="2867025" y="2490788"/>
          <p14:tracePt t="45599" x="3062288" y="2500313"/>
          <p14:tracePt t="45616" x="3143250" y="2509838"/>
          <p14:tracePt t="45632" x="3232150" y="2517775"/>
          <p14:tracePt t="45649" x="3402013" y="2527300"/>
          <p14:tracePt t="45666" x="3455988" y="2527300"/>
          <p14:tracePt t="45682" x="3490913" y="2527300"/>
          <p14:tracePt t="45699" x="3527425" y="2527300"/>
          <p14:tracePt t="45716" x="3536950" y="2527300"/>
          <p14:tracePt t="45868" x="3544888" y="2527300"/>
          <p14:tracePt t="45878" x="3554413" y="2509838"/>
          <p14:tracePt t="45891" x="3562350" y="2500313"/>
          <p14:tracePt t="45903" x="3571875" y="2490788"/>
          <p14:tracePt t="45916" x="3589338" y="2473325"/>
          <p14:tracePt t="45933" x="3616325" y="2455863"/>
          <p14:tracePt t="45949" x="3643313" y="2438400"/>
          <p14:tracePt t="45966" x="3724275" y="2401888"/>
          <p14:tracePt t="45983" x="3768725" y="2384425"/>
          <p14:tracePt t="45999" x="3803650" y="2374900"/>
          <p14:tracePt t="46016" x="3875088" y="2374900"/>
          <p14:tracePt t="46032" x="3902075" y="2366963"/>
          <p14:tracePt t="46050" x="3911600" y="2366963"/>
          <p14:tracePt t="46051" x="3919538" y="2366963"/>
          <p14:tracePt t="46066" x="3929063" y="2366963"/>
          <p14:tracePt t="46296" x="3919538" y="2366963"/>
          <p14:tracePt t="46320" x="3911600" y="2366963"/>
          <p14:tracePt t="46344" x="3902075" y="2366963"/>
          <p14:tracePt t="46356" x="3894138" y="2374900"/>
          <p14:tracePt t="46368" x="3857625" y="2374900"/>
          <p14:tracePt t="46380" x="3786188" y="2393950"/>
          <p14:tracePt t="46393" x="3687763" y="2438400"/>
          <p14:tracePt t="46406" x="3562350" y="2465388"/>
          <p14:tracePt t="46417" x="3419475" y="2527300"/>
          <p14:tracePt t="46433" x="3286125" y="2571750"/>
          <p14:tracePt t="46449" x="3187700" y="2598738"/>
          <p14:tracePt t="46466" x="3044825" y="2652713"/>
          <p14:tracePt t="46483" x="3009900" y="2670175"/>
          <p14:tracePt t="46499" x="2955925" y="2687638"/>
          <p14:tracePt t="46516" x="2901950" y="2714625"/>
          <p14:tracePt t="46533" x="2894013" y="2714625"/>
          <p14:tracePt t="46549" x="2884488" y="2714625"/>
          <p14:tracePt t="46566" x="2874963" y="2714625"/>
          <p14:tracePt t="48230" x="2884488" y="2714625"/>
          <p14:tracePt t="48244" x="2911475" y="2714625"/>
          <p14:tracePt t="48255" x="2928938" y="2714625"/>
          <p14:tracePt t="48267" x="2938463" y="2714625"/>
          <p14:tracePt t="48281" x="2955925" y="2724150"/>
          <p14:tracePt t="48293" x="2965450" y="2724150"/>
          <p14:tracePt t="48304" x="2973388" y="2732088"/>
          <p14:tracePt t="48318" x="2982913" y="2732088"/>
          <p14:tracePt t="48333" x="2990850" y="2741613"/>
          <p14:tracePt t="48350" x="3009900" y="2741613"/>
          <p14:tracePt t="48367" x="3017838" y="2751138"/>
          <p14:tracePt t="48383" x="3027363" y="2751138"/>
          <p14:tracePt t="48415" x="3036888" y="2751138"/>
          <p14:tracePt t="48623" x="3044825" y="2751138"/>
          <p14:tracePt t="48635" x="3071813" y="2751138"/>
          <p14:tracePt t="48648" x="3098800" y="2751138"/>
          <p14:tracePt t="48660" x="3133725" y="2751138"/>
          <p14:tracePt t="48672" x="3170238" y="2751138"/>
          <p14:tracePt t="48684" x="3224213" y="2751138"/>
          <p14:tracePt t="48700" x="3286125" y="2751138"/>
          <p14:tracePt t="48717" x="3348038" y="2751138"/>
          <p14:tracePt t="48733" x="3411538" y="2741613"/>
          <p14:tracePt t="48750" x="3482975" y="2741613"/>
          <p14:tracePt t="48767" x="3509963" y="2741613"/>
          <p14:tracePt t="48783" x="3554413" y="2741613"/>
          <p14:tracePt t="48800" x="3581400" y="2741613"/>
          <p14:tracePt t="48816" x="3598863" y="2741613"/>
          <p14:tracePt t="48833" x="3625850" y="2741613"/>
          <p14:tracePt t="48850" x="3652838" y="2741613"/>
          <p14:tracePt t="48867" x="3660775" y="2741613"/>
          <p14:tracePt t="48883" x="3687763" y="2751138"/>
          <p14:tracePt t="48900" x="3697288" y="2751138"/>
          <p14:tracePt t="48917" x="3724275" y="2751138"/>
          <p14:tracePt t="48933" x="3751263" y="2751138"/>
          <p14:tracePt t="48950" x="3786188" y="2751138"/>
          <p14:tracePt t="48967" x="3875088" y="2751138"/>
          <p14:tracePt t="48983" x="3902075" y="2751138"/>
          <p14:tracePt t="49000" x="3938588" y="2751138"/>
          <p14:tracePt t="49017" x="3956050" y="2751138"/>
          <p14:tracePt t="49100" x="3956050" y="2759075"/>
          <p14:tracePt t="49137" x="3956050" y="2768600"/>
          <p14:tracePt t="49164" x="3946525" y="2768600"/>
          <p14:tracePt t="49198" x="3938588" y="2776538"/>
          <p14:tracePt t="49210" x="3929063" y="2776538"/>
          <p14:tracePt t="49222" x="3919538" y="2776538"/>
          <p14:tracePt t="49235" x="3902075" y="2786063"/>
          <p14:tracePt t="49250" x="3884613" y="2786063"/>
          <p14:tracePt t="49267" x="3857625" y="2795588"/>
          <p14:tracePt t="49284" x="3759200" y="2830513"/>
          <p14:tracePt t="49300" x="3714750" y="2847975"/>
          <p14:tracePt t="49317" x="3633788" y="2867025"/>
          <p14:tracePt t="49333" x="3509963" y="2901950"/>
          <p14:tracePt t="49350" x="3438525" y="2928938"/>
          <p14:tracePt t="49367" x="3375025" y="2946400"/>
          <p14:tracePt t="49383" x="3232150" y="2982913"/>
          <p14:tracePt t="49400" x="3187700" y="3000375"/>
          <p14:tracePt t="49417" x="3116263" y="3017838"/>
          <p14:tracePt t="49434" x="2965450" y="3081338"/>
          <p14:tracePt t="49450" x="2901950" y="3108325"/>
          <p14:tracePt t="49467" x="2847975" y="3116263"/>
          <p14:tracePt t="49484" x="2795588" y="3133725"/>
          <p14:tracePt t="49500" x="2768600" y="3152775"/>
          <p14:tracePt t="49517" x="2697163" y="3179763"/>
          <p14:tracePt t="49533" x="2660650" y="3205163"/>
          <p14:tracePt t="49550" x="2608263" y="3232150"/>
          <p14:tracePt t="49567" x="2544763" y="3268663"/>
          <p14:tracePt t="49584" x="2527300" y="3276600"/>
          <p14:tracePt t="49750" x="2536825" y="3276600"/>
          <p14:tracePt t="49761" x="2544763" y="3276600"/>
          <p14:tracePt t="49775" x="2544763" y="3268663"/>
          <p14:tracePt t="49812" x="2554288" y="3268663"/>
          <p14:tracePt t="49823" x="2554288" y="3259138"/>
          <p14:tracePt t="49847" x="2571750" y="3259138"/>
          <p14:tracePt t="49872" x="2589213" y="3251200"/>
          <p14:tracePt t="49884" x="2608263" y="3241675"/>
          <p14:tracePt t="49896" x="2616200" y="3241675"/>
          <p14:tracePt t="49909" x="2643188" y="3232150"/>
          <p14:tracePt t="49921" x="2697163" y="3214688"/>
          <p14:tracePt t="49934" x="2768600" y="3187700"/>
          <p14:tracePt t="49950" x="2874963" y="3152775"/>
          <p14:tracePt t="49967" x="3017838" y="3108325"/>
          <p14:tracePt t="49984" x="3384550" y="2965450"/>
          <p14:tracePt t="50000" x="3589338" y="2901950"/>
          <p14:tracePt t="50017" x="3759200" y="2847975"/>
          <p14:tracePt t="50034" x="4081463" y="2768600"/>
          <p14:tracePt t="50050" x="4205288" y="2741613"/>
          <p14:tracePt t="50067" x="4313238" y="2732088"/>
          <p14:tracePt t="50084" x="4465638" y="2714625"/>
          <p14:tracePt t="50100" x="4518025" y="2714625"/>
          <p14:tracePt t="50117" x="4598988" y="2714625"/>
          <p14:tracePt t="50134" x="4643438" y="2714625"/>
          <p14:tracePt t="50150" x="4679950" y="2724150"/>
          <p14:tracePt t="50167" x="4714875" y="2732088"/>
          <p14:tracePt t="50184" x="4776788" y="2741613"/>
          <p14:tracePt t="50200" x="4795838" y="2751138"/>
          <p14:tracePt t="50217" x="4803775" y="2751138"/>
          <p14:tracePt t="50485" x="4822825" y="2751138"/>
          <p14:tracePt t="50497" x="4902200" y="2732088"/>
          <p14:tracePt t="50509" x="5027613" y="2679700"/>
          <p14:tracePt t="50521" x="5357813" y="2562225"/>
          <p14:tracePt t="50534" x="5732463" y="2465388"/>
          <p14:tracePt t="50550" x="6143625" y="2374900"/>
          <p14:tracePt t="50567" x="6456363" y="2312988"/>
          <p14:tracePt t="50584" x="6884988" y="2251075"/>
          <p14:tracePt t="50601" x="7000875" y="2224088"/>
          <p14:tracePt t="50617" x="7072313" y="2205038"/>
          <p14:tracePt t="50635" x="7108825" y="2205038"/>
          <p14:tracePt t="50651" x="7108825" y="2197100"/>
          <p14:tracePt t="50670" x="7116763" y="2197100"/>
          <p14:tracePt t="50742" x="7143750" y="2197100"/>
          <p14:tracePt t="50753" x="7170738" y="2197100"/>
          <p14:tracePt t="50767" x="7205663" y="2197100"/>
          <p14:tracePt t="50779" x="7242175" y="2197100"/>
          <p14:tracePt t="50790" x="7277100" y="2197100"/>
          <p14:tracePt t="50803" x="7313613" y="2197100"/>
          <p14:tracePt t="50817" x="7340600" y="2197100"/>
          <p14:tracePt t="50834" x="7367588" y="2197100"/>
          <p14:tracePt t="50851" x="7385050" y="2197100"/>
          <p14:tracePt t="50867" x="7419975" y="2197100"/>
          <p14:tracePt t="50884" x="7429500" y="2197100"/>
          <p14:tracePt t="50901" x="7439025" y="2197100"/>
          <p14:tracePt t="50917" x="7446963" y="2197100"/>
          <p14:tracePt t="50938" x="7446963" y="2205038"/>
          <p14:tracePt t="50951" x="7456488" y="2205038"/>
          <p14:tracePt t="50967" x="7456488" y="2214563"/>
          <p14:tracePt t="50998" x="7456488" y="2224088"/>
          <p14:tracePt t="51036" x="7456488" y="2232025"/>
          <p14:tracePt t="51085" x="7456488" y="2241550"/>
          <p14:tracePt t="51110" x="7446963" y="2251075"/>
          <p14:tracePt t="51121" x="7439025" y="2259013"/>
          <p14:tracePt t="51135" x="7439025" y="2268538"/>
          <p14:tracePt t="51160" x="7439025" y="2276475"/>
          <p14:tracePt t="51175" x="7429500" y="2286000"/>
          <p14:tracePt t="51185" x="7429500" y="2295525"/>
          <p14:tracePt t="51207" x="7419975" y="2303463"/>
          <p14:tracePt t="51220" x="7419975" y="2312988"/>
          <p14:tracePt t="51257" x="7412038" y="2312988"/>
          <p14:tracePt t="51538" x="7402513" y="2312988"/>
          <p14:tracePt t="51550" x="7394575" y="2322513"/>
          <p14:tracePt t="51563" x="7385050" y="2322513"/>
          <p14:tracePt t="51574" x="7375525" y="2330450"/>
          <p14:tracePt t="51587" x="7375525" y="2339975"/>
          <p14:tracePt t="51601" x="7367588" y="2339975"/>
          <p14:tracePt t="51617" x="7358063" y="2347913"/>
          <p14:tracePt t="51634" x="7358063" y="2357438"/>
          <p14:tracePt t="51651" x="7358063" y="2366963"/>
          <p14:tracePt t="51667" x="7358063" y="2374900"/>
          <p14:tracePt t="51684" x="7358063" y="2384425"/>
          <p14:tracePt t="51701" x="7348538" y="2393950"/>
          <p14:tracePt t="51718" x="7348538" y="2401888"/>
          <p14:tracePt t="51734" x="7348538" y="2419350"/>
          <p14:tracePt t="51751" x="7348538" y="2428875"/>
          <p14:tracePt t="51772" x="7348538" y="2438400"/>
          <p14:tracePt t="51795" x="7348538" y="2446338"/>
          <p14:tracePt t="51820" x="7348538" y="2455863"/>
          <p14:tracePt t="51858" x="7348538" y="2465388"/>
          <p14:tracePt t="51880" x="7348538" y="2473325"/>
          <p14:tracePt t="51918" x="7348538" y="2482850"/>
          <p14:tracePt t="51943" x="7358063" y="2482850"/>
          <p14:tracePt t="51954" x="7367588" y="2490788"/>
          <p14:tracePt t="51967" x="7375525" y="2500313"/>
          <p14:tracePt t="51991" x="7385050" y="2500313"/>
          <p14:tracePt t="52005" x="7394575" y="2500313"/>
          <p14:tracePt t="52017" x="7394575" y="2509838"/>
          <p14:tracePt t="52028" x="7402513" y="2509838"/>
          <p14:tracePt t="52041" x="7412038" y="2509838"/>
          <p14:tracePt t="52052" x="7419975" y="2509838"/>
          <p14:tracePt t="52068" x="7429500" y="2509838"/>
          <p14:tracePt t="52089" x="7446963" y="2509838"/>
          <p14:tracePt t="52114" x="7466013" y="2509838"/>
          <p14:tracePt t="52127" x="7473950" y="2509838"/>
          <p14:tracePt t="52151" x="7491413" y="2509838"/>
          <p14:tracePt t="52163" x="7500938" y="2509838"/>
          <p14:tracePt t="52179" x="7510463" y="2509838"/>
          <p14:tracePt t="52200" x="7518400" y="2509838"/>
          <p14:tracePt t="52211" x="7527925" y="2509838"/>
          <p14:tracePt t="52224" x="7537450" y="2509838"/>
          <p14:tracePt t="52250" x="7545388" y="2509838"/>
          <p14:tracePt t="52262" x="7554913" y="2509838"/>
          <p14:tracePt t="52274" x="7562850" y="2509838"/>
          <p14:tracePt t="52285" x="7562850" y="2500313"/>
          <p14:tracePt t="52301" x="7572375" y="2500313"/>
          <p14:tracePt t="52322" x="7581900" y="2490788"/>
          <p14:tracePt t="52347" x="7589838" y="2482850"/>
          <p14:tracePt t="52359" x="7599363" y="2473325"/>
          <p14:tracePt t="52371" x="7599363" y="2465388"/>
          <p14:tracePt t="52396" x="7608888" y="2455863"/>
          <p14:tracePt t="52408" x="7608888" y="2446338"/>
          <p14:tracePt t="52445" x="7608888" y="2438400"/>
          <p14:tracePt t="52481" x="7608888" y="2428875"/>
          <p14:tracePt t="52506" x="7608888" y="2419350"/>
          <p14:tracePt t="52518" x="7608888" y="2411413"/>
          <p14:tracePt t="52556" x="7608888" y="2401888"/>
          <p14:tracePt t="52665" x="7608888" y="2411413"/>
          <p14:tracePt t="52680" x="7608888" y="2419350"/>
          <p14:tracePt t="52691" x="7608888" y="2438400"/>
          <p14:tracePt t="52701" x="7608888" y="2446338"/>
          <p14:tracePt t="52714" x="7608888" y="2465388"/>
          <p14:tracePt t="52727" x="7608888" y="2482850"/>
          <p14:tracePt t="52738" x="7599363" y="2500313"/>
          <p14:tracePt t="52752" x="7599363" y="2517775"/>
          <p14:tracePt t="52768" x="7599363" y="2527300"/>
          <p14:tracePt t="52784" x="7599363" y="2544763"/>
          <p14:tracePt t="52802" x="7589838" y="2562225"/>
          <p14:tracePt t="52818" x="7589838" y="2571750"/>
          <p14:tracePt t="52835" x="7589838" y="2581275"/>
          <p14:tracePt t="52851" x="7589838" y="2589213"/>
          <p14:tracePt t="52868" x="7581900" y="2589213"/>
          <p14:tracePt t="52885" x="7581900" y="2608263"/>
          <p14:tracePt t="52901" x="7581900" y="2625725"/>
          <p14:tracePt t="52918" x="7581900" y="2633663"/>
          <p14:tracePt t="52935" x="7581900" y="2652713"/>
          <p14:tracePt t="52972" x="7581900" y="2660650"/>
          <p14:tracePt t="53951" x="7581900" y="2652713"/>
          <p14:tracePt t="53963" x="7581900" y="2643188"/>
          <p14:tracePt t="53988" x="7589838" y="2633663"/>
          <p14:tracePt t="54000" x="7599363" y="2633663"/>
          <p14:tracePt t="54013" x="7599363" y="2625725"/>
          <p14:tracePt t="54025" x="7616825" y="2616200"/>
          <p14:tracePt t="54037" x="7626350" y="2608263"/>
          <p14:tracePt t="54052" x="7634288" y="2598738"/>
          <p14:tracePt t="54068" x="7643813" y="2598738"/>
          <p14:tracePt t="54085" x="7653338" y="2589213"/>
          <p14:tracePt t="54102" x="7661275" y="2581275"/>
          <p14:tracePt t="54118" x="7670800" y="2581275"/>
          <p14:tracePt t="54319" x="7661275" y="2581275"/>
          <p14:tracePt t="54344" x="7653338" y="2581275"/>
          <p14:tracePt t="54355" x="7643813" y="2581275"/>
          <p14:tracePt t="54367" x="7643813" y="2589213"/>
          <p14:tracePt t="54380" x="7634288" y="2598738"/>
          <p14:tracePt t="54405" x="7616825" y="2598738"/>
          <p14:tracePt t="54416" x="7616825" y="2608263"/>
          <p14:tracePt t="54429" x="7608888" y="2608263"/>
          <p14:tracePt t="54439" x="7599363" y="2608263"/>
          <p14:tracePt t="54454" x="7589838" y="2608263"/>
          <p14:tracePt t="54468" x="7581900" y="2616200"/>
          <p14:tracePt t="54490" x="7572375" y="2616200"/>
          <p14:tracePt t="54514" x="7572375" y="2625725"/>
          <p14:tracePt t="54526" x="7562850" y="2625725"/>
          <p14:tracePt t="54540" x="7554913" y="2625725"/>
          <p14:tracePt t="58128" x="7545388" y="2625725"/>
          <p14:tracePt t="58153" x="7527925" y="2625725"/>
          <p14:tracePt t="58177" x="7518400" y="2625725"/>
          <p14:tracePt t="58190" x="7510463" y="2633663"/>
          <p14:tracePt t="58202" x="7500938" y="2652713"/>
          <p14:tracePt t="58214" x="7473950" y="2679700"/>
          <p14:tracePt t="58229" x="7446963" y="2724150"/>
          <p14:tracePt t="58239" x="7412038" y="2776538"/>
          <p14:tracePt t="58253" x="7375525" y="2840038"/>
          <p14:tracePt t="58270" x="7331075" y="2919413"/>
          <p14:tracePt t="58287" x="7286625" y="3000375"/>
          <p14:tracePt t="58303" x="7188200" y="3179763"/>
          <p14:tracePt t="58320" x="7143750" y="3259138"/>
          <p14:tracePt t="58336" x="7054850" y="3375025"/>
          <p14:tracePt t="58353" x="7018338" y="3411538"/>
          <p14:tracePt t="58370" x="6983413" y="3455988"/>
          <p14:tracePt t="58386" x="6965950" y="3500438"/>
          <p14:tracePt t="58403" x="6919913" y="3554413"/>
          <p14:tracePt t="58420" x="6919913" y="3562350"/>
          <p14:tracePt t="58436" x="6911975" y="3581400"/>
          <p14:tracePt t="58453" x="6902450" y="3589338"/>
          <p14:tracePt t="58470" x="6894513" y="3598863"/>
          <p14:tracePt t="58487" x="6875463" y="3625850"/>
          <p14:tracePt t="58503" x="6867525" y="3633788"/>
          <p14:tracePt t="58520" x="6858000" y="3643313"/>
          <p14:tracePt t="58537" x="6848475" y="3643313"/>
          <p14:tracePt t="58570" x="6840538" y="3643313"/>
          <p14:tracePt t="58595" x="6823075" y="3652838"/>
          <p14:tracePt t="58607" x="6804025" y="3652838"/>
          <p14:tracePt t="58619" x="6786563" y="3652838"/>
          <p14:tracePt t="58630" x="6777038" y="3652838"/>
          <p14:tracePt t="58643" x="6751638" y="3652838"/>
          <p14:tracePt t="58655" x="6732588" y="3652838"/>
          <p14:tracePt t="58679" x="6715125" y="3652838"/>
          <p14:tracePt t="58692" x="6697663" y="3652838"/>
          <p14:tracePt t="58705" x="6661150" y="3652838"/>
          <p14:tracePt t="58720" x="6634163" y="3652838"/>
          <p14:tracePt t="58736" x="6599238" y="3652838"/>
          <p14:tracePt t="58753" x="6554788" y="3643313"/>
          <p14:tracePt t="58770" x="6537325" y="3643313"/>
          <p14:tracePt t="58786" x="6537325" y="3633788"/>
          <p14:tracePt t="58876" x="6527800" y="3633788"/>
          <p14:tracePt t="58900" x="6527800" y="3625850"/>
          <p14:tracePt t="58937" x="6527800" y="3616325"/>
          <p14:tracePt t="59035" x="6527800" y="3608388"/>
          <p14:tracePt t="59046" x="6537325" y="3598863"/>
          <p14:tracePt t="59060" x="6545263" y="3581400"/>
          <p14:tracePt t="59073" x="6599238" y="3536950"/>
          <p14:tracePt t="59087" x="6804025" y="3330575"/>
          <p14:tracePt t="59103" x="7018338" y="3098800"/>
          <p14:tracePt t="59120" x="7215188" y="2857500"/>
          <p14:tracePt t="59137" x="7296150" y="2732088"/>
          <p14:tracePt t="59153" x="7367588" y="2633663"/>
          <p14:tracePt t="59170" x="7419975" y="2544763"/>
          <p14:tracePt t="59186" x="7456488" y="2473325"/>
          <p14:tracePt t="59203" x="7456488" y="2455863"/>
          <p14:tracePt t="59280" x="7446963" y="2455863"/>
          <p14:tracePt t="59476" x="7446963" y="2428875"/>
          <p14:tracePt t="59488" x="7446963" y="2401888"/>
          <p14:tracePt t="59500" x="7446963" y="2366963"/>
          <p14:tracePt t="59513" x="7446963" y="2339975"/>
          <p14:tracePt t="59524" x="7446963" y="2312988"/>
          <p14:tracePt t="59537" x="7446963" y="2295525"/>
          <p14:tracePt t="59553" x="7439025" y="2276475"/>
          <p14:tracePt t="59570" x="7429500" y="2268538"/>
          <p14:tracePt t="59587" x="7429500" y="2251075"/>
          <p14:tracePt t="59603" x="7419975" y="2241550"/>
          <p14:tracePt t="59620" x="7419975" y="2224088"/>
          <p14:tracePt t="59637" x="7412038" y="2205038"/>
          <p14:tracePt t="59653" x="7412038" y="2197100"/>
          <p14:tracePt t="59670" x="7402513" y="2187575"/>
          <p14:tracePt t="59696" x="7402513" y="2179638"/>
          <p14:tracePt t="60027" x="7385050" y="2179638"/>
          <p14:tracePt t="60052" x="7375525" y="2179638"/>
          <p14:tracePt t="60064" x="7375525" y="2170113"/>
          <p14:tracePt t="60076" x="7367588" y="2170113"/>
          <p14:tracePt t="60101" x="7358063" y="2170113"/>
          <p14:tracePt t="60113" x="7358063" y="2160588"/>
          <p14:tracePt t="60126" x="7348538" y="2160588"/>
          <p14:tracePt t="60150" x="7340600" y="2160588"/>
          <p14:tracePt t="60162" x="7331075" y="2152650"/>
          <p14:tracePt t="60186" x="7323138" y="2152650"/>
          <p14:tracePt t="60212" x="7304088" y="2143125"/>
          <p14:tracePt t="60239" x="7296150" y="2133600"/>
          <p14:tracePt t="60261" x="7286625" y="2133600"/>
          <p14:tracePt t="60273" x="7277100" y="2133600"/>
          <p14:tracePt t="60457" x="7277100" y="2143125"/>
          <p14:tracePt t="60506" x="7277100" y="2152650"/>
          <p14:tracePt t="60529" x="7277100" y="2170113"/>
          <p14:tracePt t="60542" x="7277100" y="2179638"/>
          <p14:tracePt t="60555" x="7277100" y="2197100"/>
          <p14:tracePt t="60566" x="7277100" y="2214563"/>
          <p14:tracePt t="60577" x="7277100" y="2232025"/>
          <p14:tracePt t="60591" x="7277100" y="2259013"/>
          <p14:tracePt t="60604" x="7277100" y="2286000"/>
          <p14:tracePt t="60620" x="7277100" y="2303463"/>
          <p14:tracePt t="60637" x="7277100" y="2322513"/>
          <p14:tracePt t="60654" x="7277100" y="2366963"/>
          <p14:tracePt t="60670" x="7277100" y="2393950"/>
          <p14:tracePt t="60687" x="7277100" y="2411413"/>
          <p14:tracePt t="60704" x="7277100" y="2428875"/>
          <p14:tracePt t="60720" x="7277100" y="2446338"/>
          <p14:tracePt t="60740" x="7277100" y="2455863"/>
          <p14:tracePt t="60762" x="7277100" y="2473325"/>
          <p14:tracePt t="60775" x="7286625" y="2473325"/>
          <p14:tracePt t="60800" x="7286625" y="2482850"/>
          <p14:tracePt t="60848" x="7286625" y="2490788"/>
          <p14:tracePt t="60860" x="7286625" y="2500313"/>
          <p14:tracePt t="60884" x="7286625" y="2509838"/>
          <p14:tracePt t="60909" x="7286625" y="2517775"/>
          <p14:tracePt t="60922" x="7286625" y="2527300"/>
          <p14:tracePt t="60934" x="7286625" y="2536825"/>
          <p14:tracePt t="60946" x="7277100" y="2544763"/>
          <p14:tracePt t="60959" x="7277100" y="2554288"/>
          <p14:tracePt t="61082" x="7286625" y="2554288"/>
          <p14:tracePt t="61094" x="7296150" y="2554288"/>
          <p14:tracePt t="61119" x="7313613" y="2554288"/>
          <p14:tracePt t="61130" x="7313613" y="2544763"/>
          <p14:tracePt t="61142" x="7331075" y="2544763"/>
          <p14:tracePt t="61155" x="7340600" y="2536825"/>
          <p14:tracePt t="61170" x="7358063" y="2517775"/>
          <p14:tracePt t="61190" x="7375525" y="2509838"/>
          <p14:tracePt t="61204" x="7385050" y="2490788"/>
          <p14:tracePt t="61220" x="7394575" y="2482850"/>
          <p14:tracePt t="61237" x="7402513" y="2455863"/>
          <p14:tracePt t="61254" x="7429500" y="2428875"/>
          <p14:tracePt t="61270" x="7439025" y="2411413"/>
          <p14:tracePt t="61289" x="7439025" y="2401888"/>
          <p14:tracePt t="61313" x="7439025" y="2393950"/>
          <p14:tracePt t="61327" x="7439025" y="2384425"/>
          <p14:tracePt t="61338" x="7439025" y="2374900"/>
          <p14:tracePt t="61354" x="7439025" y="2366963"/>
          <p14:tracePt t="61371" x="7439025" y="2357438"/>
          <p14:tracePt t="61399" x="7439025" y="2347913"/>
          <p14:tracePt t="61411" x="7439025" y="2339975"/>
          <p14:tracePt t="61422" x="7439025" y="2330450"/>
          <p14:tracePt t="61448" x="7439025" y="2312988"/>
          <p14:tracePt t="61461" x="7439025" y="2295525"/>
          <p14:tracePt t="61473" x="7439025" y="2286000"/>
          <p14:tracePt t="61487" x="7439025" y="2268538"/>
          <p14:tracePt t="61504" x="7429500" y="2251075"/>
          <p14:tracePt t="61522" x="7429500" y="2232025"/>
          <p14:tracePt t="61537" x="7429500" y="2224088"/>
          <p14:tracePt t="61554" x="7429500" y="2214563"/>
          <p14:tracePt t="61571" x="7429500" y="2179638"/>
          <p14:tracePt t="61587" x="7429500" y="2160588"/>
          <p14:tracePt t="61604" x="7429500" y="2152650"/>
          <p14:tracePt t="61621" x="7429500" y="2143125"/>
          <p14:tracePt t="61637" x="7419975" y="2143125"/>
          <p14:tracePt t="61681" x="7412038" y="2143125"/>
          <p14:tracePt t="61718" x="7402513" y="2143125"/>
          <p14:tracePt t="61730" x="7394575" y="2143125"/>
          <p14:tracePt t="61755" x="7385050" y="2143125"/>
          <p14:tracePt t="61766" x="7375525" y="2143125"/>
          <p14:tracePt t="61779" x="7367588" y="2143125"/>
          <p14:tracePt t="61790" x="7367588" y="2152650"/>
          <p14:tracePt t="61804" x="7358063" y="2152650"/>
          <p14:tracePt t="61821" x="7348538" y="2152650"/>
          <p14:tracePt t="61837" x="7340600" y="2152650"/>
          <p14:tracePt t="61854" x="7331075" y="2152650"/>
          <p14:tracePt t="61871" x="7323138" y="2152650"/>
          <p14:tracePt t="61887" x="7313613" y="2160588"/>
          <p14:tracePt t="61904" x="7313613" y="2170113"/>
          <p14:tracePt t="61926" x="7313613" y="2179638"/>
          <p14:tracePt t="61938" x="7313613" y="2187575"/>
          <p14:tracePt t="61954" x="7313613" y="2205038"/>
          <p14:tracePt t="61971" x="7304088" y="2251075"/>
          <p14:tracePt t="61987" x="7269163" y="2374900"/>
          <p14:tracePt t="62004" x="7232650" y="2490788"/>
          <p14:tracePt t="62021" x="7170738" y="2616200"/>
          <p14:tracePt t="62037" x="6983413" y="3000375"/>
          <p14:tracePt t="62054" x="6902450" y="3125788"/>
          <p14:tracePt t="62071" x="6840538" y="3241675"/>
          <p14:tracePt t="62087" x="6724650" y="3402013"/>
          <p14:tracePt t="62104" x="6688138" y="3455988"/>
          <p14:tracePt t="62121" x="6680200" y="3473450"/>
          <p14:tracePt t="62137" x="6643688" y="3490913"/>
          <p14:tracePt t="62154" x="6634163" y="3509963"/>
          <p14:tracePt t="62171" x="6616700" y="3509963"/>
          <p14:tracePt t="62187" x="6599238" y="3517900"/>
          <p14:tracePt t="62204" x="6581775" y="3517900"/>
          <p14:tracePt t="62221" x="6554788" y="3536950"/>
          <p14:tracePt t="62237" x="6537325" y="3536950"/>
          <p14:tracePt t="62254" x="6510338" y="3536950"/>
          <p14:tracePt t="62271" x="6473825" y="3536950"/>
          <p14:tracePt t="62287" x="6456363" y="3536950"/>
          <p14:tracePt t="62304" x="6446838" y="3536950"/>
          <p14:tracePt t="62321" x="6429375" y="3536950"/>
          <p14:tracePt t="62338" x="6411913" y="3536950"/>
          <p14:tracePt t="62354" x="6411913" y="3527425"/>
          <p14:tracePt t="62371" x="6394450" y="3509963"/>
          <p14:tracePt t="62388" x="6384925" y="3500438"/>
          <p14:tracePt t="62404" x="6375400" y="3490913"/>
          <p14:tracePt t="62421" x="6367463" y="3473450"/>
          <p14:tracePt t="62438" x="6357938" y="3465513"/>
          <p14:tracePt t="62454" x="6357938" y="3446463"/>
          <p14:tracePt t="62471" x="6357938" y="3438525"/>
          <p14:tracePt t="62488" x="6348413" y="3438525"/>
          <p14:tracePt t="63089" x="6357938" y="3438525"/>
          <p14:tracePt t="63114" x="6367463" y="3438525"/>
          <p14:tracePt t="63127" x="6384925" y="3438525"/>
          <p14:tracePt t="63138" x="6411913" y="3429000"/>
          <p14:tracePt t="63150" x="6465888" y="3411538"/>
          <p14:tracePt t="63164" x="6545263" y="3357563"/>
          <p14:tracePt t="63175" x="6634163" y="3303588"/>
          <p14:tracePt t="63188" x="6759575" y="3197225"/>
          <p14:tracePt t="63204" x="6875463" y="3098800"/>
          <p14:tracePt t="63221" x="6983413" y="3009900"/>
          <p14:tracePt t="63238" x="7153275" y="2822575"/>
          <p14:tracePt t="63254" x="7224713" y="2732088"/>
          <p14:tracePt t="63271" x="7286625" y="2670175"/>
          <p14:tracePt t="63288" x="7358063" y="2581275"/>
          <p14:tracePt t="63304" x="7358063" y="2562225"/>
          <p14:tracePt t="63321" x="7367588" y="2544763"/>
          <p14:tracePt t="63347" x="7367588" y="2536825"/>
          <p14:tracePt t="63381" x="7367588" y="2527300"/>
          <p14:tracePt t="63407" x="7367588" y="2517775"/>
          <p14:tracePt t="63418" x="7367588" y="2509838"/>
          <p14:tracePt t="63456" x="7367588" y="2490788"/>
          <p14:tracePt t="63481" x="7367588" y="2473325"/>
          <p14:tracePt t="63494" x="7367588" y="2465388"/>
          <p14:tracePt t="63507" x="7367588" y="2438400"/>
          <p14:tracePt t="63518" x="7367588" y="2428875"/>
          <p14:tracePt t="63530" x="7367588" y="2419350"/>
          <p14:tracePt t="63542" x="7367588" y="2401888"/>
          <p14:tracePt t="63555" x="7367588" y="2384425"/>
          <p14:tracePt t="63571" x="7367588" y="2374900"/>
          <p14:tracePt t="63588" x="7367588" y="2366963"/>
          <p14:tracePt t="63605" x="7367588" y="2339975"/>
          <p14:tracePt t="63621" x="7367588" y="2322513"/>
          <p14:tracePt t="63638" x="7367588" y="2303463"/>
          <p14:tracePt t="63655" x="7367588" y="2295525"/>
          <p14:tracePt t="63671" x="7367588" y="2286000"/>
          <p14:tracePt t="63688" x="7367588" y="2276475"/>
          <p14:tracePt t="63714" x="7367588" y="2268538"/>
          <p14:tracePt t="63738" x="7367588" y="2259013"/>
          <p14:tracePt t="63750" x="7367588" y="2251075"/>
          <p14:tracePt t="63777" x="7367588" y="2241550"/>
          <p14:tracePt t="63789" x="7367588" y="2232025"/>
          <p14:tracePt t="63813" x="7367588" y="2214563"/>
          <p14:tracePt t="63824" x="7367588" y="2205038"/>
          <p14:tracePt t="63836" x="7367588" y="2197100"/>
          <p14:tracePt t="63850" x="7367588" y="2187575"/>
          <p14:tracePt t="63860" x="7367588" y="2179638"/>
          <p14:tracePt t="63898" x="7358063" y="2179638"/>
          <p14:tracePt t="63910" x="7340600" y="2179638"/>
          <p14:tracePt t="63934" x="7331075" y="2179638"/>
          <p14:tracePt t="63947" x="7323138" y="2179638"/>
          <p14:tracePt t="63959" x="7313613" y="2179638"/>
          <p14:tracePt t="63983" x="7296150" y="2187575"/>
          <p14:tracePt t="63996" x="7286625" y="2197100"/>
          <p14:tracePt t="64007" x="7277100" y="2205038"/>
          <p14:tracePt t="64020" x="7269163" y="2205038"/>
          <p14:tracePt t="64032" x="7259638" y="2205038"/>
          <p14:tracePt t="64119" x="7259638" y="2224088"/>
          <p14:tracePt t="64131" x="7259638" y="2232025"/>
          <p14:tracePt t="64142" x="7259638" y="2241550"/>
          <p14:tracePt t="64156" x="7259638" y="2259013"/>
          <p14:tracePt t="64167" x="7259638" y="2276475"/>
          <p14:tracePt t="64179" x="7259638" y="2303463"/>
          <p14:tracePt t="64191" x="7269163" y="2330450"/>
          <p14:tracePt t="64205" x="7286625" y="2357438"/>
          <p14:tracePt t="64221" x="7286625" y="2384425"/>
          <p14:tracePt t="64238" x="7296150" y="2401888"/>
          <p14:tracePt t="64255" x="7313613" y="2419350"/>
          <p14:tracePt t="64271" x="7313613" y="2428875"/>
          <p14:tracePt t="64288" x="7323138" y="2446338"/>
          <p14:tracePt t="64305" x="7331075" y="2473325"/>
          <p14:tracePt t="64321" x="7340600" y="2500313"/>
          <p14:tracePt t="64338" x="7348538" y="2536825"/>
          <p14:tracePt t="64355" x="7358063" y="2598738"/>
          <p14:tracePt t="64372" x="7358063" y="2660650"/>
          <p14:tracePt t="64388" x="7340600" y="2830513"/>
          <p14:tracePt t="64405" x="7323138" y="2946400"/>
          <p14:tracePt t="64421" x="7277100" y="3108325"/>
          <p14:tracePt t="64438" x="7224713" y="3375025"/>
          <p14:tracePt t="64455" x="7205663" y="3482975"/>
          <p14:tracePt t="64471" x="7180263" y="3571875"/>
          <p14:tracePt t="64488" x="7170738" y="3660775"/>
          <p14:tracePt t="64505" x="7170738" y="3670300"/>
          <p14:tracePt t="64521" x="7170738" y="3679825"/>
          <p14:tracePt t="64596" x="7180263" y="3679825"/>
          <p14:tracePt t="64621" x="7188200" y="3679825"/>
          <p14:tracePt t="64632" x="7197725" y="3687763"/>
          <p14:tracePt t="64645" x="7205663" y="3687763"/>
          <p14:tracePt t="64657" x="7215188" y="3687763"/>
          <p14:tracePt t="64672" x="7224713" y="3687763"/>
          <p14:tracePt t="64688" x="7242175" y="3697288"/>
          <p14:tracePt t="64705" x="7259638" y="3705225"/>
          <p14:tracePt t="64722" x="7286625" y="3705225"/>
          <p14:tracePt t="64738" x="7313613" y="3714750"/>
          <p14:tracePt t="64755" x="7323138" y="3714750"/>
          <p14:tracePt t="64772" x="7340600" y="3724275"/>
          <p14:tracePt t="64889" x="7340600" y="3732213"/>
          <p14:tracePt t="64939" x="7331075" y="3732213"/>
          <p14:tracePt t="64951" x="7323138" y="3732213"/>
          <p14:tracePt t="64963" x="7304088" y="3732213"/>
          <p14:tracePt t="64976" x="7286625" y="3732213"/>
          <p14:tracePt t="64988" x="7269163" y="3732213"/>
          <p14:tracePt t="65005" x="7242175" y="3732213"/>
          <p14:tracePt t="65022" x="7215188" y="3732213"/>
          <p14:tracePt t="65038" x="7116763" y="3724275"/>
          <p14:tracePt t="65055" x="7054850" y="3714750"/>
          <p14:tracePt t="65072" x="7010400" y="3714750"/>
          <p14:tracePt t="65088" x="6929438" y="3697288"/>
          <p14:tracePt t="65105" x="6902450" y="3687763"/>
          <p14:tracePt t="65122" x="6884988" y="3670300"/>
          <p14:tracePt t="65138" x="6823075" y="3625850"/>
          <p14:tracePt t="65155" x="6804025" y="3608388"/>
          <p14:tracePt t="65172" x="6759575" y="3571875"/>
          <p14:tracePt t="65188" x="6742113" y="3554413"/>
          <p14:tracePt t="65205" x="6715125" y="3544888"/>
          <p14:tracePt t="65222" x="6670675" y="3509963"/>
          <p14:tracePt t="65238" x="6634163" y="3490913"/>
          <p14:tracePt t="65255" x="6616700" y="3473450"/>
          <p14:tracePt t="65272" x="6554788" y="3419475"/>
          <p14:tracePt t="65288" x="6518275" y="3394075"/>
          <p14:tracePt t="65305" x="6500813" y="3367088"/>
          <p14:tracePt t="65322" x="6465888" y="3313113"/>
          <p14:tracePt t="65338" x="6446838" y="3295650"/>
          <p14:tracePt t="65355" x="6438900" y="3259138"/>
          <p14:tracePt t="65380" x="6429375" y="3259138"/>
          <p14:tracePt t="65405" x="6419850" y="3259138"/>
          <p14:tracePt t="65454" x="6411913" y="3259138"/>
          <p14:tracePt t="65478" x="6394450" y="3259138"/>
          <p14:tracePt t="65491" x="6384925" y="3259138"/>
          <p14:tracePt t="65503" x="6367463" y="3259138"/>
          <p14:tracePt t="65514" x="6348413" y="3259138"/>
          <p14:tracePt t="65528" x="6323013" y="3259138"/>
          <p14:tracePt t="65539" x="6296025" y="3259138"/>
          <p14:tracePt t="65555" x="6269038" y="3259138"/>
          <p14:tracePt t="65572" x="6251575" y="3259138"/>
          <p14:tracePt t="65588" x="6215063" y="3241675"/>
          <p14:tracePt t="65605" x="6188075" y="3241675"/>
          <p14:tracePt t="65622" x="6170613" y="3232150"/>
          <p14:tracePt t="65638" x="6143625" y="3214688"/>
          <p14:tracePt t="65655" x="6143625" y="3197225"/>
          <p14:tracePt t="65672" x="6126163" y="3197225"/>
          <p14:tracePt t="65688" x="6126163" y="3179763"/>
          <p14:tracePt t="65981" x="6126163" y="3187700"/>
          <p14:tracePt t="65992" x="6126163" y="3205163"/>
          <p14:tracePt t="66005" x="6126163" y="3214688"/>
          <p14:tracePt t="66016" x="6126163" y="3232150"/>
          <p14:tracePt t="66029" x="6134100" y="3259138"/>
          <p14:tracePt t="66041" x="6143625" y="3295650"/>
          <p14:tracePt t="66056" x="6143625" y="3322638"/>
          <p14:tracePt t="66072" x="6161088" y="3348038"/>
          <p14:tracePt t="66089" x="6170613" y="3375025"/>
          <p14:tracePt t="66105" x="6180138" y="3455988"/>
          <p14:tracePt t="66122" x="6188075" y="3490913"/>
          <p14:tracePt t="66139" x="6188075" y="3536950"/>
          <p14:tracePt t="66155" x="6188075" y="3608388"/>
          <p14:tracePt t="66172" x="6188075" y="3633788"/>
          <p14:tracePt t="66189" x="6188075" y="3679825"/>
          <p14:tracePt t="66205" x="6188075" y="3705225"/>
          <p14:tracePt t="66222" x="6188075" y="3714750"/>
          <p14:tracePt t="66239" x="6188075" y="3732213"/>
          <p14:tracePt t="66348" x="6188075" y="3705225"/>
          <p14:tracePt t="66361" x="6188075" y="3697288"/>
          <p14:tracePt t="66372" x="6188075" y="3679825"/>
          <p14:tracePt t="66384" x="6188075" y="3660775"/>
          <p14:tracePt t="66396" x="6188075" y="3643313"/>
          <p14:tracePt t="66409" x="6188075" y="3625850"/>
          <p14:tracePt t="66422" x="6188075" y="3616325"/>
          <p14:tracePt t="66439" x="6188075" y="3598863"/>
          <p14:tracePt t="66455" x="6180138" y="3589338"/>
          <p14:tracePt t="66472" x="6170613" y="3562350"/>
          <p14:tracePt t="66489" x="6170613" y="3544888"/>
          <p14:tracePt t="66505" x="6170613" y="3536950"/>
          <p14:tracePt t="66522" x="6153150" y="3500438"/>
          <p14:tracePt t="66539" x="6153150" y="3482975"/>
          <p14:tracePt t="66555" x="6126163" y="3438525"/>
          <p14:tracePt t="66572" x="6126163" y="3419475"/>
          <p14:tracePt t="66589" x="6108700" y="3394075"/>
          <p14:tracePt t="66606" x="6099175" y="3330575"/>
          <p14:tracePt t="66622" x="6089650" y="3313113"/>
          <p14:tracePt t="66639" x="6089650" y="3295650"/>
          <p14:tracePt t="66655" x="6089650" y="3259138"/>
          <p14:tracePt t="66677" x="6081713" y="3251200"/>
          <p14:tracePt t="66814" x="6081713" y="3259138"/>
          <p14:tracePt t="67094" x="6072188" y="3259138"/>
          <p14:tracePt t="67108" x="6072188" y="3251200"/>
          <p14:tracePt t="67120" x="6062663" y="3224213"/>
          <p14:tracePt t="67132" x="6054725" y="3205163"/>
          <p14:tracePt t="67143" x="6054725" y="3179763"/>
          <p14:tracePt t="67157" x="6054725" y="3152775"/>
          <p14:tracePt t="67172" x="6054725" y="3116263"/>
          <p14:tracePt t="67189" x="6054725" y="3089275"/>
          <p14:tracePt t="67206" x="6054725" y="3044825"/>
          <p14:tracePt t="67223" x="6054725" y="3027363"/>
          <p14:tracePt t="67242" x="6054725" y="3017838"/>
          <p14:tracePt t="67267" x="6054725" y="3009900"/>
          <p14:tracePt t="67279" x="6054725" y="3000375"/>
          <p14:tracePt t="67315" x="6054725" y="2990850"/>
          <p14:tracePt t="67341" x="6054725" y="2982913"/>
          <p14:tracePt t="67426" x="6054725" y="2990850"/>
          <p14:tracePt t="67437" x="6054725" y="3000375"/>
          <p14:tracePt t="67450" x="6054725" y="3009900"/>
          <p14:tracePt t="67462" x="6054725" y="3036888"/>
          <p14:tracePt t="67474" x="6062663" y="3062288"/>
          <p14:tracePt t="67489" x="6072188" y="3089275"/>
          <p14:tracePt t="67506" x="6081713" y="3133725"/>
          <p14:tracePt t="67523" x="6089650" y="3160713"/>
          <p14:tracePt t="67539" x="6099175" y="3232150"/>
          <p14:tracePt t="67556" x="6099175" y="3276600"/>
          <p14:tracePt t="67573" x="6108700" y="3322638"/>
          <p14:tracePt t="67589" x="6108700" y="3330575"/>
          <p14:tracePt t="67606" x="6108700" y="3348038"/>
          <p14:tracePt t="67622" x="6116638" y="3348038"/>
          <p14:tracePt t="67639" x="6116638" y="3357563"/>
          <p14:tracePt t="67733" x="6116638" y="3340100"/>
          <p14:tracePt t="67757" x="6116638" y="3330575"/>
          <p14:tracePt t="67769" x="6116638" y="3303588"/>
          <p14:tracePt t="67781" x="6116638" y="3286125"/>
          <p14:tracePt t="67796" x="6116638" y="3259138"/>
          <p14:tracePt t="67807" x="6116638" y="3232150"/>
          <p14:tracePt t="67822" x="6108700" y="3205163"/>
          <p14:tracePt t="67839" x="6108700" y="3179763"/>
          <p14:tracePt t="67856" x="6099175" y="3125788"/>
          <p14:tracePt t="67873" x="6099175" y="3108325"/>
          <p14:tracePt t="67889" x="6099175" y="3089275"/>
          <p14:tracePt t="67906" x="6089650" y="3071813"/>
          <p14:tracePt t="67923" x="6089650" y="3062288"/>
          <p14:tracePt t="68037" x="6089650" y="3071813"/>
          <p14:tracePt t="68051" x="6089650" y="3081338"/>
          <p14:tracePt t="68063" x="6089650" y="3089275"/>
          <p14:tracePt t="68074" x="6089650" y="3098800"/>
          <p14:tracePt t="68089" x="6089650" y="3116263"/>
          <p14:tracePt t="68106" x="6089650" y="3125788"/>
          <p14:tracePt t="68123" x="6089650" y="3133725"/>
          <p14:tracePt t="68139" x="6089650" y="3187700"/>
          <p14:tracePt t="68156" x="6089650" y="3224213"/>
          <p14:tracePt t="68173" x="6089650" y="3295650"/>
          <p14:tracePt t="68189" x="6089650" y="3340100"/>
          <p14:tracePt t="68206" x="6089650" y="3357563"/>
          <p14:tracePt t="68223" x="6089650" y="3384550"/>
          <p14:tracePt t="68239" x="6089650" y="3394075"/>
          <p14:tracePt t="68332" x="6089650" y="3384550"/>
          <p14:tracePt t="68345" x="6089650" y="3375025"/>
          <p14:tracePt t="68357" x="6089650" y="3357563"/>
          <p14:tracePt t="68381" x="6089650" y="3340100"/>
          <p14:tracePt t="68394" x="6089650" y="3322638"/>
          <p14:tracePt t="68406" x="6089650" y="3295650"/>
          <p14:tracePt t="68419" x="6089650" y="3276600"/>
          <p14:tracePt t="68429" x="6089650" y="3251200"/>
          <p14:tracePt t="68443" x="6089650" y="3232150"/>
          <p14:tracePt t="68456" x="6089650" y="3214688"/>
          <p14:tracePt t="68473" x="6089650" y="3187700"/>
          <p14:tracePt t="68489" x="6089650" y="3170238"/>
          <p14:tracePt t="68506" x="6081713" y="3098800"/>
          <p14:tracePt t="68523" x="6081713" y="3062288"/>
          <p14:tracePt t="68539" x="6081713" y="3044825"/>
          <p14:tracePt t="68556" x="6081713" y="3017838"/>
          <p14:tracePt t="68639" x="6081713" y="3027363"/>
          <p14:tracePt t="68650" x="6081713" y="3036888"/>
          <p14:tracePt t="68663" x="6081713" y="3054350"/>
          <p14:tracePt t="68674" x="6081713" y="3062288"/>
          <p14:tracePt t="68690" x="6089650" y="3081338"/>
          <p14:tracePt t="68706" x="6089650" y="3098800"/>
          <p14:tracePt t="68723" x="6089650" y="3125788"/>
          <p14:tracePt t="68739" x="6108700" y="3170238"/>
          <p14:tracePt t="68756" x="6116638" y="3197225"/>
          <p14:tracePt t="68773" x="6116638" y="3224213"/>
          <p14:tracePt t="68789" x="6116638" y="3276600"/>
          <p14:tracePt t="68806" x="6126163" y="3295650"/>
          <p14:tracePt t="68823" x="6126163" y="3303588"/>
          <p14:tracePt t="68846" x="6126163" y="3313113"/>
          <p14:tracePt t="68921" x="6126163" y="3303588"/>
          <p14:tracePt t="68945" x="6126163" y="3286125"/>
          <p14:tracePt t="68957" x="6126163" y="3268663"/>
          <p14:tracePt t="68970" x="6126163" y="3259138"/>
          <p14:tracePt t="68982" x="6126163" y="3232150"/>
          <p14:tracePt t="68993" x="6126163" y="3214688"/>
          <p14:tracePt t="69006" x="6126163" y="3187700"/>
          <p14:tracePt t="69023" x="6126163" y="3160713"/>
          <p14:tracePt t="69039" x="6126163" y="3125788"/>
          <p14:tracePt t="69056" x="6126163" y="3062288"/>
          <p14:tracePt t="69073" x="6126163" y="3044825"/>
          <p14:tracePt t="69089" x="6126163" y="3036888"/>
          <p14:tracePt t="69106" x="6126163" y="3017838"/>
          <p14:tracePt t="69141" x="6126163" y="3009900"/>
          <p14:tracePt t="69239" x="6126163" y="3017838"/>
          <p14:tracePt t="69263" x="6126163" y="3027363"/>
          <p14:tracePt t="69275" x="6126163" y="3036888"/>
          <p14:tracePt t="69287" x="6126163" y="3044825"/>
          <p14:tracePt t="69301" x="6126163" y="3062288"/>
          <p14:tracePt t="69314" x="6126163" y="3089275"/>
          <p14:tracePt t="69325" x="6126163" y="3116263"/>
          <p14:tracePt t="69340" x="6126163" y="3143250"/>
          <p14:tracePt t="69356" x="6126163" y="3179763"/>
          <p14:tracePt t="69373" x="6126163" y="3224213"/>
          <p14:tracePt t="69390" x="6126163" y="3330575"/>
          <p14:tracePt t="69406" x="6126163" y="3367088"/>
          <p14:tracePt t="69423" x="6126163" y="3429000"/>
          <p14:tracePt t="69440" x="6126163" y="3438525"/>
          <p14:tracePt t="69456" x="6126163" y="3455988"/>
          <p14:tracePt t="69569" x="6126163" y="3446463"/>
          <p14:tracePt t="69583" x="6126163" y="3438525"/>
          <p14:tracePt t="69594" x="6126163" y="3419475"/>
          <p14:tracePt t="69606" x="6126163" y="3411538"/>
          <p14:tracePt t="69618" x="6126163" y="3384550"/>
          <p14:tracePt t="69632" x="6126163" y="3357563"/>
          <p14:tracePt t="69643" x="6126163" y="3322638"/>
          <p14:tracePt t="69657" x="6126163" y="3295650"/>
          <p14:tracePt t="69673" x="6126163" y="3268663"/>
          <p14:tracePt t="69690" x="6126163" y="3232150"/>
          <p14:tracePt t="69706" x="6126163" y="3170238"/>
          <p14:tracePt t="69723" x="6126163" y="3143250"/>
          <p14:tracePt t="69740" x="6126163" y="3125788"/>
          <p14:tracePt t="69756" x="6126163" y="3081338"/>
          <p14:tracePt t="69773" x="6126163" y="3062288"/>
          <p14:tracePt t="69790" x="6126163" y="3036888"/>
          <p14:tracePt t="69806" x="6126163" y="3027363"/>
          <p14:tracePt t="69925" x="6126163" y="3036888"/>
          <p14:tracePt t="69986" x="6126163" y="3044825"/>
          <p14:tracePt t="70391" x="6126163" y="3054350"/>
          <p14:tracePt t="70415" x="6126163" y="3062288"/>
          <p14:tracePt t="70439" x="6126163" y="3071813"/>
          <p14:tracePt t="70464" x="6126163" y="3081338"/>
          <p14:tracePt t="70475" x="6126163" y="3089275"/>
          <p14:tracePt t="70488" x="6126163" y="3108325"/>
          <p14:tracePt t="70514" x="6134100" y="3116263"/>
          <p14:tracePt t="70525" x="6134100" y="3125788"/>
          <p14:tracePt t="70538" x="6134100" y="3133725"/>
          <p14:tracePt t="70550" x="6143625" y="3152775"/>
          <p14:tracePt t="70574" x="6143625" y="3170238"/>
          <p14:tracePt t="70587" x="6143625" y="3179763"/>
          <p14:tracePt t="70597" x="6143625" y="3187700"/>
          <p14:tracePt t="70610" x="6143625" y="3197225"/>
          <p14:tracePt t="70624" x="6153150" y="3205163"/>
          <p14:tracePt t="70640" x="6153150" y="3214688"/>
          <p14:tracePt t="70657" x="6153150" y="3232150"/>
          <p14:tracePt t="70676" x="6161088" y="3251200"/>
          <p14:tracePt t="70690" x="6161088" y="3259138"/>
          <p14:tracePt t="70707" x="6161088" y="3268663"/>
          <p14:tracePt t="70723" x="6170613" y="3286125"/>
          <p14:tracePt t="70740" x="6170613" y="3295650"/>
          <p14:tracePt t="70757" x="6180138" y="3322638"/>
          <p14:tracePt t="70773" x="6180138" y="3340100"/>
          <p14:tracePt t="70790" x="6180138" y="3357563"/>
          <p14:tracePt t="70807" x="6180138" y="3367088"/>
          <p14:tracePt t="70823" x="6180138" y="3375025"/>
          <p14:tracePt t="70840" x="6180138" y="3384550"/>
          <p14:tracePt t="70857" x="6188075" y="3394075"/>
          <p14:tracePt t="70873" x="6188075" y="3402013"/>
          <p14:tracePt t="70890" x="6188075" y="3411538"/>
          <p14:tracePt t="70907" x="6188075" y="3429000"/>
          <p14:tracePt t="70923" x="6188075" y="3438525"/>
          <p14:tracePt t="70940" x="6197600" y="3455988"/>
          <p14:tracePt t="70957" x="6197600" y="3473450"/>
          <p14:tracePt t="70973" x="6205538" y="3482975"/>
          <p14:tracePt t="70990" x="6205538" y="3509963"/>
          <p14:tracePt t="71007" x="6205538" y="3517900"/>
          <p14:tracePt t="71023" x="6215063" y="3536950"/>
          <p14:tracePt t="71040" x="6224588" y="3571875"/>
          <p14:tracePt t="71057" x="6232525" y="3589338"/>
          <p14:tracePt t="71073" x="6232525" y="3598863"/>
          <p14:tracePt t="71090" x="6232525" y="3616325"/>
          <p14:tracePt t="71107" x="6232525" y="3625850"/>
          <p14:tracePt t="71123" x="6232525" y="3633788"/>
          <p14:tracePt t="71140" x="6242050" y="3660775"/>
          <p14:tracePt t="71419" x="6251575" y="3679825"/>
          <p14:tracePt t="71430" x="6251575" y="3697288"/>
          <p14:tracePt t="71443" x="6269038" y="3714750"/>
          <p14:tracePt t="71456" x="6276975" y="3732213"/>
          <p14:tracePt t="71468" x="6276975" y="3741738"/>
          <p14:tracePt t="71480" x="6286500" y="3768725"/>
          <p14:tracePt t="71492" x="6296025" y="3776663"/>
          <p14:tracePt t="71507" x="6303963" y="3803650"/>
          <p14:tracePt t="71524" x="6313488" y="3830638"/>
          <p14:tracePt t="71540" x="6330950" y="3867150"/>
          <p14:tracePt t="71557" x="6348413" y="3919538"/>
          <p14:tracePt t="71574" x="6357938" y="3946525"/>
          <p14:tracePt t="71590" x="6384925" y="4010025"/>
          <p14:tracePt t="71607" x="6394450" y="4037013"/>
          <p14:tracePt t="71624" x="6402388" y="4062413"/>
          <p14:tracePt t="71640" x="6411913" y="4089400"/>
          <p14:tracePt t="71657" x="6411913" y="4108450"/>
          <p14:tracePt t="71674" x="6419850" y="4125913"/>
          <p14:tracePt t="71690" x="6429375" y="4143375"/>
          <p14:tracePt t="71707" x="6429375" y="4152900"/>
          <p14:tracePt t="71724" x="6429375" y="4160838"/>
          <p14:tracePt t="71740" x="6438900" y="4187825"/>
          <p14:tracePt t="71757" x="6438900" y="4197350"/>
          <p14:tracePt t="71774" x="6438900" y="4214813"/>
          <p14:tracePt t="71791" x="6446838" y="4241800"/>
          <p14:tracePt t="71807" x="6456363" y="4259263"/>
          <p14:tracePt t="71824" x="6456363" y="4286250"/>
          <p14:tracePt t="71840" x="6456363" y="4330700"/>
          <p14:tracePt t="71857" x="6456363" y="4348163"/>
          <p14:tracePt t="71874" x="6456363" y="4402138"/>
          <p14:tracePt t="71890" x="6456363" y="4429125"/>
          <p14:tracePt t="71907" x="6456363" y="4446588"/>
          <p14:tracePt t="71924" x="6456363" y="4491038"/>
          <p14:tracePt t="71940" x="6456363" y="4510088"/>
          <p14:tracePt t="71957" x="6456363" y="4562475"/>
          <p14:tracePt t="71974" x="6456363" y="4598988"/>
          <p14:tracePt t="71990" x="6456363" y="4616450"/>
          <p14:tracePt t="72007" x="6456363" y="4643438"/>
          <p14:tracePt t="72007" x="6456363" y="4652963"/>
          <p14:tracePt t="72024" x="6456363" y="4660900"/>
          <p14:tracePt t="72302" x="6456363" y="4670425"/>
          <p14:tracePt t="72313" x="6456363" y="4679950"/>
          <p14:tracePt t="72328" x="6465888" y="4697413"/>
          <p14:tracePt t="72338" x="6473825" y="4724400"/>
          <p14:tracePt t="72349" x="6473825" y="4741863"/>
          <p14:tracePt t="72363" x="6483350" y="4768850"/>
          <p14:tracePt t="72485" x="6483350" y="4759325"/>
          <p14:tracePt t="72497" x="6483350" y="4751388"/>
          <p14:tracePt t="72509" x="6473825" y="4741863"/>
          <p14:tracePt t="72521" x="6473825" y="4724400"/>
          <p14:tracePt t="72534" x="6473825" y="4697413"/>
          <p14:tracePt t="72546" x="6465888" y="4679950"/>
          <p14:tracePt t="72558" x="6456363" y="4660900"/>
          <p14:tracePt t="72574" x="6456363" y="4633913"/>
          <p14:tracePt t="72590" x="6446838" y="4598988"/>
          <p14:tracePt t="72608" x="6446838" y="4518025"/>
          <p14:tracePt t="72624" x="6446838" y="4491038"/>
          <p14:tracePt t="72641" x="6446838" y="4446588"/>
          <p14:tracePt t="72657" x="6446838" y="4340225"/>
          <p14:tracePt t="72674" x="6446838" y="4259263"/>
          <p14:tracePt t="72691" x="6446838" y="4214813"/>
          <p14:tracePt t="72707" x="6446838" y="4062413"/>
          <p14:tracePt t="72725" x="6456363" y="3990975"/>
          <p14:tracePt t="72741" x="6465888" y="3938588"/>
          <p14:tracePt t="72757" x="6483350" y="3875088"/>
          <p14:tracePt t="72774" x="6483350" y="3848100"/>
          <p14:tracePt t="72791" x="6491288" y="3830638"/>
          <p14:tracePt t="72807" x="6491288" y="3822700"/>
          <p14:tracePt t="73049" x="6491288" y="3813175"/>
          <p14:tracePt t="73060" x="6491288" y="3803650"/>
          <p14:tracePt t="73073" x="6491288" y="3795713"/>
          <p14:tracePt t="73086" x="6491288" y="3776663"/>
          <p14:tracePt t="73097" x="6491288" y="3759200"/>
          <p14:tracePt t="73111" x="6473825" y="3732213"/>
          <p14:tracePt t="73124" x="6446838" y="3679825"/>
          <p14:tracePt t="73141" x="6429375" y="3598863"/>
          <p14:tracePt t="73157" x="6402388" y="3536950"/>
          <p14:tracePt t="73174" x="6357938" y="3438525"/>
          <p14:tracePt t="73191" x="6348413" y="3419475"/>
          <p14:tracePt t="73208" x="6348413" y="3411538"/>
          <p14:tracePt t="73224" x="6340475" y="3394075"/>
          <p14:tracePt t="73282" x="6340475" y="3402013"/>
          <p14:tracePt t="73293" x="6340475" y="3411538"/>
          <p14:tracePt t="73306" x="6340475" y="3429000"/>
          <p14:tracePt t="73317" x="6348413" y="3446463"/>
          <p14:tracePt t="73332" x="6348413" y="3473450"/>
          <p14:tracePt t="73344" x="6367463" y="3517900"/>
          <p14:tracePt t="73357" x="6384925" y="3562350"/>
          <p14:tracePt t="73374" x="6394450" y="3598863"/>
          <p14:tracePt t="73391" x="6429375" y="3741738"/>
          <p14:tracePt t="73408" x="6446838" y="3830638"/>
          <p14:tracePt t="73424" x="6465888" y="3929063"/>
          <p14:tracePt t="73441" x="6510338" y="4170363"/>
          <p14:tracePt t="73457" x="6518275" y="4295775"/>
          <p14:tracePt t="73474" x="6527800" y="4429125"/>
          <p14:tracePt t="73491" x="6554788" y="4660900"/>
          <p14:tracePt t="73507" x="6554788" y="4768850"/>
          <p14:tracePt t="73524" x="6562725" y="4875213"/>
          <p14:tracePt t="73541" x="6562725" y="5037138"/>
          <p14:tracePt t="73557" x="6562725" y="5089525"/>
          <p14:tracePt t="73574" x="6562725" y="5126038"/>
          <p14:tracePt t="73591" x="6562725" y="5153025"/>
          <p14:tracePt t="73845" x="6562725" y="5143500"/>
          <p14:tracePt t="74041" x="6545263" y="5143500"/>
          <p14:tracePt t="74064" x="6537325" y="5153025"/>
          <p14:tracePt t="74078" x="6527800" y="5170488"/>
          <p14:tracePt t="74089" x="6527800" y="5180013"/>
          <p14:tracePt t="74102" x="6527800" y="5197475"/>
          <p14:tracePt t="74115" x="6527800" y="5214938"/>
          <p14:tracePt t="74126" x="6527800" y="5251450"/>
          <p14:tracePt t="74141" x="6527800" y="5295900"/>
          <p14:tracePt t="74158" x="6527800" y="5322888"/>
          <p14:tracePt t="74174" x="6527800" y="5357813"/>
          <p14:tracePt t="74191" x="6527800" y="5411788"/>
          <p14:tracePt t="74208" x="6527800" y="5446713"/>
          <p14:tracePt t="74224" x="6537325" y="5491163"/>
          <p14:tracePt t="74241" x="6562725" y="5572125"/>
          <p14:tracePt t="74258" x="6581775" y="5616575"/>
          <p14:tracePt t="74274" x="6608763" y="5697538"/>
          <p14:tracePt t="74291" x="6626225" y="5732463"/>
          <p14:tracePt t="74308" x="6653213" y="5768975"/>
          <p14:tracePt t="74325" x="6680200" y="5830888"/>
          <p14:tracePt t="74341" x="6697663" y="5848350"/>
          <p14:tracePt t="74358" x="6724650" y="5902325"/>
          <p14:tracePt t="74375" x="6742113" y="5919788"/>
          <p14:tracePt t="74391" x="6759575" y="5946775"/>
          <p14:tracePt t="74408" x="6786563" y="6000750"/>
          <p14:tracePt t="74425" x="6813550" y="6027738"/>
          <p14:tracePt t="74441" x="6831013" y="6054725"/>
          <p14:tracePt t="74458" x="6875463" y="6116638"/>
          <p14:tracePt t="74474" x="6902450" y="6134100"/>
          <p14:tracePt t="74491" x="6919913" y="6161088"/>
          <p14:tracePt t="74508" x="6973888" y="6215063"/>
          <p14:tracePt t="74525" x="7010400" y="6242050"/>
          <p14:tracePt t="74541" x="7054850" y="6276975"/>
          <p14:tracePt t="74825" x="7062788" y="6296025"/>
          <p14:tracePt t="74837" x="7089775" y="6313488"/>
          <p14:tracePt t="74850" x="7116763" y="6340475"/>
          <p14:tracePt t="74861" x="7153275" y="6384925"/>
          <p14:tracePt t="74875" x="7188200" y="6429375"/>
          <p14:tracePt t="74891" x="7232650" y="6473825"/>
          <p14:tracePt t="75903" x="7483475" y="6491288"/>
          <p14:tracePt t="75916" x="7483475" y="6483350"/>
          <p14:tracePt t="75927" x="7483475" y="6473825"/>
          <p14:tracePt t="75942" x="7483475" y="6465888"/>
          <p14:tracePt t="75964" x="7473950" y="6456363"/>
          <p14:tracePt t="76001" x="7466013" y="6456363"/>
          <p14:tracePt t="76247" x="7473950" y="6456363"/>
          <p14:tracePt t="76282" x="7483475" y="6465888"/>
          <p14:tracePt t="76295" x="7491413" y="6473825"/>
          <p14:tracePt t="76306" x="7510463" y="6473825"/>
          <p14:tracePt t="76319" x="7518400" y="6483350"/>
          <p14:tracePt t="76331" x="7537450" y="6500813"/>
          <p14:tracePt t="76344" x="7562850" y="6500813"/>
          <p14:tracePt t="76835" x="7412038" y="6500813"/>
          <p14:tracePt t="76845" x="7394575" y="6483350"/>
          <p14:tracePt t="76860" x="7375525" y="6483350"/>
          <p14:tracePt t="76872" x="7358063" y="6465888"/>
          <p14:tracePt t="76882" x="7348538" y="6456363"/>
          <p14:tracePt t="76895" x="7331075" y="6438900"/>
          <p14:tracePt t="76908" x="7313613" y="6429375"/>
          <p14:tracePt t="76925" x="7296150" y="6402388"/>
          <p14:tracePt t="76942" x="7277100" y="6394450"/>
          <p14:tracePt t="76959" x="7205663" y="6367463"/>
          <p14:tracePt t="76976" x="7170738" y="6348413"/>
          <p14:tracePt t="76992" x="7153275" y="6340475"/>
          <p14:tracePt t="77008" x="7108825" y="6313488"/>
          <p14:tracePt t="77025" x="7099300" y="6303963"/>
          <p14:tracePt t="77042" x="7081838" y="6286500"/>
          <p14:tracePt t="77059" x="7072313" y="6286500"/>
          <p14:tracePt t="77075" x="7072313" y="6276975"/>
          <p14:tracePt t="77092" x="7062788" y="6276975"/>
          <p14:tracePt t="77128" x="7062788" y="6269038"/>
          <p14:tracePt t="77214" x="7054850" y="6269038"/>
          <p14:tracePt t="77226" x="7045325" y="6269038"/>
          <p14:tracePt t="77238" x="7045325" y="6259513"/>
          <p14:tracePt t="77250" x="7037388" y="6259513"/>
          <p14:tracePt t="77263" x="7027863" y="6251575"/>
          <p14:tracePt t="77275" x="7018338" y="6242050"/>
          <p14:tracePt t="77292" x="7000875" y="6242050"/>
          <p14:tracePt t="77309" x="7000875" y="6232525"/>
          <p14:tracePt t="77325" x="6983413" y="6215063"/>
          <p14:tracePt t="77342" x="6973888" y="6205538"/>
          <p14:tracePt t="77606" x="6973888" y="6215063"/>
          <p14:tracePt t="77617" x="6973888" y="6224588"/>
          <p14:tracePt t="77629" x="6991350" y="6232525"/>
          <p14:tracePt t="77642" x="7010400" y="6259513"/>
          <p14:tracePt t="77654" x="7037388" y="6286500"/>
          <p14:tracePt t="77667" x="7062788" y="6323013"/>
          <p14:tracePt t="77678" x="7081838" y="6348413"/>
          <p14:tracePt t="77692" x="7108825" y="6384925"/>
          <p14:tracePt t="77709" x="7126288" y="6411913"/>
          <p14:tracePt t="77726" x="7134225" y="6438900"/>
          <p14:tracePt t="77742" x="7143750" y="6456363"/>
          <p14:tracePt t="77759" x="7153275" y="6456363"/>
          <p14:tracePt t="77776" x="7161213" y="6456363"/>
          <p14:tracePt t="79385" x="7153275" y="6456363"/>
          <p14:tracePt t="79394" x="7134225" y="6456363"/>
          <p14:tracePt t="79406" x="7116763" y="6438900"/>
          <p14:tracePt t="79419" x="7089775" y="6419850"/>
          <p14:tracePt t="79430" x="7054850" y="6384925"/>
          <p14:tracePt t="79443" x="7018338" y="6340475"/>
          <p14:tracePt t="79459" x="6973888" y="6276975"/>
          <p14:tracePt t="79476" x="6919913" y="6170613"/>
          <p14:tracePt t="79493" x="6813550" y="5911850"/>
          <p14:tracePt t="79509" x="6751638" y="5776913"/>
          <p14:tracePt t="79526" x="6705600" y="5643563"/>
          <p14:tracePt t="79543" x="6653213" y="5491163"/>
          <p14:tracePt t="79559" x="6643688" y="5446713"/>
          <p14:tracePt t="79576" x="6634163" y="5419725"/>
          <p14:tracePt t="79593" x="6634163" y="5384800"/>
          <p14:tracePt t="79610" x="6634163" y="5367338"/>
          <p14:tracePt t="79626" x="6634163" y="5340350"/>
          <p14:tracePt t="79643" x="6634163" y="5322888"/>
          <p14:tracePt t="79660" x="6634163" y="5313363"/>
          <p14:tracePt t="79676" x="6626225" y="5303838"/>
          <p14:tracePt t="79693" x="6626225" y="5295900"/>
          <p14:tracePt t="79709" x="6626225" y="5286375"/>
          <p14:tracePt t="79726" x="6626225" y="5268913"/>
          <p14:tracePt t="79743" x="6626225" y="5241925"/>
          <p14:tracePt t="79759" x="6634163" y="5214938"/>
          <p14:tracePt t="79776" x="6634163" y="5170488"/>
          <p14:tracePt t="79793" x="6634163" y="5160963"/>
          <p14:tracePt t="79810" x="6634163" y="5133975"/>
          <p14:tracePt t="79826" x="6634163" y="5116513"/>
          <p14:tracePt t="79843" x="6643688" y="5099050"/>
          <p14:tracePt t="79860" x="6643688" y="5081588"/>
          <p14:tracePt t="79876" x="6653213" y="5062538"/>
          <p14:tracePt t="79893" x="6653213" y="5054600"/>
          <p14:tracePt t="79910" x="6653213" y="5045075"/>
          <p14:tracePt t="79926" x="6653213" y="5037138"/>
          <p14:tracePt t="80400" x="6653213" y="5045075"/>
          <p14:tracePt t="80410" x="6653213" y="5054600"/>
          <p14:tracePt t="80423" x="6653213" y="5072063"/>
          <p14:tracePt t="80437" x="6653213" y="5089525"/>
          <p14:tracePt t="80448" x="6653213" y="5116513"/>
          <p14:tracePt t="80460" x="6653213" y="5133975"/>
          <p14:tracePt t="80476" x="6653213" y="5160963"/>
          <p14:tracePt t="80493" x="6653213" y="5180013"/>
          <p14:tracePt t="80510" x="6653213" y="5214938"/>
          <p14:tracePt t="80527" x="6653213" y="5224463"/>
          <p14:tracePt t="80543" x="6653213" y="5241925"/>
          <p14:tracePt t="80560" x="6653213" y="5259388"/>
          <p14:tracePt t="80576" x="6653213" y="5276850"/>
          <p14:tracePt t="80593" x="6653213" y="5286375"/>
          <p14:tracePt t="80610" x="6653213" y="5303838"/>
          <p14:tracePt t="80626" x="6661150" y="5313363"/>
          <p14:tracePt t="80643" x="6661150" y="5322888"/>
          <p14:tracePt t="80660" x="6661150" y="5330825"/>
          <p14:tracePt t="80676" x="6661150" y="5340350"/>
          <p14:tracePt t="80693" x="6661150" y="5348288"/>
          <p14:tracePt t="80710" x="6670675" y="5348288"/>
          <p14:tracePt t="80727" x="6670675" y="5357813"/>
          <p14:tracePt t="80765" x="6670675" y="5367338"/>
          <p14:tracePt t="80778" x="6680200" y="5367338"/>
          <p14:tracePt t="80791" x="6680200" y="5375275"/>
          <p14:tracePt t="82689" x="6670675" y="5375275"/>
          <p14:tracePt t="82701" x="6661150" y="5367338"/>
          <p14:tracePt t="82713" x="6653213" y="5357813"/>
          <p14:tracePt t="82726" x="6634163" y="5330825"/>
          <p14:tracePt t="82739" x="6626225" y="5322888"/>
          <p14:tracePt t="82750" x="6616700" y="5295900"/>
          <p14:tracePt t="82762" x="6599238" y="5276850"/>
          <p14:tracePt t="82777" x="6599238" y="5251450"/>
          <p14:tracePt t="82794" x="6581775" y="5241925"/>
          <p14:tracePt t="82811" x="6572250" y="5224463"/>
          <p14:tracePt t="82827" x="6572250" y="5197475"/>
          <p14:tracePt t="82844" x="6572250" y="5180013"/>
          <p14:tracePt t="82861" x="6562725" y="5143500"/>
          <p14:tracePt t="82877" x="6562725" y="5133975"/>
          <p14:tracePt t="82894" x="6562725" y="5126038"/>
          <p14:tracePt t="82911" x="6554788" y="5116513"/>
          <p14:tracePt t="83081" x="6554788" y="5126038"/>
          <p14:tracePt t="83094" x="6554788" y="5133975"/>
          <p14:tracePt t="83118" x="6554788" y="5143500"/>
          <p14:tracePt t="83129" x="6554788" y="5160963"/>
          <p14:tracePt t="83143" x="6562725" y="5180013"/>
          <p14:tracePt t="83155" x="6572250" y="5205413"/>
          <p14:tracePt t="83167" x="6581775" y="5251450"/>
          <p14:tracePt t="83178" x="6589713" y="5303838"/>
          <p14:tracePt t="83194" x="6608763" y="5340350"/>
          <p14:tracePt t="83211" x="6626225" y="5384800"/>
          <p14:tracePt t="83227" x="6634163" y="5419725"/>
          <p14:tracePt t="83244" x="6661150" y="5491163"/>
          <p14:tracePt t="83261" x="6661150" y="5518150"/>
          <p14:tracePt t="83277" x="6680200" y="5572125"/>
          <p14:tracePt t="83294" x="6688138" y="5589588"/>
          <p14:tracePt t="83314" x="6697663" y="5599113"/>
          <p14:tracePt t="83327" x="6697663" y="5608638"/>
          <p14:tracePt t="87062" x="6688138" y="5608638"/>
          <p14:tracePt t="87075" x="6680200" y="5608638"/>
          <p14:tracePt t="87087" x="6653213" y="5599113"/>
          <p14:tracePt t="87098" x="6626225" y="5572125"/>
          <p14:tracePt t="87112" x="6599238" y="5554663"/>
          <p14:tracePt t="87128" x="6589713" y="5527675"/>
          <p14:tracePt t="87145" x="6562725" y="5473700"/>
          <p14:tracePt t="87162" x="6537325" y="5330825"/>
          <p14:tracePt t="87178" x="6527800" y="5276850"/>
          <p14:tracePt t="87195" x="6527800" y="5232400"/>
          <p14:tracePt t="87212" x="6527800" y="5170488"/>
          <p14:tracePt t="87228" x="6527800" y="5153025"/>
          <p14:tracePt t="87247" x="6527800" y="5143500"/>
          <p14:tracePt t="87262" x="6527800" y="5133975"/>
          <p14:tracePt t="87418" x="6527800" y="5116513"/>
          <p14:tracePt t="87429" x="6527800" y="5108575"/>
          <p14:tracePt t="87444" x="6537325" y="5099050"/>
          <p14:tracePt t="87454" x="6537325" y="5089525"/>
          <p14:tracePt t="87466" x="6537325" y="5081588"/>
          <p14:tracePt t="87515" x="6537325" y="5072063"/>
          <p14:tracePt t="87651" x="6537325" y="5081588"/>
          <p14:tracePt t="87700" x="6537325" y="5089525"/>
          <p14:tracePt t="87712" x="6537325" y="5099050"/>
          <p14:tracePt t="87748" x="6537325" y="5108575"/>
          <p14:tracePt t="88091" x="6537325" y="5116513"/>
          <p14:tracePt t="88104" x="6537325" y="5133975"/>
          <p14:tracePt t="88115" x="6537325" y="5143500"/>
          <p14:tracePt t="88128" x="6537325" y="5153025"/>
          <p14:tracePt t="88140" x="6537325" y="5170488"/>
          <p14:tracePt t="88153" x="6537325" y="5180013"/>
          <p14:tracePt t="88165" x="6537325" y="5197475"/>
          <p14:tracePt t="88179" x="6537325" y="5214938"/>
          <p14:tracePt t="88195" x="6545263" y="5232400"/>
          <p14:tracePt t="88212" x="6554788" y="5251450"/>
          <p14:tracePt t="88229" x="6562725" y="5295900"/>
          <p14:tracePt t="88245" x="6572250" y="5313363"/>
          <p14:tracePt t="88262" x="6581775" y="5330825"/>
          <p14:tracePt t="88279" x="6589713" y="5357813"/>
          <p14:tracePt t="88295" x="6599238" y="5375275"/>
          <p14:tracePt t="88312" x="6599238" y="5384800"/>
          <p14:tracePt t="88329" x="6608763" y="5402263"/>
          <p14:tracePt t="88346" x="6616700" y="5419725"/>
          <p14:tracePt t="88362" x="6626225" y="5446713"/>
          <p14:tracePt t="88379" x="6634163" y="5456238"/>
          <p14:tracePt t="88395" x="6634163" y="5465763"/>
          <p14:tracePt t="92305" x="6634163" y="5456238"/>
          <p14:tracePt t="92341" x="6634163" y="5446713"/>
          <p14:tracePt t="92354" x="6634163" y="5438775"/>
          <p14:tracePt t="92366" x="6634163" y="5419725"/>
          <p14:tracePt t="92378" x="6634163" y="5394325"/>
          <p14:tracePt t="92391" x="6634163" y="5348288"/>
          <p14:tracePt t="92403" x="6653213" y="5268913"/>
          <p14:tracePt t="92415" x="6680200" y="5180013"/>
          <p14:tracePt t="92430" x="6724650" y="5054600"/>
          <p14:tracePt t="92447" x="6777038" y="4894263"/>
          <p14:tracePt t="92463" x="6858000" y="4732338"/>
          <p14:tracePt t="92480" x="6938963" y="4554538"/>
          <p14:tracePt t="92497" x="7161213" y="4054475"/>
          <p14:tracePt t="92514" x="7394575" y="3536950"/>
          <p14:tracePt t="92530" x="7491413" y="3303588"/>
          <p14:tracePt t="92547" x="7537450" y="3152775"/>
          <p14:tracePt t="92564" x="7581900" y="2973388"/>
          <p14:tracePt t="92580" x="7581900" y="2946400"/>
          <p14:tracePt t="92597" x="7581900" y="2938463"/>
          <p14:tracePt t="92673" x="7581900" y="2946400"/>
          <p14:tracePt t="92685" x="7581900" y="2965450"/>
          <p14:tracePt t="92697" x="7589838" y="2982913"/>
          <p14:tracePt t="93004" x="7581900" y="2982913"/>
          <p14:tracePt t="93016" x="7572375" y="2973388"/>
          <p14:tracePt t="93028" x="7545388" y="2965450"/>
          <p14:tracePt t="93040" x="7527925" y="2946400"/>
          <p14:tracePt t="93051" x="7510463" y="2919413"/>
          <p14:tracePt t="93064" x="7483475" y="2894013"/>
          <p14:tracePt t="93080" x="7466013" y="2867025"/>
          <p14:tracePt t="93097" x="7446963" y="2813050"/>
          <p14:tracePt t="93114" x="7412038" y="2697163"/>
          <p14:tracePt t="93130" x="7412038" y="2633663"/>
          <p14:tracePt t="93147" x="7412038" y="2589213"/>
          <p14:tracePt t="93164" x="7412038" y="2527300"/>
          <p14:tracePt t="93180" x="7412038" y="2500313"/>
          <p14:tracePt t="93200" x="7412038" y="2482850"/>
          <p14:tracePt t="93236" x="7419975" y="2482850"/>
          <p14:tracePt t="93249" x="7429500" y="2482850"/>
          <p14:tracePt t="93261" x="7439025" y="2482850"/>
          <p14:tracePt t="93284" x="7446963" y="2482850"/>
          <p14:tracePt t="93298" x="7456488" y="2473325"/>
          <p14:tracePt t="93358" x="7466013" y="2465388"/>
          <p14:tracePt t="93530" x="7466013" y="2473325"/>
          <p14:tracePt t="93567" x="7466013" y="2482850"/>
          <p14:tracePt t="93592" x="7466013" y="2490788"/>
          <p14:tracePt t="93616" x="7456488" y="2490788"/>
          <p14:tracePt t="93640" x="7446963" y="2490788"/>
          <p14:tracePt t="93665" x="7439025" y="2490788"/>
          <p14:tracePt t="93689" x="7429500" y="2490788"/>
          <p14:tracePt t="93702" x="7419975" y="2490788"/>
          <p14:tracePt t="93726" x="7412038" y="2490788"/>
          <p14:tracePt t="93738" x="7402513" y="2490788"/>
          <p14:tracePt t="93751" x="7394575" y="2482850"/>
          <p14:tracePt t="93763" x="7394575" y="2473325"/>
          <p14:tracePt t="93776" x="7385050" y="2465388"/>
          <p14:tracePt t="93788" x="7385050" y="2455863"/>
          <p14:tracePt t="93800" x="7375525" y="2455863"/>
          <p14:tracePt t="93814" x="7367588" y="2438400"/>
          <p14:tracePt t="93837" x="7367588" y="2419350"/>
          <p14:tracePt t="93848" x="7358063" y="2411413"/>
          <p14:tracePt t="93864" x="7358063" y="2401888"/>
          <p14:tracePt t="93881" x="7358063" y="2384425"/>
          <p14:tracePt t="93897" x="7348538" y="2366963"/>
          <p14:tracePt t="93914" x="7348538" y="2357438"/>
          <p14:tracePt t="94019" x="7348538" y="2366963"/>
          <p14:tracePt t="94045" x="7348538" y="2384425"/>
          <p14:tracePt t="94056" x="7348538" y="2393950"/>
          <p14:tracePt t="94069" x="7348538" y="2401888"/>
          <p14:tracePt t="94082" x="7348538" y="2419350"/>
          <p14:tracePt t="94094" x="7358063" y="2438400"/>
          <p14:tracePt t="94105" x="7358063" y="2455863"/>
          <p14:tracePt t="94119" x="7358063" y="2465388"/>
          <p14:tracePt t="94131" x="7358063" y="2490788"/>
          <p14:tracePt t="94155" x="7367588" y="2500313"/>
          <p14:tracePt t="94167" x="7375525" y="2517775"/>
          <p14:tracePt t="94191" x="7375525" y="2536825"/>
          <p14:tracePt t="94203" x="7385050" y="2544763"/>
          <p14:tracePt t="94216" x="7394575" y="2554288"/>
          <p14:tracePt t="94230" x="7402513" y="2571750"/>
          <p14:tracePt t="94247" x="7412038" y="2581275"/>
          <p14:tracePt t="94264" x="7419975" y="2589213"/>
          <p14:tracePt t="94281" x="7439025" y="2598738"/>
          <p14:tracePt t="94297" x="7446963" y="2598738"/>
          <p14:tracePt t="94314" x="7456488" y="2598738"/>
          <p14:tracePt t="94331" x="7466013" y="2598738"/>
          <p14:tracePt t="94350" x="7473950" y="2598738"/>
          <p14:tracePt t="94364" x="7483475" y="2598738"/>
          <p14:tracePt t="94381" x="7491413" y="2598738"/>
          <p14:tracePt t="94400" x="7500938" y="2589213"/>
          <p14:tracePt t="94436" x="7500938" y="2581275"/>
          <p14:tracePt t="94450" x="7500938" y="2571750"/>
          <p14:tracePt t="94486" x="7500938" y="2562225"/>
          <p14:tracePt t="94522" x="7500938" y="2554288"/>
          <p14:tracePt t="94609" x="7500938" y="2544763"/>
          <p14:tracePt t="94682" x="7491413" y="2544763"/>
          <p14:tracePt t="94755" x="7483475" y="2544763"/>
          <p14:tracePt t="94780" x="7483475" y="2554288"/>
          <p14:tracePt t="94792" x="7473950" y="2554288"/>
          <p14:tracePt t="94804" x="7466013" y="2554288"/>
          <p14:tracePt t="94841" x="7456488" y="2554288"/>
          <p14:tracePt t="94854" x="7446963" y="2554288"/>
          <p14:tracePt t="94866" x="7439025" y="2554288"/>
          <p14:tracePt t="94878" x="7429500" y="2554288"/>
          <p14:tracePt t="94902" x="7412038" y="2554288"/>
          <p14:tracePt t="94926" x="7402513" y="2554288"/>
          <p14:tracePt t="94952" x="7385050" y="2554288"/>
          <p14:tracePt t="94976" x="7375525" y="2554288"/>
          <p14:tracePt t="94989" x="7375525" y="2544763"/>
          <p14:tracePt t="95001" x="7367588" y="2536825"/>
          <p14:tracePt t="95012" x="7358063" y="2536825"/>
          <p14:tracePt t="95025" x="7358063" y="2527300"/>
          <p14:tracePt t="95036" x="7348538" y="2517775"/>
          <p14:tracePt t="95050" x="7348538" y="2509838"/>
          <p14:tracePt t="95064" x="7340600" y="2500313"/>
          <p14:tracePt t="95081" x="7340600" y="2490788"/>
          <p14:tracePt t="95098" x="7331075" y="2455863"/>
          <p14:tracePt t="95114" x="7331075" y="2438400"/>
          <p14:tracePt t="95131" x="7331075" y="2419350"/>
          <p14:tracePt t="95148" x="7331075" y="2393950"/>
          <p14:tracePt t="95164" x="7331075" y="2366963"/>
          <p14:tracePt t="95181" x="7331075" y="2357438"/>
          <p14:tracePt t="95294" x="7331075" y="2366963"/>
          <p14:tracePt t="95318" x="7331075" y="2374900"/>
          <p14:tracePt t="95332" x="7340600" y="2384425"/>
          <p14:tracePt t="95343" x="7348538" y="2401888"/>
          <p14:tracePt t="95356" x="7358063" y="2428875"/>
          <p14:tracePt t="95367" x="7358063" y="2446338"/>
          <p14:tracePt t="95381" x="7375525" y="2465388"/>
          <p14:tracePt t="95398" x="7385050" y="2490788"/>
          <p14:tracePt t="95414" x="7394575" y="2517775"/>
          <p14:tracePt t="95431" x="7429500" y="2544763"/>
          <p14:tracePt t="95448" x="7439025" y="2554288"/>
          <p14:tracePt t="95464" x="7466013" y="2571750"/>
          <p14:tracePt t="95481" x="7491413" y="2581275"/>
          <p14:tracePt t="95498" x="7518400" y="2581275"/>
          <p14:tracePt t="95516" x="7527925" y="2581275"/>
          <p14:tracePt t="95531" x="7537450" y="2581275"/>
          <p14:tracePt t="95548" x="7545388" y="2581275"/>
          <p14:tracePt t="95588" x="7545388" y="2571750"/>
          <p14:tracePt t="95601" x="7554913" y="2571750"/>
          <p14:tracePt t="95614" x="7554913" y="2562225"/>
          <p14:tracePt t="95625" x="7554913" y="2536825"/>
          <p14:tracePt t="95637" x="7562850" y="2527300"/>
          <p14:tracePt t="95650" x="7562850" y="2517775"/>
          <p14:tracePt t="95664" x="7562850" y="2509838"/>
          <p14:tracePt t="95686" x="7562850" y="2500313"/>
          <p14:tracePt t="95796" x="7572375" y="2500313"/>
          <p14:tracePt t="95821" x="7581900" y="2500313"/>
          <p14:tracePt t="95833" x="7599363" y="2500313"/>
          <p14:tracePt t="95845" x="7634288" y="2490788"/>
          <p14:tracePt t="95858" x="7680325" y="2482850"/>
          <p14:tracePt t="95870" x="7724775" y="2465388"/>
          <p14:tracePt t="95882" x="7751763" y="2455863"/>
          <p14:tracePt t="95898" x="7786688" y="2446338"/>
          <p14:tracePt t="95914" x="7804150" y="2446338"/>
          <p14:tracePt t="95931" x="7831138" y="2446338"/>
          <p14:tracePt t="95948" x="7894638" y="2438400"/>
          <p14:tracePt t="95964" x="7912100" y="2438400"/>
          <p14:tracePt t="95981" x="7966075" y="2438400"/>
          <p14:tracePt t="95998" x="7991475" y="2438400"/>
          <p14:tracePt t="96014" x="8018463" y="2438400"/>
          <p14:tracePt t="96031" x="8062913" y="2438400"/>
          <p14:tracePt t="96048" x="8089900" y="2438400"/>
          <p14:tracePt t="96064" x="8116888" y="2438400"/>
          <p14:tracePt t="96082" x="8161338" y="2438400"/>
          <p14:tracePt t="96098" x="8188325" y="2438400"/>
          <p14:tracePt t="96115" x="8232775" y="2438400"/>
          <p14:tracePt t="96131" x="8251825" y="2438400"/>
          <p14:tracePt t="96148" x="8269288" y="2438400"/>
          <p14:tracePt t="96165" x="8296275" y="2438400"/>
          <p14:tracePt t="96181" x="8313738" y="2428875"/>
          <p14:tracePt t="96198" x="8323263" y="2419350"/>
          <p14:tracePt t="96215" x="8331200" y="2419350"/>
          <p14:tracePt t="96335" x="8340725" y="2419350"/>
          <p14:tracePt t="97022" x="8323263" y="2419350"/>
          <p14:tracePt t="97034" x="8304213" y="2419350"/>
          <p14:tracePt t="97046" x="8286750" y="2428875"/>
          <p14:tracePt t="97059" x="8259763" y="2428875"/>
          <p14:tracePt t="97070" x="8232775" y="2438400"/>
          <p14:tracePt t="97083" x="8188325" y="2446338"/>
          <p14:tracePt t="97098" x="8153400" y="2446338"/>
          <p14:tracePt t="97115" x="8108950" y="2455863"/>
          <p14:tracePt t="97131" x="8018463" y="2473325"/>
          <p14:tracePt t="97148" x="7983538" y="2482850"/>
          <p14:tracePt t="97165" x="7956550" y="2490788"/>
          <p14:tracePt t="97181" x="7902575" y="2490788"/>
          <p14:tracePt t="97198" x="7875588" y="2500313"/>
          <p14:tracePt t="97215" x="7848600" y="2500313"/>
          <p14:tracePt t="97232" x="7804150" y="2500313"/>
          <p14:tracePt t="97248" x="7777163" y="2500313"/>
          <p14:tracePt t="97265" x="7751763" y="2500313"/>
          <p14:tracePt t="97282" x="7715250" y="2500313"/>
          <p14:tracePt t="97298" x="7697788" y="2500313"/>
          <p14:tracePt t="97315" x="7680325" y="2500313"/>
          <p14:tracePt t="97332" x="7643813" y="2500313"/>
          <p14:tracePt t="97348" x="7626350" y="2500313"/>
          <p14:tracePt t="97365" x="7616825" y="2500313"/>
          <p14:tracePt t="97390" x="7608888" y="2500313"/>
          <p14:tracePt t="97414" x="7599363" y="2490788"/>
          <p14:tracePt t="97438" x="7589838" y="2482850"/>
          <p14:tracePt t="97463" x="7572375" y="2482850"/>
          <p14:tracePt t="97476" x="7572375" y="2473325"/>
          <p14:tracePt t="97487" x="7554913" y="2473325"/>
          <p14:tracePt t="97499" x="7545388" y="2473325"/>
          <p14:tracePt t="97515" x="7537450" y="2465388"/>
          <p14:tracePt t="97526" x="7510463" y="2465388"/>
          <p14:tracePt t="97536" x="7500938" y="2455863"/>
          <p14:tracePt t="97549" x="7491413" y="2455863"/>
          <p14:tracePt t="97574" x="7483475" y="2455863"/>
          <p14:tracePt t="97745" x="7483475" y="2465388"/>
          <p14:tracePt t="97781" x="7483475" y="2473325"/>
          <p14:tracePt t="97794" x="7483475" y="2482850"/>
          <p14:tracePt t="97806" x="7483475" y="2490788"/>
          <p14:tracePt t="97830" x="7491413" y="2500313"/>
          <p14:tracePt t="97844" x="7510463" y="2500313"/>
          <p14:tracePt t="97855" x="7518400" y="2500313"/>
          <p14:tracePt t="97867" x="7527925" y="2509838"/>
          <p14:tracePt t="97882" x="7545388" y="2509838"/>
          <p14:tracePt t="97898" x="7554913" y="2509838"/>
          <p14:tracePt t="97915" x="7572375" y="2509838"/>
          <p14:tracePt t="97952" x="7581900" y="2509838"/>
          <p14:tracePt t="98063" x="7581900" y="2500313"/>
          <p14:tracePt t="98210" x="7581900" y="2509838"/>
          <p14:tracePt t="98223" x="7572375" y="2509838"/>
          <p14:tracePt t="98234" x="7572375" y="2517775"/>
          <p14:tracePt t="98248" x="7562850" y="2517775"/>
          <p14:tracePt t="98283" x="7554913" y="2517775"/>
          <p14:tracePt t="98296" x="7545388" y="2517775"/>
          <p14:tracePt t="98321" x="7545388" y="2527300"/>
          <p14:tracePt t="98334" x="7537450" y="2527300"/>
          <p14:tracePt t="98345" x="7527925" y="2527300"/>
          <p14:tracePt t="98357" x="7518400" y="2527300"/>
          <p14:tracePt t="98370" x="7510463" y="2527300"/>
          <p14:tracePt t="98394" x="7500938" y="2527300"/>
          <p14:tracePt t="98406" x="7491413" y="2527300"/>
          <p14:tracePt t="98419" x="7483475" y="2527300"/>
          <p14:tracePt t="98443" x="7466013" y="2527300"/>
          <p14:tracePt t="98456" x="7456488" y="2527300"/>
          <p14:tracePt t="98468" x="7446963" y="2517775"/>
          <p14:tracePt t="98482" x="7429500" y="2517775"/>
          <p14:tracePt t="98503" x="7419975" y="2517775"/>
          <p14:tracePt t="98518" x="7412038" y="2509838"/>
          <p14:tracePt t="98532" x="7402513" y="2509838"/>
          <p14:tracePt t="98548" x="7402513" y="2500313"/>
          <p14:tracePt t="98565" x="7385050" y="2482850"/>
          <p14:tracePt t="98582" x="7375525" y="2473325"/>
          <p14:tracePt t="98651" x="7375525" y="2465388"/>
          <p14:tracePt t="98836" x="7385050" y="2465388"/>
          <p14:tracePt t="98860" x="7394575" y="2465388"/>
          <p14:tracePt t="98873" x="7402513" y="2465388"/>
          <p14:tracePt t="98884" x="7402513" y="2473325"/>
          <p14:tracePt t="98896" x="7419975" y="2482850"/>
          <p14:tracePt t="98921" x="7429500" y="2482850"/>
          <p14:tracePt t="98932" x="7429500" y="2490788"/>
          <p14:tracePt t="98946" x="7439025" y="2490788"/>
          <p14:tracePt t="98970" x="7446963" y="2490788"/>
          <p14:tracePt t="98983" x="7456488" y="2500313"/>
          <p14:tracePt t="99007" x="7466013" y="2500313"/>
          <p14:tracePt t="99020" x="7473950" y="2500313"/>
          <p14:tracePt t="99032" x="7483475" y="2500313"/>
          <p14:tracePt t="99055" x="7491413" y="2500313"/>
          <p14:tracePt t="99092" x="7500938" y="2500313"/>
          <p14:tracePt t="99154" x="7510463" y="2500313"/>
          <p14:tracePt t="99278" x="7510463" y="2509838"/>
          <p14:tracePt t="99300" x="7500938" y="2509838"/>
          <p14:tracePt t="99326" x="7483475" y="2509838"/>
          <p14:tracePt t="99350" x="7473950" y="2509838"/>
          <p14:tracePt t="99361" x="7466013" y="2509838"/>
          <p14:tracePt t="99374" x="7456488" y="2509838"/>
          <p14:tracePt t="99386" x="7446963" y="2509838"/>
          <p14:tracePt t="99399" x="7439025" y="2500313"/>
          <p14:tracePt t="99415" x="7429500" y="2500313"/>
          <p14:tracePt t="99432" x="7412038" y="2490788"/>
          <p14:tracePt t="99449" x="7385050" y="2482850"/>
          <p14:tracePt t="99466" x="7367588" y="2465388"/>
          <p14:tracePt t="99482" x="7358063" y="2455863"/>
          <p14:tracePt t="99499" x="7331075" y="2419350"/>
          <p14:tracePt t="99516" x="7313613" y="2401888"/>
          <p14:tracePt t="99532" x="7304088" y="2393950"/>
          <p14:tracePt t="99549" x="7304088" y="2366963"/>
          <p14:tracePt t="99566" x="7304088" y="2357438"/>
          <p14:tracePt t="99582" x="7304088" y="2322513"/>
          <p14:tracePt t="99599" x="7304088" y="2312988"/>
          <p14:tracePt t="99616" x="7304088" y="2303463"/>
          <p14:tracePt t="99632" x="7304088" y="2295525"/>
          <p14:tracePt t="99649" x="7304088" y="2286000"/>
          <p14:tracePt t="99681" x="7304088" y="2276475"/>
          <p14:tracePt t="99692" x="7304088" y="2268538"/>
          <p14:tracePt t="99767" x="7304088" y="2259013"/>
          <p14:tracePt t="99876" x="7304088" y="2276475"/>
          <p14:tracePt t="99901" x="7304088" y="2286000"/>
          <p14:tracePt t="99925" x="7304088" y="2295525"/>
          <p14:tracePt t="99938" x="7304088" y="2303463"/>
          <p14:tracePt t="99951" x="7304088" y="2312988"/>
          <p14:tracePt t="99961" x="7304088" y="2322513"/>
          <p14:tracePt t="99974" x="7304088" y="2330450"/>
          <p14:tracePt t="99987" x="7304088" y="2339975"/>
          <p14:tracePt t="99999" x="7313613" y="2347913"/>
          <p14:tracePt t="100016" x="7313613" y="2357438"/>
          <p14:tracePt t="100032" x="7313613" y="2374900"/>
          <p14:tracePt t="100049" x="7323138" y="2401888"/>
          <p14:tracePt t="100066" x="7331075" y="2419350"/>
          <p14:tracePt t="100082" x="7340600" y="2428875"/>
          <p14:tracePt t="100099" x="7358063" y="2465388"/>
          <p14:tracePt t="100116" x="7375525" y="2473325"/>
          <p14:tracePt t="100132" x="7385050" y="2490788"/>
          <p14:tracePt t="100149" x="7402513" y="2500313"/>
          <p14:tracePt t="100166" x="7402513" y="2509838"/>
          <p14:tracePt t="100183" x="7412038" y="2509838"/>
          <p14:tracePt t="100199" x="7429500" y="2517775"/>
          <p14:tracePt t="100216" x="7439025" y="2527300"/>
          <p14:tracePt t="100232" x="7446963" y="2527300"/>
          <p14:tracePt t="100249" x="7456488" y="2527300"/>
          <p14:tracePt t="100266" x="7466013" y="2527300"/>
          <p14:tracePt t="100305" x="7473950" y="2527300"/>
          <p14:tracePt t="100575" x="7473950" y="2536825"/>
          <p14:tracePt t="100599" x="7473950" y="2554288"/>
          <p14:tracePt t="100611" x="7473950" y="2571750"/>
          <p14:tracePt t="100625" x="7473950" y="2589213"/>
          <p14:tracePt t="100637" x="7466013" y="2625725"/>
          <p14:tracePt t="100649" x="7446963" y="2679700"/>
          <p14:tracePt t="100666" x="7439025" y="2741613"/>
          <p14:tracePt t="100683" x="7412038" y="2822575"/>
          <p14:tracePt t="100699" x="7358063" y="3009900"/>
          <p14:tracePt t="100716" x="7331075" y="3098800"/>
          <p14:tracePt t="100733" x="7304088" y="3187700"/>
          <p14:tracePt t="100749" x="7251700" y="3322638"/>
          <p14:tracePt t="100766" x="7232650" y="3394075"/>
          <p14:tracePt t="100783" x="7205663" y="3473450"/>
          <p14:tracePt t="100799" x="7197725" y="3500438"/>
          <p14:tracePt t="100816" x="7188200" y="3527425"/>
          <p14:tracePt t="100833" x="7170738" y="3608388"/>
          <p14:tracePt t="100849" x="7153275" y="3670300"/>
          <p14:tracePt t="100866" x="7153275" y="3705225"/>
          <p14:tracePt t="101101" x="7143750" y="3724275"/>
          <p14:tracePt t="101114" x="7126288" y="3741738"/>
          <p14:tracePt t="101126" x="7108825" y="3803650"/>
          <p14:tracePt t="101139" x="7062788" y="3894138"/>
          <p14:tracePt t="101151" x="7010400" y="3990975"/>
          <p14:tracePt t="101166" x="6956425" y="4133850"/>
          <p14:tracePt t="101183" x="6894513" y="4295775"/>
          <p14:tracePt t="101199" x="6796088" y="4562475"/>
          <p14:tracePt t="101216" x="6751638" y="4714875"/>
          <p14:tracePt t="101233" x="6724650" y="4813300"/>
          <p14:tracePt t="101249" x="6680200" y="5018088"/>
          <p14:tracePt t="101266" x="6670675" y="5099050"/>
          <p14:tracePt t="101283" x="6653213" y="5153025"/>
          <p14:tracePt t="101299" x="6643688" y="5205413"/>
          <p14:tracePt t="101316" x="6643688" y="5224463"/>
          <p14:tracePt t="101333" x="6634163" y="5241925"/>
          <p14:tracePt t="101349" x="6616700" y="5303838"/>
          <p14:tracePt t="101367" x="6616700" y="5322888"/>
          <p14:tracePt t="101383" x="6608763" y="5348288"/>
          <p14:tracePt t="101399" x="6599238" y="5367338"/>
          <p14:tracePt t="101416" x="6589713" y="5384800"/>
          <p14:tracePt t="101433" x="6572250" y="5411788"/>
          <p14:tracePt t="101449" x="6572250" y="5419725"/>
          <p14:tracePt t="101466" x="6554788" y="5438775"/>
          <p14:tracePt t="101483" x="6537325" y="5456238"/>
          <p14:tracePt t="101507" x="6527800" y="5456238"/>
          <p14:tracePt t="101531" x="6518275" y="5456238"/>
          <p14:tracePt t="101558" x="6500813" y="5456238"/>
          <p14:tracePt t="101579" x="6483350" y="5438775"/>
          <p14:tracePt t="101592" x="6465888" y="5375275"/>
          <p14:tracePt t="101604" x="6456363" y="5295900"/>
          <p14:tracePt t="101616" x="6446838" y="5214938"/>
          <p14:tracePt t="101629" x="6438900" y="5116513"/>
          <p14:tracePt t="101641" x="6438900" y="5062538"/>
          <p14:tracePt t="101652" x="6438900" y="5037138"/>
          <p14:tracePt t="101666" x="6438900" y="5027613"/>
          <p14:tracePt t="101683" x="6438900" y="5018088"/>
          <p14:tracePt t="101824" x="6438900" y="5037138"/>
          <p14:tracePt t="101849" x="6438900" y="5045075"/>
          <p14:tracePt t="101861" x="6438900" y="5062538"/>
          <p14:tracePt t="101873" x="6438900" y="5072063"/>
          <p14:tracePt t="101886" x="6438900" y="5081588"/>
          <p14:tracePt t="101900" x="6438900" y="5099050"/>
          <p14:tracePt t="101916" x="6438900" y="5108575"/>
          <p14:tracePt t="101933" x="6438900" y="5126038"/>
          <p14:tracePt t="101950" x="6438900" y="5160963"/>
          <p14:tracePt t="101966" x="6438900" y="5170488"/>
          <p14:tracePt t="101983" x="6438900" y="5205413"/>
          <p14:tracePt t="102000" x="6446838" y="5214938"/>
          <p14:tracePt t="102016" x="6446838" y="5224463"/>
          <p14:tracePt t="102033" x="6456363" y="5259388"/>
          <p14:tracePt t="102050" x="6465888" y="5276850"/>
          <p14:tracePt t="102066" x="6473825" y="5303838"/>
          <p14:tracePt t="102083" x="6491288" y="5367338"/>
          <p14:tracePt t="102100" x="6510338" y="5384800"/>
          <p14:tracePt t="102116" x="6510338" y="5402263"/>
          <p14:tracePt t="102134" x="6537325" y="5438775"/>
          <p14:tracePt t="102150" x="6545263" y="5465763"/>
          <p14:tracePt t="102166" x="6572250" y="5510213"/>
          <p14:tracePt t="102183" x="6634163" y="5589588"/>
          <p14:tracePt t="102200" x="6643688" y="5608638"/>
          <p14:tracePt t="102217" x="6670675" y="5626100"/>
          <p14:tracePt t="102550" x="6670675" y="5634038"/>
          <p14:tracePt t="102571" x="6670675" y="5653088"/>
          <p14:tracePt t="102585" x="6670675" y="5670550"/>
          <p14:tracePt t="102596" x="6670675" y="5697538"/>
          <p14:tracePt t="102608" x="6670675" y="5715000"/>
          <p14:tracePt t="102620" x="6680200" y="5741988"/>
          <p14:tracePt t="102633" x="6688138" y="5776913"/>
          <p14:tracePt t="102650" x="6705600" y="5830888"/>
          <p14:tracePt t="102667" x="6732588" y="5875338"/>
          <p14:tracePt t="102683" x="6769100" y="5956300"/>
          <p14:tracePt t="102700" x="6796088" y="6018213"/>
          <p14:tracePt t="102717" x="6823075" y="6054725"/>
          <p14:tracePt t="102733" x="6875463" y="6134100"/>
          <p14:tracePt t="102750" x="6884988" y="6153150"/>
          <p14:tracePt t="102767" x="6902450" y="6161088"/>
          <p14:tracePt t="102783" x="6919913" y="6180138"/>
          <p14:tracePt t="102817" x="6929438" y="6180138"/>
          <p14:tracePt t="103270" x="6929438" y="6170613"/>
          <p14:tracePt t="103381" x="6919913" y="6170613"/>
          <p14:tracePt t="103417" x="6919913" y="6161088"/>
          <p14:tracePt t="103441" x="6919913" y="6153150"/>
          <p14:tracePt t="103566" x="6919913" y="6143625"/>
          <p14:tracePt t="104312" x="6911975" y="6134100"/>
          <p14:tracePt t="104324" x="6902450" y="6126163"/>
          <p14:tracePt t="104348" x="6902450" y="6116638"/>
          <p14:tracePt t="104372" x="6894513" y="6116638"/>
          <p14:tracePt t="104384" x="6894513" y="6108700"/>
          <p14:tracePt t="104397" x="6894513" y="6099175"/>
          <p14:tracePt t="104409" x="6884988" y="6089650"/>
          <p14:tracePt t="104421" x="6875463" y="6081713"/>
          <p14:tracePt t="104434" x="6875463" y="6072188"/>
          <p14:tracePt t="104450" x="6875463" y="6062663"/>
          <p14:tracePt t="104467" x="6867525" y="6062663"/>
          <p14:tracePt t="104484" x="6867525" y="6045200"/>
          <p14:tracePt t="104507" x="6858000" y="6037263"/>
          <p14:tracePt t="104519" x="6848475" y="6027738"/>
          <p14:tracePt t="104534" x="6848475" y="6018213"/>
          <p14:tracePt t="104557" x="6848475" y="6010275"/>
          <p14:tracePt t="104581" x="6840538" y="6000750"/>
          <p14:tracePt t="104604" x="6840538" y="5991225"/>
          <p14:tracePt t="104642" x="6840538" y="5983288"/>
          <p14:tracePt t="104653" x="6831013" y="5983288"/>
          <p14:tracePt t="104667" x="6823075" y="5973763"/>
          <p14:tracePt t="104680" x="6823075" y="5965825"/>
          <p14:tracePt t="104691" x="6823075" y="5956300"/>
          <p14:tracePt t="104716" x="6823075" y="5946775"/>
          <p14:tracePt t="104727" x="6813550" y="5946775"/>
          <p14:tracePt t="104753" x="6813550" y="5938838"/>
          <p14:tracePt t="104764" x="6813550" y="5929313"/>
          <p14:tracePt t="104777" x="6804025" y="5911850"/>
          <p14:tracePt t="104801" x="6796088" y="5894388"/>
          <p14:tracePt t="104812" x="6796088" y="5884863"/>
          <p14:tracePt t="104825" x="6796088" y="5875338"/>
          <p14:tracePt t="104838" x="6786563" y="5857875"/>
          <p14:tracePt t="104850" x="6786563" y="5840413"/>
          <p14:tracePt t="104867" x="6777038" y="5813425"/>
          <p14:tracePt t="104884" x="6769100" y="5786438"/>
          <p14:tracePt t="104900" x="6769100" y="5715000"/>
          <p14:tracePt t="104917" x="6769100" y="5680075"/>
          <p14:tracePt t="104934" x="6769100" y="5634038"/>
          <p14:tracePt t="104951" x="6769100" y="5554663"/>
          <p14:tracePt t="104967" x="6769100" y="5537200"/>
          <p14:tracePt t="104984" x="6769100" y="5527675"/>
          <p14:tracePt t="105402" x="6759575" y="5518150"/>
          <p14:tracePt t="105414" x="6759575" y="5500688"/>
          <p14:tracePt t="105426" x="6751638" y="5491163"/>
          <p14:tracePt t="105439" x="6742113" y="5483225"/>
          <p14:tracePt t="105451" x="6742113" y="5465763"/>
          <p14:tracePt t="105467" x="6742113" y="5456238"/>
          <p14:tracePt t="105484" x="6732588" y="5438775"/>
          <p14:tracePt t="105501" x="6697663" y="5348288"/>
          <p14:tracePt t="105517" x="6680200" y="5303838"/>
          <p14:tracePt t="105535" x="6661150" y="5232400"/>
          <p14:tracePt t="105551" x="6626225" y="5037138"/>
          <p14:tracePt t="105568" x="6599238" y="4929188"/>
          <p14:tracePt t="105584" x="6562725" y="4803775"/>
          <p14:tracePt t="105601" x="6518275" y="4491038"/>
          <p14:tracePt t="105618" x="6510338" y="4303713"/>
          <p14:tracePt t="105635" x="6500813" y="4000500"/>
          <p14:tracePt t="105651" x="6500813" y="3884613"/>
          <p14:tracePt t="105667" x="6483350" y="3786188"/>
          <p14:tracePt t="105684" x="6473825" y="3687763"/>
          <p14:tracePt t="105701" x="6465888" y="3643313"/>
          <p14:tracePt t="105717" x="6456363" y="3616325"/>
          <p14:tracePt t="105734" x="6438900" y="3527425"/>
          <p14:tracePt t="105751" x="6429375" y="3490913"/>
          <p14:tracePt t="105768" x="6429375" y="3438525"/>
          <p14:tracePt t="105784" x="6419850" y="3394075"/>
          <p14:tracePt t="105801" x="6419850" y="3375025"/>
          <p14:tracePt t="105818" x="6402388" y="3357563"/>
          <p14:tracePt t="105834" x="6402388" y="3348038"/>
          <p14:tracePt t="105851" x="6402388" y="3340100"/>
          <p14:tracePt t="105868" x="6394450" y="3295650"/>
          <p14:tracePt t="105884" x="6394450" y="3276600"/>
          <p14:tracePt t="105901" x="6384925" y="3268663"/>
          <p14:tracePt t="105917" x="6384925" y="3251200"/>
          <p14:tracePt t="106051" x="6384925" y="3259138"/>
          <p14:tracePt t="106078" x="6384925" y="3268663"/>
          <p14:tracePt t="106138" x="6384925" y="3286125"/>
          <p14:tracePt t="106161" x="6384925" y="3295650"/>
          <p14:tracePt t="106173" x="6384925" y="3303588"/>
          <p14:tracePt t="106187" x="6384925" y="3313113"/>
          <p14:tracePt t="106198" x="6384925" y="3322638"/>
          <p14:tracePt t="106222" x="6384925" y="3340100"/>
          <p14:tracePt t="106235" x="6384925" y="3348038"/>
          <p14:tracePt t="106246" x="6384925" y="3357563"/>
          <p14:tracePt t="106258" x="6384925" y="3367088"/>
          <p14:tracePt t="106284" x="6384925" y="3384550"/>
          <p14:tracePt t="106295" x="6384925" y="3394075"/>
          <p14:tracePt t="106307" x="6384925" y="3402013"/>
          <p14:tracePt t="106320" x="6384925" y="3411538"/>
          <p14:tracePt t="106334" x="6384925" y="3429000"/>
          <p14:tracePt t="106351" x="6384925" y="3446463"/>
          <p14:tracePt t="106368" x="6384925" y="3465513"/>
          <p14:tracePt t="106385" x="6394450" y="3509963"/>
          <p14:tracePt t="106401" x="6394450" y="3527425"/>
          <p14:tracePt t="106418" x="6402388" y="3581400"/>
          <p14:tracePt t="106434" x="6402388" y="3616325"/>
          <p14:tracePt t="106451" x="6402388" y="3652838"/>
          <p14:tracePt t="106468" x="6402388" y="3697288"/>
          <p14:tracePt t="106484" x="6402388" y="3732213"/>
          <p14:tracePt t="106501" x="6411913" y="3759200"/>
          <p14:tracePt t="106518" x="6419850" y="3840163"/>
          <p14:tracePt t="106534" x="6429375" y="3867150"/>
          <p14:tracePt t="106551" x="6429375" y="3894138"/>
          <p14:tracePt t="106568" x="6438900" y="3965575"/>
          <p14:tracePt t="106584" x="6438900" y="4000500"/>
          <p14:tracePt t="106601" x="6438900" y="4037013"/>
          <p14:tracePt t="106618" x="6456363" y="4081463"/>
          <p14:tracePt t="106635" x="6456363" y="4089400"/>
          <p14:tracePt t="106651" x="6456363" y="4108450"/>
          <p14:tracePt t="106675" x="6465888" y="4116388"/>
          <p14:tracePt t="108022" x="6456363" y="4116388"/>
          <p14:tracePt t="108060" x="6456363" y="4108450"/>
          <p14:tracePt t="108097" x="6446838" y="4108450"/>
          <p14:tracePt t="108121" x="6446838" y="4098925"/>
          <p14:tracePt t="108133" x="6438900" y="4098925"/>
          <p14:tracePt t="108146" x="6429375" y="4098925"/>
          <p14:tracePt t="108158" x="6429375" y="4089400"/>
          <p14:tracePt t="108183" x="6429375" y="4081463"/>
          <p14:tracePt t="108195" x="6419850" y="4081463"/>
          <p14:tracePt t="108501" x="6419850" y="4071938"/>
          <p14:tracePt t="108562" x="6419850" y="4062413"/>
          <p14:tracePt t="108587" x="6419850" y="4054475"/>
          <p14:tracePt t="108614" x="6419850" y="4044950"/>
          <p14:tracePt t="108622" x="6419850" y="4037013"/>
          <p14:tracePt t="108636" x="6419850" y="4027488"/>
          <p14:tracePt t="108647" x="6411913" y="4010025"/>
          <p14:tracePt t="108660" x="6411913" y="4000500"/>
          <p14:tracePt t="108673" x="6402388" y="3983038"/>
          <p14:tracePt t="108685" x="6402388" y="3965575"/>
          <p14:tracePt t="108702" x="6394450" y="3938588"/>
          <p14:tracePt t="108718" x="6384925" y="3919538"/>
          <p14:tracePt t="108735" x="6375400" y="3884613"/>
          <p14:tracePt t="108752" x="6375400" y="3867150"/>
          <p14:tracePt t="108768" x="6367463" y="3848100"/>
          <p14:tracePt t="108785" x="6357938" y="3822700"/>
          <p14:tracePt t="108802" x="6348413" y="3813175"/>
          <p14:tracePt t="108819" x="6348413" y="3803650"/>
          <p14:tracePt t="108835" x="6348413" y="3786188"/>
          <p14:tracePt t="108856" x="6348413" y="3776663"/>
          <p14:tracePt t="108868" x="6340475" y="3776663"/>
          <p14:tracePt t="108893" x="6340475" y="3768725"/>
          <p14:tracePt t="108917" x="6340475" y="3759200"/>
          <p14:tracePt t="108942" x="6330950" y="3751263"/>
          <p14:tracePt t="109445" x="6330950" y="3759200"/>
          <p14:tracePt t="109469" x="6330950" y="3768725"/>
          <p14:tracePt t="110068" x="6323013" y="3768725"/>
          <p14:tracePt t="110094" x="6313488" y="3768725"/>
          <p14:tracePt t="110108" x="6303963" y="3768725"/>
          <p14:tracePt t="110119" x="6296025" y="3768725"/>
          <p14:tracePt t="110130" x="6276975" y="3768725"/>
          <p14:tracePt t="110142" x="6251575" y="3768725"/>
          <p14:tracePt t="110154" x="6215063" y="3768725"/>
          <p14:tracePt t="110169" x="6170613" y="3768725"/>
          <p14:tracePt t="110185" x="6108700" y="3759200"/>
          <p14:tracePt t="110203" x="5956300" y="3741738"/>
          <p14:tracePt t="110219" x="5867400" y="3732213"/>
          <p14:tracePt t="110235" x="5786438" y="3714750"/>
          <p14:tracePt t="110252" x="5661025" y="3705225"/>
          <p14:tracePt t="110269" x="5340350" y="3660775"/>
          <p14:tracePt t="110286" x="5126038" y="3633788"/>
          <p14:tracePt t="110302" x="4670425" y="3554413"/>
          <p14:tracePt t="110319" x="4402138" y="3509963"/>
          <p14:tracePt t="110335" x="4214813" y="3473450"/>
          <p14:tracePt t="110352" x="3867150" y="3438525"/>
          <p14:tracePt t="110369" x="3705225" y="3419475"/>
          <p14:tracePt t="110386" x="3571875" y="3419475"/>
          <p14:tracePt t="110402" x="3322638" y="3419475"/>
          <p14:tracePt t="110419" x="3197225" y="3419475"/>
          <p14:tracePt t="110436" x="3017838" y="3429000"/>
          <p14:tracePt t="110452" x="2946400" y="3429000"/>
          <p14:tracePt t="110469" x="2884488" y="3429000"/>
          <p14:tracePt t="110486" x="2786063" y="3429000"/>
          <p14:tracePt t="110502" x="2741613" y="3429000"/>
          <p14:tracePt t="110519" x="2705100" y="3429000"/>
          <p14:tracePt t="110536" x="2608263" y="3429000"/>
          <p14:tracePt t="110552" x="2562225" y="3429000"/>
          <p14:tracePt t="110569" x="2500313" y="3429000"/>
          <p14:tracePt t="110585" x="2366963" y="3394075"/>
          <p14:tracePt t="110602" x="2303463" y="3367088"/>
          <p14:tracePt t="110619" x="2259013" y="3330575"/>
          <p14:tracePt t="110636" x="2179638" y="3303588"/>
          <p14:tracePt t="110652" x="2133600" y="3286125"/>
          <p14:tracePt t="110669" x="2044700" y="3224213"/>
          <p14:tracePt t="110686" x="1982788" y="3187700"/>
          <p14:tracePt t="110702" x="1911350" y="3133725"/>
          <p14:tracePt t="110719" x="1822450" y="3027363"/>
          <p14:tracePt t="110736" x="1795463" y="2982913"/>
          <p14:tracePt t="110752" x="1776413" y="2928938"/>
          <p14:tracePt t="110769" x="1758950" y="2894013"/>
          <p14:tracePt t="110786" x="1751013" y="2867025"/>
          <p14:tracePt t="110803" x="1741488" y="2857500"/>
          <p14:tracePt t="110819" x="1741488" y="2830513"/>
          <p14:tracePt t="110839" x="1741488" y="2822575"/>
          <p14:tracePt t="110852" x="1741488" y="2813050"/>
          <p14:tracePt t="111355" x="1758950" y="2813050"/>
          <p14:tracePt t="111367" x="1812925" y="2813050"/>
          <p14:tracePt t="111379" x="1884363" y="2813050"/>
          <p14:tracePt t="111392" x="2009775" y="2803525"/>
          <p14:tracePt t="111403" x="2170113" y="2795588"/>
          <p14:tracePt t="111419" x="2446338" y="2795588"/>
          <p14:tracePt t="111436" x="2724150" y="2795588"/>
          <p14:tracePt t="111453" x="2990850" y="2795588"/>
          <p14:tracePt t="111469" x="3544888" y="2795588"/>
          <p14:tracePt t="111486" x="3795713" y="2795588"/>
          <p14:tracePt t="111502" x="4303713" y="2813050"/>
          <p14:tracePt t="111519" x="4572000" y="2813050"/>
          <p14:tracePt t="111536" x="4857750" y="2822575"/>
          <p14:tracePt t="111553" x="5330825" y="2911475"/>
          <p14:tracePt t="111569" x="5537200" y="2965450"/>
          <p14:tracePt t="111586" x="5705475" y="3009900"/>
          <p14:tracePt t="111603" x="5956300" y="3125788"/>
          <p14:tracePt t="111619" x="6054725" y="3160713"/>
          <p14:tracePt t="111636" x="6232525" y="3232150"/>
          <p14:tracePt t="111653" x="6303963" y="3268663"/>
          <p14:tracePt t="111669" x="6367463" y="3295650"/>
          <p14:tracePt t="111686" x="6438900" y="3330575"/>
          <p14:tracePt t="111703" x="6446838" y="3330575"/>
          <p14:tracePt t="111720" x="6456363" y="3330575"/>
          <p14:tracePt t="111771" x="6483350" y="3330575"/>
          <p14:tracePt t="111783" x="6500813" y="3330575"/>
          <p14:tracePt t="111796" x="6537325" y="3330575"/>
          <p14:tracePt t="112054" x="6545263" y="3330575"/>
          <p14:tracePt t="112065" x="6554788" y="3330575"/>
          <p14:tracePt t="112078" x="6562725" y="3313113"/>
          <p14:tracePt t="112090" x="6572250" y="3313113"/>
          <p14:tracePt t="112103" x="6581775" y="3303588"/>
          <p14:tracePt t="112127" x="6581775" y="3295650"/>
          <p14:tracePt t="112238" x="6581775" y="3303588"/>
          <p14:tracePt t="112250" x="6581775" y="3322638"/>
          <p14:tracePt t="112261" x="6581775" y="3330575"/>
          <p14:tracePt t="112274" x="6581775" y="3348038"/>
          <p14:tracePt t="112287" x="6581775" y="3367088"/>
          <p14:tracePt t="112303" x="6581775" y="3394075"/>
          <p14:tracePt t="112320" x="6572250" y="3411538"/>
          <p14:tracePt t="112336" x="6562725" y="3446463"/>
          <p14:tracePt t="112353" x="6554788" y="3465513"/>
          <p14:tracePt t="112370" x="6545263" y="3473450"/>
          <p14:tracePt t="112387" x="6545263" y="3500438"/>
          <p14:tracePt t="112403" x="6537325" y="3509963"/>
          <p14:tracePt t="112420" x="6527800" y="3509963"/>
          <p14:tracePt t="112436" x="6527800" y="3517900"/>
          <p14:tracePt t="112532" x="6518275" y="3517900"/>
          <p14:tracePt t="112543" x="6510338" y="3500438"/>
          <p14:tracePt t="112555" x="6491288" y="3482975"/>
          <p14:tracePt t="112569" x="6483350" y="3455988"/>
          <p14:tracePt t="112580" x="6456363" y="3394075"/>
          <p14:tracePt t="112592" x="6419850" y="3322638"/>
          <p14:tracePt t="112605" x="6402388" y="3259138"/>
          <p14:tracePt t="112620" x="6394450" y="3214688"/>
          <p14:tracePt t="112636" x="6384925" y="3187700"/>
          <p14:tracePt t="112653" x="6375400" y="3179763"/>
          <p14:tracePt t="112670" x="6367463" y="3170238"/>
          <p14:tracePt t="112751" x="6367463" y="3179763"/>
          <p14:tracePt t="112764" x="6367463" y="3187700"/>
          <p14:tracePt t="112788" x="6375400" y="3205163"/>
          <p14:tracePt t="112800" x="6375400" y="3232150"/>
          <p14:tracePt t="112814" x="6384925" y="3259138"/>
          <p14:tracePt t="112826" x="6402388" y="3295650"/>
          <p14:tracePt t="112837" x="6411913" y="3322638"/>
          <p14:tracePt t="112853" x="6419850" y="3357563"/>
          <p14:tracePt t="112870" x="6438900" y="3411538"/>
          <p14:tracePt t="112886" x="6456363" y="3536950"/>
          <p14:tracePt t="112903" x="6465888" y="3608388"/>
          <p14:tracePt t="112920" x="6473825" y="3670300"/>
          <p14:tracePt t="112936" x="6491288" y="3776663"/>
          <p14:tracePt t="112953" x="6491288" y="3830638"/>
          <p14:tracePt t="112970" x="6491288" y="3867150"/>
          <p14:tracePt t="112986" x="6500813" y="3956050"/>
          <p14:tracePt t="113003" x="6500813" y="4010025"/>
          <p14:tracePt t="113020" x="6510338" y="4044950"/>
          <p14:tracePt t="113036" x="6510338" y="4116388"/>
          <p14:tracePt t="113053" x="6518275" y="4133850"/>
          <p14:tracePt t="113070" x="6518275" y="4160838"/>
          <p14:tracePt t="113086" x="6518275" y="4179888"/>
          <p14:tracePt t="113105" x="6527800" y="4187825"/>
          <p14:tracePt t="113462" x="6527800" y="4205288"/>
          <p14:tracePt t="113474" x="6518275" y="4241800"/>
          <p14:tracePt t="113485" x="6500813" y="4276725"/>
          <p14:tracePt t="113498" x="6491288" y="4330700"/>
          <p14:tracePt t="113510" x="6483350" y="4394200"/>
          <p14:tracePt t="113524" x="6473825" y="4465638"/>
          <p14:tracePt t="113537" x="6473825" y="4545013"/>
          <p14:tracePt t="113553" x="6465888" y="4616450"/>
          <p14:tracePt t="113570" x="6465888" y="4697413"/>
          <p14:tracePt t="113586" x="6456363" y="4875213"/>
          <p14:tracePt t="113603" x="6456363" y="4946650"/>
          <p14:tracePt t="113620" x="6456363" y="5010150"/>
          <p14:tracePt t="113637" x="6456363" y="5143500"/>
          <p14:tracePt t="113653" x="6456363" y="5187950"/>
          <p14:tracePt t="113670" x="6456363" y="5276850"/>
          <p14:tracePt t="113687" x="6456363" y="5330825"/>
          <p14:tracePt t="113703" x="6456363" y="5367338"/>
          <p14:tracePt t="113720" x="6465888" y="5429250"/>
          <p14:tracePt t="113737" x="6473825" y="5446713"/>
          <p14:tracePt t="113753" x="6473825" y="5456238"/>
          <p14:tracePt t="113770" x="6473825" y="5465763"/>
          <p14:tracePt t="113804" x="6473825" y="5473700"/>
          <p14:tracePt t="113855" x="6483350" y="5473700"/>
          <p14:tracePt t="117566" x="6456363" y="5473700"/>
          <p14:tracePt t="117578" x="6394450" y="5473700"/>
          <p14:tracePt t="117590" x="6286500" y="5446713"/>
          <p14:tracePt t="117602" x="6108700" y="5402263"/>
          <p14:tracePt t="117614" x="5786438" y="5322888"/>
          <p14:tracePt t="117627" x="5438775" y="5224463"/>
          <p14:tracePt t="117639" x="5062538" y="5108575"/>
          <p14:tracePt t="117654" x="4687888" y="4965700"/>
          <p14:tracePt t="117671" x="4330700" y="4795838"/>
          <p14:tracePt t="117688" x="3803650" y="4446588"/>
          <p14:tracePt t="117705" x="3643313" y="4303713"/>
          <p14:tracePt t="117721" x="3536950" y="4197350"/>
          <p14:tracePt t="117738" x="3384550" y="4089400"/>
          <p14:tracePt t="117754" x="3330575" y="4071938"/>
          <p14:tracePt t="117771" x="3259138" y="4054475"/>
          <p14:tracePt t="117788" x="3116263" y="4044950"/>
          <p14:tracePt t="117805" x="3071813" y="4044950"/>
          <p14:tracePt t="117821" x="3036888" y="4044950"/>
          <p14:tracePt t="117838" x="2982913" y="4037013"/>
          <p14:tracePt t="117855" x="2955925" y="4037013"/>
          <p14:tracePt t="117871" x="2946400" y="4027488"/>
          <p14:tracePt t="117888" x="2938463" y="4027488"/>
          <p14:tracePt t="117908" x="2928938" y="4027488"/>
          <p14:tracePt t="117946" x="2911475" y="4017963"/>
          <p14:tracePt t="117958" x="2894013" y="4010025"/>
          <p14:tracePt t="117970" x="2867025" y="4000500"/>
          <p14:tracePt t="117982" x="2830513" y="3983038"/>
          <p14:tracePt t="117993" x="2803525" y="3946525"/>
          <p14:tracePt t="118006" x="2768600" y="3919538"/>
          <p14:tracePt t="118021" x="2724150" y="3884613"/>
          <p14:tracePt t="118038" x="2687638" y="3848100"/>
          <p14:tracePt t="118055" x="2643188" y="3813175"/>
          <p14:tracePt t="118071" x="2608263" y="3768725"/>
          <p14:tracePt t="118088" x="2598738" y="3759200"/>
          <p14:tracePt t="118105" x="2598738" y="3751263"/>
          <p14:tracePt t="118190" x="2616200" y="3751263"/>
          <p14:tracePt t="118203" x="2643188" y="3751263"/>
          <p14:tracePt t="118215" x="2687638" y="3751263"/>
          <p14:tracePt t="118228" x="2768600" y="3741738"/>
          <p14:tracePt t="118239" x="2867025" y="3732213"/>
          <p14:tracePt t="118255" x="2965450" y="3732213"/>
          <p14:tracePt t="118271" x="3062288" y="3724275"/>
          <p14:tracePt t="118288" x="3143250" y="3714750"/>
          <p14:tracePt t="118305" x="3268663" y="3705225"/>
          <p14:tracePt t="118321" x="3313113" y="3697288"/>
          <p14:tracePt t="118338" x="3330575" y="3687763"/>
          <p14:tracePt t="118399" x="3322638" y="3687763"/>
          <p14:tracePt t="118411" x="3295650" y="3687763"/>
          <p14:tracePt t="118423" x="3251200" y="3697288"/>
          <p14:tracePt t="118435" x="3197225" y="3697288"/>
          <p14:tracePt t="118448" x="3133725" y="3705225"/>
          <p14:tracePt t="118461" x="3036888" y="3714750"/>
          <p14:tracePt t="118472" x="2946400" y="3724275"/>
          <p14:tracePt t="118488" x="2847975" y="3732213"/>
          <p14:tracePt t="118505" x="2741613" y="3741738"/>
          <p14:tracePt t="118521" x="2544763" y="3741738"/>
          <p14:tracePt t="118538" x="2455863" y="3732213"/>
          <p14:tracePt t="118555" x="2401888" y="3714750"/>
          <p14:tracePt t="118571" x="2339975" y="3670300"/>
          <p14:tracePt t="118588" x="2322513" y="3652838"/>
          <p14:tracePt t="118605" x="2312988" y="3643313"/>
          <p14:tracePt t="118622" x="2312988" y="3633788"/>
          <p14:tracePt t="118638" x="2312988" y="3625850"/>
          <p14:tracePt t="118754" x="2330450" y="3625850"/>
          <p14:tracePt t="118766" x="2339975" y="3625850"/>
          <p14:tracePt t="118779" x="2347913" y="3625850"/>
          <p14:tracePt t="118791" x="2374900" y="3625850"/>
          <p14:tracePt t="118805" x="2401888" y="3625850"/>
          <p14:tracePt t="118821" x="2455863" y="3625850"/>
          <p14:tracePt t="118838" x="2517775" y="3633788"/>
          <p14:tracePt t="118855" x="2643188" y="3670300"/>
          <p14:tracePt t="118872" x="2705100" y="3687763"/>
          <p14:tracePt t="118888" x="2759075" y="3705225"/>
          <p14:tracePt t="118905" x="2822575" y="3724275"/>
          <p14:tracePt t="118921" x="2830513" y="3724275"/>
          <p14:tracePt t="118938" x="2840038" y="3732213"/>
          <p14:tracePt t="118975" x="2840038" y="3741738"/>
          <p14:tracePt t="119710" x="2813050" y="3759200"/>
          <p14:tracePt t="119722" x="2786063" y="3803650"/>
          <p14:tracePt t="119735" x="2732088" y="3867150"/>
          <p14:tracePt t="119746" x="2660650" y="3946525"/>
          <p14:tracePt t="119758" x="2581275" y="4044950"/>
          <p14:tracePt t="119772" x="2500313" y="4152900"/>
          <p14:tracePt t="119788" x="2446338" y="4241800"/>
          <p14:tracePt t="119805" x="2384425" y="4330700"/>
          <p14:tracePt t="119822" x="2268538" y="4500563"/>
          <p14:tracePt t="119838" x="2205038" y="4572000"/>
          <p14:tracePt t="119855" x="2152650" y="4625975"/>
          <p14:tracePt t="119872" x="2081213" y="4724400"/>
          <p14:tracePt t="119888" x="2044700" y="4751388"/>
          <p14:tracePt t="119905" x="2027238" y="4776788"/>
          <p14:tracePt t="120029" x="2054225" y="4776788"/>
          <p14:tracePt t="120040" x="2081213" y="4776788"/>
          <p14:tracePt t="120052" x="2125663" y="4776788"/>
          <p14:tracePt t="120065" x="2179638" y="4776788"/>
          <p14:tracePt t="120077" x="2251075" y="4776788"/>
          <p14:tracePt t="120090" x="2347913" y="4768850"/>
          <p14:tracePt t="120105" x="2500313" y="4759325"/>
          <p14:tracePt t="120122" x="2687638" y="4732338"/>
          <p14:tracePt t="120138" x="3241675" y="4643438"/>
          <p14:tracePt t="120155" x="3554413" y="4598988"/>
          <p14:tracePt t="120172" x="3911600" y="4562475"/>
          <p14:tracePt t="120189" x="4652963" y="4465638"/>
          <p14:tracePt t="120205" x="5037138" y="4438650"/>
          <p14:tracePt t="120222" x="5394325" y="4402138"/>
          <p14:tracePt t="120239" x="6000750" y="4357688"/>
          <p14:tracePt t="120255" x="6205538" y="4340225"/>
          <p14:tracePt t="120272" x="6348413" y="4322763"/>
          <p14:tracePt t="120289" x="6473825" y="4295775"/>
          <p14:tracePt t="120305" x="6500813" y="4286250"/>
          <p14:tracePt t="120322" x="6545263" y="4276725"/>
          <p14:tracePt t="120339" x="6562725" y="4276725"/>
          <p14:tracePt t="120355" x="6572250" y="4276725"/>
          <p14:tracePt t="120640" x="6589713" y="4259263"/>
          <p14:tracePt t="120653" x="6616700" y="4241800"/>
          <p14:tracePt t="120665" x="6680200" y="4205288"/>
          <p14:tracePt t="120676" x="6796088" y="4152900"/>
          <p14:tracePt t="120691" x="6929438" y="4098925"/>
          <p14:tracePt t="120705" x="7072313" y="4062413"/>
          <p14:tracePt t="120722" x="7215188" y="4027488"/>
          <p14:tracePt t="120739" x="7510463" y="3973513"/>
          <p14:tracePt t="120755" x="7634288" y="3965575"/>
          <p14:tracePt t="120772" x="7732713" y="3956050"/>
          <p14:tracePt t="120789" x="7858125" y="3946525"/>
          <p14:tracePt t="120805" x="7894638" y="3946525"/>
          <p14:tracePt t="120823" x="7902575" y="3946525"/>
          <p14:tracePt t="120839" x="7920038" y="3946525"/>
          <p14:tracePt t="120984" x="7920038" y="3956050"/>
          <p14:tracePt t="120996" x="7912100" y="3956050"/>
          <p14:tracePt t="121008" x="7894638" y="3965575"/>
          <p14:tracePt t="121021" x="7875588" y="3965575"/>
          <p14:tracePt t="121033" x="7858125" y="3965575"/>
          <p14:tracePt t="121044" x="7831138" y="3965575"/>
          <p14:tracePt t="121058" x="7813675" y="3965575"/>
          <p14:tracePt t="121072" x="7796213" y="3965575"/>
          <p14:tracePt t="121089" x="7759700" y="3965575"/>
          <p14:tracePt t="121106" x="7732713" y="3965575"/>
          <p14:tracePt t="121122" x="7697788" y="3946525"/>
          <p14:tracePt t="121139" x="7680325" y="3938588"/>
          <p14:tracePt t="121155" x="7653338" y="3929063"/>
          <p14:tracePt t="121172" x="7643813" y="3919538"/>
          <p14:tracePt t="121194" x="7634288" y="3919538"/>
          <p14:tracePt t="121206" x="7626350" y="3919538"/>
          <p14:tracePt t="121222" x="7616825" y="3919538"/>
          <p14:tracePt t="121239" x="7589838" y="3911600"/>
          <p14:tracePt t="121256" x="7545388" y="3902075"/>
          <p14:tracePt t="121272" x="7518400" y="3902075"/>
          <p14:tracePt t="121289" x="7491413" y="3894138"/>
          <p14:tracePt t="121290" x="7466013" y="3894138"/>
          <p14:tracePt t="121306" x="7446963" y="3884613"/>
          <p14:tracePt t="121322" x="7419975" y="3884613"/>
          <p14:tracePt t="121339" x="7402513" y="3884613"/>
          <p14:tracePt t="121356" x="7340600" y="3875088"/>
          <p14:tracePt t="121372" x="7304088" y="3867150"/>
          <p14:tracePt t="121389" x="7277100" y="3867150"/>
          <p14:tracePt t="121406" x="7269163" y="3857625"/>
          <p14:tracePt t="121426" x="7259638" y="3848100"/>
          <p14:tracePt t="121449" x="7259638" y="3840163"/>
          <p14:tracePt t="121608" x="7277100" y="3840163"/>
          <p14:tracePt t="121620" x="7296150" y="3840163"/>
          <p14:tracePt t="121632" x="7331075" y="3840163"/>
          <p14:tracePt t="121645" x="7358063" y="3840163"/>
          <p14:tracePt t="121657" x="7402513" y="3848100"/>
          <p14:tracePt t="121672" x="7466013" y="3857625"/>
          <p14:tracePt t="121689" x="7545388" y="3867150"/>
          <p14:tracePt t="121706" x="7608888" y="3875088"/>
          <p14:tracePt t="121722" x="7697788" y="3894138"/>
          <p14:tracePt t="121739" x="7724775" y="3902075"/>
          <p14:tracePt t="121756" x="7742238" y="3902075"/>
          <p14:tracePt t="121772" x="7751763" y="3911600"/>
          <p14:tracePt t="121866" x="7742238" y="3911600"/>
          <p14:tracePt t="121878" x="7732713" y="3911600"/>
          <p14:tracePt t="121891" x="7724775" y="3911600"/>
          <p14:tracePt t="121903" x="7715250" y="3911600"/>
          <p14:tracePt t="121914" x="7705725" y="3911600"/>
          <p14:tracePt t="121926" x="7680325" y="3911600"/>
          <p14:tracePt t="121939" x="7653338" y="3911600"/>
          <p14:tracePt t="121956" x="7626350" y="3911600"/>
          <p14:tracePt t="121972" x="7599363" y="3911600"/>
          <p14:tracePt t="121989" x="7545388" y="3911600"/>
          <p14:tracePt t="122006" x="7518400" y="3911600"/>
          <p14:tracePt t="122022" x="7500938" y="3902075"/>
          <p14:tracePt t="122039" x="7456488" y="3894138"/>
          <p14:tracePt t="122056" x="7446963" y="3894138"/>
          <p14:tracePt t="122073" x="7429500" y="3894138"/>
          <p14:tracePt t="122089" x="7419975" y="3894138"/>
          <p14:tracePt t="122124" x="7419975" y="3884613"/>
          <p14:tracePt t="122234" x="7402513" y="3884613"/>
          <p14:tracePt t="122245" x="7385050" y="3894138"/>
          <p14:tracePt t="122257" x="7358063" y="3911600"/>
          <p14:tracePt t="122270" x="7296150" y="3938588"/>
          <p14:tracePt t="122282" x="7188200" y="3983038"/>
          <p14:tracePt t="122295" x="7045325" y="4037013"/>
          <p14:tracePt t="122306" x="6840538" y="4108450"/>
          <p14:tracePt t="122323" x="6616700" y="4160838"/>
          <p14:tracePt t="122339" x="6419850" y="4214813"/>
          <p14:tracePt t="122356" x="5848350" y="4384675"/>
          <p14:tracePt t="122373" x="5465763" y="4562475"/>
          <p14:tracePt t="122390" x="5045075" y="4830763"/>
          <p14:tracePt t="122406" x="4572000" y="5133975"/>
          <p14:tracePt t="122423" x="4483100" y="5170488"/>
          <p14:tracePt t="122439" x="4456113" y="5180013"/>
          <p14:tracePt t="122456" x="4429125" y="5180013"/>
          <p14:tracePt t="122735" x="4419600" y="5180013"/>
          <p14:tracePt t="122748" x="4394200" y="5180013"/>
          <p14:tracePt t="122760" x="4330700" y="5180013"/>
          <p14:tracePt t="122772" x="4205288" y="5187950"/>
          <p14:tracePt t="122786" x="4054475" y="5214938"/>
          <p14:tracePt t="122796" x="3803650" y="5214938"/>
          <p14:tracePt t="122809" x="3527425" y="5214938"/>
          <p14:tracePt t="122823" x="3232150" y="5214938"/>
          <p14:tracePt t="122839" x="2973388" y="5197475"/>
          <p14:tracePt t="122856" x="2705100" y="5153025"/>
          <p14:tracePt t="122873" x="2411413" y="5072063"/>
          <p14:tracePt t="122889" x="2312988" y="5037138"/>
          <p14:tracePt t="122906" x="2241550" y="5010150"/>
          <p14:tracePt t="122923" x="2170113" y="4965700"/>
          <p14:tracePt t="122939" x="2152650" y="4946650"/>
          <p14:tracePt t="122956" x="2143125" y="4929188"/>
          <p14:tracePt t="122973" x="2133600" y="4929188"/>
          <p14:tracePt t="122994" x="2125663" y="4929188"/>
          <p14:tracePt t="123006" x="2125663" y="4919663"/>
          <p14:tracePt t="123115" x="2116138" y="4919663"/>
          <p14:tracePt t="123139" x="2108200" y="4919663"/>
          <p14:tracePt t="123152" x="2098675" y="4919663"/>
          <p14:tracePt t="123163" x="2081213" y="4919663"/>
          <p14:tracePt t="123177" x="2062163" y="4919663"/>
          <p14:tracePt t="123189" x="2044700" y="4919663"/>
          <p14:tracePt t="123206" x="2027238" y="4919663"/>
          <p14:tracePt t="123223" x="2000250" y="4919663"/>
          <p14:tracePt t="123239" x="1973263" y="4919663"/>
          <p14:tracePt t="123274" x="1973263" y="4911725"/>
          <p14:tracePt t="123459" x="1982788" y="4911725"/>
          <p14:tracePt t="123471" x="1990725" y="4911725"/>
          <p14:tracePt t="123495" x="2000250" y="4911725"/>
          <p14:tracePt t="123520" x="2009775" y="4911725"/>
          <p14:tracePt t="123543" x="2017713" y="4911725"/>
          <p14:tracePt t="123556" x="2027238" y="4919663"/>
          <p14:tracePt t="123568" x="2036763" y="4919663"/>
          <p14:tracePt t="123580" x="2044700" y="4919663"/>
          <p14:tracePt t="123593" x="2062163" y="4919663"/>
          <p14:tracePt t="123606" x="2081213" y="4919663"/>
          <p14:tracePt t="123623" x="2098675" y="4929188"/>
          <p14:tracePt t="123640" x="2125663" y="4929188"/>
          <p14:tracePt t="123656" x="2214563" y="4938713"/>
          <p14:tracePt t="123673" x="2276475" y="4938713"/>
          <p14:tracePt t="123690" x="2374900" y="4938713"/>
          <p14:tracePt t="123706" x="2473325" y="4938713"/>
          <p14:tracePt t="123723" x="2687638" y="4938713"/>
          <p14:tracePt t="123740" x="2813050" y="4929188"/>
          <p14:tracePt t="123756" x="3027363" y="4919663"/>
          <p14:tracePt t="123773" x="3143250" y="4894263"/>
          <p14:tracePt t="123790" x="3384550" y="4875213"/>
          <p14:tracePt t="123806" x="3509963" y="4867275"/>
          <p14:tracePt t="123823" x="3616325" y="4857750"/>
          <p14:tracePt t="123840" x="3803650" y="4830763"/>
          <p14:tracePt t="123856" x="3875088" y="4822825"/>
          <p14:tracePt t="123873" x="3911600" y="4822825"/>
          <p14:tracePt t="123890" x="3973513" y="4803775"/>
          <p14:tracePt t="123906" x="3983038" y="4803775"/>
          <p14:tracePt t="123923" x="3990975" y="4803775"/>
          <p14:tracePt t="124488" x="4017963" y="4795838"/>
          <p14:tracePt t="124500" x="4089400" y="4759325"/>
          <p14:tracePt t="124512" x="4214813" y="4705350"/>
          <p14:tracePt t="124524" x="4500563" y="4581525"/>
          <p14:tracePt t="124540" x="4830763" y="4465638"/>
          <p14:tracePt t="124557" x="5143500" y="4384675"/>
          <p14:tracePt t="124573" x="5616575" y="4276725"/>
          <p14:tracePt t="124590" x="5776913" y="4241800"/>
          <p14:tracePt t="124607" x="5902325" y="4205288"/>
          <p14:tracePt t="124624" x="6037263" y="4160838"/>
          <p14:tracePt t="124640" x="6062663" y="4152900"/>
          <p14:tracePt t="124657" x="6072188" y="4152900"/>
          <p14:tracePt t="124673" x="6081713" y="4152900"/>
          <p14:tracePt t="124733" x="6072188" y="4143375"/>
          <p14:tracePt t="124745" x="6062663" y="4133850"/>
          <p14:tracePt t="124756" x="6045200" y="4125913"/>
          <p14:tracePt t="124770" x="6027738" y="4116388"/>
          <p14:tracePt t="124781" x="6010275" y="4098925"/>
          <p14:tracePt t="124793" x="5991225" y="4089400"/>
          <p14:tracePt t="124807" x="5983288" y="4081463"/>
          <p14:tracePt t="124823" x="5973763" y="4062413"/>
          <p14:tracePt t="124840" x="5973763" y="4044950"/>
          <p14:tracePt t="124857" x="5973763" y="4010025"/>
          <p14:tracePt t="124873" x="5973763" y="3973513"/>
          <p14:tracePt t="124890" x="5983288" y="3965575"/>
          <p14:tracePt t="124907" x="6010275" y="3929063"/>
          <p14:tracePt t="124923" x="6037263" y="3911600"/>
          <p14:tracePt t="124940" x="6116638" y="3848100"/>
          <p14:tracePt t="124957" x="6188075" y="3813175"/>
          <p14:tracePt t="124973" x="6259513" y="3768725"/>
          <p14:tracePt t="124990" x="6446838" y="3670300"/>
          <p14:tracePt t="125007" x="6518275" y="3633788"/>
          <p14:tracePt t="125023" x="6589713" y="3598863"/>
          <p14:tracePt t="125040" x="6724650" y="3509963"/>
          <p14:tracePt t="125057" x="6786563" y="3482975"/>
          <p14:tracePt t="125073" x="6831013" y="3455988"/>
          <p14:tracePt t="125090" x="6875463" y="3438525"/>
          <p14:tracePt t="125107" x="6875463" y="3429000"/>
          <p14:tracePt t="125123" x="6884988" y="3429000"/>
          <p14:tracePt t="125430" x="6867525" y="3429000"/>
          <p14:tracePt t="125456" x="6858000" y="3429000"/>
          <p14:tracePt t="125467" x="6831013" y="3429000"/>
          <p14:tracePt t="125480" x="6823075" y="3429000"/>
          <p14:tracePt t="125491" x="6804025" y="3429000"/>
          <p14:tracePt t="125507" x="6786563" y="3419475"/>
          <p14:tracePt t="125524" x="6759575" y="3419475"/>
          <p14:tracePt t="125540" x="6751638" y="3419475"/>
          <p14:tracePt t="125541" x="6732588" y="3411538"/>
          <p14:tracePt t="125557" x="6715125" y="3402013"/>
          <p14:tracePt t="125574" x="6680200" y="3402013"/>
          <p14:tracePt t="125590" x="6634163" y="3394075"/>
          <p14:tracePt t="125607" x="6608763" y="3384550"/>
          <p14:tracePt t="125624" x="6589713" y="3384550"/>
          <p14:tracePt t="125640" x="6554788" y="3384550"/>
          <p14:tracePt t="125798" x="6562725" y="3375025"/>
          <p14:tracePt t="125823" x="6572250" y="3375025"/>
          <p14:tracePt t="125835" x="6581775" y="3357563"/>
          <p14:tracePt t="125847" x="6599238" y="3348038"/>
          <p14:tracePt t="125860" x="6643688" y="3313113"/>
          <p14:tracePt t="125874" x="6680200" y="3268663"/>
          <p14:tracePt t="125890" x="6697663" y="3241675"/>
          <p14:tracePt t="125907" x="6715125" y="3214688"/>
          <p14:tracePt t="125924" x="6724650" y="3205163"/>
          <p14:tracePt t="125940" x="6732588" y="3205163"/>
          <p14:tracePt t="125957" x="6742113" y="3205163"/>
          <p14:tracePt t="125974" x="6777038" y="3214688"/>
          <p14:tracePt t="125990" x="6804025" y="3232150"/>
          <p14:tracePt t="126007" x="6848475" y="3286125"/>
          <p14:tracePt t="126024" x="6867525" y="3322638"/>
          <p14:tracePt t="126040" x="6884988" y="3348038"/>
          <p14:tracePt t="126057" x="6902450" y="3402013"/>
          <p14:tracePt t="126074" x="6902450" y="3429000"/>
          <p14:tracePt t="126091" x="6902450" y="3455988"/>
          <p14:tracePt t="126107" x="6902450" y="3482975"/>
          <p14:tracePt t="126124" x="6902450" y="3490913"/>
          <p14:tracePt t="126140" x="6902450" y="3509963"/>
          <p14:tracePt t="126157" x="6902450" y="3527425"/>
          <p14:tracePt t="126174" x="6894513" y="3536950"/>
          <p14:tracePt t="126190" x="6894513" y="3544888"/>
          <p14:tracePt t="126207" x="6894513" y="3554413"/>
          <p14:tracePt t="126240" x="6884988" y="3562350"/>
          <p14:tracePt t="126251" x="6875463" y="3562350"/>
          <p14:tracePt t="126264" x="6858000" y="3571875"/>
          <p14:tracePt t="126276" x="6831013" y="3581400"/>
          <p14:tracePt t="126291" x="6804025" y="3581400"/>
          <p14:tracePt t="126307" x="6786563" y="3581400"/>
          <p14:tracePt t="126324" x="6769100" y="3581400"/>
          <p14:tracePt t="126340" x="6724650" y="3581400"/>
          <p14:tracePt t="126358" x="6688138" y="3581400"/>
          <p14:tracePt t="126374" x="6616700" y="3562350"/>
          <p14:tracePt t="126391" x="6572250" y="3554413"/>
          <p14:tracePt t="126407" x="6545263" y="3544888"/>
          <p14:tracePt t="126424" x="6510338" y="3527425"/>
          <p14:tracePt t="126441" x="6491288" y="3527425"/>
          <p14:tracePt t="126457" x="6491288" y="3517900"/>
          <p14:tracePt t="126582" x="6491288" y="3527425"/>
          <p14:tracePt t="126607" x="6491288" y="3544888"/>
          <p14:tracePt t="126619" x="6491288" y="3554413"/>
          <p14:tracePt t="126632" x="6491288" y="3562350"/>
          <p14:tracePt t="126643" x="6483350" y="3581400"/>
          <p14:tracePt t="126657" x="6473825" y="3581400"/>
          <p14:tracePt t="126733" x="6473825" y="3562350"/>
          <p14:tracePt t="126742" x="6473825" y="3536950"/>
          <p14:tracePt t="126755" x="6465888" y="3509963"/>
          <p14:tracePt t="126765" x="6465888" y="3473450"/>
          <p14:tracePt t="126778" x="6465888" y="3446463"/>
          <p14:tracePt t="126790" x="6465888" y="3419475"/>
          <p14:tracePt t="126807" x="6465888" y="3411538"/>
          <p14:tracePt t="126824" x="6465888" y="3394075"/>
          <p14:tracePt t="126841" x="6456363" y="3384550"/>
          <p14:tracePt t="126901" x="6446838" y="3384550"/>
          <p14:tracePt t="126926" x="6446838" y="3402013"/>
          <p14:tracePt t="126950" x="6446838" y="3411538"/>
          <p14:tracePt t="126963" x="6446838" y="3438525"/>
          <p14:tracePt t="126975" x="6446838" y="3455988"/>
          <p14:tracePt t="126987" x="6446838" y="3482975"/>
          <p14:tracePt t="127000" x="6456363" y="3517900"/>
          <p14:tracePt t="127010" x="6465888" y="3571875"/>
          <p14:tracePt t="127024" x="6473825" y="3608388"/>
          <p14:tracePt t="127041" x="6483350" y="3652838"/>
          <p14:tracePt t="127057" x="6483350" y="3679825"/>
          <p14:tracePt t="127074" x="6510338" y="3741738"/>
          <p14:tracePt t="127091" x="6518275" y="3759200"/>
          <p14:tracePt t="127107" x="6518275" y="3768725"/>
          <p14:tracePt t="127124" x="6527800" y="3776663"/>
          <p14:tracePt t="127141" x="6537325" y="3776663"/>
          <p14:tracePt t="127157" x="6545263" y="3776663"/>
          <p14:tracePt t="127174" x="6554788" y="3776663"/>
          <p14:tracePt t="127191" x="6589713" y="3776663"/>
          <p14:tracePt t="127207" x="6670675" y="3741738"/>
          <p14:tracePt t="127224" x="6724650" y="3724275"/>
          <p14:tracePt t="127241" x="6786563" y="3705225"/>
          <p14:tracePt t="127257" x="6884988" y="3670300"/>
          <p14:tracePt t="127274" x="6911975" y="3660775"/>
          <p14:tracePt t="127291" x="6938963" y="3652838"/>
          <p14:tracePt t="127307" x="7000875" y="3643313"/>
          <p14:tracePt t="127324" x="7037388" y="3633788"/>
          <p14:tracePt t="127341" x="7062788" y="3633788"/>
          <p14:tracePt t="127357" x="7126288" y="3633788"/>
          <p14:tracePt t="127374" x="7153275" y="3633788"/>
          <p14:tracePt t="127391" x="7170738" y="3633788"/>
          <p14:tracePt t="127408" x="7197725" y="3633788"/>
          <p14:tracePt t="127424" x="7205663" y="3633788"/>
          <p14:tracePt t="127441" x="7224713" y="3625850"/>
          <p14:tracePt t="127476" x="7232650" y="3625850"/>
          <p14:tracePt t="128041" x="7224713" y="3625850"/>
          <p14:tracePt t="128102" x="7215188" y="3625850"/>
          <p14:tracePt t="128113" x="7215188" y="3633788"/>
          <p14:tracePt t="128125" x="7205663" y="3633788"/>
          <p14:tracePt t="128138" x="7205663" y="3643313"/>
          <p14:tracePt t="128150" x="7197725" y="3652838"/>
          <p14:tracePt t="128187" x="7188200" y="3652838"/>
          <p14:tracePt t="128223" x="7180263" y="3652838"/>
          <p14:tracePt t="128238" x="7170738" y="3652838"/>
          <p14:tracePt t="128249" x="7143750" y="3652838"/>
          <p14:tracePt t="128261" x="7116763" y="3633788"/>
          <p14:tracePt t="128274" x="7081838" y="3625850"/>
          <p14:tracePt t="128291" x="7054850" y="3616325"/>
          <p14:tracePt t="128308" x="7027863" y="3616325"/>
          <p14:tracePt t="128324" x="7000875" y="3608388"/>
          <p14:tracePt t="128341" x="6983413" y="3608388"/>
          <p14:tracePt t="128358" x="6973888" y="3608388"/>
          <p14:tracePt t="128374" x="6946900" y="3616325"/>
          <p14:tracePt t="128391" x="6929438" y="3633788"/>
          <p14:tracePt t="128408" x="6911975" y="3660775"/>
          <p14:tracePt t="128432" x="6902450" y="3660775"/>
          <p14:tracePt t="128445" x="6902450" y="3670300"/>
          <p14:tracePt t="128458" x="6902450" y="3679825"/>
          <p14:tracePt t="128474" x="6902450" y="3687763"/>
          <p14:tracePt t="128491" x="6902450" y="3705225"/>
          <p14:tracePt t="128508" x="6902450" y="3732213"/>
          <p14:tracePt t="128524" x="6902450" y="3741738"/>
          <p14:tracePt t="128541" x="6902450" y="3751263"/>
          <p14:tracePt t="128558" x="6929438" y="3768725"/>
          <p14:tracePt t="128574" x="6946900" y="3776663"/>
          <p14:tracePt t="128591" x="6991350" y="3786188"/>
          <p14:tracePt t="128608" x="7010400" y="3786188"/>
          <p14:tracePt t="128625" x="7037388" y="3786188"/>
          <p14:tracePt t="128641" x="7072313" y="3786188"/>
          <p14:tracePt t="128658" x="7099300" y="3786188"/>
          <p14:tracePt t="128675" x="7143750" y="3776663"/>
          <p14:tracePt t="128691" x="7224713" y="3741738"/>
          <p14:tracePt t="128708" x="7259638" y="3724275"/>
          <p14:tracePt t="128724" x="7296150" y="3714750"/>
          <p14:tracePt t="128741" x="7331075" y="3705225"/>
          <p14:tracePt t="128758" x="7340600" y="3697288"/>
          <p14:tracePt t="129020" x="7340600" y="3705225"/>
          <p14:tracePt t="129034" x="7340600" y="3714750"/>
          <p14:tracePt t="129045" x="7340600" y="3724275"/>
          <p14:tracePt t="129058" x="7340600" y="3741738"/>
          <p14:tracePt t="129069" x="7340600" y="3776663"/>
          <p14:tracePt t="129082" x="7340600" y="3830638"/>
          <p14:tracePt t="129093" x="7340600" y="3902075"/>
          <p14:tracePt t="129108" x="7331075" y="4010025"/>
          <p14:tracePt t="129125" x="7304088" y="4133850"/>
          <p14:tracePt t="129141" x="7286625" y="4286250"/>
          <p14:tracePt t="129158" x="7205663" y="4697413"/>
          <p14:tracePt t="129175" x="7170738" y="4848225"/>
          <p14:tracePt t="129191" x="7134225" y="5045075"/>
          <p14:tracePt t="129208" x="7116763" y="5108575"/>
          <p14:tracePt t="129225" x="7099300" y="5160963"/>
          <p14:tracePt t="129241" x="7081838" y="5224463"/>
          <p14:tracePt t="129258" x="7072313" y="5232400"/>
          <p14:tracePt t="129275" x="7072313" y="5251450"/>
          <p14:tracePt t="129474" x="7062788" y="5251450"/>
          <p14:tracePt t="129485" x="7045325" y="5268913"/>
          <p14:tracePt t="129499" x="7018338" y="5286375"/>
          <p14:tracePt t="129510" x="6983413" y="5330825"/>
          <p14:tracePt t="129525" x="6946900" y="5402263"/>
          <p14:tracePt t="129541" x="6894513" y="5510213"/>
          <p14:tracePt t="129558" x="6831013" y="5715000"/>
          <p14:tracePt t="129575" x="6796088" y="5786438"/>
          <p14:tracePt t="129591" x="6786563" y="5848350"/>
          <p14:tracePt t="129608" x="6786563" y="5884863"/>
          <p14:tracePt t="129625" x="6786563" y="5911850"/>
          <p14:tracePt t="129641" x="6786563" y="5919788"/>
          <p14:tracePt t="129792" x="6786563" y="5929313"/>
          <p14:tracePt t="130710" x="6786563" y="5867400"/>
          <p14:tracePt t="130723" x="6786563" y="5759450"/>
          <p14:tracePt t="130736" x="6786563" y="5626100"/>
          <p14:tracePt t="130747" x="6769100" y="5438775"/>
          <p14:tracePt t="130763" x="6742113" y="5205413"/>
          <p14:tracePt t="130775" x="6732588" y="5000625"/>
          <p14:tracePt t="130792" x="6705600" y="4786313"/>
          <p14:tracePt t="130809" x="6643688" y="4429125"/>
          <p14:tracePt t="130825" x="6616700" y="4268788"/>
          <p14:tracePt t="130842" x="6581775" y="4098925"/>
          <p14:tracePt t="130858" x="6527800" y="3830638"/>
          <p14:tracePt t="130875" x="6518275" y="3724275"/>
          <p14:tracePt t="130892" x="6500813" y="3643313"/>
          <p14:tracePt t="130909" x="6483350" y="3554413"/>
          <p14:tracePt t="130925" x="6483350" y="3544888"/>
          <p14:tracePt t="130943" x="6473825" y="3544888"/>
          <p14:tracePt t="130991" x="6465888" y="3544888"/>
          <p14:tracePt t="131090" x="6465888" y="3536950"/>
          <p14:tracePt t="131102" x="6446838" y="3527425"/>
          <p14:tracePt t="131114" x="6446838" y="3509963"/>
          <p14:tracePt t="131127" x="6438900" y="3500438"/>
          <p14:tracePt t="131142" x="6429375" y="3490913"/>
          <p14:tracePt t="131159" x="6429375" y="3465513"/>
          <p14:tracePt t="131175" x="6419850" y="3446463"/>
          <p14:tracePt t="131192" x="6402388" y="3402013"/>
          <p14:tracePt t="131209" x="6394450" y="3357563"/>
          <p14:tracePt t="131225" x="6394450" y="3286125"/>
          <p14:tracePt t="131242" x="6394450" y="3251200"/>
          <p14:tracePt t="131259" x="6394450" y="3214688"/>
          <p14:tracePt t="131275" x="6394450" y="3179763"/>
          <p14:tracePt t="131292" x="6394450" y="3170238"/>
          <p14:tracePt t="131309" x="6394450" y="3160713"/>
          <p14:tracePt t="131445" x="6394450" y="3170238"/>
          <p14:tracePt t="131458" x="6394450" y="3179763"/>
          <p14:tracePt t="131471" x="6394450" y="3187700"/>
          <p14:tracePt t="131483" x="6394450" y="3205163"/>
          <p14:tracePt t="131494" x="6394450" y="3224213"/>
          <p14:tracePt t="131509" x="6394450" y="3241675"/>
          <p14:tracePt t="131525" x="6394450" y="3268663"/>
          <p14:tracePt t="131542" x="6394450" y="3286125"/>
          <p14:tracePt t="131559" x="6394450" y="3313113"/>
          <p14:tracePt t="131575" x="6394450" y="3330575"/>
          <p14:tracePt t="131592" x="6394450" y="3367088"/>
          <p14:tracePt t="131609" x="6394450" y="3411538"/>
          <p14:tracePt t="131626" x="6394450" y="3438525"/>
          <p14:tracePt t="131642" x="6394450" y="3509963"/>
          <p14:tracePt t="131659" x="6394450" y="3536950"/>
          <p14:tracePt t="131675" x="6394450" y="3571875"/>
          <p14:tracePt t="131692" x="6394450" y="3633788"/>
          <p14:tracePt t="131709" x="6394450" y="3652838"/>
          <p14:tracePt t="131725" x="6394450" y="3679825"/>
          <p14:tracePt t="131742" x="6394450" y="3724275"/>
          <p14:tracePt t="131759" x="6402388" y="3741738"/>
          <p14:tracePt t="131775" x="6402388" y="3751263"/>
          <p14:tracePt t="131792" x="6402388" y="3759200"/>
          <p14:tracePt t="131809" x="6411913" y="3759200"/>
          <p14:tracePt t="131899" x="6411913" y="3751263"/>
          <p14:tracePt t="131912" x="6411913" y="3741738"/>
          <p14:tracePt t="131936" x="6411913" y="3732213"/>
          <p14:tracePt t="131959" x="6411913" y="3724275"/>
          <p14:tracePt t="132034" x="6419850" y="3714750"/>
          <p14:tracePt t="132058" x="6438900" y="3714750"/>
          <p14:tracePt t="132071" x="6446838" y="3705225"/>
          <p14:tracePt t="132082" x="6456363" y="3697288"/>
          <p14:tracePt t="132096" x="6473825" y="3687763"/>
          <p14:tracePt t="132109" x="6491288" y="3679825"/>
          <p14:tracePt t="132125" x="6510338" y="3670300"/>
          <p14:tracePt t="132142" x="6545263" y="3660775"/>
          <p14:tracePt t="132159" x="6589713" y="3633788"/>
          <p14:tracePt t="132176" x="6608763" y="3625850"/>
          <p14:tracePt t="132192" x="6626225" y="3616325"/>
          <p14:tracePt t="132209" x="6643688" y="3608388"/>
          <p14:tracePt t="132226" x="6661150" y="3608388"/>
          <p14:tracePt t="132242" x="6688138" y="3608388"/>
          <p14:tracePt t="132259" x="6705600" y="3608388"/>
          <p14:tracePt t="132276" x="6732588" y="3608388"/>
          <p14:tracePt t="132292" x="6769100" y="3608388"/>
          <p14:tracePt t="132309" x="6786563" y="3608388"/>
          <p14:tracePt t="132326" x="6813550" y="3608388"/>
          <p14:tracePt t="132342" x="6858000" y="3608388"/>
          <p14:tracePt t="132359" x="6884988" y="3608388"/>
          <p14:tracePt t="132376" x="6902450" y="3608388"/>
          <p14:tracePt t="132392" x="6956425" y="3608388"/>
          <p14:tracePt t="132409" x="6973888" y="3608388"/>
          <p14:tracePt t="132426" x="6991350" y="3608388"/>
          <p14:tracePt t="132442" x="7027863" y="3608388"/>
          <p14:tracePt t="132459" x="7045325" y="3608388"/>
          <p14:tracePt t="132476" x="7081838" y="3608388"/>
          <p14:tracePt t="132492" x="7099300" y="3608388"/>
          <p14:tracePt t="132509" x="7116763" y="3608388"/>
          <p14:tracePt t="132526" x="7143750" y="3608388"/>
          <p14:tracePt t="132542" x="7161213" y="3616325"/>
          <p14:tracePt t="132559" x="7170738" y="3625850"/>
          <p14:tracePt t="132576" x="7188200" y="3625850"/>
          <p14:tracePt t="132593" x="7197725" y="3633788"/>
          <p14:tracePt t="132622" x="7197725" y="3643313"/>
          <p14:tracePt t="132646" x="7197725" y="3652838"/>
          <p14:tracePt t="132658" x="7197725" y="3660775"/>
          <p14:tracePt t="132683" x="7197725" y="3670300"/>
          <p14:tracePt t="132694" x="7197725" y="3679825"/>
          <p14:tracePt t="132709" x="7197725" y="3687763"/>
          <p14:tracePt t="132720" x="7197725" y="3705225"/>
          <p14:tracePt t="132731" x="7197725" y="3714750"/>
          <p14:tracePt t="132756" x="7197725" y="3732213"/>
          <p14:tracePt t="132782" x="7188200" y="3741738"/>
          <p14:tracePt t="132794" x="7180263" y="3741738"/>
          <p14:tracePt t="132818" x="7170738" y="3741738"/>
          <p14:tracePt t="132830" x="7161213" y="3741738"/>
          <p14:tracePt t="132843" x="7153275" y="3741738"/>
          <p14:tracePt t="132854" x="7143750" y="3741738"/>
          <p14:tracePt t="132867" x="7126288" y="3741738"/>
          <p14:tracePt t="132879" x="7116763" y="3741738"/>
          <p14:tracePt t="132892" x="7108825" y="3741738"/>
          <p14:tracePt t="132909" x="7081838" y="3741738"/>
          <p14:tracePt t="132926" x="7072313" y="3741738"/>
          <p14:tracePt t="132942" x="7045325" y="3741738"/>
          <p14:tracePt t="132959" x="7018338" y="3741738"/>
          <p14:tracePt t="132976" x="7000875" y="3741738"/>
          <p14:tracePt t="132993" x="6965950" y="3741738"/>
          <p14:tracePt t="133009" x="6946900" y="3741738"/>
          <p14:tracePt t="133027" x="6894513" y="3741738"/>
          <p14:tracePt t="133043" x="6867525" y="3732213"/>
          <p14:tracePt t="133059" x="6840538" y="3724275"/>
          <p14:tracePt t="133076" x="6796088" y="3724275"/>
          <p14:tracePt t="133092" x="6769100" y="3724275"/>
          <p14:tracePt t="133109" x="6742113" y="3724275"/>
          <p14:tracePt t="133126" x="6697663" y="3724275"/>
          <p14:tracePt t="133142" x="6680200" y="3724275"/>
          <p14:tracePt t="133159" x="6653213" y="3724275"/>
          <p14:tracePt t="133176" x="6608763" y="3724275"/>
          <p14:tracePt t="133193" x="6599238" y="3724275"/>
          <p14:tracePt t="133211" x="6581775" y="3724275"/>
          <p14:tracePt t="133226" x="6581775" y="3732213"/>
          <p14:tracePt t="133243" x="6572250" y="3732213"/>
          <p14:tracePt t="133259" x="6572250" y="3741738"/>
          <p14:tracePt t="133276" x="6572250" y="3751263"/>
          <p14:tracePt t="133319" x="6572250" y="3759200"/>
          <p14:tracePt t="133356" x="6572250" y="3768725"/>
          <p14:tracePt t="133381" x="6572250" y="3776663"/>
          <p14:tracePt t="133394" x="6589713" y="3776663"/>
          <p14:tracePt t="133406" x="6599238" y="3786188"/>
          <p14:tracePt t="133418" x="6608763" y="3795713"/>
          <p14:tracePt t="133429" x="6634163" y="3803650"/>
          <p14:tracePt t="133444" x="6653213" y="3803650"/>
          <p14:tracePt t="133459" x="6680200" y="3813175"/>
          <p14:tracePt t="133476" x="6705600" y="3813175"/>
          <p14:tracePt t="133492" x="6759575" y="3813175"/>
          <p14:tracePt t="133509" x="6796088" y="3813175"/>
          <p14:tracePt t="133526" x="6823075" y="3813175"/>
          <p14:tracePt t="133542" x="6911975" y="3795713"/>
          <p14:tracePt t="133559" x="6946900" y="3776663"/>
          <p14:tracePt t="133576" x="6991350" y="3759200"/>
          <p14:tracePt t="133593" x="7072313" y="3724275"/>
          <p14:tracePt t="133610" x="7099300" y="3714750"/>
          <p14:tracePt t="133626" x="7134225" y="3705225"/>
          <p14:tracePt t="133643" x="7170738" y="3687763"/>
          <p14:tracePt t="133659" x="7197725" y="3679825"/>
          <p14:tracePt t="133676" x="7251700" y="3679825"/>
          <p14:tracePt t="133693" x="7277100" y="3670300"/>
          <p14:tracePt t="133709" x="7296150" y="3670300"/>
          <p14:tracePt t="133726" x="7340600" y="3660775"/>
          <p14:tracePt t="133743" x="7358063" y="3660775"/>
          <p14:tracePt t="133760" x="7375525" y="3660775"/>
          <p14:tracePt t="133776" x="7385050" y="3660775"/>
          <p14:tracePt t="133810" x="7394575" y="3660775"/>
          <p14:tracePt t="133835" x="7402513" y="3660775"/>
          <p14:tracePt t="133860" x="7412038" y="3670300"/>
          <p14:tracePt t="133884" x="7412038" y="3679825"/>
          <p14:tracePt t="133909" x="7412038" y="3687763"/>
          <p14:tracePt t="133946" x="7412038" y="3697288"/>
          <p14:tracePt t="134020" x="7412038" y="3705225"/>
          <p14:tracePt t="134656" x="7412038" y="3714750"/>
          <p14:tracePt t="134840" x="7402513" y="3714750"/>
          <p14:tracePt t="134865" x="7394575" y="3724275"/>
          <p14:tracePt t="134889" x="7385050" y="3724275"/>
          <p14:tracePt t="134912" x="7375525" y="3732213"/>
          <p14:tracePt t="134927" x="7375525" y="3741738"/>
          <p14:tracePt t="134938" x="7358063" y="3741738"/>
          <p14:tracePt t="134950" x="7340600" y="3751263"/>
          <p14:tracePt t="134961" x="7323138" y="3759200"/>
          <p14:tracePt t="134976" x="7286625" y="3786188"/>
          <p14:tracePt t="134993" x="7232650" y="3813175"/>
          <p14:tracePt t="135010" x="7180263" y="3840163"/>
          <p14:tracePt t="135026" x="7037388" y="3894138"/>
          <p14:tracePt t="135043" x="6938963" y="3946525"/>
          <p14:tracePt t="135060" x="6804025" y="4010025"/>
          <p14:tracePt t="135077" x="6286500" y="4259263"/>
          <p14:tracePt t="135093" x="5946775" y="4411663"/>
          <p14:tracePt t="135110" x="5384800" y="4643438"/>
          <p14:tracePt t="135127" x="5180013" y="4714875"/>
          <p14:tracePt t="135143" x="4983163" y="4776788"/>
          <p14:tracePt t="135160" x="4545013" y="4938713"/>
          <p14:tracePt t="135177" x="4348163" y="4991100"/>
          <p14:tracePt t="135193" x="4143375" y="5054600"/>
          <p14:tracePt t="135210" x="3822700" y="5143500"/>
          <p14:tracePt t="135227" x="3724275" y="5170488"/>
          <p14:tracePt t="135243" x="3643313" y="5180013"/>
          <p14:tracePt t="135260" x="3571875" y="5197475"/>
          <p14:tracePt t="135276" x="3544888" y="5197475"/>
          <p14:tracePt t="135293" x="3509963" y="5205413"/>
          <p14:tracePt t="135310" x="3438525" y="5232400"/>
          <p14:tracePt t="135327" x="3402013" y="5251450"/>
          <p14:tracePt t="135343" x="3303588" y="5322888"/>
          <p14:tracePt t="135360" x="3251200" y="5357813"/>
          <p14:tracePt t="135377" x="3205163" y="5394325"/>
          <p14:tracePt t="135394" x="3179763" y="5411788"/>
          <p14:tracePt t="135410" x="3170238" y="5411788"/>
          <p14:tracePt t="135465" x="3160713" y="5446713"/>
          <p14:tracePt t="135476" x="3160713" y="5465763"/>
          <p14:tracePt t="135489" x="3160713" y="5473700"/>
          <p14:tracePt t="135500" x="3160713" y="5483225"/>
          <p14:tracePt t="135575" x="3160713" y="5500688"/>
          <p14:tracePt t="135586" x="3160713" y="5518150"/>
          <p14:tracePt t="135598" x="3179763" y="5527675"/>
          <p14:tracePt t="135611" x="3197225" y="5545138"/>
          <p14:tracePt t="135627" x="3214688" y="5554663"/>
          <p14:tracePt t="135643" x="3241675" y="5562600"/>
          <p14:tracePt t="135660" x="3303588" y="5562600"/>
          <p14:tracePt t="135677" x="3357563" y="5554663"/>
          <p14:tracePt t="135693" x="3429000" y="5510213"/>
          <p14:tracePt t="135710" x="3581400" y="5411788"/>
          <p14:tracePt t="135727" x="3687763" y="5375275"/>
          <p14:tracePt t="135743" x="3776663" y="5348288"/>
          <p14:tracePt t="135760" x="3911600" y="5303838"/>
          <p14:tracePt t="135777" x="3965575" y="5303838"/>
          <p14:tracePt t="135793" x="3983038" y="5303838"/>
          <p14:tracePt t="135810" x="4000500" y="5303838"/>
          <p14:tracePt t="136065" x="4017963" y="5295900"/>
          <p14:tracePt t="136076" x="4037013" y="5276850"/>
          <p14:tracePt t="136090" x="4081463" y="5268913"/>
          <p14:tracePt t="136101" x="4125913" y="5251450"/>
          <p14:tracePt t="136114" x="4214813" y="5205413"/>
          <p14:tracePt t="136127" x="4330700" y="5160963"/>
          <p14:tracePt t="136144" x="4518025" y="5072063"/>
          <p14:tracePt t="136160" x="4795838" y="4965700"/>
          <p14:tracePt t="136177" x="5438775" y="4679950"/>
          <p14:tracePt t="136193" x="5751513" y="4518025"/>
          <p14:tracePt t="136210" x="6045200" y="4357688"/>
          <p14:tracePt t="136227" x="6500813" y="4116388"/>
          <p14:tracePt t="136243" x="6643688" y="4054475"/>
          <p14:tracePt t="136260" x="6742113" y="4000500"/>
          <p14:tracePt t="136277" x="6911975" y="3929063"/>
          <p14:tracePt t="136294" x="6965950" y="3911600"/>
          <p14:tracePt t="136310" x="7018338" y="3902075"/>
          <p14:tracePt t="136327" x="7037388" y="3894138"/>
          <p14:tracePt t="136343" x="7054850" y="3894138"/>
          <p14:tracePt t="136360" x="7072313" y="3894138"/>
          <p14:tracePt t="136377" x="7089775" y="3884613"/>
          <p14:tracePt t="136394" x="7099300" y="3884613"/>
          <p14:tracePt t="136410" x="7126288" y="3875088"/>
          <p14:tracePt t="136427" x="7134225" y="3875088"/>
          <p14:tracePt t="136444" x="7143750" y="3875088"/>
          <p14:tracePt t="136460" x="7170738" y="3867150"/>
          <p14:tracePt t="136678" x="7170738" y="3857625"/>
          <p14:tracePt t="136690" x="7188200" y="3857625"/>
          <p14:tracePt t="136701" x="7224713" y="3857625"/>
          <p14:tracePt t="136714" x="7313613" y="3840163"/>
          <p14:tracePt t="136727" x="7429500" y="3822700"/>
          <p14:tracePt t="136744" x="7562850" y="3813175"/>
          <p14:tracePt t="136760" x="7680325" y="3803650"/>
          <p14:tracePt t="136777" x="7823200" y="3795713"/>
          <p14:tracePt t="136794" x="7848600" y="3795713"/>
          <p14:tracePt t="136810" x="7858125" y="3795713"/>
          <p14:tracePt t="136874" x="7848600" y="3795713"/>
          <p14:tracePt t="136886" x="7823200" y="3795713"/>
          <p14:tracePt t="136898" x="7796213" y="3803650"/>
          <p14:tracePt t="136910" x="7742238" y="3803650"/>
          <p14:tracePt t="136922" x="7688263" y="3803650"/>
          <p14:tracePt t="136934" x="7653338" y="3803650"/>
          <p14:tracePt t="136946" x="7616825" y="3803650"/>
          <p14:tracePt t="136960" x="7589838" y="3803650"/>
          <p14:tracePt t="136977" x="7572375" y="3803650"/>
          <p14:tracePt t="136994" x="7562850" y="3803650"/>
          <p14:tracePt t="137010" x="7554913" y="3803650"/>
          <p14:tracePt t="137106" x="7562850" y="3803650"/>
          <p14:tracePt t="137118" x="7589838" y="3795713"/>
          <p14:tracePt t="137131" x="7608888" y="3776663"/>
          <p14:tracePt t="137143" x="7626350" y="3768725"/>
          <p14:tracePt t="137156" x="7643813" y="3759200"/>
          <p14:tracePt t="137168" x="7643813" y="3751263"/>
          <p14:tracePt t="137216" x="7634288" y="3751263"/>
          <p14:tracePt t="137228" x="7608888" y="3741738"/>
          <p14:tracePt t="137240" x="7562850" y="3724275"/>
          <p14:tracePt t="137253" x="7483475" y="3697288"/>
          <p14:tracePt t="137265" x="7419975" y="3660775"/>
          <p14:tracePt t="137277" x="7348538" y="3589338"/>
          <p14:tracePt t="137294" x="7304088" y="3500438"/>
          <p14:tracePt t="137310" x="7269163" y="3375025"/>
          <p14:tracePt t="137327" x="7259638" y="3143250"/>
          <p14:tracePt t="137344" x="7259638" y="3062288"/>
          <p14:tracePt t="137360" x="7259638" y="3017838"/>
          <p14:tracePt t="137377" x="7259638" y="3000375"/>
          <p14:tracePt t="137394" x="7269163" y="3000375"/>
          <p14:tracePt t="137412" x="7277100" y="3000375"/>
          <p14:tracePt t="137449" x="7277100" y="3009900"/>
          <p14:tracePt t="137462" x="7286625" y="3027363"/>
          <p14:tracePt t="137644" x="7286625" y="3017838"/>
          <p14:tracePt t="137656" x="7286625" y="2990850"/>
          <p14:tracePt t="137669" x="7286625" y="2955925"/>
          <p14:tracePt t="137681" x="7304088" y="2867025"/>
          <p14:tracePt t="137694" x="7331075" y="2751138"/>
          <p14:tracePt t="137711" x="7348538" y="2652713"/>
          <p14:tracePt t="137728" x="7358063" y="2571750"/>
          <p14:tracePt t="137744" x="7358063" y="2500313"/>
          <p14:tracePt t="137761" x="7358063" y="2482850"/>
          <p14:tracePt t="137777" x="7358063" y="2455863"/>
          <p14:tracePt t="137794" x="7375525" y="2428875"/>
          <p14:tracePt t="137811" x="7394575" y="2419350"/>
          <p14:tracePt t="137827" x="7402513" y="2411413"/>
          <p14:tracePt t="137844" x="7419975" y="2401888"/>
          <p14:tracePt t="137861" x="7439025" y="2393950"/>
          <p14:tracePt t="137877" x="7456488" y="2393950"/>
          <p14:tracePt t="137894" x="7510463" y="2357438"/>
          <p14:tracePt t="137911" x="7537450" y="2347913"/>
          <p14:tracePt t="137927" x="7572375" y="2312988"/>
          <p14:tracePt t="137944" x="7581900" y="2295525"/>
          <p14:tracePt t="137961" x="7599363" y="2286000"/>
          <p14:tracePt t="137977" x="7616825" y="2268538"/>
          <p14:tracePt t="137994" x="7616825" y="2259013"/>
          <p14:tracePt t="138112" x="7616825" y="2268538"/>
          <p14:tracePt t="138135" x="7616825" y="2276475"/>
          <p14:tracePt t="138148" x="7616825" y="2295525"/>
          <p14:tracePt t="138160" x="7616825" y="2303463"/>
          <p14:tracePt t="138172" x="7599363" y="2322513"/>
          <p14:tracePt t="138185" x="7581900" y="2330450"/>
          <p14:tracePt t="138196" x="7562850" y="2339975"/>
          <p14:tracePt t="138211" x="7545388" y="2347913"/>
          <p14:tracePt t="138228" x="7527925" y="2357438"/>
          <p14:tracePt t="138244" x="7518400" y="2357438"/>
          <p14:tracePt t="138261" x="7491413" y="2366963"/>
          <p14:tracePt t="138277" x="7483475" y="2366963"/>
          <p14:tracePt t="138294" x="7466013" y="2366963"/>
          <p14:tracePt t="138321" x="7456488" y="2366963"/>
          <p14:tracePt t="138531" x="7473950" y="2366963"/>
          <p14:tracePt t="138539" x="7491413" y="2357438"/>
          <p14:tracePt t="138553" x="7518400" y="2357438"/>
          <p14:tracePt t="138564" x="7537450" y="2347913"/>
          <p14:tracePt t="138578" x="7554913" y="2339975"/>
          <p14:tracePt t="138601" x="7562850" y="2339975"/>
          <p14:tracePt t="138674" x="7554913" y="2339975"/>
          <p14:tracePt t="138686" x="7545388" y="2339975"/>
          <p14:tracePt t="138699" x="7527925" y="2339975"/>
          <p14:tracePt t="138711" x="7518400" y="2339975"/>
          <p14:tracePt t="138724" x="7510463" y="2339975"/>
          <p14:tracePt t="138735" x="7500938" y="2339975"/>
          <p14:tracePt t="138759" x="7491413" y="2339975"/>
          <p14:tracePt t="138772" x="7491413" y="2330450"/>
          <p14:tracePt t="138785" x="7483475" y="2330450"/>
          <p14:tracePt t="138824" x="7483475" y="2312988"/>
          <p14:tracePt t="138847" x="7473950" y="2303463"/>
          <p14:tracePt t="138858" x="7473950" y="2286000"/>
          <p14:tracePt t="138870" x="7473950" y="2259013"/>
          <p14:tracePt t="138881" x="7473950" y="2241550"/>
          <p14:tracePt t="138895" x="7473950" y="2205038"/>
          <p14:tracePt t="138911" x="7473950" y="2152650"/>
          <p14:tracePt t="138928" x="7491413" y="2089150"/>
          <p14:tracePt t="138944" x="7518400" y="1973263"/>
          <p14:tracePt t="138961" x="7527925" y="1938338"/>
          <p14:tracePt t="138978" x="7537450" y="1901825"/>
          <p14:tracePt t="138994" x="7545388" y="1839913"/>
          <p14:tracePt t="139011" x="7545388" y="1812925"/>
          <p14:tracePt t="139028" x="7545388" y="1785938"/>
          <p14:tracePt t="139044" x="7554913" y="1751013"/>
          <p14:tracePt t="139061" x="7562850" y="1741488"/>
          <p14:tracePt t="139078" x="7562850" y="1731963"/>
          <p14:tracePt t="139094" x="7562850" y="1724025"/>
          <p14:tracePt t="139166" x="7572375" y="1724025"/>
          <p14:tracePt t="139446" x="7572375" y="1714500"/>
          <p14:tracePt t="139458" x="7581900" y="1714500"/>
          <p14:tracePt t="139471" x="7589838" y="1714500"/>
          <p14:tracePt t="139483" x="7599363" y="1704975"/>
          <p14:tracePt t="139495" x="7634288" y="1704975"/>
          <p14:tracePt t="139511" x="7661275" y="1697038"/>
          <p14:tracePt t="139529" x="7688263" y="1687513"/>
          <p14:tracePt t="139545" x="7732713" y="1679575"/>
          <p14:tracePt t="139561" x="7742238" y="1679575"/>
          <p14:tracePt t="139581" x="7751763" y="1679575"/>
          <p14:tracePt t="139654" x="7732713" y="1679575"/>
          <p14:tracePt t="139667" x="7715250" y="1687513"/>
          <p14:tracePt t="139678" x="7688263" y="1697038"/>
          <p14:tracePt t="139692" x="7670800" y="1697038"/>
          <p14:tracePt t="139703" x="7661275" y="1697038"/>
          <p14:tracePt t="139715" x="7643813" y="1704975"/>
          <p14:tracePt t="139729" x="7626350" y="1704975"/>
          <p14:tracePt t="139745" x="7608888" y="1704975"/>
          <p14:tracePt t="139761" x="7599363" y="1704975"/>
          <p14:tracePt t="139778" x="7554913" y="1704975"/>
          <p14:tracePt t="139795" x="7537450" y="1714500"/>
          <p14:tracePt t="139811" x="7518400" y="1714500"/>
          <p14:tracePt t="139828" x="7510463" y="1714500"/>
          <p14:tracePt t="139845" x="7491413" y="1714500"/>
          <p14:tracePt t="139887" x="7483475" y="1714500"/>
          <p14:tracePt t="140034" x="7491413" y="1714500"/>
          <p14:tracePt t="140047" x="7500938" y="1714500"/>
          <p14:tracePt t="140059" x="7510463" y="1714500"/>
          <p14:tracePt t="140071" x="7518400" y="1714500"/>
          <p14:tracePt t="140083" x="7527925" y="1714500"/>
          <p14:tracePt t="140096" x="7554913" y="1704975"/>
          <p14:tracePt t="140112" x="7572375" y="1704975"/>
          <p14:tracePt t="140128" x="7599363" y="1697038"/>
          <p14:tracePt t="140145" x="7653338" y="1687513"/>
          <p14:tracePt t="140161" x="7680325" y="1679575"/>
          <p14:tracePt t="140178" x="7697788" y="1679575"/>
          <p14:tracePt t="140206" x="7705725" y="1679575"/>
          <p14:tracePt t="140279" x="7697788" y="1679575"/>
          <p14:tracePt t="140291" x="7688263" y="1679575"/>
          <p14:tracePt t="140304" x="7680325" y="1679575"/>
          <p14:tracePt t="140316" x="7670800" y="1679575"/>
          <p14:tracePt t="140331" x="7661275" y="1679575"/>
          <p14:tracePt t="140345" x="7643813" y="1679575"/>
          <p14:tracePt t="140361" x="7616825" y="1687513"/>
          <p14:tracePt t="140378" x="7562850" y="1697038"/>
          <p14:tracePt t="140395" x="7527925" y="1704975"/>
          <p14:tracePt t="140412" x="7500938" y="1704975"/>
          <p14:tracePt t="140428" x="7456488" y="1704975"/>
          <p14:tracePt t="140445" x="7439025" y="1704975"/>
          <p14:tracePt t="140463" x="7429500" y="1704975"/>
          <p14:tracePt t="140636" x="7439025" y="1704975"/>
          <p14:tracePt t="140647" x="7446963" y="1704975"/>
          <p14:tracePt t="140658" x="7466013" y="1704975"/>
          <p14:tracePt t="140672" x="7483475" y="1704975"/>
          <p14:tracePt t="140684" x="7527925" y="1714500"/>
          <p14:tracePt t="140697" x="7572375" y="1714500"/>
          <p14:tracePt t="140711" x="7626350" y="1724025"/>
          <p14:tracePt t="140729" x="7680325" y="1724025"/>
          <p14:tracePt t="140745" x="7742238" y="1724025"/>
          <p14:tracePt t="140762" x="7751763" y="1724025"/>
          <p14:tracePt t="140783" x="7759700" y="1724025"/>
          <p14:tracePt t="140845" x="7732713" y="1731963"/>
          <p14:tracePt t="140856" x="7724775" y="1741488"/>
          <p14:tracePt t="140867" x="7705725" y="1741488"/>
          <p14:tracePt t="140880" x="7688263" y="1751013"/>
          <p14:tracePt t="140895" x="7680325" y="1751013"/>
          <p14:tracePt t="140912" x="7661275" y="1751013"/>
          <p14:tracePt t="140928" x="7643813" y="1751013"/>
          <p14:tracePt t="140945" x="7608888" y="1751013"/>
          <p14:tracePt t="140962" x="7589838" y="1751013"/>
          <p14:tracePt t="140978" x="7545388" y="1758950"/>
          <p14:tracePt t="140995" x="7527925" y="1758950"/>
          <p14:tracePt t="141012" x="7518400" y="1758950"/>
          <p14:tracePt t="141028" x="7510463" y="1758950"/>
          <p14:tracePt t="141162" x="7518400" y="1758950"/>
          <p14:tracePt t="141186" x="7527925" y="1758950"/>
          <p14:tracePt t="141210" x="7537450" y="1758950"/>
          <p14:tracePt t="141236" x="7545388" y="1758950"/>
          <p14:tracePt t="141247" x="7554913" y="1758950"/>
          <p14:tracePt t="141284" x="7562850" y="1758950"/>
          <p14:tracePt t="141308" x="7562850" y="1751013"/>
          <p14:tracePt t="141321" x="7572375" y="1751013"/>
          <p14:tracePt t="141345" x="7589838" y="1751013"/>
          <p14:tracePt t="143599" x="7589838" y="1768475"/>
          <p14:tracePt t="143612" x="7589838" y="1812925"/>
          <p14:tracePt t="143623" x="7589838" y="1884363"/>
          <p14:tracePt t="143636" x="7589838" y="1973263"/>
          <p14:tracePt t="143649" x="7581900" y="2081213"/>
          <p14:tracePt t="143662" x="7581900" y="2205038"/>
          <p14:tracePt t="143679" x="7572375" y="2303463"/>
          <p14:tracePt t="143696" x="7554913" y="2465388"/>
          <p14:tracePt t="143712" x="7545388" y="2517775"/>
          <p14:tracePt t="143729" x="7527925" y="2554288"/>
          <p14:tracePt t="143746" x="7510463" y="2589213"/>
          <p14:tracePt t="143807" x="7500938" y="2589213"/>
          <p14:tracePt t="143820" x="7500938" y="2598738"/>
          <p14:tracePt t="143917" x="7491413" y="2598738"/>
          <p14:tracePt t="143955" x="7491413" y="2589213"/>
          <p14:tracePt t="143980" x="7491413" y="2581275"/>
          <p14:tracePt t="144003" x="7491413" y="2562225"/>
          <p14:tracePt t="144028" x="7491413" y="2554288"/>
          <p14:tracePt t="144041" x="7491413" y="2544763"/>
          <p14:tracePt t="144053" x="7500938" y="2527300"/>
          <p14:tracePt t="144064" x="7510463" y="2517775"/>
          <p14:tracePt t="144079" x="7518400" y="2509838"/>
          <p14:tracePt t="144096" x="7537450" y="2482850"/>
          <p14:tracePt t="144113" x="7545388" y="2473325"/>
          <p14:tracePt t="144129" x="7545388" y="2455863"/>
          <p14:tracePt t="144146" x="7554913" y="2446338"/>
          <p14:tracePt t="144163" x="7554913" y="2428875"/>
          <p14:tracePt t="144188" x="7554913" y="2419350"/>
          <p14:tracePt t="144212" x="7554913" y="2411413"/>
          <p14:tracePt t="144237" x="7554913" y="2401888"/>
          <p14:tracePt t="144249" x="7562850" y="2393950"/>
          <p14:tracePt t="144260" x="7562850" y="2384425"/>
          <p14:tracePt t="144273" x="7572375" y="2374900"/>
          <p14:tracePt t="144286" x="7581900" y="2347913"/>
          <p14:tracePt t="144298" x="7581900" y="2339975"/>
          <p14:tracePt t="144313" x="7589838" y="2339975"/>
          <p14:tracePt t="144329" x="7589838" y="2330450"/>
          <p14:tracePt t="144555" x="7589838" y="2339975"/>
          <p14:tracePt t="144567" x="7589838" y="2347913"/>
          <p14:tracePt t="144581" x="7572375" y="2357438"/>
          <p14:tracePt t="144592" x="7562850" y="2357438"/>
          <p14:tracePt t="144605" x="7554913" y="2374900"/>
          <p14:tracePt t="144617" x="7537450" y="2374900"/>
          <p14:tracePt t="144629" x="7537450" y="2384425"/>
          <p14:tracePt t="144646" x="7518400" y="2384425"/>
          <p14:tracePt t="144663" x="7518400" y="2393950"/>
          <p14:tracePt t="144679" x="7500938" y="2393950"/>
          <p14:tracePt t="144702" x="7491413" y="2393950"/>
          <p14:tracePt t="144775" x="7483475" y="2393950"/>
          <p14:tracePt t="144837" x="7473950" y="2393950"/>
          <p14:tracePt t="144887" x="7466013" y="2393950"/>
          <p14:tracePt t="145303" x="7473950" y="2393950"/>
          <p14:tracePt t="145768" x="7456488" y="2401888"/>
          <p14:tracePt t="145781" x="7429500" y="2428875"/>
          <p14:tracePt t="145793" x="7375525" y="2473325"/>
          <p14:tracePt t="145805" x="7296150" y="2554288"/>
          <p14:tracePt t="145817" x="7180263" y="2660650"/>
          <p14:tracePt t="145830" x="7037388" y="2803525"/>
          <p14:tracePt t="145846" x="6875463" y="2973388"/>
          <p14:tracePt t="145863" x="6688138" y="3160713"/>
          <p14:tracePt t="145880" x="6473825" y="3340100"/>
          <p14:tracePt t="145897" x="6108700" y="3724275"/>
          <p14:tracePt t="145913" x="5956300" y="3848100"/>
          <p14:tracePt t="145930" x="5768975" y="4017963"/>
          <p14:tracePt t="145946" x="5697538" y="4089400"/>
          <p14:tracePt t="145963" x="5626100" y="4133850"/>
          <p14:tracePt t="145980" x="5518150" y="4241800"/>
          <p14:tracePt t="145996" x="5465763" y="4286250"/>
          <p14:tracePt t="146013" x="5367338" y="4394200"/>
          <p14:tracePt t="146030" x="5313363" y="4456113"/>
          <p14:tracePt t="146046" x="5251450" y="4510088"/>
          <p14:tracePt t="146221" x="5251450" y="4518025"/>
          <p14:tracePt t="146235" x="5241925" y="4518025"/>
          <p14:tracePt t="146246" x="5232400" y="4527550"/>
          <p14:tracePt t="146258" x="5214938" y="4545013"/>
          <p14:tracePt t="146270" x="5143500" y="4598988"/>
          <p14:tracePt t="146283" x="5010150" y="4687888"/>
          <p14:tracePt t="146297" x="4776788" y="4875213"/>
          <p14:tracePt t="146313" x="4510088" y="5027613"/>
          <p14:tracePt t="146330" x="4232275" y="5205413"/>
          <p14:tracePt t="146347" x="3786188" y="5483225"/>
          <p14:tracePt t="146363" x="3598863" y="5581650"/>
          <p14:tracePt t="146380" x="3438525" y="5653088"/>
          <p14:tracePt t="146397" x="3170238" y="5759450"/>
          <p14:tracePt t="146413" x="3054350" y="5813425"/>
          <p14:tracePt t="146430" x="2867025" y="5867400"/>
          <p14:tracePt t="146447" x="2795588" y="5884863"/>
          <p14:tracePt t="146463" x="2732088" y="5894388"/>
          <p14:tracePt t="146480" x="2625725" y="5894388"/>
          <p14:tracePt t="146497" x="2581275" y="5894388"/>
          <p14:tracePt t="146513" x="2554288" y="5894388"/>
          <p14:tracePt t="146530" x="2490788" y="5894388"/>
          <p14:tracePt t="146547" x="2465388" y="5902325"/>
          <p14:tracePt t="146563" x="2438400" y="5902325"/>
          <p14:tracePt t="146580" x="2411413" y="5919788"/>
          <p14:tracePt t="146597" x="2384425" y="5929313"/>
          <p14:tracePt t="146614" x="2347913" y="5946775"/>
          <p14:tracePt t="146630" x="2312988" y="5973763"/>
          <p14:tracePt t="146647" x="2286000" y="5991225"/>
          <p14:tracePt t="146663" x="2224088" y="6000750"/>
          <p14:tracePt t="146680" x="2205038" y="6000750"/>
          <p14:tracePt t="146697" x="2197100" y="6000750"/>
          <p14:tracePt t="146713" x="2170113" y="6000750"/>
          <p14:tracePt t="146730" x="2160588" y="6000750"/>
          <p14:tracePt t="146747" x="2152650" y="6000750"/>
          <p14:tracePt t="146763" x="2133600" y="6000750"/>
          <p14:tracePt t="146780" x="2125663" y="6000750"/>
          <p14:tracePt t="146797" x="2116138" y="5991225"/>
          <p14:tracePt t="146814" x="2108200" y="5983288"/>
          <p14:tracePt t="146830" x="2098675" y="5983288"/>
          <p14:tracePt t="146847" x="2098675" y="5973763"/>
          <p14:tracePt t="146872" x="2098675" y="5965825"/>
          <p14:tracePt t="146908" x="2098675" y="5956300"/>
          <p14:tracePt t="147263" x="2108200" y="5956300"/>
          <p14:tracePt t="147276" x="2116138" y="5956300"/>
          <p14:tracePt t="147287" x="2125663" y="5956300"/>
          <p14:tracePt t="147301" x="2152650" y="5956300"/>
          <p14:tracePt t="147314" x="2170113" y="5956300"/>
          <p14:tracePt t="147330" x="2205038" y="5956300"/>
          <p14:tracePt t="147347" x="2241550" y="5956300"/>
          <p14:tracePt t="147364" x="2401888" y="5965825"/>
          <p14:tracePt t="147380" x="2500313" y="5965825"/>
          <p14:tracePt t="147397" x="2697163" y="5983288"/>
          <p14:tracePt t="147414" x="2786063" y="5991225"/>
          <p14:tracePt t="147430" x="2867025" y="5991225"/>
          <p14:tracePt t="147447" x="3027363" y="5991225"/>
          <p14:tracePt t="147464" x="3098800" y="5991225"/>
          <p14:tracePt t="147480" x="3143250" y="5983288"/>
          <p14:tracePt t="147497" x="3170238" y="5973763"/>
          <p14:tracePt t="147514" x="3179763" y="5973763"/>
          <p14:tracePt t="147691" x="3179763" y="5965825"/>
          <p14:tracePt t="147717" x="3187700" y="5965825"/>
          <p14:tracePt t="147766" x="3205163" y="5965825"/>
          <p14:tracePt t="147777" x="3241675" y="5956300"/>
          <p14:tracePt t="147790" x="3276600" y="5956300"/>
          <p14:tracePt t="147802" x="3330575" y="5946775"/>
          <p14:tracePt t="147815" x="3394075" y="5938838"/>
          <p14:tracePt t="147831" x="3465513" y="5938838"/>
          <p14:tracePt t="147847" x="3527425" y="5929313"/>
          <p14:tracePt t="147864" x="3643313" y="5929313"/>
          <p14:tracePt t="147880" x="3687763" y="5929313"/>
          <p14:tracePt t="147897" x="3714750" y="5929313"/>
          <p14:tracePt t="147914" x="3732213" y="5929313"/>
          <p14:tracePt t="147930" x="3741738" y="5929313"/>
          <p14:tracePt t="148393" x="3751263" y="5929313"/>
          <p14:tracePt t="148404" x="3768725" y="5929313"/>
          <p14:tracePt t="148414" x="3776663" y="5929313"/>
          <p14:tracePt t="148427" x="3795713" y="5929313"/>
          <p14:tracePt t="148440" x="3830638" y="5929313"/>
          <p14:tracePt t="148450" x="3857625" y="5929313"/>
          <p14:tracePt t="148465" x="3911600" y="5929313"/>
          <p14:tracePt t="148480" x="3946525" y="5929313"/>
          <p14:tracePt t="148497" x="3983038" y="5929313"/>
          <p14:tracePt t="148514" x="4027488" y="5929313"/>
          <p14:tracePt t="148533" x="4054475" y="5929313"/>
          <p14:tracePt t="148547" x="4071938" y="5929313"/>
          <p14:tracePt t="148564" x="4108450" y="5929313"/>
          <p14:tracePt t="148581" x="4125913" y="5929313"/>
          <p14:tracePt t="148597" x="4143375" y="5929313"/>
          <p14:tracePt t="148614" x="4152900" y="5929313"/>
          <p14:tracePt t="148648" x="4160838" y="5929313"/>
          <p14:tracePt t="148844" x="4152900" y="5929313"/>
          <p14:tracePt t="148868" x="4143375" y="5929313"/>
          <p14:tracePt t="148880" x="4133850" y="5929313"/>
          <p14:tracePt t="148897" x="4125913" y="5929313"/>
          <p14:tracePt t="148906" x="4108450" y="5938838"/>
          <p14:tracePt t="148917" x="4071938" y="5956300"/>
          <p14:tracePt t="148931" x="4000500" y="5983288"/>
          <p14:tracePt t="148947" x="3911600" y="6010275"/>
          <p14:tracePt t="148964" x="3687763" y="6081713"/>
          <p14:tracePt t="148981" x="3562350" y="6126163"/>
          <p14:tracePt t="148997" x="3438525" y="6153150"/>
          <p14:tracePt t="149015" x="3214688" y="6215063"/>
          <p14:tracePt t="149031" x="3108325" y="6251575"/>
          <p14:tracePt t="149047" x="3009900" y="6276975"/>
          <p14:tracePt t="149064" x="2803525" y="6340475"/>
          <p14:tracePt t="149081" x="2714625" y="6367463"/>
          <p14:tracePt t="149097" x="2625725" y="6384925"/>
          <p14:tracePt t="149114" x="2455863" y="6429375"/>
          <p14:tracePt t="149131" x="2384425" y="6438900"/>
          <p14:tracePt t="149147" x="2312988" y="6446838"/>
          <p14:tracePt t="149164" x="2205038" y="6456363"/>
          <p14:tracePt t="149181" x="2152650" y="6465888"/>
          <p14:tracePt t="149197" x="2098675" y="6465888"/>
          <p14:tracePt t="149214" x="2054225" y="6465888"/>
          <p14:tracePt t="149231" x="2036763" y="6465888"/>
          <p14:tracePt t="149247" x="2017713" y="6465888"/>
          <p14:tracePt t="149264" x="1982788" y="6465888"/>
          <p14:tracePt t="149281" x="1965325" y="6465888"/>
          <p14:tracePt t="149298" x="1938338" y="6465888"/>
          <p14:tracePt t="149321" x="1928813" y="6465888"/>
          <p14:tracePt t="149468" x="1938338" y="6465888"/>
          <p14:tracePt t="149481" x="1946275" y="6465888"/>
          <p14:tracePt t="149492" x="1955800" y="6456363"/>
          <p14:tracePt t="149506" x="1965325" y="6456363"/>
          <p14:tracePt t="149517" x="1982788" y="6446838"/>
          <p14:tracePt t="149531" x="2017713" y="6446838"/>
          <p14:tracePt t="149548" x="2054225" y="6438900"/>
          <p14:tracePt t="149564" x="2116138" y="6419850"/>
          <p14:tracePt t="149581" x="2330450" y="6375400"/>
          <p14:tracePt t="149598" x="2465388" y="6357938"/>
          <p14:tracePt t="149614" x="2840038" y="6303963"/>
          <p14:tracePt t="149631" x="3000375" y="6286500"/>
          <p14:tracePt t="149648" x="3133725" y="6269038"/>
          <p14:tracePt t="149664" x="3367088" y="6251575"/>
          <p14:tracePt t="149681" x="3446463" y="6242050"/>
          <p14:tracePt t="149698" x="3509963" y="6232525"/>
          <p14:tracePt t="149714" x="3571875" y="6224588"/>
          <p14:tracePt t="149731" x="3589338" y="6224588"/>
          <p14:tracePt t="149751" x="3598863" y="6224588"/>
          <p14:tracePt t="151380" x="3616325" y="6205538"/>
          <p14:tracePt t="151391" x="3670300" y="6170613"/>
          <p14:tracePt t="151403" x="3768725" y="6116638"/>
          <p14:tracePt t="151417" x="3938588" y="6037263"/>
          <p14:tracePt t="151431" x="4179888" y="5919788"/>
          <p14:tracePt t="151448" x="4438650" y="5795963"/>
          <p14:tracePt t="151465" x="5000625" y="5554663"/>
          <p14:tracePt t="151481" x="5276850" y="5465763"/>
          <p14:tracePt t="151498" x="5483225" y="5394325"/>
          <p14:tracePt t="151515" x="5795963" y="5286375"/>
          <p14:tracePt t="151531" x="5929313" y="5232400"/>
          <p14:tracePt t="151548" x="6062663" y="5187950"/>
          <p14:tracePt t="151565" x="6367463" y="5099050"/>
          <p14:tracePt t="151582" x="6491288" y="5054600"/>
          <p14:tracePt t="151598" x="6589713" y="5027613"/>
          <p14:tracePt t="151615" x="6742113" y="4973638"/>
          <p14:tracePt t="151632" x="6796088" y="4946650"/>
          <p14:tracePt t="151648" x="6840538" y="4929188"/>
          <p14:tracePt t="151649" x="6858000" y="4919663"/>
          <p14:tracePt t="151665" x="6875463" y="4911725"/>
          <p14:tracePt t="151698" x="6884988" y="4902200"/>
          <p14:tracePt t="151710" x="6894513" y="4894263"/>
          <p14:tracePt t="151722" x="6911975" y="4884738"/>
          <p14:tracePt t="151735" x="6929438" y="4867275"/>
          <p14:tracePt t="151772" x="6938963" y="4867275"/>
          <p14:tracePt t="151784" x="6946900" y="4857750"/>
          <p14:tracePt t="151796" x="6973888" y="4848225"/>
          <p14:tracePt t="151807" x="7000875" y="4830763"/>
          <p14:tracePt t="151821" x="7054850" y="4803775"/>
          <p14:tracePt t="151832" x="7116763" y="4776788"/>
          <p14:tracePt t="151848" x="7161213" y="4751388"/>
          <p14:tracePt t="151865" x="7215188" y="4732338"/>
          <p14:tracePt t="151882" x="7277100" y="4697413"/>
          <p14:tracePt t="151898" x="7304088" y="4679950"/>
          <p14:tracePt t="151915" x="7340600" y="4660900"/>
          <p14:tracePt t="151932" x="7375525" y="4643438"/>
          <p14:tracePt t="151948" x="7394575" y="4633913"/>
          <p14:tracePt t="151968" x="7402513" y="4633913"/>
          <p14:tracePt t="151982" x="7419975" y="4633913"/>
          <p14:tracePt t="151998" x="7429500" y="4633913"/>
          <p14:tracePt t="152015" x="7439025" y="4625975"/>
          <p14:tracePt t="152053" x="7446963" y="4625975"/>
          <p14:tracePt t="152298" x="7446963" y="4608513"/>
          <p14:tracePt t="152311" x="7466013" y="4608513"/>
          <p14:tracePt t="152322" x="7491413" y="4581525"/>
          <p14:tracePt t="152335" x="7572375" y="4554538"/>
          <p14:tracePt t="152348" x="7661275" y="4518025"/>
          <p14:tracePt t="152365" x="7769225" y="4483100"/>
          <p14:tracePt t="152382" x="7894638" y="4465638"/>
          <p14:tracePt t="152399" x="8081963" y="4429125"/>
          <p14:tracePt t="152415" x="8134350" y="4419600"/>
          <p14:tracePt t="152432" x="8170863" y="4419600"/>
          <p14:tracePt t="152449" x="8197850" y="4419600"/>
          <p14:tracePt t="152469" x="8205788" y="4419600"/>
          <p14:tracePt t="152630" x="8197850" y="4419600"/>
          <p14:tracePt t="152642" x="8188325" y="4419600"/>
          <p14:tracePt t="152653" x="8180388" y="4419600"/>
          <p14:tracePt t="152666" x="8143875" y="4419600"/>
          <p14:tracePt t="152682" x="8116888" y="4419600"/>
          <p14:tracePt t="152699" x="8062913" y="4419600"/>
          <p14:tracePt t="152715" x="7902575" y="4419600"/>
          <p14:tracePt t="152732" x="7804150" y="4419600"/>
          <p14:tracePt t="152749" x="7724775" y="4419600"/>
          <p14:tracePt t="152765" x="7589838" y="4419600"/>
          <p14:tracePt t="152782" x="7527925" y="4419600"/>
          <p14:tracePt t="152799" x="7473950" y="4419600"/>
          <p14:tracePt t="152815" x="7394575" y="4419600"/>
          <p14:tracePt t="152832" x="7358063" y="4419600"/>
          <p14:tracePt t="152849" x="7348538" y="4411663"/>
          <p14:tracePt t="152865" x="7340600" y="4402138"/>
          <p14:tracePt t="153008" x="7348538" y="4402138"/>
          <p14:tracePt t="153022" x="7367588" y="4402138"/>
          <p14:tracePt t="153033" x="7394575" y="4402138"/>
          <p14:tracePt t="153046" x="7419975" y="4402138"/>
          <p14:tracePt t="153057" x="7466013" y="4402138"/>
          <p14:tracePt t="153070" x="7537450" y="4402138"/>
          <p14:tracePt t="153083" x="7634288" y="4411663"/>
          <p14:tracePt t="153099" x="7759700" y="4411663"/>
          <p14:tracePt t="153115" x="7867650" y="4429125"/>
          <p14:tracePt t="153132" x="8001000" y="4438650"/>
          <p14:tracePt t="153149" x="8027988" y="4438650"/>
          <p14:tracePt t="153165" x="8045450" y="4438650"/>
          <p14:tracePt t="153279" x="8037513" y="4438650"/>
          <p14:tracePt t="153291" x="8027988" y="4438650"/>
          <p14:tracePt t="153340" x="8018463" y="4438650"/>
          <p14:tracePt t="153364" x="8010525" y="4438650"/>
          <p14:tracePt t="153388" x="7991475" y="4438650"/>
          <p14:tracePt t="153402" x="7974013" y="4438650"/>
          <p14:tracePt t="153413" x="7956550" y="4438650"/>
          <p14:tracePt t="153427" x="7920038" y="4438650"/>
          <p14:tracePt t="153435" x="7885113" y="4438650"/>
          <p14:tracePt t="153450" x="7831138" y="4438650"/>
          <p14:tracePt t="153465" x="7769225" y="4438650"/>
          <p14:tracePt t="153482" x="7724775" y="4438650"/>
          <p14:tracePt t="153499" x="7634288" y="4438650"/>
          <p14:tracePt t="153516" x="7616825" y="4438650"/>
          <p14:tracePt t="153532" x="7599363" y="4438650"/>
          <p14:tracePt t="153805" x="7599363" y="4429125"/>
          <p14:tracePt t="162908" x="7581900" y="4429125"/>
          <p14:tracePt t="162918" x="7572375" y="4429125"/>
          <p14:tracePt t="162932" x="7545388" y="4429125"/>
          <p14:tracePt t="162943" x="7500938" y="4438650"/>
          <p14:tracePt t="162956" x="7446963" y="4465638"/>
          <p14:tracePt t="162969" x="7375525" y="4483100"/>
          <p14:tracePt t="162986" x="7348538" y="4483100"/>
          <p14:tracePt t="163002" x="7331075" y="4491038"/>
          <p14:tracePt t="163018" x="7323138" y="4491038"/>
          <p14:tracePt t="163067" x="7394575" y="4456113"/>
          <p14:tracePt t="163079" x="7537450" y="4411663"/>
          <p14:tracePt t="163090" x="7653338" y="4384675"/>
          <p14:tracePt t="163102" x="7777163" y="4348163"/>
          <p14:tracePt t="163118" x="7894638" y="4340225"/>
          <p14:tracePt t="163135" x="8001000" y="4330700"/>
          <p14:tracePt t="163152" x="8081963" y="4330700"/>
          <p14:tracePt t="163152" x="8161338" y="4330700"/>
          <p14:tracePt t="163168" x="8205788" y="4330700"/>
          <p14:tracePt t="163185" x="8232775" y="4330700"/>
          <p14:tracePt t="163202" x="8277225" y="4340225"/>
          <p14:tracePt t="163218" x="8277225" y="4348163"/>
          <p14:tracePt t="163235" x="8286750" y="4348163"/>
          <p14:tracePt t="163252" x="8286750" y="4357688"/>
          <p14:tracePt t="163275" x="8277225" y="4357688"/>
          <p14:tracePt t="163287" x="8251825" y="4367213"/>
          <p14:tracePt t="163302" x="8161338" y="4394200"/>
          <p14:tracePt t="163319" x="8027988" y="4429125"/>
          <p14:tracePt t="163335" x="7848600" y="4473575"/>
          <p14:tracePt t="163352" x="7608888" y="4527550"/>
          <p14:tracePt t="163369" x="7537450" y="4545013"/>
          <p14:tracePt t="163385" x="7483475" y="4562475"/>
          <p14:tracePt t="163402" x="7473950" y="4562475"/>
          <p14:tracePt t="163447" x="7510463" y="4562475"/>
          <p14:tracePt t="163459" x="7581900" y="4562475"/>
          <p14:tracePt t="163470" x="7670800" y="4554538"/>
          <p14:tracePt t="163482" x="7742238" y="4545013"/>
          <p14:tracePt t="163496" x="7831138" y="4527550"/>
          <p14:tracePt t="163508" x="7902575" y="4518025"/>
          <p14:tracePt t="163519" x="7956550" y="4518025"/>
          <p14:tracePt t="163535" x="7983538" y="4510088"/>
          <p14:tracePt t="163552" x="7991475" y="4510088"/>
          <p14:tracePt t="163605" x="7912100" y="4510088"/>
          <p14:tracePt t="163618" x="7777163" y="4510088"/>
          <p14:tracePt t="163629" x="7653338" y="4518025"/>
          <p14:tracePt t="163642" x="7562850" y="4527550"/>
          <p14:tracePt t="163655" x="7518400" y="4527550"/>
          <p14:tracePt t="163669" x="7500938" y="4527550"/>
          <p14:tracePt t="163685" x="7491413" y="4527550"/>
          <p14:tracePt t="163702" x="7483475" y="4527550"/>
          <p14:tracePt t="163741" x="7510463" y="4527550"/>
          <p14:tracePt t="163753" x="7562850" y="4500563"/>
          <p14:tracePt t="163764" x="7589838" y="4483100"/>
          <p14:tracePt t="163776" x="7608888" y="4473575"/>
          <p14:tracePt t="163789" x="7626350" y="4473575"/>
          <p14:tracePt t="163825" x="7634288" y="4473575"/>
          <p14:tracePt t="163838" x="7643813" y="4473575"/>
          <p14:tracePt t="163863" x="7653338" y="4473575"/>
          <p14:tracePt t="164634" x="7653338" y="4446588"/>
          <p14:tracePt t="164646" x="7653338" y="4384675"/>
          <p14:tracePt t="164659" x="7653338" y="4286250"/>
          <p14:tracePt t="164670" x="7653338" y="4179888"/>
          <p14:tracePt t="164686" x="7653338" y="4044950"/>
          <p14:tracePt t="164702" x="7670800" y="3911600"/>
          <p14:tracePt t="164719" x="7670800" y="3768725"/>
          <p14:tracePt t="164736" x="7670800" y="3411538"/>
          <p14:tracePt t="164752" x="7670800" y="3241675"/>
          <p14:tracePt t="164769" x="7661275" y="2857500"/>
          <p14:tracePt t="164786" x="7634288" y="2697163"/>
          <p14:tracePt t="164802" x="7616825" y="2527300"/>
          <p14:tracePt t="164819" x="7599363" y="2312988"/>
          <p14:tracePt t="164836" x="7589838" y="2232025"/>
          <p14:tracePt t="164852" x="7581900" y="2179638"/>
          <p14:tracePt t="164869" x="7572375" y="2116138"/>
          <p14:tracePt t="164886" x="7572375" y="2089150"/>
          <p14:tracePt t="164902" x="7562850" y="2071688"/>
          <p14:tracePt t="164928" x="7562850" y="2062163"/>
          <p14:tracePt t="164953" x="7562850" y="2054225"/>
          <p14:tracePt t="164964" x="7562850" y="2044700"/>
          <p14:tracePt t="164978" x="7562850" y="2036763"/>
          <p14:tracePt t="164990" x="7562850" y="2009775"/>
          <p14:tracePt t="165002" x="7562850" y="1990725"/>
          <p14:tracePt t="165019" x="7562850" y="1982788"/>
          <p14:tracePt t="165036" x="7562850" y="1965325"/>
          <p14:tracePt t="165052" x="7562850" y="1911350"/>
          <p14:tracePt t="165069" x="7562850" y="1884363"/>
          <p14:tracePt t="165086" x="7562850" y="1839913"/>
          <p14:tracePt t="165102" x="7562850" y="1785938"/>
          <p14:tracePt t="165119" x="7562850" y="1776413"/>
          <p14:tracePt t="165468" x="7562850" y="1751013"/>
          <p14:tracePt t="165480" x="7562850" y="1724025"/>
          <p14:tracePt t="165493" x="7562850" y="1697038"/>
          <p14:tracePt t="165505" x="7562850" y="1652588"/>
          <p14:tracePt t="165520" x="7554913" y="1589088"/>
          <p14:tracePt t="165536" x="7554913" y="1509713"/>
          <p14:tracePt t="165553" x="7554913" y="1455738"/>
          <p14:tracePt t="165569" x="7554913" y="1339850"/>
          <p14:tracePt t="165586" x="7554913" y="1312863"/>
          <p14:tracePt t="165603" x="7554913" y="1285875"/>
          <p14:tracePt t="165712" x="7554913" y="1295400"/>
          <p14:tracePt t="165724" x="7554913" y="1303338"/>
          <p14:tracePt t="165737" x="7554913" y="1322388"/>
          <p14:tracePt t="165749" x="7554913" y="1339850"/>
          <p14:tracePt t="165761" x="7554913" y="1357313"/>
          <p14:tracePt t="165774" x="7554913" y="1384300"/>
          <p14:tracePt t="165786" x="7554913" y="1419225"/>
          <p14:tracePt t="165803" x="7554913" y="1455738"/>
          <p14:tracePt t="165819" x="7554913" y="1490663"/>
          <p14:tracePt t="165836" x="7554913" y="1571625"/>
          <p14:tracePt t="165853" x="7554913" y="1608138"/>
          <p14:tracePt t="165869" x="7554913" y="1643063"/>
          <p14:tracePt t="165886" x="7545388" y="1679575"/>
          <p14:tracePt t="165903" x="7545388" y="1687513"/>
          <p14:tracePt t="165920" x="7545388" y="1697038"/>
          <p14:tracePt t="166055" x="7545388" y="1687513"/>
          <p14:tracePt t="166080" x="7545388" y="1679575"/>
          <p14:tracePt t="166093" x="7545388" y="1670050"/>
          <p14:tracePt t="166105" x="7545388" y="1660525"/>
          <p14:tracePt t="166130" x="7545388" y="1652588"/>
          <p14:tracePt t="166142" x="7545388" y="1643063"/>
          <p14:tracePt t="166154" x="7545388" y="1633538"/>
          <p14:tracePt t="166166" x="7545388" y="1616075"/>
          <p14:tracePt t="166179" x="7537450" y="1589088"/>
          <p14:tracePt t="166190" x="7537450" y="1554163"/>
          <p14:tracePt t="166203" x="7537450" y="1536700"/>
          <p14:tracePt t="166219" x="7537450" y="1517650"/>
          <p14:tracePt t="166236" x="7527925" y="1500188"/>
          <p14:tracePt t="166253" x="7527925" y="1482725"/>
          <p14:tracePt t="166276" x="7527925" y="1473200"/>
          <p14:tracePt t="166386" x="7518400" y="1473200"/>
          <p14:tracePt t="166485" x="7518400" y="1490663"/>
          <p14:tracePt t="166508" x="7518400" y="1509713"/>
          <p14:tracePt t="166524" x="7518400" y="1527175"/>
          <p14:tracePt t="166533" x="7518400" y="1544638"/>
          <p14:tracePt t="166545" x="7518400" y="1554163"/>
          <p14:tracePt t="166557" x="7518400" y="1562100"/>
          <p14:tracePt t="166570" x="7518400" y="1571625"/>
          <p14:tracePt t="166594" x="7518400" y="1581150"/>
          <p14:tracePt t="166607" x="7518400" y="1589088"/>
          <p14:tracePt t="167746" x="7527925" y="1589088"/>
          <p14:tracePt t="168286" x="7527925" y="1608138"/>
          <p14:tracePt t="168298" x="7527925" y="1633538"/>
          <p14:tracePt t="168310" x="7527925" y="1687513"/>
          <p14:tracePt t="168322" x="7527925" y="1768475"/>
          <p14:tracePt t="168337" x="7518400" y="1866900"/>
          <p14:tracePt t="168353" x="7518400" y="1965325"/>
          <p14:tracePt t="168370" x="7518400" y="2071688"/>
          <p14:tracePt t="168387" x="7518400" y="2259013"/>
          <p14:tracePt t="168404" x="7518400" y="2322513"/>
          <p14:tracePt t="168420" x="7518400" y="2393950"/>
          <p14:tracePt t="168437" x="7518400" y="2411413"/>
          <p14:tracePt t="168453" x="7518400" y="2428875"/>
          <p14:tracePt t="168482" x="7518400" y="2438400"/>
          <p14:tracePt t="168505" x="7518400" y="2446338"/>
          <p14:tracePt t="168518" x="7518400" y="2455863"/>
          <p14:tracePt t="168530" x="7518400" y="2465388"/>
          <p14:tracePt t="168544" x="7518400" y="2473325"/>
          <p14:tracePt t="168554" x="7518400" y="2482850"/>
          <p14:tracePt t="168570" x="7518400" y="2500313"/>
          <p14:tracePt t="168587" x="7518400" y="2509838"/>
          <p14:tracePt t="168604" x="7518400" y="2544763"/>
          <p14:tracePt t="168620" x="7518400" y="2562225"/>
          <p14:tracePt t="168637" x="7518400" y="2571750"/>
          <p14:tracePt t="168653" x="7518400" y="2581275"/>
          <p14:tracePt t="168726" x="7518400" y="2571750"/>
          <p14:tracePt t="168738" x="7518400" y="2562225"/>
          <p14:tracePt t="168749" x="7510463" y="2544763"/>
          <p14:tracePt t="168763" x="7510463" y="2527300"/>
          <p14:tracePt t="168774" x="7510463" y="2509838"/>
          <p14:tracePt t="168787" x="7500938" y="2500313"/>
          <p14:tracePt t="168804" x="7500938" y="2482850"/>
          <p14:tracePt t="168820" x="7491413" y="2482850"/>
          <p14:tracePt t="168837" x="7491413" y="2473325"/>
          <p14:tracePt t="168884" x="7491413" y="2465388"/>
          <p14:tracePt t="168922" x="7491413" y="2455863"/>
          <p14:tracePt t="168934" x="7483475" y="2446338"/>
          <p14:tracePt t="168946" x="7483475" y="2438400"/>
          <p14:tracePt t="168982" x="7483475" y="2428875"/>
          <p14:tracePt t="169008" x="7483475" y="2419350"/>
          <p14:tracePt t="170073" x="7483475" y="2411413"/>
          <p14:tracePt t="170148" x="7483475" y="2401888"/>
          <p14:tracePt t="170918" x="7473950" y="2401888"/>
          <p14:tracePt t="170931" x="7473950" y="2411413"/>
          <p14:tracePt t="170944" x="7466013" y="2419350"/>
          <p14:tracePt t="170955" x="7456488" y="2455863"/>
          <p14:tracePt t="170971" x="7429500" y="2509838"/>
          <p14:tracePt t="170987" x="7367588" y="2608263"/>
          <p14:tracePt t="171004" x="7081838" y="3027363"/>
          <p14:tracePt t="171021" x="6884988" y="3303588"/>
          <p14:tracePt t="171038" x="6724650" y="3536950"/>
          <p14:tracePt t="171054" x="6589713" y="3687763"/>
          <p14:tracePt t="171071" x="6384925" y="3902075"/>
          <p14:tracePt t="171088" x="6323013" y="3946525"/>
          <p14:tracePt t="171104" x="6269038" y="3983038"/>
          <p14:tracePt t="171121" x="6269038" y="3990975"/>
          <p14:tracePt t="171138" x="6259513" y="3990975"/>
          <p14:tracePt t="171225" x="6242050" y="3990975"/>
          <p14:tracePt t="171238" x="6232525" y="3990975"/>
          <p14:tracePt t="171249" x="6224588" y="3990975"/>
          <p14:tracePt t="171263" x="6205538" y="3990975"/>
          <p14:tracePt t="171273" x="6170613" y="3990975"/>
          <p14:tracePt t="171288" x="6108700" y="4000500"/>
          <p14:tracePt t="171304" x="6000750" y="4017963"/>
          <p14:tracePt t="171321" x="5867400" y="4054475"/>
          <p14:tracePt t="171338" x="5626100" y="4081463"/>
          <p14:tracePt t="171354" x="5554663" y="4081463"/>
          <p14:tracePt t="171371" x="5491163" y="4081463"/>
          <p14:tracePt t="171388" x="5483225" y="4081463"/>
          <p14:tracePt t="171642" x="5456238" y="4081463"/>
          <p14:tracePt t="171654" x="5429250" y="4081463"/>
          <p14:tracePt t="171666" x="5394325" y="4081463"/>
          <p14:tracePt t="171678" x="5357813" y="4081463"/>
          <p14:tracePt t="171690" x="5313363" y="4081463"/>
          <p14:tracePt t="171704" x="5276850" y="4081463"/>
          <p14:tracePt t="171721" x="5241925" y="4081463"/>
          <p14:tracePt t="171738" x="5187950" y="4071938"/>
          <p14:tracePt t="171754" x="5126038" y="4062413"/>
          <p14:tracePt t="171771" x="5099050" y="4062413"/>
          <p14:tracePt t="171788" x="5072063" y="4062413"/>
          <p14:tracePt t="171804" x="5062538" y="40624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VAGINA</a:t>
            </a: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011"/>
    </mc:Choice>
    <mc:Fallback xmlns="">
      <p:transition spd="slow" advTm="185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64" x="5045075" y="4062413"/>
          <p14:tracePt t="2478" x="5027613" y="4062413"/>
          <p14:tracePt t="2490" x="4991100" y="4062413"/>
          <p14:tracePt t="2501" x="4946650" y="4062413"/>
          <p14:tracePt t="2514" x="4875213" y="4062413"/>
          <p14:tracePt t="2528" x="4803775" y="4081463"/>
          <p14:tracePt t="2545" x="4705350" y="4098925"/>
          <p14:tracePt t="2562" x="4598988" y="4116388"/>
          <p14:tracePt t="2578" x="4367213" y="4197350"/>
          <p14:tracePt t="2595" x="4268788" y="4241800"/>
          <p14:tracePt t="2612" x="4179888" y="4276725"/>
          <p14:tracePt t="2629" x="4037013" y="4357688"/>
          <p14:tracePt t="2645" x="3956050" y="4394200"/>
          <p14:tracePt t="2662" x="3840163" y="4456113"/>
          <p14:tracePt t="2678" x="3795713" y="4473575"/>
          <p14:tracePt t="2695" x="3776663" y="4491038"/>
          <p14:tracePt t="2712" x="3751263" y="4491038"/>
          <p14:tracePt t="2728" x="3741738" y="4491038"/>
          <p14:tracePt t="2745" x="3732213" y="4491038"/>
          <p14:tracePt t="2762" x="3705225" y="4491038"/>
          <p14:tracePt t="2778" x="3679825" y="4491038"/>
          <p14:tracePt t="2795" x="3660775" y="4491038"/>
          <p14:tracePt t="2812" x="3616325" y="4491038"/>
          <p14:tracePt t="2828" x="3598863" y="4491038"/>
          <p14:tracePt t="2845" x="3544888" y="4465638"/>
          <p14:tracePt t="2862" x="3527425" y="4419600"/>
          <p14:tracePt t="2878" x="3500438" y="4375150"/>
          <p14:tracePt t="2895" x="3446463" y="4241800"/>
          <p14:tracePt t="2912" x="3419475" y="4160838"/>
          <p14:tracePt t="2929" x="3394075" y="4000500"/>
          <p14:tracePt t="2945" x="3384550" y="3956050"/>
          <p14:tracePt t="2962" x="3375025" y="3929063"/>
          <p14:tracePt t="2978" x="3375025" y="3919538"/>
          <p14:tracePt t="3103" x="3384550" y="3929063"/>
          <p14:tracePt t="3361" x="3348038" y="3911600"/>
          <p14:tracePt t="3371" x="3286125" y="3875088"/>
          <p14:tracePt t="3383" x="3197225" y="3822700"/>
          <p14:tracePt t="3396" x="3071813" y="3724275"/>
          <p14:tracePt t="3412" x="2911475" y="3589338"/>
          <p14:tracePt t="3428" x="2751138" y="3419475"/>
          <p14:tracePt t="3445" x="2384425" y="2982913"/>
          <p14:tracePt t="3462" x="2197100" y="2751138"/>
          <p14:tracePt t="3478" x="2062163" y="2509838"/>
          <p14:tracePt t="3495" x="1884363" y="2133600"/>
          <p14:tracePt t="3512" x="1839913" y="2027238"/>
          <p14:tracePt t="3529" x="1803400" y="1919288"/>
          <p14:tracePt t="3545" x="1776413" y="1822450"/>
          <p14:tracePt t="3562" x="1776413" y="1795463"/>
          <p14:tracePt t="3579" x="1758950" y="1785938"/>
          <p14:tracePt t="3595" x="1758950" y="1776413"/>
          <p14:tracePt t="3653" x="1751013" y="1776413"/>
          <p14:tracePt t="3849" x="1751013" y="1785938"/>
          <p14:tracePt t="3886" x="1751013" y="1795463"/>
          <p14:tracePt t="3910" x="1751013" y="1803400"/>
          <p14:tracePt t="3935" x="1751013" y="1822450"/>
          <p14:tracePt t="3959" x="1751013" y="1839913"/>
          <p14:tracePt t="3972" x="1751013" y="1847850"/>
          <p14:tracePt t="3984" x="1751013" y="1857375"/>
          <p14:tracePt t="3996" x="1751013" y="1884363"/>
          <p14:tracePt t="4009" x="1751013" y="1911350"/>
          <p14:tracePt t="4021" x="1758950" y="1965325"/>
          <p14:tracePt t="4034" x="1768475" y="2017713"/>
          <p14:tracePt t="4045" x="1776413" y="2108200"/>
          <p14:tracePt t="4062" x="1795463" y="2214563"/>
          <p14:tracePt t="4079" x="1803400" y="2339975"/>
          <p14:tracePt t="4095" x="1812925" y="2751138"/>
          <p14:tracePt t="4112" x="1812925" y="2982913"/>
          <p14:tracePt t="4129" x="1812925" y="3251200"/>
          <p14:tracePt t="4146" x="1812925" y="3919538"/>
          <p14:tracePt t="4163" x="1812925" y="4241800"/>
          <p14:tracePt t="4179" x="1812925" y="4518025"/>
          <p14:tracePt t="4195" x="1857375" y="4732338"/>
          <p14:tracePt t="4486" x="1847850" y="4741863"/>
          <p14:tracePt t="4498" x="1847850" y="4751388"/>
          <p14:tracePt t="4511" x="1847850" y="4776788"/>
          <p14:tracePt t="4523" x="1839913" y="4830763"/>
          <p14:tracePt t="4535" x="1830388" y="4894263"/>
          <p14:tracePt t="4548" x="1812925" y="4973638"/>
          <p14:tracePt t="4562" x="1785938" y="5054600"/>
          <p14:tracePt t="4579" x="1776413" y="5133975"/>
          <p14:tracePt t="4596" x="1758950" y="5276850"/>
          <p14:tracePt t="4612" x="1758950" y="5357813"/>
          <p14:tracePt t="4629" x="1758950" y="5419725"/>
          <p14:tracePt t="4646" x="1758950" y="5465763"/>
          <p14:tracePt t="4707" x="1768475" y="5456238"/>
          <p14:tracePt t="4719" x="1795463" y="5411788"/>
          <p14:tracePt t="4731" x="1866900" y="5322888"/>
          <p14:tracePt t="4744" x="1973263" y="5160963"/>
          <p14:tracePt t="4755" x="2116138" y="4965700"/>
          <p14:tracePt t="4768" x="2241550" y="4759325"/>
          <p14:tracePt t="4781" x="2393950" y="4598988"/>
          <p14:tracePt t="4796" x="2527300" y="4438650"/>
          <p14:tracePt t="4812" x="2660650" y="4313238"/>
          <p14:tracePt t="4829" x="3044825" y="4037013"/>
          <p14:tracePt t="4846" x="3251200" y="3894138"/>
          <p14:tracePt t="4862" x="3446463" y="3759200"/>
          <p14:tracePt t="4879" x="3589338" y="3660775"/>
          <p14:tracePt t="4896" x="3803650" y="3536950"/>
          <p14:tracePt t="4912" x="3848100" y="3500438"/>
          <p14:tracePt t="4929" x="3867150" y="3482975"/>
          <p14:tracePt t="5331" x="3894138" y="3455988"/>
          <p14:tracePt t="5343" x="3956050" y="3411538"/>
          <p14:tracePt t="5356" x="4116388" y="3303588"/>
          <p14:tracePt t="5371" x="4438650" y="3098800"/>
          <p14:tracePt t="5381" x="4803775" y="2874963"/>
          <p14:tracePt t="5396" x="5160963" y="2679700"/>
          <p14:tracePt t="5412" x="5491163" y="2554288"/>
          <p14:tracePt t="5429" x="5983288" y="2374900"/>
          <p14:tracePt t="5446" x="6180138" y="2322513"/>
          <p14:tracePt t="5463" x="6348413" y="2268538"/>
          <p14:tracePt t="5479" x="6608763" y="2197100"/>
          <p14:tracePt t="5496" x="6732588" y="2170113"/>
          <p14:tracePt t="5513" x="6840538" y="2133600"/>
          <p14:tracePt t="5529" x="7027863" y="2098675"/>
          <p14:tracePt t="5546" x="7099300" y="2081213"/>
          <p14:tracePt t="5563" x="7161213" y="2071688"/>
          <p14:tracePt t="5579" x="7277100" y="2054225"/>
          <p14:tracePt t="5596" x="7331075" y="2054225"/>
          <p14:tracePt t="5613" x="7419975" y="2036763"/>
          <p14:tracePt t="5629" x="7456488" y="2027238"/>
          <p14:tracePt t="5646" x="7500938" y="2009775"/>
          <p14:tracePt t="5663" x="7545388" y="2000250"/>
          <p14:tracePt t="5679" x="7554913" y="1990725"/>
          <p14:tracePt t="5696" x="7562850" y="1990725"/>
          <p14:tracePt t="5713" x="7562850" y="1982788"/>
          <p14:tracePt t="5749" x="7562850" y="1973263"/>
          <p14:tracePt t="5773" x="7562850" y="1965325"/>
          <p14:tracePt t="5786" x="7562850" y="1955800"/>
          <p14:tracePt t="5809" x="7554913" y="1946275"/>
          <p14:tracePt t="5821" x="7527925" y="1938338"/>
          <p14:tracePt t="5834" x="7491413" y="1928813"/>
          <p14:tracePt t="5846" x="7456488" y="1911350"/>
          <p14:tracePt t="5858" x="7394575" y="1901825"/>
          <p14:tracePt t="5872" x="7331075" y="1893888"/>
          <p14:tracePt t="5883" x="7259638" y="1884363"/>
          <p14:tracePt t="5896" x="7197725" y="1874838"/>
          <p14:tracePt t="5913" x="7134225" y="1857375"/>
          <p14:tracePt t="5929" x="7054850" y="1847850"/>
          <p14:tracePt t="5946" x="6858000" y="1830388"/>
          <p14:tracePt t="5963" x="6742113" y="1822450"/>
          <p14:tracePt t="5979" x="6643688" y="1803400"/>
          <p14:tracePt t="5996" x="6465888" y="1803400"/>
          <p14:tracePt t="6013" x="6411913" y="1803400"/>
          <p14:tracePt t="6029" x="6348413" y="1812925"/>
          <p14:tracePt t="6046" x="6303963" y="1839913"/>
          <p14:tracePt t="6063" x="6251575" y="1874838"/>
          <p14:tracePt t="6079" x="6143625" y="2009775"/>
          <p14:tracePt t="6096" x="6108700" y="2089150"/>
          <p14:tracePt t="6113" x="6062663" y="2170113"/>
          <p14:tracePt t="6130" x="6027738" y="2339975"/>
          <p14:tracePt t="6146" x="6018213" y="2419350"/>
          <p14:tracePt t="6163" x="6018213" y="2500313"/>
          <p14:tracePt t="6180" x="6018213" y="2660650"/>
          <p14:tracePt t="6196" x="6027738" y="2751138"/>
          <p14:tracePt t="6213" x="6081713" y="2911475"/>
          <p14:tracePt t="6230" x="6126163" y="2990850"/>
          <p14:tracePt t="6246" x="6153150" y="3054350"/>
          <p14:tracePt t="6263" x="6224588" y="3187700"/>
          <p14:tracePt t="6279" x="6259513" y="3232150"/>
          <p14:tracePt t="6296" x="6286500" y="3268663"/>
          <p14:tracePt t="6313" x="6340475" y="3303588"/>
          <p14:tracePt t="6330" x="6367463" y="3313113"/>
          <p14:tracePt t="6346" x="6384925" y="3322638"/>
          <p14:tracePt t="6363" x="6446838" y="3330575"/>
          <p14:tracePt t="6380" x="6473825" y="3330575"/>
          <p14:tracePt t="6396" x="6500813" y="3330575"/>
          <p14:tracePt t="6413" x="6562725" y="3295650"/>
          <p14:tracePt t="6429" x="6608763" y="3268663"/>
          <p14:tracePt t="6447" x="6715125" y="3143250"/>
          <p14:tracePt t="6463" x="6813550" y="3036888"/>
          <p14:tracePt t="6480" x="6929438" y="2919413"/>
          <p14:tracePt t="6496" x="7161213" y="2608263"/>
          <p14:tracePt t="6513" x="7251700" y="2500313"/>
          <p14:tracePt t="6530" x="7323138" y="2411413"/>
          <p14:tracePt t="6546" x="7446963" y="2251075"/>
          <p14:tracePt t="6563" x="7510463" y="2197100"/>
          <p14:tracePt t="6580" x="7545388" y="2152650"/>
          <p14:tracePt t="6596" x="7589838" y="2116138"/>
          <p14:tracePt t="6613" x="7589838" y="2108200"/>
          <p14:tracePt t="6630" x="7599363" y="2098675"/>
          <p14:tracePt t="6647" x="7608888" y="2098675"/>
          <p14:tracePt t="6691" x="7608888" y="2071688"/>
          <p14:tracePt t="6704" x="7608888" y="2044700"/>
          <p14:tracePt t="6716" x="7608888" y="2009775"/>
          <p14:tracePt t="6729" x="7599363" y="1965325"/>
          <p14:tracePt t="6739" x="7589838" y="1938338"/>
          <p14:tracePt t="6752" x="7581900" y="1919288"/>
          <p14:tracePt t="6764" x="7581900" y="1901825"/>
          <p14:tracePt t="6780" x="7572375" y="1884363"/>
          <p14:tracePt t="6796" x="7562850" y="1874838"/>
          <p14:tracePt t="6813" x="7554913" y="1857375"/>
          <p14:tracePt t="6830" x="7545388" y="1847850"/>
          <p14:tracePt t="6846" x="7545388" y="1839913"/>
          <p14:tracePt t="6863" x="7537450" y="1830388"/>
          <p14:tracePt t="6880" x="7527925" y="1822450"/>
          <p14:tracePt t="6896" x="7527925" y="1812925"/>
          <p14:tracePt t="6913" x="7518400" y="1785938"/>
          <p14:tracePt t="6930" x="7510463" y="1776413"/>
          <p14:tracePt t="6946" x="7510463" y="1768475"/>
          <p14:tracePt t="7303" x="7510463" y="1758950"/>
          <p14:tracePt t="7316" x="7510463" y="1751013"/>
          <p14:tracePt t="7327" x="7510463" y="1741488"/>
          <p14:tracePt t="7340" x="7510463" y="1724025"/>
          <p14:tracePt t="7365" x="7510463" y="1704975"/>
          <p14:tracePt t="7377" x="7510463" y="1687513"/>
          <p14:tracePt t="7391" x="7510463" y="1679575"/>
          <p14:tracePt t="7401" x="7510463" y="1660525"/>
          <p14:tracePt t="7415" x="7500938" y="1643063"/>
          <p14:tracePt t="7430" x="7500938" y="1625600"/>
          <p14:tracePt t="7451" x="7500938" y="1616075"/>
          <p14:tracePt t="7561" x="7491413" y="1616075"/>
          <p14:tracePt t="7586" x="7491413" y="1608138"/>
          <p14:tracePt t="7819" x="7491413" y="1616075"/>
          <p14:tracePt t="8480" x="7491413" y="1625600"/>
          <p14:tracePt t="8503" x="7491413" y="1633538"/>
          <p14:tracePt t="8529" x="7491413" y="1643063"/>
          <p14:tracePt t="8553" x="7491413" y="1660525"/>
          <p14:tracePt t="8566" x="7491413" y="1670050"/>
          <p14:tracePt t="8578" x="7491413" y="1679575"/>
          <p14:tracePt t="8590" x="7491413" y="1697038"/>
          <p14:tracePt t="8603" x="7491413" y="1714500"/>
          <p14:tracePt t="8615" x="7491413" y="1724025"/>
          <p14:tracePt t="8630" x="7491413" y="1751013"/>
          <p14:tracePt t="8647" x="7500938" y="1768475"/>
          <p14:tracePt t="8664" x="7510463" y="1822450"/>
          <p14:tracePt t="8680" x="7510463" y="1847850"/>
          <p14:tracePt t="8697" x="7510463" y="1884363"/>
          <p14:tracePt t="8714" x="7518400" y="1973263"/>
          <p14:tracePt t="8730" x="7518400" y="2017713"/>
          <p14:tracePt t="8747" x="7518400" y="2062163"/>
          <p14:tracePt t="8764" x="7527925" y="2160588"/>
          <p14:tracePt t="8780" x="7527925" y="2197100"/>
          <p14:tracePt t="8797" x="7527925" y="2259013"/>
          <p14:tracePt t="8814" x="7527925" y="2286000"/>
          <p14:tracePt t="8830" x="7527925" y="2322513"/>
          <p14:tracePt t="8847" x="7527925" y="2374900"/>
          <p14:tracePt t="8864" x="7527925" y="2446338"/>
          <p14:tracePt t="8880" x="7527925" y="2473325"/>
          <p14:tracePt t="8897" x="7527925" y="2490788"/>
          <p14:tracePt t="8914" x="7527925" y="2509838"/>
          <p14:tracePt t="8969" x="7527925" y="2517775"/>
          <p14:tracePt t="8994" x="7527925" y="2536825"/>
          <p14:tracePt t="9080" x="7527925" y="2562225"/>
          <p14:tracePt t="9092" x="7527925" y="2589213"/>
          <p14:tracePt t="9103" x="7527925" y="2625725"/>
          <p14:tracePt t="9116" x="7537450" y="2679700"/>
          <p14:tracePt t="9130" x="7545388" y="2724150"/>
          <p14:tracePt t="9147" x="7554913" y="2776538"/>
          <p14:tracePt t="9164" x="7562850" y="2830513"/>
          <p14:tracePt t="9402" x="7562850" y="2840038"/>
          <p14:tracePt t="9423" x="7562850" y="2847975"/>
          <p14:tracePt t="9435" x="7562850" y="2874963"/>
          <p14:tracePt t="9448" x="7562850" y="2901950"/>
          <p14:tracePt t="9460" x="7562850" y="2938463"/>
          <p14:tracePt t="9472" x="7562850" y="2973388"/>
          <p14:tracePt t="9485" x="7562850" y="3027363"/>
          <p14:tracePt t="9497" x="7562850" y="3054350"/>
          <p14:tracePt t="9514" x="7562850" y="3071813"/>
          <p14:tracePt t="9530" x="7562850" y="3081338"/>
          <p14:tracePt t="9547" x="7562850" y="3089275"/>
          <p14:tracePt t="9668" x="7554913" y="3089275"/>
          <p14:tracePt t="9742" x="7554913" y="3081338"/>
          <p14:tracePt t="9766" x="7554913" y="3071813"/>
          <p14:tracePt t="9816" x="7554913" y="3062288"/>
          <p14:tracePt t="9839" x="7545388" y="3062288"/>
          <p14:tracePt t="9852" x="7545388" y="3054350"/>
          <p14:tracePt t="9864" x="7545388" y="3044825"/>
          <p14:tracePt t="9889" x="7545388" y="3036888"/>
          <p14:tracePt t="9903" x="7545388" y="3009900"/>
          <p14:tracePt t="9914" x="7545388" y="2990850"/>
          <p14:tracePt t="9924" x="7537450" y="2965450"/>
          <p14:tracePt t="9937" x="7537450" y="2938463"/>
          <p14:tracePt t="9950" x="7527925" y="2894013"/>
          <p14:tracePt t="9964" x="7518400" y="2847975"/>
          <p14:tracePt t="9980" x="7518400" y="2786063"/>
          <p14:tracePt t="9997" x="7518400" y="2705100"/>
          <p14:tracePt t="10014" x="7537450" y="2455863"/>
          <p14:tracePt t="10031" x="7554913" y="2322513"/>
          <p14:tracePt t="10047" x="7572375" y="2108200"/>
          <p14:tracePt t="10064" x="7581900" y="2044700"/>
          <p14:tracePt t="10081" x="7581900" y="2009775"/>
          <p14:tracePt t="10097" x="7581900" y="1965325"/>
          <p14:tracePt t="10114" x="7581900" y="1946275"/>
          <p14:tracePt t="10131" x="7589838" y="1938338"/>
          <p14:tracePt t="10147" x="7599363" y="1901825"/>
          <p14:tracePt t="10165" x="7599363" y="1884363"/>
          <p14:tracePt t="10181" x="7599363" y="1874838"/>
          <p14:tracePt t="10197" x="7599363" y="1857375"/>
          <p14:tracePt t="10214" x="7599363" y="1847850"/>
          <p14:tracePt t="10674" x="7599363" y="1857375"/>
          <p14:tracePt t="10735" x="7599363" y="1847850"/>
          <p14:tracePt t="10746" x="7589838" y="1822450"/>
          <p14:tracePt t="10759" x="7589838" y="1803400"/>
          <p14:tracePt t="10771" x="7589838" y="1776413"/>
          <p14:tracePt t="10783" x="7589838" y="1758950"/>
          <p14:tracePt t="10798" x="7589838" y="1751013"/>
          <p14:tracePt t="10814" x="7589838" y="1741488"/>
          <p14:tracePt t="10831" x="7589838" y="1731963"/>
          <p14:tracePt t="10848" x="7581900" y="1731963"/>
          <p14:tracePt t="10864" x="7581900" y="1724025"/>
          <p14:tracePt t="10881" x="7581900" y="1714500"/>
          <p14:tracePt t="10907" x="7581900" y="1704975"/>
          <p14:tracePt t="10991" x="7572375" y="1704975"/>
          <p14:tracePt t="11028" x="7572375" y="1697038"/>
          <p14:tracePt t="11235" x="7572375" y="1704975"/>
          <p14:tracePt t="11273" x="7572375" y="1714500"/>
          <p14:tracePt t="11284" x="7572375" y="1724025"/>
          <p14:tracePt t="11298" x="7572375" y="1731963"/>
          <p14:tracePt t="11310" x="7572375" y="1741488"/>
          <p14:tracePt t="11322" x="7572375" y="1751013"/>
          <p14:tracePt t="11333" x="7572375" y="1758950"/>
          <p14:tracePt t="11348" x="7572375" y="1776413"/>
          <p14:tracePt t="11370" x="7572375" y="1795463"/>
          <p14:tracePt t="11383" x="7572375" y="1812925"/>
          <p14:tracePt t="11398" x="7572375" y="1839913"/>
          <p14:tracePt t="11414" x="7572375" y="1866900"/>
          <p14:tracePt t="11431" x="7572375" y="1893888"/>
          <p14:tracePt t="11448" x="7572375" y="1955800"/>
          <p14:tracePt t="11465" x="7572375" y="1990725"/>
          <p14:tracePt t="11481" x="7572375" y="2108200"/>
          <p14:tracePt t="11498" x="7572375" y="2170113"/>
          <p14:tracePt t="11514" x="7572375" y="2241550"/>
          <p14:tracePt t="11531" x="7572375" y="2384425"/>
          <p14:tracePt t="11548" x="7572375" y="2446338"/>
          <p14:tracePt t="11565" x="7562850" y="2509838"/>
          <p14:tracePt t="11581" x="7554913" y="2616200"/>
          <p14:tracePt t="11598" x="7554913" y="2652713"/>
          <p14:tracePt t="11614" x="7545388" y="2679700"/>
          <p14:tracePt t="11631" x="7545388" y="2724150"/>
          <p14:tracePt t="11648" x="7545388" y="2751138"/>
          <p14:tracePt t="11664" x="7545388" y="2776538"/>
          <p14:tracePt t="11689" x="7545388" y="2786063"/>
          <p14:tracePt t="16208" x="7545388" y="2768600"/>
          <p14:tracePt t="16221" x="7545388" y="2741613"/>
          <p14:tracePt t="16232" x="7545388" y="2714625"/>
          <p14:tracePt t="16246" x="7545388" y="2687638"/>
          <p14:tracePt t="16257" x="7545388" y="2652713"/>
          <p14:tracePt t="16270" x="7545388" y="2616200"/>
          <p14:tracePt t="16282" x="7545388" y="2581275"/>
          <p14:tracePt t="16299" x="7545388" y="2544763"/>
          <p14:tracePt t="16316" x="7545388" y="2490788"/>
          <p14:tracePt t="16333" x="7545388" y="2419350"/>
          <p14:tracePt t="16349" x="7545388" y="2374900"/>
          <p14:tracePt t="16366" x="7545388" y="2347913"/>
          <p14:tracePt t="16382" x="7545388" y="2276475"/>
          <p14:tracePt t="16399" x="7545388" y="2232025"/>
          <p14:tracePt t="16416" x="7554913" y="2170113"/>
          <p14:tracePt t="16432" x="7554913" y="2152650"/>
          <p14:tracePt t="16449" x="7562850" y="2125663"/>
          <p14:tracePt t="16466" x="7572375" y="2071688"/>
          <p14:tracePt t="16483" x="7572375" y="2062163"/>
          <p14:tracePt t="16499" x="7572375" y="2054225"/>
          <p14:tracePt t="16516" x="7572375" y="2017713"/>
          <p14:tracePt t="16533" x="7572375" y="2000250"/>
          <p14:tracePt t="16549" x="7572375" y="1982788"/>
          <p14:tracePt t="16566" x="7572375" y="1938338"/>
          <p14:tracePt t="16583" x="7572375" y="1928813"/>
          <p14:tracePt t="16599" x="7572375" y="1919288"/>
          <p14:tracePt t="16616" x="7572375" y="1911350"/>
          <p14:tracePt t="16633" x="7572375" y="1901825"/>
          <p14:tracePt t="16723" x="7562850" y="1901825"/>
          <p14:tracePt t="16735" x="7562850" y="1893888"/>
          <p14:tracePt t="16785" x="7554913" y="1893888"/>
          <p14:tracePt t="16846" x="7545388" y="1893888"/>
          <p14:tracePt t="16943" x="7537450" y="1893888"/>
          <p14:tracePt t="16981" x="7537450" y="1901825"/>
          <p14:tracePt t="16993" x="7527925" y="1919288"/>
          <p14:tracePt t="17017" x="7527925" y="1938338"/>
          <p14:tracePt t="17042" x="7527925" y="1946275"/>
          <p14:tracePt t="17054" x="7527925" y="1955800"/>
          <p14:tracePt t="17065" x="7527925" y="1965325"/>
          <p14:tracePt t="17078" x="7527925" y="1982788"/>
          <p14:tracePt t="17091" x="7518400" y="2000250"/>
          <p14:tracePt t="17102" x="7518400" y="2009775"/>
          <p14:tracePt t="17117" x="7510463" y="2027238"/>
          <p14:tracePt t="17133" x="7510463" y="2054225"/>
          <p14:tracePt t="17150" x="7500938" y="2062163"/>
          <p14:tracePt t="17167" x="7500938" y="2081213"/>
          <p14:tracePt t="17183" x="7500938" y="2089150"/>
          <p14:tracePt t="17200" x="7500938" y="2098675"/>
          <p14:tracePt t="17398" x="7500938" y="2089150"/>
          <p14:tracePt t="17408" x="7500938" y="2081213"/>
          <p14:tracePt t="17433" x="7500938" y="2071688"/>
          <p14:tracePt t="17445" x="7500938" y="2062163"/>
          <p14:tracePt t="17460" x="7500938" y="2054225"/>
          <p14:tracePt t="17470" x="7500938" y="2044700"/>
          <p14:tracePt t="17483" x="7500938" y="2036763"/>
          <p14:tracePt t="17500" x="7500938" y="2017713"/>
          <p14:tracePt t="17516" x="7500938" y="2000250"/>
          <p14:tracePt t="17533" x="7500938" y="1973263"/>
          <p14:tracePt t="17550" x="7500938" y="1965325"/>
          <p14:tracePt t="17566" x="7500938" y="1955800"/>
          <p14:tracePt t="17583" x="7491413" y="1938338"/>
          <p14:tracePt t="17605" x="7491413" y="1919288"/>
          <p14:tracePt t="17630" x="7483475" y="1901825"/>
          <p14:tracePt t="17652" x="7473950" y="1893888"/>
          <p14:tracePt t="17667" x="7473950" y="1884363"/>
          <p14:tracePt t="17689" x="7473950" y="1874838"/>
          <p14:tracePt t="17716" x="7473950" y="1866900"/>
          <p14:tracePt t="17727" x="7466013" y="1866900"/>
          <p14:tracePt t="17741" x="7466013" y="1857375"/>
          <p14:tracePt t="17752" x="7466013" y="1847850"/>
          <p14:tracePt t="17813" x="7466013" y="1839913"/>
          <p14:tracePt t="17863" x="7466013" y="1830388"/>
          <p14:tracePt t="17887" x="7456488" y="1830388"/>
          <p14:tracePt t="17898" x="7456488" y="1822450"/>
          <p14:tracePt t="17912" x="7456488" y="1812925"/>
          <p14:tracePt t="17936" x="7456488" y="1803400"/>
          <p14:tracePt t="17947" x="7456488" y="1795463"/>
          <p14:tracePt t="17963" x="7456488" y="1785938"/>
          <p14:tracePt t="17996" x="7456488" y="1776413"/>
          <p14:tracePt t="18021" x="7456488" y="1768475"/>
          <p14:tracePt t="18046" x="7456488" y="1758950"/>
          <p14:tracePt t="18069" x="7456488" y="1751013"/>
          <p14:tracePt t="18095" x="7456488" y="1741488"/>
          <p14:tracePt t="18120" x="7456488" y="1731963"/>
          <p14:tracePt t="18927" x="7446963" y="1731963"/>
          <p14:tracePt t="18989" x="7446963" y="1741488"/>
          <p14:tracePt t="19014" x="7446963" y="1751013"/>
          <p14:tracePt t="19039" x="7446963" y="1768475"/>
          <p14:tracePt t="19050" x="7446963" y="1785938"/>
          <p14:tracePt t="19062" x="7446963" y="1803400"/>
          <p14:tracePt t="19075" x="7446963" y="1830388"/>
          <p14:tracePt t="19087" x="7446963" y="1857375"/>
          <p14:tracePt t="19100" x="7439025" y="1893888"/>
          <p14:tracePt t="19117" x="7439025" y="1938338"/>
          <p14:tracePt t="19133" x="7439025" y="1982788"/>
          <p14:tracePt t="19150" x="7429500" y="2071688"/>
          <p14:tracePt t="19167" x="7429500" y="2125663"/>
          <p14:tracePt t="19184" x="7419975" y="2170113"/>
          <p14:tracePt t="19200" x="7412038" y="2295525"/>
          <p14:tracePt t="19217" x="7412038" y="2357438"/>
          <p14:tracePt t="19233" x="7402513" y="2465388"/>
          <p14:tracePt t="19250" x="7394575" y="2509838"/>
          <p14:tracePt t="19267" x="7394575" y="2554288"/>
          <p14:tracePt t="19283" x="7385050" y="2616200"/>
          <p14:tracePt t="19300" x="7375525" y="2652713"/>
          <p14:tracePt t="19317" x="7375525" y="2679700"/>
          <p14:tracePt t="19333" x="7375525" y="2724150"/>
          <p14:tracePt t="19350" x="7367588" y="2732088"/>
          <p14:tracePt t="19367" x="7367588" y="2741613"/>
          <p14:tracePt t="19761" x="7367588" y="2732088"/>
          <p14:tracePt t="19773" x="7375525" y="2732088"/>
          <p14:tracePt t="19786" x="7375525" y="2724150"/>
          <p14:tracePt t="19797" x="7385050" y="2714625"/>
          <p14:tracePt t="19809" x="7394575" y="2705100"/>
          <p14:tracePt t="19822" x="7402513" y="2705100"/>
          <p14:tracePt t="19834" x="7412038" y="2697163"/>
          <p14:tracePt t="19850" x="7429500" y="2687638"/>
          <p14:tracePt t="19867" x="7439025" y="2670175"/>
          <p14:tracePt t="19884" x="7456488" y="2660650"/>
          <p14:tracePt t="19900" x="7466013" y="2652713"/>
          <p14:tracePt t="19921" x="7473950" y="2652713"/>
          <p14:tracePt t="20006" x="7483475" y="2652713"/>
          <p14:tracePt t="20054" x="7491413" y="2643188"/>
          <p14:tracePt t="20068" x="7500938" y="2643188"/>
          <p14:tracePt t="20080" x="7510463" y="2633663"/>
          <p14:tracePt t="20092" x="7527925" y="2616200"/>
          <p14:tracePt t="20104" x="7554913" y="2608263"/>
          <p14:tracePt t="20117" x="7581900" y="2589213"/>
          <p14:tracePt t="20134" x="7643813" y="2562225"/>
          <p14:tracePt t="20150" x="7680325" y="2536825"/>
          <p14:tracePt t="20167" x="7813675" y="2473325"/>
          <p14:tracePt t="20184" x="7867650" y="2446338"/>
          <p14:tracePt t="20200" x="7920038" y="2419350"/>
          <p14:tracePt t="20217" x="8018463" y="2374900"/>
          <p14:tracePt t="20234" x="8045450" y="2366963"/>
          <p14:tracePt t="20251" x="8099425" y="2339975"/>
          <p14:tracePt t="20267" x="8116888" y="2330450"/>
          <p14:tracePt t="20284" x="8134350" y="2330450"/>
          <p14:tracePt t="20300" x="8180388" y="2303463"/>
          <p14:tracePt t="20317" x="8205788" y="2303463"/>
          <p14:tracePt t="20334" x="8215313" y="2303463"/>
          <p14:tracePt t="20351" x="8251825" y="2286000"/>
          <p14:tracePt t="20368" x="8259763" y="2276475"/>
          <p14:tracePt t="20384" x="8269288" y="2276475"/>
          <p14:tracePt t="20401" x="8286750" y="2268538"/>
          <p14:tracePt t="20417" x="8296275" y="2268538"/>
          <p14:tracePt t="20434" x="8296275" y="2259013"/>
          <p14:tracePt t="20450" x="8304213" y="2259013"/>
          <p14:tracePt t="20467" x="8313738" y="2259013"/>
          <p14:tracePt t="20594" x="8304213" y="2259013"/>
          <p14:tracePt t="20605" x="8296275" y="2259013"/>
          <p14:tracePt t="20618" x="8286750" y="2259013"/>
          <p14:tracePt t="20632" x="8259763" y="2259013"/>
          <p14:tracePt t="20642" x="8232775" y="2251075"/>
          <p14:tracePt t="20655" x="8188325" y="2232025"/>
          <p14:tracePt t="20667" x="8134350" y="2214563"/>
          <p14:tracePt t="20684" x="8062913" y="2197100"/>
          <p14:tracePt t="20701" x="7991475" y="2179638"/>
          <p14:tracePt t="20717" x="7840663" y="2125663"/>
          <p14:tracePt t="20734" x="7786688" y="2116138"/>
          <p14:tracePt t="20751" x="7751763" y="2108200"/>
          <p14:tracePt t="20767" x="7670800" y="2081213"/>
          <p14:tracePt t="20784" x="7643813" y="2071688"/>
          <p14:tracePt t="20800" x="7589838" y="2062163"/>
          <p14:tracePt t="20817" x="7491413" y="2054225"/>
          <p14:tracePt t="20834" x="7439025" y="2054225"/>
          <p14:tracePt t="20851" x="7402513" y="2044700"/>
          <p14:tracePt t="20867" x="7331075" y="2036763"/>
          <p14:tracePt t="20884" x="7323138" y="2036763"/>
          <p14:tracePt t="20901" x="7277100" y="2017713"/>
          <p14:tracePt t="20926" x="7269163" y="2017713"/>
          <p14:tracePt t="21097" x="7277100" y="2036763"/>
          <p14:tracePt t="21108" x="7277100" y="2054225"/>
          <p14:tracePt t="21121" x="7286625" y="2081213"/>
          <p14:tracePt t="21132" x="7286625" y="2108200"/>
          <p14:tracePt t="21146" x="7286625" y="2143125"/>
          <p14:tracePt t="21157" x="7286625" y="2179638"/>
          <p14:tracePt t="21170" x="7286625" y="2224088"/>
          <p14:tracePt t="21184" x="7286625" y="2268538"/>
          <p14:tracePt t="21201" x="7286625" y="2322513"/>
          <p14:tracePt t="21217" x="7286625" y="2384425"/>
          <p14:tracePt t="21234" x="7304088" y="2490788"/>
          <p14:tracePt t="21251" x="7304088" y="2544763"/>
          <p14:tracePt t="21267" x="7313613" y="2581275"/>
          <p14:tracePt t="21284" x="7323138" y="2625725"/>
          <p14:tracePt t="21301" x="7331075" y="2633663"/>
          <p14:tracePt t="21317" x="7348538" y="2643188"/>
          <p14:tracePt t="21334" x="7358063" y="2643188"/>
          <p14:tracePt t="21351" x="7367588" y="2652713"/>
          <p14:tracePt t="21368" x="7385050" y="2652713"/>
          <p14:tracePt t="21384" x="7394575" y="2652713"/>
          <p14:tracePt t="21401" x="7402513" y="2652713"/>
          <p14:tracePt t="21417" x="7419975" y="2643188"/>
          <p14:tracePt t="21434" x="7429500" y="2616200"/>
          <p14:tracePt t="21451" x="7429500" y="2598738"/>
          <p14:tracePt t="21467" x="7429500" y="2544763"/>
          <p14:tracePt t="21484" x="7429500" y="2517775"/>
          <p14:tracePt t="21501" x="7429500" y="2509838"/>
          <p14:tracePt t="21517" x="7429500" y="2500313"/>
          <p14:tracePt t="21534" x="7429500" y="2490788"/>
          <p14:tracePt t="21696" x="7429500" y="2482850"/>
          <p14:tracePt t="21710" x="7419975" y="2473325"/>
          <p14:tracePt t="21745" x="7419975" y="2465388"/>
          <p14:tracePt t="21758" x="7412038" y="2465388"/>
          <p14:tracePt t="21770" x="7402513" y="2455863"/>
          <p14:tracePt t="21794" x="7402513" y="2446338"/>
          <p14:tracePt t="21819" x="7402513" y="2438400"/>
          <p14:tracePt t="21868" x="7394575" y="2438400"/>
          <p14:tracePt t="22014" x="7394575" y="2446338"/>
          <p14:tracePt t="22026" x="7394575" y="2465388"/>
          <p14:tracePt t="22039" x="7402513" y="2482850"/>
          <p14:tracePt t="22052" x="7402513" y="2500313"/>
          <p14:tracePt t="22064" x="7412038" y="2527300"/>
          <p14:tracePt t="22075" x="7419975" y="2571750"/>
          <p14:tracePt t="22090" x="7429500" y="2608263"/>
          <p14:tracePt t="22101" x="7439025" y="2633663"/>
          <p14:tracePt t="22117" x="7446963" y="2660650"/>
          <p14:tracePt t="22134" x="7446963" y="2687638"/>
          <p14:tracePt t="22151" x="7446963" y="2724150"/>
          <p14:tracePt t="22169" x="7456488" y="2741613"/>
          <p14:tracePt t="22185" x="7466013" y="2768600"/>
          <p14:tracePt t="22201" x="7473950" y="2803525"/>
          <p14:tracePt t="22218" x="7483475" y="2813050"/>
          <p14:tracePt t="22235" x="7483475" y="2822575"/>
          <p14:tracePt t="22395" x="7483475" y="2795588"/>
          <p14:tracePt t="22406" x="7483475" y="2768600"/>
          <p14:tracePt t="22419" x="7483475" y="2751138"/>
          <p14:tracePt t="22431" x="7483475" y="2714625"/>
          <p14:tracePt t="22444" x="7483475" y="2687638"/>
          <p14:tracePt t="22455" x="7483475" y="2652713"/>
          <p14:tracePt t="22468" x="7483475" y="2616200"/>
          <p14:tracePt t="22484" x="7483475" y="2589213"/>
          <p14:tracePt t="22501" x="7483475" y="2571750"/>
          <p14:tracePt t="22518" x="7483475" y="2554288"/>
          <p14:tracePt t="22603" x="7500938" y="2554288"/>
          <p14:tracePt t="22615" x="7510463" y="2554288"/>
          <p14:tracePt t="22627" x="7518400" y="2554288"/>
          <p14:tracePt t="22640" x="7545388" y="2571750"/>
          <p14:tracePt t="22651" x="7562850" y="2581275"/>
          <p14:tracePt t="22668" x="7581900" y="2598738"/>
          <p14:tracePt t="22684" x="7608888" y="2616200"/>
          <p14:tracePt t="22701" x="7643813" y="2643188"/>
          <p14:tracePt t="22718" x="7670800" y="2660650"/>
          <p14:tracePt t="22735" x="7680325" y="2670175"/>
          <p14:tracePt t="22751" x="7715250" y="2687638"/>
          <p14:tracePt t="22768" x="7732713" y="2697163"/>
          <p14:tracePt t="22784" x="7742238" y="2705100"/>
          <p14:tracePt t="22801" x="7769225" y="2714625"/>
          <p14:tracePt t="22818" x="7786688" y="2724150"/>
          <p14:tracePt t="22834" x="7786688" y="2732088"/>
          <p14:tracePt t="22851" x="7796213" y="2732088"/>
          <p14:tracePt t="22868" x="7813675" y="2732088"/>
          <p14:tracePt t="22884" x="7823200" y="2732088"/>
          <p14:tracePt t="22901" x="7840663" y="2741613"/>
          <p14:tracePt t="22920" x="7848600" y="2741613"/>
          <p14:tracePt t="22934" x="7858125" y="2741613"/>
          <p14:tracePt t="23179" x="7867650" y="2724150"/>
          <p14:tracePt t="23191" x="7885113" y="2705100"/>
          <p14:tracePt t="23202" x="7929563" y="2670175"/>
          <p14:tracePt t="23216" x="8001000" y="2608263"/>
          <p14:tracePt t="23228" x="8062913" y="2554288"/>
          <p14:tracePt t="23239" x="8126413" y="2509838"/>
          <p14:tracePt t="23253" x="8153400" y="2473325"/>
          <p14:tracePt t="23268" x="8170863" y="2455863"/>
          <p14:tracePt t="23285" x="8180388" y="2438400"/>
          <p14:tracePt t="23397" x="8180388" y="2428875"/>
          <p14:tracePt t="23446" x="8170863" y="2419350"/>
          <p14:tracePt t="23459" x="8153400" y="2411413"/>
          <p14:tracePt t="23472" x="8143875" y="2401888"/>
          <p14:tracePt t="23484" x="8134350" y="2401888"/>
          <p14:tracePt t="23496" x="8126413" y="2401888"/>
          <p14:tracePt t="23510" x="8116888" y="2393950"/>
          <p14:tracePt t="23534" x="8108950" y="2393950"/>
          <p14:tracePt t="23557" x="8089900" y="2393950"/>
          <p14:tracePt t="23571" x="8081963" y="2393950"/>
          <p14:tracePt t="23582" x="8072438" y="2393950"/>
          <p14:tracePt t="23596" x="8062913" y="2393950"/>
          <p14:tracePt t="23608" x="8045450" y="2393950"/>
          <p14:tracePt t="23619" x="8037513" y="2393950"/>
          <p14:tracePt t="23635" x="8027988" y="2393950"/>
          <p14:tracePt t="23652" x="8001000" y="2393950"/>
          <p14:tracePt t="23668" x="7966075" y="2411413"/>
          <p14:tracePt t="23685" x="7947025" y="2419350"/>
          <p14:tracePt t="23702" x="7929563" y="2428875"/>
          <p14:tracePt t="23718" x="7920038" y="2438400"/>
          <p14:tracePt t="23735" x="7912100" y="2446338"/>
          <p14:tracePt t="23767" x="7912100" y="2465388"/>
          <p14:tracePt t="23779" x="7912100" y="2473325"/>
          <p14:tracePt t="23790" x="7912100" y="2490788"/>
          <p14:tracePt t="23804" x="7912100" y="2509838"/>
          <p14:tracePt t="23818" x="7912100" y="2536825"/>
          <p14:tracePt t="23835" x="7912100" y="2544763"/>
          <p14:tracePt t="23852" x="7920038" y="2581275"/>
          <p14:tracePt t="23868" x="7929563" y="2598738"/>
          <p14:tracePt t="23885" x="7939088" y="2608263"/>
          <p14:tracePt t="23902" x="7956550" y="2625725"/>
          <p14:tracePt t="23918" x="7966075" y="2625725"/>
          <p14:tracePt t="23935" x="7974013" y="2633663"/>
          <p14:tracePt t="23952" x="8001000" y="2633663"/>
          <p14:tracePt t="23968" x="8010525" y="2633663"/>
          <p14:tracePt t="23985" x="8027988" y="2633663"/>
          <p14:tracePt t="24002" x="8072438" y="2633663"/>
          <p14:tracePt t="24018" x="8089900" y="2625725"/>
          <p14:tracePt t="24035" x="8116888" y="2625725"/>
          <p14:tracePt t="24052" x="8161338" y="2608263"/>
          <p14:tracePt t="24068" x="8180388" y="2598738"/>
          <p14:tracePt t="24085" x="8197850" y="2589213"/>
          <p14:tracePt t="24102" x="8215313" y="2562225"/>
          <p14:tracePt t="24118" x="8232775" y="2554288"/>
          <p14:tracePt t="24135" x="8242300" y="2527300"/>
          <p14:tracePt t="24152" x="8242300" y="2509838"/>
          <p14:tracePt t="24168" x="8242300" y="2500313"/>
          <p14:tracePt t="24185" x="8242300" y="2482850"/>
          <p14:tracePt t="24202" x="8242300" y="2473325"/>
          <p14:tracePt t="24218" x="8232775" y="2465388"/>
          <p14:tracePt t="24235" x="8205788" y="2446338"/>
          <p14:tracePt t="24252" x="8188325" y="2438400"/>
          <p14:tracePt t="24268" x="8161338" y="2438400"/>
          <p14:tracePt t="24285" x="8143875" y="2438400"/>
          <p14:tracePt t="24302" x="8126413" y="2438400"/>
          <p14:tracePt t="24318" x="8089900" y="2455863"/>
          <p14:tracePt t="24335" x="8062913" y="2473325"/>
          <p14:tracePt t="24352" x="8045450" y="2509838"/>
          <p14:tracePt t="24368" x="7991475" y="2571750"/>
          <p14:tracePt t="24385" x="7966075" y="2625725"/>
          <p14:tracePt t="24402" x="7920038" y="2741613"/>
          <p14:tracePt t="24418" x="7912100" y="2795588"/>
          <p14:tracePt t="24435" x="7894638" y="2847975"/>
          <p14:tracePt t="24452" x="7875588" y="2946400"/>
          <p14:tracePt t="24468" x="7875588" y="3000375"/>
          <p14:tracePt t="24485" x="7875588" y="3027363"/>
          <p14:tracePt t="24502" x="7867650" y="3062288"/>
          <p14:tracePt t="24527" x="7867650" y="3071813"/>
          <p14:tracePt t="24648" x="7858125" y="3071813"/>
          <p14:tracePt t="24673" x="7848600" y="3071813"/>
          <p14:tracePt t="24684" x="7840663" y="3071813"/>
          <p14:tracePt t="24699" x="7831138" y="3071813"/>
          <p14:tracePt t="24710" x="7823200" y="3071813"/>
          <p14:tracePt t="24723" x="7813675" y="3071813"/>
          <p14:tracePt t="24735" x="7796213" y="3062288"/>
          <p14:tracePt t="24752" x="7777163" y="3036888"/>
          <p14:tracePt t="24768" x="7742238" y="3009900"/>
          <p14:tracePt t="24785" x="7688263" y="2919413"/>
          <p14:tracePt t="24802" x="7661275" y="2874963"/>
          <p14:tracePt t="24818" x="7643813" y="2822575"/>
          <p14:tracePt t="24835" x="7616825" y="2776538"/>
          <p14:tracePt t="24852" x="7608888" y="2751138"/>
          <p14:tracePt t="24868" x="7599363" y="2751138"/>
          <p14:tracePt t="24885" x="7572375" y="2732088"/>
          <p14:tracePt t="24902" x="7554913" y="2732088"/>
          <p14:tracePt t="24919" x="7510463" y="2714625"/>
          <p14:tracePt t="24935" x="7483475" y="2705100"/>
          <p14:tracePt t="24952" x="7456488" y="2697163"/>
          <p14:tracePt t="24969" x="7419975" y="2670175"/>
          <p14:tracePt t="24985" x="7402513" y="2660650"/>
          <p14:tracePt t="25002" x="7385050" y="2643188"/>
          <p14:tracePt t="25019" x="7367588" y="2633663"/>
          <p14:tracePt t="25035" x="7331075" y="2581275"/>
          <p14:tracePt t="25052" x="7313613" y="2554288"/>
          <p14:tracePt t="25069" x="7286625" y="2490788"/>
          <p14:tracePt t="25085" x="7286625" y="2465388"/>
          <p14:tracePt t="25102" x="7269163" y="2384425"/>
          <p14:tracePt t="25119" x="7269163" y="2347913"/>
          <p14:tracePt t="25135" x="7269163" y="2312988"/>
          <p14:tracePt t="25152" x="7269163" y="2276475"/>
          <p14:tracePt t="25169" x="7259638" y="2276475"/>
          <p14:tracePt t="25185" x="7259638" y="2268538"/>
          <p14:tracePt t="25323" x="7259638" y="2276475"/>
          <p14:tracePt t="25346" x="7259638" y="2295525"/>
          <p14:tracePt t="25359" x="7259638" y="2322513"/>
          <p14:tracePt t="25370" x="7259638" y="2366963"/>
          <p14:tracePt t="25383" x="7259638" y="2446338"/>
          <p14:tracePt t="25396" x="7259638" y="2536825"/>
          <p14:tracePt t="25408" x="7277100" y="2633663"/>
          <p14:tracePt t="25421" x="7304088" y="2741613"/>
          <p14:tracePt t="25435" x="7340600" y="2847975"/>
          <p14:tracePt t="25452" x="7375525" y="2911475"/>
          <p14:tracePt t="25469" x="7446963" y="3000375"/>
          <p14:tracePt t="25485" x="7491413" y="3027363"/>
          <p14:tracePt t="25502" x="7527925" y="3044825"/>
          <p14:tracePt t="25519" x="7572375" y="3054350"/>
          <p14:tracePt t="25536" x="7680325" y="3054350"/>
          <p14:tracePt t="25552" x="7759700" y="3036888"/>
          <p14:tracePt t="25569" x="7875588" y="3000375"/>
          <p14:tracePt t="25585" x="7912100" y="2990850"/>
          <p14:tracePt t="25602" x="7939088" y="2973388"/>
          <p14:tracePt t="25619" x="7956550" y="2965450"/>
          <p14:tracePt t="25640" x="7966075" y="2955925"/>
          <p14:tracePt t="25654" x="7974013" y="2946400"/>
          <p14:tracePt t="25669" x="7983538" y="2938463"/>
          <p14:tracePt t="25685" x="7991475" y="2928938"/>
          <p14:tracePt t="25702" x="8010525" y="2901950"/>
          <p14:tracePt t="25719" x="8010525" y="2894013"/>
          <p14:tracePt t="25735" x="8018463" y="2874963"/>
          <p14:tracePt t="25752" x="8018463" y="2867025"/>
          <p14:tracePt t="25769" x="8018463" y="2847975"/>
          <p14:tracePt t="25788" x="8018463" y="2830513"/>
          <p14:tracePt t="25802" x="8018463" y="2822575"/>
          <p14:tracePt t="25819" x="8018463" y="2813050"/>
          <p14:tracePt t="25835" x="8018463" y="2795588"/>
          <p14:tracePt t="25852" x="8010525" y="2768600"/>
          <p14:tracePt t="25869" x="7983538" y="2751138"/>
          <p14:tracePt t="25885" x="7929563" y="2724150"/>
          <p14:tracePt t="25902" x="7875588" y="2724150"/>
          <p14:tracePt t="25919" x="7823200" y="2705100"/>
          <p14:tracePt t="25936" x="7732713" y="2697163"/>
          <p14:tracePt t="25952" x="7705725" y="2687638"/>
          <p14:tracePt t="25969" x="7697788" y="2687638"/>
          <p14:tracePt t="25986" x="7688263" y="2687638"/>
          <p14:tracePt t="26254" x="7680325" y="2687638"/>
          <p14:tracePt t="26265" x="7670800" y="2687638"/>
          <p14:tracePt t="26277" x="7653338" y="2687638"/>
          <p14:tracePt t="26291" x="7626350" y="2687638"/>
          <p14:tracePt t="26302" x="7581900" y="2687638"/>
          <p14:tracePt t="26319" x="7491413" y="2714625"/>
          <p14:tracePt t="26336" x="7367588" y="2741613"/>
          <p14:tracePt t="26352" x="6840538" y="2884488"/>
          <p14:tracePt t="26369" x="6473825" y="2965450"/>
          <p14:tracePt t="26386" x="6126163" y="3054350"/>
          <p14:tracePt t="26403" x="5554663" y="3125788"/>
          <p14:tracePt t="26419" x="5295900" y="3152775"/>
          <p14:tracePt t="26436" x="4983163" y="3170238"/>
          <p14:tracePt t="26452" x="4911725" y="3170238"/>
          <p14:tracePt t="26469" x="4857750" y="3160713"/>
          <p14:tracePt t="26486" x="4840288" y="3143250"/>
          <p14:tracePt t="26755" x="4795838" y="3143250"/>
          <p14:tracePt t="26768" x="4714875" y="3143250"/>
          <p14:tracePt t="26781" x="4581525" y="3143250"/>
          <p14:tracePt t="26793" x="4429125" y="3143250"/>
          <p14:tracePt t="26804" x="4251325" y="3143250"/>
          <p14:tracePt t="26819" x="4062413" y="3125788"/>
          <p14:tracePt t="26836" x="3884613" y="3062288"/>
          <p14:tracePt t="26853" x="3643313" y="2919413"/>
          <p14:tracePt t="26869" x="3571875" y="2840038"/>
          <p14:tracePt t="26886" x="3509963" y="2759075"/>
          <p14:tracePt t="26902" x="3438525" y="2581275"/>
          <p14:tracePt t="26919" x="3411538" y="2509838"/>
          <p14:tracePt t="26936" x="3394075" y="2446338"/>
          <p14:tracePt t="26954" x="3384550" y="2401888"/>
          <p14:tracePt t="26969" x="3367088" y="2357438"/>
          <p14:tracePt t="26986" x="3357563" y="2347913"/>
          <p14:tracePt t="27123" x="3367088" y="2347913"/>
          <p14:tracePt t="27135" x="3384550" y="2347913"/>
          <p14:tracePt t="27148" x="3419475" y="2347913"/>
          <p14:tracePt t="27160" x="3455988" y="2347913"/>
          <p14:tracePt t="27171" x="3482975" y="2339975"/>
          <p14:tracePt t="27187" x="3527425" y="2339975"/>
          <p14:tracePt t="27203" x="3571875" y="2339975"/>
          <p14:tracePt t="27219" x="3616325" y="2339975"/>
          <p14:tracePt t="27236" x="3714750" y="2339975"/>
          <p14:tracePt t="27253" x="3776663" y="2339975"/>
          <p14:tracePt t="27269" x="3857625" y="2357438"/>
          <p14:tracePt t="27271" x="3919538" y="2366963"/>
          <p14:tracePt t="27286" x="3983038" y="2393950"/>
          <p14:tracePt t="27303" x="4037013" y="2411413"/>
          <p14:tracePt t="27319" x="4133850" y="2446338"/>
          <p14:tracePt t="27336" x="4170363" y="2465388"/>
          <p14:tracePt t="27353" x="4214813" y="2482850"/>
          <p14:tracePt t="27369" x="4286250" y="2509838"/>
          <p14:tracePt t="27386" x="4322763" y="2517775"/>
          <p14:tracePt t="27403" x="4357688" y="2536825"/>
          <p14:tracePt t="27403" x="4375150" y="2536825"/>
          <p14:tracePt t="27419" x="4394200" y="2544763"/>
          <p14:tracePt t="27436" x="4402138" y="2544763"/>
          <p14:tracePt t="27453" x="4438650" y="2562225"/>
          <p14:tracePt t="27469" x="4446588" y="2562225"/>
          <p14:tracePt t="27486" x="4465638" y="2562225"/>
          <p14:tracePt t="27503" x="4483100" y="2562225"/>
          <p14:tracePt t="27519" x="4491038" y="2562225"/>
          <p14:tracePt t="27536" x="4500563" y="2562225"/>
          <p14:tracePt t="27662" x="4491038" y="2562225"/>
          <p14:tracePt t="27674" x="4473575" y="2581275"/>
          <p14:tracePt t="27686" x="4446588" y="2589213"/>
          <p14:tracePt t="27699" x="4429125" y="2589213"/>
          <p14:tracePt t="27711" x="4402138" y="2598738"/>
          <p14:tracePt t="27724" x="4367213" y="2616200"/>
          <p14:tracePt t="27736" x="4340225" y="2625725"/>
          <p14:tracePt t="27753" x="4286250" y="2643188"/>
          <p14:tracePt t="27769" x="4224338" y="2660650"/>
          <p14:tracePt t="27786" x="4062413" y="2714625"/>
          <p14:tracePt t="27803" x="3946525" y="2751138"/>
          <p14:tracePt t="27819" x="3848100" y="2768600"/>
          <p14:tracePt t="27836" x="3633788" y="2803525"/>
          <p14:tracePt t="27853" x="3536950" y="2822575"/>
          <p14:tracePt t="27869" x="3429000" y="2847975"/>
          <p14:tracePt t="27886" x="3179763" y="2884488"/>
          <p14:tracePt t="27903" x="3062288" y="2911475"/>
          <p14:tracePt t="27919" x="2830513" y="2928938"/>
          <p14:tracePt t="27936" x="2741613" y="2928938"/>
          <p14:tracePt t="27953" x="2670175" y="2928938"/>
          <p14:tracePt t="27970" x="2562225" y="2928938"/>
          <p14:tracePt t="27986" x="2500313" y="2928938"/>
          <p14:tracePt t="28003" x="2455863" y="2928938"/>
          <p14:tracePt t="28019" x="2384425" y="2928938"/>
          <p14:tracePt t="28036" x="2366963" y="2919413"/>
          <p14:tracePt t="28053" x="2339975" y="2911475"/>
          <p14:tracePt t="28069" x="2330450" y="2901950"/>
          <p14:tracePt t="28202" x="2330450" y="2894013"/>
          <p14:tracePt t="28251" x="2339975" y="2894013"/>
          <p14:tracePt t="28299" x="2347913" y="2884488"/>
          <p14:tracePt t="28312" x="2357438" y="2884488"/>
          <p14:tracePt t="28323" x="2366963" y="2884488"/>
          <p14:tracePt t="28336" x="2374900" y="2884488"/>
          <p14:tracePt t="28347" x="2393950" y="2884488"/>
          <p14:tracePt t="28360" x="2411413" y="2874963"/>
          <p14:tracePt t="28372" x="2428875" y="2874963"/>
          <p14:tracePt t="28386" x="2446338" y="2874963"/>
          <p14:tracePt t="28403" x="2473325" y="2867025"/>
          <p14:tracePt t="28420" x="2527300" y="2857500"/>
          <p14:tracePt t="28436" x="2652713" y="2847975"/>
          <p14:tracePt t="28453" x="2724150" y="2840038"/>
          <p14:tracePt t="28470" x="2901950" y="2813050"/>
          <p14:tracePt t="28486" x="2973388" y="2803525"/>
          <p14:tracePt t="28503" x="3062288" y="2795588"/>
          <p14:tracePt t="28519" x="3197225" y="2776538"/>
          <p14:tracePt t="28536" x="3259138" y="2768600"/>
          <p14:tracePt t="28553" x="3340100" y="2768600"/>
          <p14:tracePt t="28570" x="3482975" y="2759075"/>
          <p14:tracePt t="28586" x="3571875" y="2759075"/>
          <p14:tracePt t="28603" x="3633788" y="2751138"/>
          <p14:tracePt t="28620" x="3741738" y="2751138"/>
          <p14:tracePt t="28636" x="3768725" y="2751138"/>
          <p14:tracePt t="28653" x="3786188" y="2751138"/>
          <p14:tracePt t="28670" x="3795713" y="2751138"/>
          <p14:tracePt t="28686" x="3813175" y="2751138"/>
          <p14:tracePt t="28703" x="3822700" y="2751138"/>
          <p14:tracePt t="29622" x="3822700" y="2741613"/>
          <p14:tracePt t="29658" x="3840163" y="2732088"/>
          <p14:tracePt t="29671" x="3884613" y="2732088"/>
          <p14:tracePt t="29684" x="3956050" y="2714625"/>
          <p14:tracePt t="29694" x="4044950" y="2697163"/>
          <p14:tracePt t="29707" x="4170363" y="2670175"/>
          <p14:tracePt t="29720" x="4303713" y="2652713"/>
          <p14:tracePt t="29737" x="4491038" y="2625725"/>
          <p14:tracePt t="29753" x="4660900" y="2581275"/>
          <p14:tracePt t="29770" x="5081588" y="2465388"/>
          <p14:tracePt t="29787" x="5286375" y="2401888"/>
          <p14:tracePt t="29803" x="5465763" y="2339975"/>
          <p14:tracePt t="29820" x="5697538" y="2232025"/>
          <p14:tracePt t="29837" x="5759450" y="2187575"/>
          <p14:tracePt t="29854" x="5848350" y="2125663"/>
          <p14:tracePt t="29870" x="5894388" y="2098675"/>
          <p14:tracePt t="29887" x="5911850" y="2071688"/>
          <p14:tracePt t="29903" x="5965825" y="2036763"/>
          <p14:tracePt t="29920" x="5991225" y="2017713"/>
          <p14:tracePt t="29937" x="6018213" y="2000250"/>
          <p14:tracePt t="29953" x="6072188" y="1955800"/>
          <p14:tracePt t="29971" x="6116638" y="1928813"/>
          <p14:tracePt t="29987" x="6161088" y="1901825"/>
          <p14:tracePt t="30003" x="6251575" y="1822450"/>
          <p14:tracePt t="30020" x="6296025" y="1776413"/>
          <p14:tracePt t="30037" x="6348413" y="1741488"/>
          <p14:tracePt t="30053" x="6473825" y="1670050"/>
          <p14:tracePt t="30070" x="6518275" y="1643063"/>
          <p14:tracePt t="30087" x="6581775" y="1616075"/>
          <p14:tracePt t="30103" x="6608763" y="1608138"/>
          <p14:tracePt t="30124" x="6616700" y="1608138"/>
          <p14:tracePt t="30174" x="6616700" y="1616075"/>
          <p14:tracePt t="30185" x="6616700" y="1625600"/>
          <p14:tracePt t="30198" x="6616700" y="1633538"/>
          <p14:tracePt t="30209" x="6616700" y="1643063"/>
          <p14:tracePt t="30222" x="6616700" y="1660525"/>
          <p14:tracePt t="30237" x="6616700" y="1670050"/>
          <p14:tracePt t="30254" x="6616700" y="1679575"/>
          <p14:tracePt t="30270" x="6616700" y="1687513"/>
          <p14:tracePt t="30287" x="6616700" y="1697038"/>
          <p14:tracePt t="30304" x="6616700" y="1704975"/>
          <p14:tracePt t="30320" x="6608763" y="1724025"/>
          <p14:tracePt t="30337" x="6608763" y="1731963"/>
          <p14:tracePt t="30356" x="6599238" y="1741488"/>
          <p14:tracePt t="30381" x="6599238" y="1751013"/>
          <p14:tracePt t="30406" x="6599238" y="1758950"/>
          <p14:tracePt t="30418" x="6599238" y="1768475"/>
          <p14:tracePt t="30442" x="6599238" y="1785938"/>
          <p14:tracePt t="30466" x="6599238" y="1795463"/>
          <p14:tracePt t="30480" x="6599238" y="1803400"/>
          <p14:tracePt t="30504" x="6599238" y="1812925"/>
          <p14:tracePt t="30700" x="6599238" y="1803400"/>
          <p14:tracePt t="30724" x="6599238" y="1795463"/>
          <p14:tracePt t="30760" x="6599238" y="1785938"/>
          <p14:tracePt t="30797" x="6599238" y="1776413"/>
          <p14:tracePt t="30822" x="6599238" y="1768475"/>
          <p14:tracePt t="30834" x="6608763" y="1768475"/>
          <p14:tracePt t="30847" x="6608763" y="1758950"/>
          <p14:tracePt t="30859" x="6608763" y="1741488"/>
          <p14:tracePt t="30871" x="6608763" y="1731963"/>
          <p14:tracePt t="30887" x="6608763" y="1724025"/>
          <p14:tracePt t="30904" x="6608763" y="1714500"/>
          <p14:tracePt t="30932" x="6608763" y="1704975"/>
          <p14:tracePt t="30957" x="6608763" y="1697038"/>
          <p14:tracePt t="30968" x="6599238" y="1697038"/>
          <p14:tracePt t="30981" x="6572250" y="1679575"/>
          <p14:tracePt t="30994" x="6562725" y="1679575"/>
          <p14:tracePt t="31005" x="6554788" y="1670050"/>
          <p14:tracePt t="31030" x="6545263" y="1670050"/>
          <p14:tracePt t="31069" x="6537325" y="1670050"/>
          <p14:tracePt t="31080" x="6527800" y="1670050"/>
          <p14:tracePt t="31116" x="6518275" y="1670050"/>
          <p14:tracePt t="31141" x="6518275" y="1679575"/>
          <p14:tracePt t="31152" x="6510338" y="1687513"/>
          <p14:tracePt t="31166" x="6500813" y="1697038"/>
          <p14:tracePt t="31177" x="6500813" y="1714500"/>
          <p14:tracePt t="31190" x="6500813" y="1724025"/>
          <p14:tracePt t="31204" x="6491288" y="1731963"/>
          <p14:tracePt t="31221" x="6483350" y="1751013"/>
          <p14:tracePt t="31237" x="6483350" y="1758950"/>
          <p14:tracePt t="31254" x="6483350" y="1776413"/>
          <p14:tracePt t="31271" x="6483350" y="1785938"/>
          <p14:tracePt t="31287" x="6483350" y="1795463"/>
          <p14:tracePt t="31304" x="6483350" y="1812925"/>
          <p14:tracePt t="31323" x="6491288" y="1822450"/>
          <p14:tracePt t="31337" x="6510338" y="1830388"/>
          <p14:tracePt t="31354" x="6537325" y="1830388"/>
          <p14:tracePt t="31371" x="6545263" y="1839913"/>
          <p14:tracePt t="31387" x="6589713" y="1839913"/>
          <p14:tracePt t="31404" x="6608763" y="1839913"/>
          <p14:tracePt t="31420" x="6634163" y="1839913"/>
          <p14:tracePt t="31437" x="6661150" y="1822450"/>
          <p14:tracePt t="31454" x="6670675" y="1803400"/>
          <p14:tracePt t="31470" x="6688138" y="1795463"/>
          <p14:tracePt t="31487" x="6688138" y="1768475"/>
          <p14:tracePt t="31504" x="6688138" y="1758950"/>
          <p14:tracePt t="31520" x="6688138" y="1731963"/>
          <p14:tracePt t="31537" x="6670675" y="1714500"/>
          <p14:tracePt t="31554" x="6643688" y="1704975"/>
          <p14:tracePt t="31571" x="6634163" y="1687513"/>
          <p14:tracePt t="31587" x="6608763" y="1687513"/>
          <p14:tracePt t="31604" x="6599238" y="1687513"/>
          <p14:tracePt t="31621" x="6581775" y="1687513"/>
          <p14:tracePt t="31637" x="6562725" y="1687513"/>
          <p14:tracePt t="31654" x="6545263" y="1687513"/>
          <p14:tracePt t="31671" x="6518275" y="1697038"/>
          <p14:tracePt t="31687" x="6518275" y="1714500"/>
          <p14:tracePt t="31705" x="6510338" y="1714500"/>
          <p14:tracePt t="31720" x="6510338" y="1724025"/>
          <p14:tracePt t="31740" x="6510338" y="1731963"/>
          <p14:tracePt t="31827" x="6510338" y="1741488"/>
          <p14:tracePt t="31851" x="6510338" y="1751013"/>
          <p14:tracePt t="31865" x="6510338" y="1758950"/>
          <p14:tracePt t="31876" x="6510338" y="1768475"/>
          <p14:tracePt t="31887" x="6510338" y="1785938"/>
          <p14:tracePt t="31900" x="6500813" y="1803400"/>
          <p14:tracePt t="31912" x="6483350" y="1839913"/>
          <p14:tracePt t="31925" x="6419850" y="1893888"/>
          <p14:tracePt t="31937" x="6348413" y="1973263"/>
          <p14:tracePt t="31954" x="6259513" y="2062163"/>
          <p14:tracePt t="31971" x="6134100" y="2160588"/>
          <p14:tracePt t="31987" x="5867400" y="2384425"/>
          <p14:tracePt t="32004" x="5732463" y="2490788"/>
          <p14:tracePt t="32021" x="5608638" y="2589213"/>
          <p14:tracePt t="32037" x="5438775" y="2714625"/>
          <p14:tracePt t="32054" x="5367338" y="2768600"/>
          <p14:tracePt t="32071" x="5313363" y="2795588"/>
          <p14:tracePt t="32087" x="5232400" y="2840038"/>
          <p14:tracePt t="32104" x="5197475" y="2857500"/>
          <p14:tracePt t="32121" x="5153025" y="2874963"/>
          <p14:tracePt t="32137" x="5133975" y="2874963"/>
          <p14:tracePt t="32154" x="5108575" y="2884488"/>
          <p14:tracePt t="32172" x="5054600" y="2894013"/>
          <p14:tracePt t="32187" x="5027613" y="2894013"/>
          <p14:tracePt t="32204" x="5000625" y="2901950"/>
          <p14:tracePt t="32221" x="4919663" y="2901950"/>
          <p14:tracePt t="32237" x="4902200" y="2901950"/>
          <p14:tracePt t="32254" x="4884738" y="2901950"/>
          <p14:tracePt t="32271" x="4848225" y="2901950"/>
          <p14:tracePt t="32288" x="4822825" y="2901950"/>
          <p14:tracePt t="32304" x="4786313" y="2901950"/>
          <p14:tracePt t="32321" x="4687888" y="2901950"/>
          <p14:tracePt t="32337" x="4633913" y="2901950"/>
          <p14:tracePt t="32354" x="4581525" y="2874963"/>
          <p14:tracePt t="32371" x="4554538" y="2867025"/>
          <p14:tracePt t="32388" x="4545013" y="2857500"/>
          <p14:tracePt t="32404" x="4518025" y="2830513"/>
          <p14:tracePt t="32421" x="4510088" y="2822575"/>
          <p14:tracePt t="32437" x="4510088" y="2813050"/>
          <p14:tracePt t="32455" x="4510088" y="2803525"/>
          <p14:tracePt t="32513" x="4518025" y="2803525"/>
          <p14:tracePt t="32525" x="4527550" y="2803525"/>
          <p14:tracePt t="32538" x="4537075" y="2803525"/>
          <p14:tracePt t="32550" x="4545013" y="2795588"/>
          <p14:tracePt t="32561" x="4572000" y="2795588"/>
          <p14:tracePt t="32587" x="4589463" y="2786063"/>
          <p14:tracePt t="32599" x="4589463" y="2776538"/>
          <p14:tracePt t="32610" x="4598988" y="2776538"/>
          <p14:tracePt t="32622" x="4598988" y="2768600"/>
          <p14:tracePt t="32647" x="4598988" y="2751138"/>
          <p14:tracePt t="32672" x="4598988" y="2741613"/>
          <p14:tracePt t="32685" x="4598988" y="2724150"/>
          <p14:tracePt t="32696" x="4589463" y="2724150"/>
          <p14:tracePt t="32710" x="4581525" y="2705100"/>
          <p14:tracePt t="32721" x="4572000" y="2697163"/>
          <p14:tracePt t="32738" x="4545013" y="2679700"/>
          <p14:tracePt t="32754" x="4527550" y="2670175"/>
          <p14:tracePt t="32771" x="4483100" y="2652713"/>
          <p14:tracePt t="32788" x="4456113" y="2643188"/>
          <p14:tracePt t="32804" x="4429125" y="2643188"/>
          <p14:tracePt t="32821" x="4394200" y="2643188"/>
          <p14:tracePt t="32838" x="4375150" y="2643188"/>
          <p14:tracePt t="32854" x="4357688" y="2643188"/>
          <p14:tracePt t="32871" x="4330700" y="2660650"/>
          <p14:tracePt t="32888" x="4322763" y="2679700"/>
          <p14:tracePt t="32904" x="4313238" y="2697163"/>
          <p14:tracePt t="32921" x="4303713" y="2741613"/>
          <p14:tracePt t="32938" x="4303713" y="2768600"/>
          <p14:tracePt t="32954" x="4303713" y="2840038"/>
          <p14:tracePt t="32971" x="4303713" y="2867025"/>
          <p14:tracePt t="32988" x="4303713" y="2894013"/>
          <p14:tracePt t="33004" x="4313238" y="2928938"/>
          <p14:tracePt t="33021" x="4322763" y="2946400"/>
          <p14:tracePt t="33114" x="4313238" y="2946400"/>
          <p14:tracePt t="33126" x="4295775" y="2946400"/>
          <p14:tracePt t="33138" x="4268788" y="2938463"/>
          <p14:tracePt t="33150" x="4214813" y="2938463"/>
          <p14:tracePt t="33162" x="4170363" y="2938463"/>
          <p14:tracePt t="33174" x="4089400" y="2938463"/>
          <p14:tracePt t="33188" x="4010025" y="2938463"/>
          <p14:tracePt t="33204" x="3938588" y="2938463"/>
          <p14:tracePt t="33221" x="3848100" y="2938463"/>
          <p14:tracePt t="33238" x="3714750" y="2938463"/>
          <p14:tracePt t="33254" x="3679825" y="2938463"/>
          <p14:tracePt t="33271" x="3652838" y="2938463"/>
          <p14:tracePt t="33529" x="3643313" y="2938463"/>
          <p14:tracePt t="33541" x="3616325" y="2938463"/>
          <p14:tracePt t="33554" x="3571875" y="2938463"/>
          <p14:tracePt t="33567" x="3455988" y="2946400"/>
          <p14:tracePt t="33580" x="3268663" y="2973388"/>
          <p14:tracePt t="33591" x="2965450" y="3009900"/>
          <p14:tracePt t="33605" x="2670175" y="3054350"/>
          <p14:tracePt t="33621" x="2411413" y="3098800"/>
          <p14:tracePt t="33638" x="2179638" y="3108325"/>
          <p14:tracePt t="33655" x="1901825" y="3116263"/>
          <p14:tracePt t="33671" x="1803400" y="3116263"/>
          <p14:tracePt t="33688" x="1670050" y="3116263"/>
          <p14:tracePt t="33705" x="1652588" y="3116263"/>
          <p14:tracePt t="33721" x="1633538" y="3116263"/>
          <p14:tracePt t="33738" x="1633538" y="3089275"/>
          <p14:tracePt t="33763" x="1633538" y="3081338"/>
          <p14:tracePt t="33786" x="1633538" y="3071813"/>
          <p14:tracePt t="33799" x="1633538" y="3062288"/>
          <p14:tracePt t="33811" x="1652588" y="3054350"/>
          <p14:tracePt t="33823" x="1670050" y="3054350"/>
          <p14:tracePt t="33838" x="1679575" y="3044825"/>
          <p14:tracePt t="33855" x="1704975" y="3036888"/>
          <p14:tracePt t="33871" x="1714500" y="3036888"/>
          <p14:tracePt t="33888" x="1758950" y="3017838"/>
          <p14:tracePt t="33905" x="1776413" y="3009900"/>
          <p14:tracePt t="33921" x="1803400" y="3009900"/>
          <p14:tracePt t="33938" x="1812925" y="3009900"/>
          <p14:tracePt t="33955" x="1822450" y="3009900"/>
          <p14:tracePt t="33971" x="1866900" y="3009900"/>
          <p14:tracePt t="33988" x="1911350" y="3009900"/>
          <p14:tracePt t="34005" x="1946275" y="3009900"/>
          <p14:tracePt t="34021" x="2017713" y="3017838"/>
          <p14:tracePt t="34038" x="2054225" y="3027363"/>
          <p14:tracePt t="34055" x="2081213" y="3044825"/>
          <p14:tracePt t="34071" x="2143125" y="3054350"/>
          <p14:tracePt t="34088" x="2160588" y="3054350"/>
          <p14:tracePt t="34105" x="2205038" y="3062288"/>
          <p14:tracePt t="34121" x="2224088" y="3071813"/>
          <p14:tracePt t="34154" x="2232025" y="3071813"/>
          <p14:tracePt t="34216" x="2214563" y="3071813"/>
          <p14:tracePt t="34228" x="2197100" y="3071813"/>
          <p14:tracePt t="34239" x="2160588" y="3071813"/>
          <p14:tracePt t="34253" x="2116138" y="3071813"/>
          <p14:tracePt t="34264" x="2071688" y="3062288"/>
          <p14:tracePt t="34277" x="2017713" y="3044825"/>
          <p14:tracePt t="34289" x="1973263" y="3036888"/>
          <p14:tracePt t="34305" x="1946275" y="3027363"/>
          <p14:tracePt t="34321" x="1928813" y="3017838"/>
          <p14:tracePt t="34338" x="1901825" y="3017838"/>
          <p14:tracePt t="34375" x="1893888" y="3017838"/>
          <p14:tracePt t="34473" x="1901825" y="3017838"/>
          <p14:tracePt t="34484" x="1919288" y="3017838"/>
          <p14:tracePt t="34497" x="1946275" y="3017838"/>
          <p14:tracePt t="34509" x="1973263" y="3017838"/>
          <p14:tracePt t="34521" x="2009775" y="3017838"/>
          <p14:tracePt t="34538" x="2062163" y="3017838"/>
          <p14:tracePt t="34555" x="2133600" y="3017838"/>
          <p14:tracePt t="34571" x="2339975" y="3017838"/>
          <p14:tracePt t="34588" x="2473325" y="3017838"/>
          <p14:tracePt t="34605" x="2589213" y="3017838"/>
          <p14:tracePt t="34621" x="2803525" y="2973388"/>
          <p14:tracePt t="34638" x="2857500" y="2965450"/>
          <p14:tracePt t="34655" x="2894013" y="2955925"/>
          <p14:tracePt t="34717" x="2857500" y="2955925"/>
          <p14:tracePt t="34731" x="2776538" y="2955925"/>
          <p14:tracePt t="34741" x="2697163" y="2955925"/>
          <p14:tracePt t="34754" x="2589213" y="2955925"/>
          <p14:tracePt t="34766" x="2473325" y="2965450"/>
          <p14:tracePt t="34779" x="2374900" y="2982913"/>
          <p14:tracePt t="34791" x="2286000" y="2990850"/>
          <p14:tracePt t="34805" x="2205038" y="3000375"/>
          <p14:tracePt t="34822" x="2143125" y="3009900"/>
          <p14:tracePt t="34838" x="2062163" y="3017838"/>
          <p14:tracePt t="34855" x="1955800" y="3027363"/>
          <p14:tracePt t="34872" x="1893888" y="3036888"/>
          <p14:tracePt t="34889" x="1822450" y="3054350"/>
          <p14:tracePt t="34905" x="1803400" y="3054350"/>
          <p14:tracePt t="34921" x="1795463" y="3062288"/>
          <p14:tracePt t="35024" x="1803400" y="3062288"/>
          <p14:tracePt t="35048" x="1812925" y="3062288"/>
          <p14:tracePt t="35088" x="1822450" y="3062288"/>
          <p14:tracePt t="35134" x="1830388" y="3062288"/>
          <p14:tracePt t="35148" x="1839913" y="3062288"/>
          <p14:tracePt t="35159" x="1847850" y="3062288"/>
          <p14:tracePt t="35172" x="1866900" y="3054350"/>
          <p14:tracePt t="35183" x="1911350" y="3036888"/>
          <p14:tracePt t="35195" x="2000250" y="3009900"/>
          <p14:tracePt t="35208" x="2187575" y="2946400"/>
          <p14:tracePt t="35222" x="2536825" y="2813050"/>
          <p14:tracePt t="35238" x="2919413" y="2670175"/>
          <p14:tracePt t="35255" x="3295650" y="2517775"/>
          <p14:tracePt t="35272" x="4017963" y="2179638"/>
          <p14:tracePt t="35288" x="4330700" y="2027238"/>
          <p14:tracePt t="35305" x="4608513" y="1901825"/>
          <p14:tracePt t="35322" x="5045075" y="1731963"/>
          <p14:tracePt t="35338" x="5180013" y="1679575"/>
          <p14:tracePt t="35355" x="5367338" y="1625600"/>
          <p14:tracePt t="35372" x="5446713" y="1616075"/>
          <p14:tracePt t="35388" x="5483225" y="1616075"/>
          <p14:tracePt t="35405" x="5545138" y="1616075"/>
          <p14:tracePt t="35422" x="5572125" y="1616075"/>
          <p14:tracePt t="35438" x="5581650" y="1616075"/>
          <p14:tracePt t="35661" x="5581650" y="1608138"/>
          <p14:tracePt t="35673" x="5599113" y="1608138"/>
          <p14:tracePt t="35686" x="5626100" y="1598613"/>
          <p14:tracePt t="35698" x="5688013" y="1589088"/>
          <p14:tracePt t="35710" x="5776913" y="1581150"/>
          <p14:tracePt t="35723" x="5875338" y="1571625"/>
          <p14:tracePt t="35739" x="5991225" y="1571625"/>
          <p14:tracePt t="35755" x="6126163" y="1571625"/>
          <p14:tracePt t="35772" x="6429375" y="1616075"/>
          <p14:tracePt t="35789" x="6554788" y="1660525"/>
          <p14:tracePt t="35805" x="6670675" y="1687513"/>
          <p14:tracePt t="35822" x="6823075" y="1751013"/>
          <p14:tracePt t="35838" x="6875463" y="1768475"/>
          <p14:tracePt t="35856" x="6911975" y="1785938"/>
          <p14:tracePt t="35872" x="6956425" y="1822450"/>
          <p14:tracePt t="35888" x="6973888" y="1822450"/>
          <p14:tracePt t="35906" x="6991350" y="1839913"/>
          <p14:tracePt t="35922" x="7000875" y="1839913"/>
          <p14:tracePt t="35955" x="7000875" y="1847850"/>
          <p14:tracePt t="40317" x="6991350" y="1822450"/>
          <p14:tracePt t="40329" x="6983413" y="1803400"/>
          <p14:tracePt t="40340" x="6973888" y="1758950"/>
          <p14:tracePt t="40353" x="6973888" y="1697038"/>
          <p14:tracePt t="40365" x="6973888" y="1625600"/>
          <p14:tracePt t="40378" x="7000875" y="1544638"/>
          <p14:tracePt t="40390" x="7018338" y="1500188"/>
          <p14:tracePt t="40407" x="7054850" y="1455738"/>
          <p14:tracePt t="40423" x="7099300" y="1446213"/>
          <p14:tracePt t="40440" x="7170738" y="1419225"/>
          <p14:tracePt t="40457" x="7188200" y="1419225"/>
          <p14:tracePt t="40473" x="7197725" y="1419225"/>
          <p14:tracePt t="40490" x="7224713" y="1446213"/>
          <p14:tracePt t="40507" x="7242175" y="1473200"/>
          <p14:tracePt t="40523" x="7251700" y="1500188"/>
          <p14:tracePt t="40540" x="7259638" y="1589088"/>
          <p14:tracePt t="40557" x="7259638" y="1625600"/>
          <p14:tracePt t="40573" x="7259638" y="1679575"/>
          <p14:tracePt t="40590" x="7259638" y="1687513"/>
          <p14:tracePt t="40607" x="7251700" y="1687513"/>
          <p14:tracePt t="40623" x="7251700" y="1697038"/>
          <p14:tracePt t="40770" x="7251700" y="1687513"/>
          <p14:tracePt t="41063" x="7251700" y="1679575"/>
          <p14:tracePt t="41100" x="7251700" y="1670050"/>
          <p14:tracePt t="41113" x="7251700" y="1660525"/>
          <p14:tracePt t="41125" x="7259638" y="1643063"/>
          <p14:tracePt t="41140" x="7277100" y="1633538"/>
          <p14:tracePt t="41150" x="7296150" y="1608138"/>
          <p14:tracePt t="41162" x="7323138" y="1589088"/>
          <p14:tracePt t="41174" x="7358063" y="1562100"/>
          <p14:tracePt t="41190" x="7385050" y="1544638"/>
          <p14:tracePt t="41207" x="7394575" y="1544638"/>
          <p14:tracePt t="41224" x="7429500" y="1536700"/>
          <p14:tracePt t="41247" x="7439025" y="1536700"/>
          <p14:tracePt t="41345" x="7419975" y="1536700"/>
          <p14:tracePt t="41358" x="7412038" y="1536700"/>
          <p14:tracePt t="41370" x="7367588" y="1527175"/>
          <p14:tracePt t="41382" x="7340600" y="1517650"/>
          <p14:tracePt t="41394" x="7277100" y="1500188"/>
          <p14:tracePt t="41407" x="7224713" y="1482725"/>
          <p14:tracePt t="41424" x="7170738" y="1473200"/>
          <p14:tracePt t="41440" x="7143750" y="1473200"/>
          <p14:tracePt t="41457" x="7116763" y="1473200"/>
          <p14:tracePt t="41474" x="7108825" y="1473200"/>
          <p14:tracePt t="41492" x="7099300" y="1473200"/>
          <p14:tracePt t="41507" x="7089775" y="1473200"/>
          <p14:tracePt t="41542" x="7081838" y="1473200"/>
          <p14:tracePt t="41554" x="7081838" y="1482725"/>
          <p14:tracePt t="41565" x="7081838" y="1490663"/>
          <p14:tracePt t="41578" x="7072313" y="1500188"/>
          <p14:tracePt t="41590" x="7062788" y="1517650"/>
          <p14:tracePt t="41607" x="7062788" y="1536700"/>
          <p14:tracePt t="41624" x="7062788" y="1554163"/>
          <p14:tracePt t="41641" x="7054850" y="1571625"/>
          <p14:tracePt t="41657" x="7054850" y="1581150"/>
          <p14:tracePt t="41674" x="7054850" y="1589088"/>
          <p14:tracePt t="41700" x="7054850" y="1598613"/>
          <p14:tracePt t="41713" x="7054850" y="1608138"/>
          <p14:tracePt t="41724" x="7062788" y="1616075"/>
          <p14:tracePt t="41740" x="7072313" y="1625600"/>
          <p14:tracePt t="41757" x="7099300" y="1633538"/>
          <p14:tracePt t="41774" x="7134225" y="1643063"/>
          <p14:tracePt t="41790" x="7153275" y="1643063"/>
          <p14:tracePt t="41807" x="7161213" y="1643063"/>
          <p14:tracePt t="41824" x="7180263" y="1643063"/>
          <p14:tracePt t="41841" x="7188200" y="1643063"/>
          <p14:tracePt t="41872" x="7188200" y="1633538"/>
          <p14:tracePt t="41897" x="7188200" y="1625600"/>
          <p14:tracePt t="41921" x="7188200" y="1616075"/>
          <p14:tracePt t="41934" x="7180263" y="1608138"/>
          <p14:tracePt t="41946" x="7161213" y="1608138"/>
          <p14:tracePt t="41958" x="7143750" y="1608138"/>
          <p14:tracePt t="41970" x="7126288" y="1608138"/>
          <p14:tracePt t="41982" x="7108825" y="1608138"/>
          <p14:tracePt t="41995" x="7089775" y="1608138"/>
          <p14:tracePt t="42007" x="7062788" y="1608138"/>
          <p14:tracePt t="42024" x="7054850" y="1608138"/>
          <p14:tracePt t="42040" x="7045325" y="1608138"/>
          <p14:tracePt t="42057" x="7027863" y="1608138"/>
          <p14:tracePt t="42074" x="7018338" y="1608138"/>
          <p14:tracePt t="42092" x="7018338" y="1616075"/>
          <p14:tracePt t="42107" x="7018338" y="1625600"/>
          <p14:tracePt t="42128" x="7018338" y="1633538"/>
          <p14:tracePt t="42156" x="7018338" y="1652588"/>
          <p14:tracePt t="42166" x="7018338" y="1660525"/>
          <p14:tracePt t="42191" x="7018338" y="1670050"/>
          <p14:tracePt t="42203" x="7037388" y="1679575"/>
          <p14:tracePt t="42216" x="7054850" y="1679575"/>
          <p14:tracePt t="42226" x="7072313" y="1679575"/>
          <p14:tracePt t="42240" x="7099300" y="1679575"/>
          <p14:tracePt t="42257" x="7126288" y="1679575"/>
          <p14:tracePt t="42274" x="7143750" y="1679575"/>
          <p14:tracePt t="42291" x="7170738" y="1679575"/>
          <p14:tracePt t="42307" x="7188200" y="1670050"/>
          <p14:tracePt t="42325" x="7197725" y="1660525"/>
          <p14:tracePt t="42340" x="7197725" y="1652588"/>
          <p14:tracePt t="42357" x="7197725" y="1643063"/>
          <p14:tracePt t="42374" x="7197725" y="1633538"/>
          <p14:tracePt t="42391" x="7188200" y="1608138"/>
          <p14:tracePt t="42408" x="7180263" y="1608138"/>
          <p14:tracePt t="42424" x="7134225" y="1589088"/>
          <p14:tracePt t="42441" x="7108825" y="1589088"/>
          <p14:tracePt t="42457" x="7089775" y="1589088"/>
          <p14:tracePt t="42474" x="7054850" y="1589088"/>
          <p14:tracePt t="42491" x="7045325" y="1589088"/>
          <p14:tracePt t="42507" x="7027863" y="1589088"/>
          <p14:tracePt t="42533" x="7018338" y="1589088"/>
          <p14:tracePt t="42557" x="7000875" y="1598613"/>
          <p14:tracePt t="42582" x="6991350" y="1608138"/>
          <p14:tracePt t="42596" x="6991350" y="1616075"/>
          <p14:tracePt t="42647" x="6991350" y="1625600"/>
          <p14:tracePt t="42680" x="7000875" y="1633538"/>
          <p14:tracePt t="42693" x="7018338" y="1643063"/>
          <p14:tracePt t="42705" x="7054850" y="1643063"/>
          <p14:tracePt t="42718" x="7089775" y="1643063"/>
          <p14:tracePt t="42730" x="7126288" y="1643063"/>
          <p14:tracePt t="42742" x="7180263" y="1633538"/>
          <p14:tracePt t="42758" x="7215188" y="1616075"/>
          <p14:tracePt t="42774" x="7242175" y="1608138"/>
          <p14:tracePt t="42791" x="7277100" y="1562100"/>
          <p14:tracePt t="42807" x="7286625" y="1544638"/>
          <p14:tracePt t="42824" x="7286625" y="1509713"/>
          <p14:tracePt t="42841" x="7286625" y="1473200"/>
          <p14:tracePt t="42857" x="7286625" y="1465263"/>
          <p14:tracePt t="42874" x="7251700" y="1446213"/>
          <p14:tracePt t="42891" x="7197725" y="1438275"/>
          <p14:tracePt t="42907" x="7170738" y="1438275"/>
          <p14:tracePt t="42924" x="7143750" y="1438275"/>
          <p14:tracePt t="42941" x="7116763" y="1438275"/>
          <p14:tracePt t="42957" x="7099300" y="1446213"/>
          <p14:tracePt t="42974" x="7081838" y="1473200"/>
          <p14:tracePt t="42991" x="7072313" y="1482725"/>
          <p14:tracePt t="43007" x="7062788" y="1490663"/>
          <p14:tracePt t="43024" x="7045325" y="1517650"/>
          <p14:tracePt t="43041" x="7037388" y="1536700"/>
          <p14:tracePt t="43057" x="7027863" y="1544638"/>
          <p14:tracePt t="43074" x="7018338" y="1562100"/>
          <p14:tracePt t="43091" x="7010400" y="1571625"/>
          <p14:tracePt t="43107" x="7010400" y="1589088"/>
          <p14:tracePt t="43124" x="7010400" y="1616075"/>
          <p14:tracePt t="43141" x="7010400" y="1633538"/>
          <p14:tracePt t="43158" x="7010400" y="1652588"/>
          <p14:tracePt t="43174" x="7010400" y="1670050"/>
          <p14:tracePt t="43191" x="7018338" y="1679575"/>
          <p14:tracePt t="43208" x="7018338" y="1687513"/>
          <p14:tracePt t="44666" x="7010400" y="1697038"/>
          <p14:tracePt t="44676" x="7000875" y="1697038"/>
          <p14:tracePt t="44690" x="6983413" y="1704975"/>
          <p14:tracePt t="44701" x="6965950" y="1704975"/>
          <p14:tracePt t="44714" x="6956425" y="1704975"/>
          <p14:tracePt t="44727" x="6938963" y="1704975"/>
          <p14:tracePt t="44741" x="6929438" y="1704975"/>
          <p14:tracePt t="44759" x="6919913" y="1704975"/>
          <p14:tracePt t="44775" x="6911975" y="1704975"/>
          <p14:tracePt t="44824" x="6911975" y="1687513"/>
          <p14:tracePt t="44836" x="6929438" y="1643063"/>
          <p14:tracePt t="44849" x="6965950" y="1608138"/>
          <p14:tracePt t="44861" x="7000875" y="1581150"/>
          <p14:tracePt t="44875" x="7045325" y="1562100"/>
          <p14:tracePt t="44891" x="7072313" y="1554163"/>
          <p14:tracePt t="44908" x="7099300" y="1544638"/>
          <p14:tracePt t="44925" x="7134225" y="1544638"/>
          <p14:tracePt t="44947" x="7143750" y="1544638"/>
          <p14:tracePt t="44972" x="7143750" y="1554163"/>
          <p14:tracePt t="44983" x="7153275" y="1571625"/>
          <p14:tracePt t="44996" x="7153275" y="1589088"/>
          <p14:tracePt t="45009" x="7153275" y="1608138"/>
          <p14:tracePt t="45025" x="7153275" y="1633538"/>
          <p14:tracePt t="45042" x="7153275" y="1652588"/>
          <p14:tracePt t="45058" x="7153275" y="1697038"/>
          <p14:tracePt t="45075" x="7143750" y="1704975"/>
          <p14:tracePt t="45091" x="7126288" y="1724025"/>
          <p14:tracePt t="45108" x="7089775" y="1751013"/>
          <p14:tracePt t="45125" x="7062788" y="1758950"/>
          <p14:tracePt t="45141" x="7045325" y="1768475"/>
          <p14:tracePt t="45158" x="7018338" y="1768475"/>
          <p14:tracePt t="45175" x="6991350" y="1768475"/>
          <p14:tracePt t="45192" x="6965950" y="1741488"/>
          <p14:tracePt t="45208" x="6956425" y="1714500"/>
          <p14:tracePt t="45225" x="6956425" y="1679575"/>
          <p14:tracePt t="45241" x="6965950" y="1589088"/>
          <p14:tracePt t="45258" x="7010400" y="1536700"/>
          <p14:tracePt t="45275" x="7062788" y="1500188"/>
          <p14:tracePt t="45292" x="7180263" y="1446213"/>
          <p14:tracePt t="45308" x="7215188" y="1438275"/>
          <p14:tracePt t="45325" x="7232650" y="1438275"/>
          <p14:tracePt t="45341" x="7259638" y="1446213"/>
          <p14:tracePt t="45358" x="7277100" y="1465263"/>
          <p14:tracePt t="45375" x="7286625" y="1482725"/>
          <p14:tracePt t="45391" x="7286625" y="1562100"/>
          <p14:tracePt t="45408" x="7286625" y="1598613"/>
          <p14:tracePt t="45425" x="7277100" y="1687513"/>
          <p14:tracePt t="45442" x="7269163" y="1714500"/>
          <p14:tracePt t="45458" x="7251700" y="1741488"/>
          <p14:tracePt t="45475" x="7224713" y="1768475"/>
          <p14:tracePt t="45492" x="7205663" y="1776413"/>
          <p14:tracePt t="45508" x="7197725" y="1785938"/>
          <p14:tracePt t="45525" x="7180263" y="1785938"/>
          <p14:tracePt t="45541" x="7170738" y="1785938"/>
          <p14:tracePt t="45558" x="7170738" y="1776413"/>
          <p14:tracePt t="45575" x="7161213" y="1741488"/>
          <p14:tracePt t="45592" x="7161213" y="1724025"/>
          <p14:tracePt t="45608" x="7161213" y="1679575"/>
          <p14:tracePt t="45625" x="7180263" y="1670050"/>
          <p14:tracePt t="45642" x="7197725" y="1652588"/>
          <p14:tracePt t="45658" x="7224713" y="1652588"/>
          <p14:tracePt t="45675" x="7232650" y="1652588"/>
          <p14:tracePt t="45692" x="7242175" y="1652588"/>
          <p14:tracePt t="45708" x="7259638" y="1652588"/>
          <p14:tracePt t="45730" x="7259638" y="1660525"/>
          <p14:tracePt t="45744" x="7259638" y="1670050"/>
          <p14:tracePt t="45758" x="7259638" y="1679575"/>
          <p14:tracePt t="45780" x="7259638" y="1687513"/>
          <p14:tracePt t="45804" x="7259638" y="1697038"/>
          <p14:tracePt t="45828" x="7251700" y="1697038"/>
          <p14:tracePt t="45840" x="7242175" y="1704975"/>
          <p14:tracePt t="45853" x="7232650" y="1704975"/>
          <p14:tracePt t="45866" x="7224713" y="1704975"/>
          <p14:tracePt t="45879" x="7215188" y="1704975"/>
          <p14:tracePt t="45892" x="7205663" y="1704975"/>
          <p14:tracePt t="45908" x="7197725" y="1697038"/>
          <p14:tracePt t="45925" x="7197725" y="1687513"/>
          <p14:tracePt t="45942" x="7197725" y="1652588"/>
          <p14:tracePt t="45958" x="7205663" y="1633538"/>
          <p14:tracePt t="45975" x="7232650" y="1608138"/>
          <p14:tracePt t="45992" x="7269163" y="1589088"/>
          <p14:tracePt t="46008" x="7277100" y="1589088"/>
          <p14:tracePt t="46025" x="7304088" y="1589088"/>
          <p14:tracePt t="46042" x="7313613" y="1589088"/>
          <p14:tracePt t="46058" x="7323138" y="1589088"/>
          <p14:tracePt t="46099" x="7323138" y="1608138"/>
          <p14:tracePt t="46110" x="7323138" y="1616075"/>
          <p14:tracePt t="46122" x="7323138" y="1625600"/>
          <p14:tracePt t="46135" x="7323138" y="1643063"/>
          <p14:tracePt t="46147" x="7313613" y="1643063"/>
          <p14:tracePt t="46160" x="7304088" y="1660525"/>
          <p14:tracePt t="46176" x="7296150" y="1660525"/>
          <p14:tracePt t="46192" x="7286625" y="1660525"/>
          <p14:tracePt t="46209" x="7259638" y="1660525"/>
          <p14:tracePt t="46233" x="7251700" y="1660525"/>
          <p14:tracePt t="46245" x="7242175" y="1660525"/>
          <p14:tracePt t="46270" x="7242175" y="1652588"/>
          <p14:tracePt t="46282" x="7242175" y="1643063"/>
          <p14:tracePt t="46331" x="7251700" y="1643063"/>
          <p14:tracePt t="46367" x="7259638" y="1643063"/>
          <p14:tracePt t="46418" x="7259638" y="1652588"/>
          <p14:tracePt t="46454" x="7259638" y="1660525"/>
          <p14:tracePt t="46478" x="7251700" y="1679575"/>
          <p14:tracePt t="46491" x="7242175" y="1679575"/>
          <p14:tracePt t="46503" x="7215188" y="1679575"/>
          <p14:tracePt t="46515" x="7205663" y="1687513"/>
          <p14:tracePt t="46526" x="7188200" y="1687513"/>
          <p14:tracePt t="46542" x="7170738" y="1687513"/>
          <p14:tracePt t="46558" x="7143750" y="1687513"/>
          <p14:tracePt t="46575" x="7126288" y="1687513"/>
          <p14:tracePt t="46592" x="7099300" y="1687513"/>
          <p14:tracePt t="46609" x="7089775" y="1687513"/>
          <p14:tracePt t="46625" x="7081838" y="1687513"/>
          <p14:tracePt t="46642" x="7072313" y="1687513"/>
          <p14:tracePt t="46662" x="7062788" y="1687513"/>
          <p14:tracePt t="46677" x="7054850" y="1687513"/>
          <p14:tracePt t="46692" x="7045325" y="1687513"/>
          <p14:tracePt t="46709" x="7037388" y="1687513"/>
          <p14:tracePt t="46725" x="7018338" y="1687513"/>
          <p14:tracePt t="46742" x="7018338" y="1697038"/>
          <p14:tracePt t="46759" x="7010400" y="1697038"/>
          <p14:tracePt t="46775" x="7000875" y="1704975"/>
          <p14:tracePt t="46792" x="6991350" y="1704975"/>
          <p14:tracePt t="46809" x="6991350" y="1724025"/>
          <p14:tracePt t="46832" x="6991350" y="1731963"/>
          <p14:tracePt t="46846" x="6991350" y="1751013"/>
          <p14:tracePt t="46859" x="6991350" y="1758950"/>
          <p14:tracePt t="46875" x="7000875" y="1776413"/>
          <p14:tracePt t="46892" x="7010400" y="1785938"/>
          <p14:tracePt t="46909" x="7089775" y="1812925"/>
          <p14:tracePt t="46925" x="7126288" y="1812925"/>
          <p14:tracePt t="46942" x="7188200" y="1812925"/>
          <p14:tracePt t="46959" x="7323138" y="1812925"/>
          <p14:tracePt t="46975" x="7367588" y="1812925"/>
          <p14:tracePt t="46992" x="7402513" y="1803400"/>
          <p14:tracePt t="47009" x="7439025" y="1785938"/>
          <p14:tracePt t="47025" x="7439025" y="1776413"/>
          <p14:tracePt t="47043" x="7456488" y="1768475"/>
          <p14:tracePt t="47059" x="7456488" y="1758950"/>
          <p14:tracePt t="47075" x="7456488" y="1751013"/>
          <p14:tracePt t="47092" x="7456488" y="1714500"/>
          <p14:tracePt t="47109" x="7439025" y="1704975"/>
          <p14:tracePt t="47125" x="7419975" y="1697038"/>
          <p14:tracePt t="47142" x="7375525" y="1679575"/>
          <p14:tracePt t="47159" x="7348538" y="1670050"/>
          <p14:tracePt t="47175" x="7313613" y="1660525"/>
          <p14:tracePt t="47192" x="7277100" y="1652588"/>
          <p14:tracePt t="47209" x="7251700" y="1652588"/>
          <p14:tracePt t="47225" x="7205663" y="1652588"/>
          <p14:tracePt t="47242" x="7188200" y="1652588"/>
          <p14:tracePt t="47259" x="7170738" y="1652588"/>
          <p14:tracePt t="47275" x="7126288" y="1660525"/>
          <p14:tracePt t="47292" x="7108825" y="1670050"/>
          <p14:tracePt t="47309" x="7099300" y="1670050"/>
          <p14:tracePt t="47325" x="7081838" y="1687513"/>
          <p14:tracePt t="47342" x="7072313" y="1687513"/>
          <p14:tracePt t="47359" x="7072313" y="1697038"/>
          <p14:tracePt t="47375" x="7054850" y="1724025"/>
          <p14:tracePt t="47392" x="7054850" y="1741488"/>
          <p14:tracePt t="47409" x="7054850" y="1776413"/>
          <p14:tracePt t="47425" x="7054850" y="1785938"/>
          <p14:tracePt t="47442" x="7054850" y="1803400"/>
          <p14:tracePt t="47459" x="7054850" y="1822450"/>
          <p14:tracePt t="47475" x="7072313" y="1839913"/>
          <p14:tracePt t="47492" x="7081838" y="1847850"/>
          <p14:tracePt t="47509" x="7126288" y="1866900"/>
          <p14:tracePt t="47525" x="7153275" y="1866900"/>
          <p14:tracePt t="47542" x="7188200" y="1866900"/>
          <p14:tracePt t="47559" x="7242175" y="1866900"/>
          <p14:tracePt t="47575" x="7269163" y="1866900"/>
          <p14:tracePt t="47592" x="7313613" y="1857375"/>
          <p14:tracePt t="47609" x="7331075" y="1857375"/>
          <p14:tracePt t="47625" x="7348538" y="1839913"/>
          <p14:tracePt t="47642" x="7358063" y="1822450"/>
          <p14:tracePt t="47659" x="7367588" y="1812925"/>
          <p14:tracePt t="47675" x="7367588" y="1795463"/>
          <p14:tracePt t="47692" x="7367588" y="1768475"/>
          <p14:tracePt t="47709" x="7367588" y="1758950"/>
          <p14:tracePt t="47725" x="7367588" y="1741488"/>
          <p14:tracePt t="47742" x="7367588" y="1724025"/>
          <p14:tracePt t="47759" x="7358063" y="1714500"/>
          <p14:tracePt t="47776" x="7340600" y="1704975"/>
          <p14:tracePt t="47792" x="7323138" y="1697038"/>
          <p14:tracePt t="47809" x="7304088" y="1697038"/>
          <p14:tracePt t="47825" x="7277100" y="1687513"/>
          <p14:tracePt t="47842" x="7259638" y="1687513"/>
          <p14:tracePt t="47859" x="7232650" y="1687513"/>
          <p14:tracePt t="47876" x="7205663" y="1687513"/>
          <p14:tracePt t="47892" x="7188200" y="1687513"/>
          <p14:tracePt t="47909" x="7161213" y="1687513"/>
          <p14:tracePt t="47926" x="7134225" y="1697038"/>
          <p14:tracePt t="47942" x="7116763" y="1697038"/>
          <p14:tracePt t="47959" x="7108825" y="1697038"/>
          <p14:tracePt t="47976" x="7108825" y="1714500"/>
          <p14:tracePt t="47992" x="7108825" y="1724025"/>
          <p14:tracePt t="48009" x="7099300" y="1731963"/>
          <p14:tracePt t="48026" x="7099300" y="1758950"/>
          <p14:tracePt t="48046" x="7099300" y="1776413"/>
          <p14:tracePt t="48060" x="7099300" y="1795463"/>
          <p14:tracePt t="48082" x="7116763" y="1812925"/>
          <p14:tracePt t="48096" x="7134225" y="1822450"/>
          <p14:tracePt t="48109" x="7153275" y="1830388"/>
          <p14:tracePt t="48126" x="7170738" y="1830388"/>
          <p14:tracePt t="48142" x="7205663" y="1830388"/>
          <p14:tracePt t="48159" x="7259638" y="1830388"/>
          <p14:tracePt t="48176" x="7286625" y="1830388"/>
          <p14:tracePt t="48193" x="7313613" y="1830388"/>
          <p14:tracePt t="48209" x="7358063" y="1812925"/>
          <p14:tracePt t="48226" x="7385050" y="1795463"/>
          <p14:tracePt t="48242" x="7402513" y="1776413"/>
          <p14:tracePt t="48259" x="7402513" y="1768475"/>
          <p14:tracePt t="48276" x="7402513" y="1758950"/>
          <p14:tracePt t="48292" x="7402513" y="1751013"/>
          <p14:tracePt t="48309" x="7394575" y="1751013"/>
          <p14:tracePt t="48326" x="7385050" y="1741488"/>
          <p14:tracePt t="48342" x="7323138" y="1724025"/>
          <p14:tracePt t="48359" x="7277100" y="1714500"/>
          <p14:tracePt t="48376" x="7197725" y="1704975"/>
          <p14:tracePt t="48392" x="7170738" y="1704975"/>
          <p14:tracePt t="48410" x="7143750" y="1704975"/>
          <p14:tracePt t="48426" x="7108825" y="1704975"/>
          <p14:tracePt t="48442" x="7089775" y="1704975"/>
          <p14:tracePt t="48459" x="7072313" y="1704975"/>
          <p14:tracePt t="48476" x="7045325" y="1724025"/>
          <p14:tracePt t="48492" x="7018338" y="1731963"/>
          <p14:tracePt t="48509" x="7010400" y="1751013"/>
          <p14:tracePt t="48526" x="6991350" y="1768475"/>
          <p14:tracePt t="48542" x="6983413" y="1776413"/>
          <p14:tracePt t="48560" x="6983413" y="1803400"/>
          <p14:tracePt t="48576" x="6973888" y="1812925"/>
          <p14:tracePt t="48592" x="6973888" y="1822450"/>
          <p14:tracePt t="48609" x="6973888" y="1839913"/>
          <p14:tracePt t="48610" x="6973888" y="1857375"/>
          <p14:tracePt t="48626" x="6983413" y="1866900"/>
          <p14:tracePt t="48643" x="6991350" y="1884363"/>
          <p14:tracePt t="48659" x="7018338" y="1911350"/>
          <p14:tracePt t="48676" x="7037388" y="1919288"/>
          <p14:tracePt t="48693" x="7045325" y="1928813"/>
          <p14:tracePt t="48709" x="7072313" y="1928813"/>
          <p14:tracePt t="48726" x="7089775" y="1928813"/>
          <p14:tracePt t="48742" x="7099300" y="1928813"/>
          <p14:tracePt t="48759" x="7143750" y="1911350"/>
          <p14:tracePt t="48776" x="7153275" y="1893888"/>
          <p14:tracePt t="48793" x="7180263" y="1874838"/>
          <p14:tracePt t="48809" x="7232650" y="1839913"/>
          <p14:tracePt t="48826" x="7251700" y="1822450"/>
          <p14:tracePt t="48843" x="7286625" y="1776413"/>
          <p14:tracePt t="48859" x="7296150" y="1758950"/>
          <p14:tracePt t="48876" x="7304088" y="1741488"/>
          <p14:tracePt t="48893" x="7304088" y="1731963"/>
          <p14:tracePt t="48916" x="7304088" y="1724025"/>
          <p14:tracePt t="48939" x="7296150" y="1724025"/>
          <p14:tracePt t="48953" x="7277100" y="1724025"/>
          <p14:tracePt t="48965" x="7251700" y="1724025"/>
          <p14:tracePt t="48977" x="7215188" y="1724025"/>
          <p14:tracePt t="48993" x="7188200" y="1724025"/>
          <p14:tracePt t="49009" x="7161213" y="1724025"/>
          <p14:tracePt t="49026" x="7143750" y="1724025"/>
          <p14:tracePt t="49043" x="7108825" y="1714500"/>
          <p14:tracePt t="49059" x="7099300" y="1714500"/>
          <p14:tracePt t="49076" x="7081838" y="1714500"/>
          <p14:tracePt t="49093" x="7072313" y="1714500"/>
          <p14:tracePt t="49112" x="7062788" y="1714500"/>
          <p14:tracePt t="49126" x="7054850" y="1714500"/>
          <p14:tracePt t="49149" x="7045325" y="1724025"/>
          <p14:tracePt t="49258" x="7045325" y="1731963"/>
          <p14:tracePt t="49773" x="7037388" y="1731963"/>
          <p14:tracePt t="49811" x="7027863" y="1731963"/>
          <p14:tracePt t="49834" x="7018338" y="1731963"/>
          <p14:tracePt t="49847" x="7000875" y="1731963"/>
          <p14:tracePt t="49859" x="6991350" y="1731963"/>
          <p14:tracePt t="49871" x="6983413" y="1731963"/>
          <p14:tracePt t="49883" x="6965950" y="1731963"/>
          <p14:tracePt t="49896" x="6956425" y="1731963"/>
          <p14:tracePt t="49909" x="6946900" y="1731963"/>
          <p14:tracePt t="49926" x="6929438" y="1731963"/>
          <p14:tracePt t="49943" x="6919913" y="1731963"/>
          <p14:tracePt t="49960" x="6894513" y="1731963"/>
          <p14:tracePt t="49976" x="6884988" y="1731963"/>
          <p14:tracePt t="49993" x="6875463" y="1731963"/>
          <p14:tracePt t="50017" x="6867525" y="1731963"/>
          <p14:tracePt t="50043" x="6848475" y="1731963"/>
          <p14:tracePt t="50067" x="6840538" y="1731963"/>
          <p14:tracePt t="50079" x="6840538" y="1741488"/>
          <p14:tracePt t="50105" x="6831013" y="1741488"/>
          <p14:tracePt t="50128" x="6823075" y="1751013"/>
          <p14:tracePt t="50142" x="6813550" y="1751013"/>
          <p14:tracePt t="50153" x="6796088" y="1751013"/>
          <p14:tracePt t="50165" x="6796088" y="1758950"/>
          <p14:tracePt t="50178" x="6786563" y="1768475"/>
          <p14:tracePt t="50385" x="6804025" y="1768475"/>
          <p14:tracePt t="50398" x="6813550" y="1768475"/>
          <p14:tracePt t="50410" x="6840538" y="1768475"/>
          <p14:tracePt t="50422" x="6884988" y="1751013"/>
          <p14:tracePt t="50433" x="6946900" y="1731963"/>
          <p14:tracePt t="50448" x="7000875" y="1714500"/>
          <p14:tracePt t="50460" x="7054850" y="1697038"/>
          <p14:tracePt t="50476" x="7089775" y="1679575"/>
          <p14:tracePt t="50493" x="7126288" y="1660525"/>
          <p14:tracePt t="50510" x="7143750" y="1652588"/>
          <p14:tracePt t="50583" x="7134225" y="1652588"/>
          <p14:tracePt t="50595" x="7116763" y="1652588"/>
          <p14:tracePt t="50606" x="7099300" y="1660525"/>
          <p14:tracePt t="50619" x="7081838" y="1660525"/>
          <p14:tracePt t="50630" x="7054850" y="1670050"/>
          <p14:tracePt t="50643" x="7027863" y="1679575"/>
          <p14:tracePt t="50660" x="6991350" y="1687513"/>
          <p14:tracePt t="50676" x="6973888" y="1687513"/>
          <p14:tracePt t="50693" x="6929438" y="1687513"/>
          <p14:tracePt t="50710" x="6902450" y="1687513"/>
          <p14:tracePt t="50726" x="6884988" y="1697038"/>
          <p14:tracePt t="50743" x="6867525" y="1704975"/>
          <p14:tracePt t="50765" x="6858000" y="1704975"/>
          <p14:tracePt t="50790" x="6858000" y="1714500"/>
          <p14:tracePt t="50803" x="6848475" y="1714500"/>
          <p14:tracePt t="50814" x="6840538" y="1724025"/>
          <p14:tracePt t="50840" x="6840538" y="1731963"/>
          <p14:tracePt t="50852" x="6831013" y="1731963"/>
          <p14:tracePt t="50864" x="6823075" y="1751013"/>
          <p14:tracePt t="50876" x="6804025" y="1751013"/>
          <p14:tracePt t="50893" x="6796088" y="1758950"/>
          <p14:tracePt t="50910" x="6786563" y="1768475"/>
          <p14:tracePt t="50926" x="6751638" y="1785938"/>
          <p14:tracePt t="50943" x="6732588" y="1795463"/>
          <p14:tracePt t="50960" x="6697663" y="1803400"/>
          <p14:tracePt t="50977" x="6599238" y="1839913"/>
          <p14:tracePt t="50993" x="6518275" y="1884363"/>
          <p14:tracePt t="51010" x="6419850" y="1919288"/>
          <p14:tracePt t="51026" x="6054725" y="2089150"/>
          <p14:tracePt t="51043" x="5759450" y="2295525"/>
          <p14:tracePt t="51060" x="5160963" y="2687638"/>
          <p14:tracePt t="51077" x="4884738" y="2901950"/>
          <p14:tracePt t="51093" x="4652963" y="3071813"/>
          <p14:tracePt t="51110" x="4438650" y="3232150"/>
          <p14:tracePt t="51127" x="4419600" y="3241675"/>
          <p14:tracePt t="51143" x="4419600" y="3259138"/>
          <p14:tracePt t="51464" x="4394200" y="3259138"/>
          <p14:tracePt t="51476" x="4348163" y="3276600"/>
          <p14:tracePt t="51489" x="4276725" y="3313113"/>
          <p14:tracePt t="51501" x="4179888" y="3348038"/>
          <p14:tracePt t="51514" x="4062413" y="3411538"/>
          <p14:tracePt t="51527" x="3894138" y="3490913"/>
          <p14:tracePt t="51543" x="3759200" y="3554413"/>
          <p14:tracePt t="51560" x="3643313" y="3608388"/>
          <p14:tracePt t="51577" x="3429000" y="3687763"/>
          <p14:tracePt t="51593" x="3340100" y="3732213"/>
          <p14:tracePt t="51610" x="3224213" y="3776663"/>
          <p14:tracePt t="51627" x="3170238" y="3803650"/>
          <p14:tracePt t="51644" x="3125788" y="3822700"/>
          <p14:tracePt t="51660" x="3054350" y="3848100"/>
          <p14:tracePt t="51677" x="3027363" y="3857625"/>
          <p14:tracePt t="51693" x="3000375" y="3867150"/>
          <p14:tracePt t="51710" x="2911475" y="3884613"/>
          <p14:tracePt t="51727" x="2840038" y="3911600"/>
          <p14:tracePt t="51743" x="2768600" y="3929063"/>
          <p14:tracePt t="51760" x="2652713" y="3965575"/>
          <p14:tracePt t="51777" x="2608263" y="3973513"/>
          <p14:tracePt t="51794" x="2589213" y="3973513"/>
          <p14:tracePt t="51810" x="2562225" y="3973513"/>
          <p14:tracePt t="51827" x="2562225" y="3965575"/>
          <p14:tracePt t="51844" x="2562225" y="3956050"/>
          <p14:tracePt t="51844" x="2562225" y="3938588"/>
          <p14:tracePt t="51860" x="2562225" y="3911600"/>
          <p14:tracePt t="51877" x="2571750" y="3857625"/>
          <p14:tracePt t="51893" x="2687638" y="3732213"/>
          <p14:tracePt t="51910" x="2759075" y="3670300"/>
          <p14:tracePt t="51927" x="2840038" y="3608388"/>
          <p14:tracePt t="51943" x="2928938" y="3536950"/>
          <p14:tracePt t="51960" x="2938463" y="3527425"/>
          <p14:tracePt t="51977" x="2955925" y="3517900"/>
          <p14:tracePt t="51993" x="2955925" y="3509963"/>
          <p14:tracePt t="52175" x="2955925" y="3500438"/>
          <p14:tracePt t="52225" x="2955925" y="3490913"/>
          <p14:tracePt t="52247" x="2955925" y="3482975"/>
          <p14:tracePt t="52272" x="2955925" y="3473450"/>
          <p14:tracePt t="52297" x="2955925" y="3465513"/>
          <p14:tracePt t="52321" x="2955925" y="3446463"/>
          <p14:tracePt t="52335" x="2965450" y="3446463"/>
          <p14:tracePt t="52345" x="2965450" y="3438525"/>
          <p14:tracePt t="52358" x="2965450" y="3419475"/>
          <p14:tracePt t="52370" x="2965450" y="3411538"/>
          <p14:tracePt t="52382" x="2973388" y="3394075"/>
          <p14:tracePt t="52394" x="2973388" y="3384550"/>
          <p14:tracePt t="52411" x="2982913" y="3375025"/>
          <p14:tracePt t="52427" x="2982913" y="3357563"/>
          <p14:tracePt t="52444" x="2990850" y="3322638"/>
          <p14:tracePt t="52460" x="3000375" y="3303588"/>
          <p14:tracePt t="52477" x="3009900" y="3286125"/>
          <p14:tracePt t="52494" x="3009900" y="3268663"/>
          <p14:tracePt t="52510" x="3017838" y="3259138"/>
          <p14:tracePt t="52527" x="3027363" y="3251200"/>
          <p14:tracePt t="52544" x="3044825" y="3232150"/>
          <p14:tracePt t="52561" x="3071813" y="3232150"/>
          <p14:tracePt t="52577" x="3089275" y="3214688"/>
          <p14:tracePt t="52594" x="3125788" y="3197225"/>
          <p14:tracePt t="52610" x="3152775" y="3187700"/>
          <p14:tracePt t="52627" x="3170238" y="3170238"/>
          <p14:tracePt t="52644" x="3179763" y="3160713"/>
          <p14:tracePt t="52660" x="3187700" y="3160713"/>
          <p14:tracePt t="52677" x="3205163" y="3143250"/>
          <p14:tracePt t="52694" x="3224213" y="3143250"/>
          <p14:tracePt t="52710" x="3232150" y="3133725"/>
          <p14:tracePt t="52727" x="3268663" y="3116263"/>
          <p14:tracePt t="52744" x="3276600" y="3108325"/>
          <p14:tracePt t="52760" x="3295650" y="3098800"/>
          <p14:tracePt t="52777" x="3322638" y="3081338"/>
          <p14:tracePt t="52794" x="3348038" y="3071813"/>
          <p14:tracePt t="52811" x="3411538" y="3062288"/>
          <p14:tracePt t="52827" x="3455988" y="3054350"/>
          <p14:tracePt t="52844" x="3517900" y="3044825"/>
          <p14:tracePt t="52860" x="3616325" y="3027363"/>
          <p14:tracePt t="52877" x="3670300" y="3017838"/>
          <p14:tracePt t="52894" x="3732213" y="3009900"/>
          <p14:tracePt t="52910" x="3875088" y="2982913"/>
          <p14:tracePt t="52927" x="3946525" y="2965450"/>
          <p14:tracePt t="52944" x="4017963" y="2955925"/>
          <p14:tracePt t="52961" x="4160838" y="2911475"/>
          <p14:tracePt t="52977" x="4205288" y="2901950"/>
          <p14:tracePt t="52994" x="4232275" y="2894013"/>
          <p14:tracePt t="53011" x="4251325" y="2884488"/>
          <p14:tracePt t="53230" x="4286250" y="2847975"/>
          <p14:tracePt t="53239" x="4340225" y="2803525"/>
          <p14:tracePt t="53252" x="4429125" y="2724150"/>
          <p14:tracePt t="53264" x="4625975" y="2562225"/>
          <p14:tracePt t="53277" x="4902200" y="2366963"/>
          <p14:tracePt t="53294" x="5214938" y="2187575"/>
          <p14:tracePt t="53311" x="5537200" y="2017713"/>
          <p14:tracePt t="53327" x="6180138" y="1704975"/>
          <p14:tracePt t="53344" x="6438900" y="1598613"/>
          <p14:tracePt t="53361" x="6626225" y="1517650"/>
          <p14:tracePt t="53377" x="6840538" y="1438275"/>
          <p14:tracePt t="53394" x="6902450" y="1411288"/>
          <p14:tracePt t="53411" x="7018338" y="1357313"/>
          <p14:tracePt t="53427" x="7072313" y="1339850"/>
          <p14:tracePt t="53444" x="7134225" y="1312863"/>
          <p14:tracePt t="53461" x="7259638" y="1268413"/>
          <p14:tracePt t="53477" x="7313613" y="1241425"/>
          <p14:tracePt t="53494" x="7367588" y="1223963"/>
          <p14:tracePt t="53511" x="7439025" y="1187450"/>
          <p14:tracePt t="53527" x="7446963" y="1179513"/>
          <p14:tracePt t="53544" x="7456488" y="1179513"/>
          <p14:tracePt t="53561" x="7500938" y="1160463"/>
          <p14:tracePt t="53577" x="7518400" y="1160463"/>
          <p14:tracePt t="53594" x="7537450" y="1152525"/>
          <p14:tracePt t="53611" x="7581900" y="1152525"/>
          <p14:tracePt t="53627" x="7589838" y="1152525"/>
          <p14:tracePt t="53645" x="7608888" y="1179513"/>
          <p14:tracePt t="53661" x="7608888" y="1196975"/>
          <p14:tracePt t="53677" x="7599363" y="1250950"/>
          <p14:tracePt t="53694" x="7545388" y="1322388"/>
          <p14:tracePt t="53710" x="7518400" y="1366838"/>
          <p14:tracePt t="53727" x="7473950" y="1419225"/>
          <p14:tracePt t="53744" x="7385050" y="1509713"/>
          <p14:tracePt t="53761" x="7348538" y="1536700"/>
          <p14:tracePt t="53778" x="7313613" y="1562100"/>
          <p14:tracePt t="53794" x="7224713" y="1589088"/>
          <p14:tracePt t="53811" x="7197725" y="1598613"/>
          <p14:tracePt t="53827" x="7161213" y="1608138"/>
          <p14:tracePt t="53844" x="7108825" y="1608138"/>
          <p14:tracePt t="53861" x="7089775" y="1608138"/>
          <p14:tracePt t="53877" x="7045325" y="1608138"/>
          <p14:tracePt t="53894" x="7037388" y="1608138"/>
          <p14:tracePt t="53911" x="7018338" y="1608138"/>
          <p14:tracePt t="53927" x="6973888" y="1608138"/>
          <p14:tracePt t="53944" x="6956425" y="1598613"/>
          <p14:tracePt t="53961" x="6946900" y="1589088"/>
          <p14:tracePt t="54000" x="6946900" y="1581150"/>
          <p14:tracePt t="54011" x="6946900" y="1571625"/>
          <p14:tracePt t="54037" x="6956425" y="1562100"/>
          <p14:tracePt t="54048" x="6983413" y="1554163"/>
          <p14:tracePt t="54062" x="7010400" y="1554163"/>
          <p14:tracePt t="54073" x="7045325" y="1536700"/>
          <p14:tracePt t="54085" x="7081838" y="1536700"/>
          <p14:tracePt t="54099" x="7116763" y="1536700"/>
          <p14:tracePt t="54111" x="7161213" y="1527175"/>
          <p14:tracePt t="54128" x="7197725" y="1527175"/>
          <p14:tracePt t="54144" x="7224713" y="1527175"/>
          <p14:tracePt t="54161" x="7259638" y="1527175"/>
          <p14:tracePt t="54184" x="7269163" y="1527175"/>
          <p14:tracePt t="54245" x="7269163" y="1536700"/>
          <p14:tracePt t="54257" x="7269163" y="1544638"/>
          <p14:tracePt t="54269" x="7259638" y="1554163"/>
          <p14:tracePt t="54281" x="7251700" y="1554163"/>
          <p14:tracePt t="54294" x="7242175" y="1571625"/>
          <p14:tracePt t="54311" x="7224713" y="1581150"/>
          <p14:tracePt t="54328" x="7188200" y="1589088"/>
          <p14:tracePt t="54344" x="7099300" y="1616075"/>
          <p14:tracePt t="54361" x="7045325" y="1625600"/>
          <p14:tracePt t="54378" x="6983413" y="1633538"/>
          <p14:tracePt t="54394" x="6875463" y="1633538"/>
          <p14:tracePt t="54412" x="6823075" y="1633538"/>
          <p14:tracePt t="54428" x="6777038" y="1633538"/>
          <p14:tracePt t="54444" x="6705600" y="1633538"/>
          <p14:tracePt t="54461" x="6688138" y="1633538"/>
          <p14:tracePt t="54478" x="6643688" y="1616075"/>
          <p14:tracePt t="54494" x="6643688" y="1608138"/>
          <p14:tracePt t="54511" x="6634163" y="1598613"/>
          <p14:tracePt t="54528" x="6634163" y="1581150"/>
          <p14:tracePt t="54544" x="6634163" y="1571625"/>
          <p14:tracePt t="54561" x="6634163" y="1562100"/>
          <p14:tracePt t="54577" x="6670675" y="1536700"/>
          <p14:tracePt t="54594" x="6724650" y="1509713"/>
          <p14:tracePt t="54611" x="6769100" y="1500188"/>
          <p14:tracePt t="54628" x="6894513" y="1482725"/>
          <p14:tracePt t="54644" x="6956425" y="1473200"/>
          <p14:tracePt t="54661" x="7054850" y="1473200"/>
          <p14:tracePt t="54678" x="7108825" y="1473200"/>
          <p14:tracePt t="54694" x="7143750" y="1473200"/>
          <p14:tracePt t="54711" x="7232650" y="1500188"/>
          <p14:tracePt t="54728" x="7259638" y="1517650"/>
          <p14:tracePt t="54744" x="7286625" y="1536700"/>
          <p14:tracePt t="54761" x="7323138" y="1562100"/>
          <p14:tracePt t="54778" x="7340600" y="1589088"/>
          <p14:tracePt t="54794" x="7340600" y="1598613"/>
          <p14:tracePt t="54811" x="7348538" y="1616075"/>
          <p14:tracePt t="54828" x="7348538" y="1625600"/>
          <p14:tracePt t="54845" x="7348538" y="1633538"/>
          <p14:tracePt t="54861" x="7348538" y="1643063"/>
          <p14:tracePt t="54878" x="7331075" y="1660525"/>
          <p14:tracePt t="54894" x="7277100" y="1679575"/>
          <p14:tracePt t="54911" x="7251700" y="1697038"/>
          <p14:tracePt t="54928" x="7205663" y="1704975"/>
          <p14:tracePt t="54944" x="7116763" y="1724025"/>
          <p14:tracePt t="54961" x="7054850" y="1731963"/>
          <p14:tracePt t="54978" x="6991350" y="1741488"/>
          <p14:tracePt t="54994" x="6902450" y="1741488"/>
          <p14:tracePt t="55011" x="6884988" y="1741488"/>
          <p14:tracePt t="55028" x="6858000" y="1731963"/>
          <p14:tracePt t="55044" x="6848475" y="1731963"/>
          <p14:tracePt t="55061" x="6848475" y="1714500"/>
          <p14:tracePt t="55078" x="6848475" y="1704975"/>
          <p14:tracePt t="55095" x="6848475" y="1687513"/>
          <p14:tracePt t="55111" x="6848475" y="1660525"/>
          <p14:tracePt t="55128" x="6875463" y="1571625"/>
          <p14:tracePt t="55145" x="6929438" y="1517650"/>
          <p14:tracePt t="55163" x="6973888" y="1473200"/>
          <p14:tracePt t="55178" x="7054850" y="1419225"/>
          <p14:tracePt t="55195" x="7089775" y="1401763"/>
          <p14:tracePt t="55211" x="7126288" y="1393825"/>
          <p14:tracePt t="55228" x="7153275" y="1393825"/>
          <p14:tracePt t="55245" x="7161213" y="1393825"/>
          <p14:tracePt t="55273" x="7170738" y="1393825"/>
          <p14:tracePt t="55286" x="7170738" y="1411288"/>
          <p14:tracePt t="55298" x="7170738" y="1428750"/>
          <p14:tracePt t="55311" x="7170738" y="1438275"/>
          <p14:tracePt t="55328" x="7170738" y="1455738"/>
          <p14:tracePt t="55345" x="7170738" y="1473200"/>
          <p14:tracePt t="55361" x="7170738" y="1500188"/>
          <p14:tracePt t="55378" x="7170738" y="1509713"/>
          <p14:tracePt t="55395" x="7161213" y="1517650"/>
          <p14:tracePt t="55412" x="7134225" y="1544638"/>
          <p14:tracePt t="55428" x="7116763" y="1562100"/>
          <p14:tracePt t="55445" x="7099300" y="1562100"/>
          <p14:tracePt t="55461" x="7062788" y="1562100"/>
          <p14:tracePt t="55478" x="7045325" y="1562100"/>
          <p14:tracePt t="55495" x="7027863" y="1562100"/>
          <p14:tracePt t="55568" x="7027863" y="1554163"/>
          <p14:tracePt t="55580" x="7037388" y="1544638"/>
          <p14:tracePt t="55604" x="7045325" y="1544638"/>
          <p14:tracePt t="58654" x="7027863" y="1544638"/>
          <p14:tracePt t="58667" x="7010400" y="1554163"/>
          <p14:tracePt t="58679" x="6965950" y="1581150"/>
          <p14:tracePt t="58691" x="6875463" y="1616075"/>
          <p14:tracePt t="58704" x="6724650" y="1697038"/>
          <p14:tracePt t="58716" x="6483350" y="1822450"/>
          <p14:tracePt t="58729" x="6197600" y="1946275"/>
          <p14:tracePt t="58745" x="5929313" y="2081213"/>
          <p14:tracePt t="58762" x="5670550" y="2224088"/>
          <p14:tracePt t="58779" x="5268913" y="2419350"/>
          <p14:tracePt t="58796" x="5126038" y="2490788"/>
          <p14:tracePt t="58812" x="5010150" y="2544763"/>
          <p14:tracePt t="58829" x="4830763" y="2616200"/>
          <p14:tracePt t="58846" x="4776788" y="2633663"/>
          <p14:tracePt t="58862" x="4741863" y="2643188"/>
          <p14:tracePt t="58879" x="4714875" y="2643188"/>
          <p14:tracePt t="58900" x="4705350" y="2643188"/>
          <p14:tracePt t="58973" x="4714875" y="2660650"/>
          <p14:tracePt t="59242" x="4714875" y="2670175"/>
          <p14:tracePt t="59256" x="4670425" y="2687638"/>
          <p14:tracePt t="59271" x="4608513" y="2714625"/>
          <p14:tracePt t="59281" x="4518025" y="2741613"/>
          <p14:tracePt t="59293" x="4402138" y="2786063"/>
          <p14:tracePt t="59304" x="4259263" y="2857500"/>
          <p14:tracePt t="59316" x="4071938" y="2919413"/>
          <p14:tracePt t="59329" x="3875088" y="2982913"/>
          <p14:tracePt t="59346" x="3687763" y="3062288"/>
          <p14:tracePt t="59362" x="3509963" y="3133725"/>
          <p14:tracePt t="59379" x="3098800" y="3276600"/>
          <p14:tracePt t="59396" x="2919413" y="3348038"/>
          <p14:tracePt t="59413" x="2759075" y="3402013"/>
          <p14:tracePt t="59429" x="2571750" y="3465513"/>
          <p14:tracePt t="59446" x="2517775" y="3473450"/>
          <p14:tracePt t="59462" x="2490788" y="3473450"/>
          <p14:tracePt t="59479" x="2446338" y="3473450"/>
          <p14:tracePt t="59496" x="2428875" y="3473450"/>
          <p14:tracePt t="59513" x="2393950" y="3465513"/>
          <p14:tracePt t="59529" x="2374900" y="3465513"/>
          <p14:tracePt t="59546" x="2357438" y="3455988"/>
          <p14:tracePt t="59563" x="2330450" y="3446463"/>
          <p14:tracePt t="59579" x="2303463" y="3438525"/>
          <p14:tracePt t="59596" x="2295525" y="3429000"/>
          <p14:tracePt t="59613" x="2268538" y="3419475"/>
          <p14:tracePt t="59629" x="2241550" y="3419475"/>
          <p14:tracePt t="59646" x="2232025" y="3419475"/>
          <p14:tracePt t="59646" x="2214563" y="3419475"/>
          <p14:tracePt t="59663" x="2197100" y="3419475"/>
          <p14:tracePt t="59679" x="2179638" y="3419475"/>
          <p14:tracePt t="59696" x="2152650" y="3411538"/>
          <p14:tracePt t="59713" x="2133600" y="3411538"/>
          <p14:tracePt t="59729" x="2125663" y="3411538"/>
          <p14:tracePt t="59746" x="2098675" y="3411538"/>
          <p14:tracePt t="59772" x="2089150" y="3411538"/>
          <p14:tracePt t="59795" x="2081213" y="3411538"/>
          <p14:tracePt t="60443" x="2081213" y="3402013"/>
          <p14:tracePt t="60518" x="2089150" y="3402013"/>
          <p14:tracePt t="60528" x="2108200" y="3402013"/>
          <p14:tracePt t="60542" x="2143125" y="3394075"/>
          <p14:tracePt t="60553" x="2187575" y="3394075"/>
          <p14:tracePt t="60566" x="2259013" y="3394075"/>
          <p14:tracePt t="60579" x="2330450" y="3394075"/>
          <p14:tracePt t="60596" x="2428875" y="3394075"/>
          <p14:tracePt t="60614" x="2625725" y="3394075"/>
          <p14:tracePt t="60629" x="2705100" y="3402013"/>
          <p14:tracePt t="60646" x="2795588" y="3411538"/>
          <p14:tracePt t="60663" x="2867025" y="3419475"/>
          <p14:tracePt t="60679" x="2990850" y="3429000"/>
          <p14:tracePt t="60696" x="3054350" y="3429000"/>
          <p14:tracePt t="60713" x="3224213" y="3429000"/>
          <p14:tracePt t="60730" x="3313113" y="3429000"/>
          <p14:tracePt t="60746" x="3411538" y="3429000"/>
          <p14:tracePt t="60763" x="3625850" y="3429000"/>
          <p14:tracePt t="60780" x="3732213" y="3429000"/>
          <p14:tracePt t="60796" x="3857625" y="3429000"/>
          <p14:tracePt t="60813" x="4089400" y="3429000"/>
          <p14:tracePt t="60830" x="4224338" y="3419475"/>
          <p14:tracePt t="60846" x="4348163" y="3402013"/>
          <p14:tracePt t="60863" x="4562475" y="3348038"/>
          <p14:tracePt t="60879" x="4679950" y="3322638"/>
          <p14:tracePt t="60896" x="4776788" y="3286125"/>
          <p14:tracePt t="60913" x="4956175" y="3214688"/>
          <p14:tracePt t="60930" x="5018088" y="3179763"/>
          <p14:tracePt t="60946" x="5108575" y="3133725"/>
          <p14:tracePt t="60963" x="5153025" y="3098800"/>
          <p14:tracePt t="60980" x="5160963" y="3054350"/>
          <p14:tracePt t="61166" x="5160963" y="3036888"/>
          <p14:tracePt t="61178" x="5160963" y="3027363"/>
          <p14:tracePt t="61192" x="5180013" y="3000375"/>
          <p14:tracePt t="61203" x="5251450" y="2928938"/>
          <p14:tracePt t="61215" x="5394325" y="2840038"/>
          <p14:tracePt t="61230" x="5545138" y="2724150"/>
          <p14:tracePt t="61246" x="5741988" y="2608263"/>
          <p14:tracePt t="61263" x="6010275" y="2500313"/>
          <p14:tracePt t="61280" x="6134100" y="2455863"/>
          <p14:tracePt t="61297" x="6232525" y="2438400"/>
          <p14:tracePt t="61313" x="6429375" y="2438400"/>
          <p14:tracePt t="61330" x="6518275" y="2438400"/>
          <p14:tracePt t="61346" x="6581775" y="2446338"/>
          <p14:tracePt t="61363" x="6680200" y="2490788"/>
          <p14:tracePt t="61380" x="6715125" y="2517775"/>
          <p14:tracePt t="61396" x="6742113" y="2544763"/>
          <p14:tracePt t="61414" x="6769100" y="2589213"/>
          <p14:tracePt t="61430" x="6777038" y="2616200"/>
          <p14:tracePt t="61447" x="6777038" y="2625725"/>
          <p14:tracePt t="61463" x="6786563" y="2633663"/>
          <p14:tracePt t="61480" x="6786563" y="2643188"/>
          <p14:tracePt t="61522" x="6786563" y="2652713"/>
          <p14:tracePt t="61546" x="6786563" y="2660650"/>
          <p14:tracePt t="61571" x="6786563" y="2670175"/>
          <p14:tracePt t="61596" x="6796088" y="2679700"/>
          <p14:tracePt t="61620" x="6796088" y="2687638"/>
          <p14:tracePt t="61631" x="6796088" y="2697163"/>
          <p14:tracePt t="61644" x="6804025" y="2697163"/>
          <p14:tracePt t="61657" x="6804025" y="2705100"/>
          <p14:tracePt t="61670" x="6813550" y="2705100"/>
          <p14:tracePt t="61693" x="6823075" y="2705100"/>
          <p14:tracePt t="61742" x="6831013" y="2705100"/>
          <p14:tracePt t="61753" x="6840538" y="2687638"/>
          <p14:tracePt t="61767" x="6848475" y="2670175"/>
          <p14:tracePt t="61777" x="6858000" y="2625725"/>
          <p14:tracePt t="61791" x="6867525" y="2589213"/>
          <p14:tracePt t="61802" x="6875463" y="2536825"/>
          <p14:tracePt t="61816" x="6884988" y="2509838"/>
          <p14:tracePt t="61830" x="6884988" y="2482850"/>
          <p14:tracePt t="61847" x="6884988" y="2473325"/>
          <p14:tracePt t="61863" x="6884988" y="2455863"/>
          <p14:tracePt t="61889" x="6884988" y="2446338"/>
          <p14:tracePt t="62012" x="6884988" y="2455863"/>
          <p14:tracePt t="62024" x="6884988" y="2465388"/>
          <p14:tracePt t="62041" x="6884988" y="2490788"/>
          <p14:tracePt t="62047" x="6894513" y="2517775"/>
          <p14:tracePt t="62063" x="6894513" y="2544763"/>
          <p14:tracePt t="62080" x="6894513" y="2562225"/>
          <p14:tracePt t="62097" x="6902450" y="2581275"/>
          <p14:tracePt t="62113" x="6902450" y="2598738"/>
          <p14:tracePt t="62130" x="6902450" y="2608263"/>
          <p14:tracePt t="62221" x="6902450" y="2598738"/>
          <p14:tracePt t="62233" x="6911975" y="2598738"/>
          <p14:tracePt t="62245" x="6911975" y="2581275"/>
          <p14:tracePt t="62256" x="6919913" y="2562225"/>
          <p14:tracePt t="62269" x="6929438" y="2527300"/>
          <p14:tracePt t="62281" x="6929438" y="2490788"/>
          <p14:tracePt t="62297" x="6938963" y="2482850"/>
          <p14:tracePt t="62313" x="6938963" y="2465388"/>
          <p14:tracePt t="62429" x="6938963" y="2473325"/>
          <p14:tracePt t="62440" x="6938963" y="2490788"/>
          <p14:tracePt t="62452" x="6938963" y="2500313"/>
          <p14:tracePt t="62465" x="6929438" y="2527300"/>
          <p14:tracePt t="62480" x="6894513" y="2554288"/>
          <p14:tracePt t="62497" x="6848475" y="2598738"/>
          <p14:tracePt t="62513" x="6715125" y="2697163"/>
          <p14:tracePt t="62530" x="6599238" y="2768600"/>
          <p14:tracePt t="62547" x="6456363" y="2840038"/>
          <p14:tracePt t="62563" x="6089650" y="2982913"/>
          <p14:tracePt t="62580" x="5867400" y="3054350"/>
          <p14:tracePt t="62599" x="5616575" y="3125788"/>
          <p14:tracePt t="62614" x="5126038" y="3259138"/>
          <p14:tracePt t="62630" x="4875213" y="3313113"/>
          <p14:tracePt t="62647" x="4687888" y="3357563"/>
          <p14:tracePt t="62664" x="4384675" y="3402013"/>
          <p14:tracePt t="62680" x="4268788" y="3411538"/>
          <p14:tracePt t="62697" x="4170363" y="3411538"/>
          <p14:tracePt t="62713" x="4054475" y="3411538"/>
          <p14:tracePt t="62730" x="4000500" y="3411538"/>
          <p14:tracePt t="62748" x="3919538" y="3411538"/>
          <p14:tracePt t="62763" x="3884613" y="3402013"/>
          <p14:tracePt t="62780" x="3830638" y="3402013"/>
          <p14:tracePt t="62797" x="3795713" y="3394075"/>
          <p14:tracePt t="62813" x="3705225" y="3394075"/>
          <p14:tracePt t="62830" x="3679825" y="3384550"/>
          <p14:tracePt t="62848" x="3616325" y="3348038"/>
          <p14:tracePt t="62864" x="3598863" y="3340100"/>
          <p14:tracePt t="62880" x="3581400" y="3330575"/>
          <p14:tracePt t="62897" x="3562350" y="3313113"/>
          <p14:tracePt t="62967" x="3562350" y="3303588"/>
          <p14:tracePt t="63004" x="3571875" y="3303588"/>
          <p14:tracePt t="63016" x="3589338" y="3303588"/>
          <p14:tracePt t="63028" x="3598863" y="3303588"/>
          <p14:tracePt t="63040" x="3608388" y="3303588"/>
          <p14:tracePt t="63053" x="3625850" y="3303588"/>
          <p14:tracePt t="63065" x="3652838" y="3303588"/>
          <p14:tracePt t="63080" x="3660775" y="3303588"/>
          <p14:tracePt t="63097" x="3687763" y="3303588"/>
          <p14:tracePt t="63114" x="3732213" y="3322638"/>
          <p14:tracePt t="63130" x="3768725" y="3330575"/>
          <p14:tracePt t="63147" x="3803650" y="3348038"/>
          <p14:tracePt t="63164" x="3902075" y="3375025"/>
          <p14:tracePt t="63180" x="3938588" y="3384550"/>
          <p14:tracePt t="63197" x="3983038" y="3394075"/>
          <p14:tracePt t="63214" x="4062413" y="3411538"/>
          <p14:tracePt t="63231" x="4098925" y="3411538"/>
          <p14:tracePt t="63247" x="4125913" y="3419475"/>
          <p14:tracePt t="63264" x="4179888" y="3429000"/>
          <p14:tracePt t="63280" x="4205288" y="3429000"/>
          <p14:tracePt t="63297" x="4232275" y="3429000"/>
          <p14:tracePt t="63314" x="4286250" y="3438525"/>
          <p14:tracePt t="63330" x="4303713" y="3438525"/>
          <p14:tracePt t="63347" x="4322763" y="3438525"/>
          <p14:tracePt t="63364" x="4322763" y="3446463"/>
          <p14:tracePt t="63456" x="4330700" y="3446463"/>
          <p14:tracePt t="63726" x="4322763" y="3455988"/>
          <p14:tracePt t="63739" x="4251325" y="3482975"/>
          <p14:tracePt t="63749" x="4152900" y="3527425"/>
          <p14:tracePt t="63763" x="4000500" y="3589338"/>
          <p14:tracePt t="63776" x="3795713" y="3697288"/>
          <p14:tracePt t="63787" x="3581400" y="3795713"/>
          <p14:tracePt t="63802" x="3375025" y="3875088"/>
          <p14:tracePt t="63814" x="3214688" y="3938588"/>
          <p14:tracePt t="63831" x="3071813" y="3973513"/>
          <p14:tracePt t="63847" x="2946400" y="3990975"/>
          <p14:tracePt t="63864" x="2724150" y="4000500"/>
          <p14:tracePt t="63880" x="2652713" y="4000500"/>
          <p14:tracePt t="63897" x="2581275" y="3990975"/>
          <p14:tracePt t="63915" x="2517775" y="3956050"/>
          <p14:tracePt t="63931" x="2490788" y="3956050"/>
          <p14:tracePt t="63947" x="2473325" y="3919538"/>
          <p14:tracePt t="63964" x="2473325" y="3911600"/>
          <p14:tracePt t="63981" x="2473325" y="3894138"/>
          <p14:tracePt t="63997" x="2473325" y="3875088"/>
          <p14:tracePt t="64014" x="2473325" y="3867150"/>
          <p14:tracePt t="64032" x="2473325" y="3848100"/>
          <p14:tracePt t="64047" x="2473325" y="3840163"/>
          <p14:tracePt t="64070" x="2473325" y="3822700"/>
          <p14:tracePt t="64081" x="2473325" y="3813175"/>
          <p14:tracePt t="64097" x="2473325" y="3803650"/>
          <p14:tracePt t="64132" x="2482850" y="3803650"/>
          <p14:tracePt t="64156" x="2490788" y="3795713"/>
          <p14:tracePt t="64167" x="2509838" y="3786188"/>
          <p14:tracePt t="64179" x="2536825" y="3776663"/>
          <p14:tracePt t="64192" x="2589213" y="3768725"/>
          <p14:tracePt t="64205" x="2652713" y="3759200"/>
          <p14:tracePt t="64217" x="2741613" y="3759200"/>
          <p14:tracePt t="64231" x="2840038" y="3759200"/>
          <p14:tracePt t="64247" x="2928938" y="3759200"/>
          <p14:tracePt t="64264" x="3027363" y="3759200"/>
          <p14:tracePt t="64281" x="3224213" y="3759200"/>
          <p14:tracePt t="64297" x="3313113" y="3776663"/>
          <p14:tracePt t="64314" x="3465513" y="3813175"/>
          <p14:tracePt t="64331" x="3536950" y="3830638"/>
          <p14:tracePt t="64347" x="3589338" y="3857625"/>
          <p14:tracePt t="64364" x="3679825" y="3884613"/>
          <p14:tracePt t="64381" x="3697288" y="3894138"/>
          <p14:tracePt t="64397" x="3705225" y="3894138"/>
          <p14:tracePt t="64415" x="3714750" y="3902075"/>
          <p14:tracePt t="64965" x="3768725" y="3867150"/>
          <p14:tracePt t="64976" x="3894138" y="3795713"/>
          <p14:tracePt t="64989" x="4152900" y="3652838"/>
          <p14:tracePt t="65001" x="4438650" y="3509963"/>
          <p14:tracePt t="65014" x="4776788" y="3340100"/>
          <p14:tracePt t="65031" x="5116513" y="3187700"/>
          <p14:tracePt t="65048" x="5456238" y="3089275"/>
          <p14:tracePt t="65065" x="6134100" y="2874963"/>
          <p14:tracePt t="65081" x="6384925" y="2786063"/>
          <p14:tracePt t="65097" x="6616700" y="2705100"/>
          <p14:tracePt t="65114" x="6919913" y="2608263"/>
          <p14:tracePt t="65131" x="7018338" y="2571750"/>
          <p14:tracePt t="65148" x="7134225" y="2554288"/>
          <p14:tracePt t="65164" x="7180263" y="2544763"/>
          <p14:tracePt t="65181" x="7205663" y="2536825"/>
          <p14:tracePt t="65198" x="7215188" y="2536825"/>
          <p14:tracePt t="65214" x="7224713" y="2536825"/>
          <p14:tracePt t="65258" x="7242175" y="2536825"/>
          <p14:tracePt t="65270" x="7251700" y="2536825"/>
          <p14:tracePt t="65283" x="7259638" y="2536825"/>
          <p14:tracePt t="65295" x="7277100" y="2536825"/>
          <p14:tracePt t="65308" x="7304088" y="2536825"/>
          <p14:tracePt t="65320" x="7323138" y="2536825"/>
          <p14:tracePt t="65332" x="7331075" y="2536825"/>
          <p14:tracePt t="65348" x="7340600" y="2536825"/>
          <p14:tracePt t="65364" x="7367588" y="2536825"/>
          <p14:tracePt t="65381" x="7402513" y="2536825"/>
          <p14:tracePt t="65398" x="7412038" y="2527300"/>
          <p14:tracePt t="65414" x="7429500" y="2527300"/>
          <p14:tracePt t="65515" x="7419975" y="2536825"/>
          <p14:tracePt t="65527" x="7402513" y="2554288"/>
          <p14:tracePt t="65540" x="7375525" y="2562225"/>
          <p14:tracePt t="65553" x="7331075" y="2581275"/>
          <p14:tracePt t="65564" x="7296150" y="2598738"/>
          <p14:tracePt t="65581" x="7224713" y="2616200"/>
          <p14:tracePt t="65598" x="7161213" y="2633663"/>
          <p14:tracePt t="65614" x="7010400" y="2660650"/>
          <p14:tracePt t="65631" x="6938963" y="2660650"/>
          <p14:tracePt t="65648" x="6875463" y="2670175"/>
          <p14:tracePt t="65664" x="6786563" y="2670175"/>
          <p14:tracePt t="65681" x="6777038" y="2670175"/>
          <p14:tracePt t="65698" x="6769100" y="2670175"/>
          <p14:tracePt t="65786" x="6777038" y="2670175"/>
          <p14:tracePt t="65797" x="6786563" y="2670175"/>
          <p14:tracePt t="65808" x="6804025" y="2670175"/>
          <p14:tracePt t="65822" x="6831013" y="2670175"/>
          <p14:tracePt t="65833" x="6867525" y="2670175"/>
          <p14:tracePt t="65848" x="6894513" y="2670175"/>
          <p14:tracePt t="65865" x="6929438" y="2670175"/>
          <p14:tracePt t="65881" x="6973888" y="2670175"/>
          <p14:tracePt t="65898" x="7054850" y="2670175"/>
          <p14:tracePt t="65914" x="7099300" y="2670175"/>
          <p14:tracePt t="65931" x="7134225" y="2670175"/>
          <p14:tracePt t="65948" x="7170738" y="2670175"/>
          <p14:tracePt t="65964" x="7180263" y="2670175"/>
          <p14:tracePt t="66030" x="7170738" y="2670175"/>
          <p14:tracePt t="66043" x="7143750" y="2679700"/>
          <p14:tracePt t="66054" x="7108825" y="2687638"/>
          <p14:tracePt t="66067" x="7072313" y="2697163"/>
          <p14:tracePt t="66081" x="7027863" y="2705100"/>
          <p14:tracePt t="66098" x="6991350" y="2714625"/>
          <p14:tracePt t="66114" x="6965950" y="2714625"/>
          <p14:tracePt t="66131" x="6938963" y="2714625"/>
          <p14:tracePt t="67745" x="6965950" y="2705100"/>
          <p14:tracePt t="67757" x="6983413" y="2705100"/>
          <p14:tracePt t="67770" x="7018338" y="2697163"/>
          <p14:tracePt t="67782" x="7045325" y="2687638"/>
          <p14:tracePt t="67793" x="7099300" y="2687638"/>
          <p14:tracePt t="67807" x="7134225" y="2679700"/>
          <p14:tracePt t="67819" x="7188200" y="2679700"/>
          <p14:tracePt t="67833" x="7224713" y="2679700"/>
          <p14:tracePt t="67848" x="7251700" y="2679700"/>
          <p14:tracePt t="67865" x="7277100" y="2679700"/>
          <p14:tracePt t="67882" x="7323138" y="2679700"/>
          <p14:tracePt t="67898" x="7340600" y="2679700"/>
          <p14:tracePt t="67916" x="7358063" y="2679700"/>
          <p14:tracePt t="67932" x="7394575" y="2679700"/>
          <p14:tracePt t="67948" x="7419975" y="2670175"/>
          <p14:tracePt t="67965" x="7429500" y="2670175"/>
          <p14:tracePt t="71516" x="7429500" y="2679700"/>
          <p14:tracePt t="71529" x="7402513" y="2679700"/>
          <p14:tracePt t="71542" x="7394575" y="2679700"/>
          <p14:tracePt t="71554" x="7385050" y="2687638"/>
          <p14:tracePt t="71566" x="7367588" y="2687638"/>
          <p14:tracePt t="71583" x="7367588" y="2697163"/>
          <p14:tracePt t="71600" x="7358063" y="2697163"/>
          <p14:tracePt t="71701" x="7358063" y="2705100"/>
          <p14:tracePt t="71726" x="7358063" y="2724150"/>
          <p14:tracePt t="71739" x="7358063" y="2741613"/>
          <p14:tracePt t="71751" x="7348538" y="2759075"/>
          <p14:tracePt t="71762" x="7348538" y="2776538"/>
          <p14:tracePt t="71775" x="7348538" y="2786063"/>
          <p14:tracePt t="71787" x="7340600" y="2795588"/>
          <p14:tracePt t="71800" x="7340600" y="2803525"/>
          <p14:tracePt t="71884" x="7340600" y="2795588"/>
          <p14:tracePt t="71896" x="7340600" y="2768600"/>
          <p14:tracePt t="71910" x="7340600" y="2741613"/>
          <p14:tracePt t="71921" x="7340600" y="2697163"/>
          <p14:tracePt t="71933" x="7340600" y="2670175"/>
          <p14:tracePt t="71950" x="7340600" y="2643188"/>
          <p14:tracePt t="71966" x="7340600" y="2625725"/>
          <p14:tracePt t="71983" x="7348538" y="2616200"/>
          <p14:tracePt t="72000" x="7348538" y="2608263"/>
          <p14:tracePt t="72032" x="7348538" y="2598738"/>
          <p14:tracePt t="72117" x="7348538" y="2589213"/>
          <p14:tracePt t="72228" x="7348538" y="2581275"/>
          <p14:tracePt t="78869" x="7340600" y="2581275"/>
          <p14:tracePt t="78892" x="7323138" y="2589213"/>
          <p14:tracePt t="78905" x="7277100" y="2608263"/>
          <p14:tracePt t="78920" x="7188200" y="2643188"/>
          <p14:tracePt t="78929" x="7054850" y="2724150"/>
          <p14:tracePt t="78942" x="6813550" y="2857500"/>
          <p14:tracePt t="78954" x="6616700" y="2990850"/>
          <p14:tracePt t="78968" x="6429375" y="3081338"/>
          <p14:tracePt t="78985" x="6259513" y="3170238"/>
          <p14:tracePt t="79002" x="6089650" y="3259138"/>
          <p14:tracePt t="79019" x="5867400" y="3402013"/>
          <p14:tracePt t="79035" x="5786438" y="3438525"/>
          <p14:tracePt t="79052" x="5680075" y="3482975"/>
          <p14:tracePt t="79068" x="5661025" y="3490913"/>
          <p14:tracePt t="79085" x="5653088" y="3500438"/>
          <p14:tracePt t="79139" x="5643563" y="3500438"/>
          <p14:tracePt t="79334" x="5653088" y="3500438"/>
          <p14:tracePt t="79603" x="5500688" y="3536950"/>
          <p14:tracePt t="79616" x="5133975" y="3633788"/>
          <p14:tracePt t="79627" x="4687888" y="3759200"/>
          <p14:tracePt t="79640" x="4322763" y="3857625"/>
          <p14:tracePt t="79652" x="3973513" y="3946525"/>
          <p14:tracePt t="79669" x="3705225" y="4000500"/>
          <p14:tracePt t="79686" x="3490913" y="4044950"/>
          <p14:tracePt t="79702" x="3205163" y="4062413"/>
          <p14:tracePt t="79719" x="3108325" y="4062413"/>
          <p14:tracePt t="79735" x="3036888" y="4062413"/>
          <p14:tracePt t="79752" x="2946400" y="4062413"/>
          <p14:tracePt t="79769" x="2928938" y="4062413"/>
          <p14:tracePt t="79785" x="2911475" y="4062413"/>
          <p14:tracePt t="79802" x="2901950" y="4062413"/>
          <p14:tracePt t="79824" x="2894013" y="4054475"/>
          <p14:tracePt t="79849" x="2894013" y="4044950"/>
          <p14:tracePt t="79873" x="2884488" y="4044950"/>
          <p14:tracePt t="79909" x="2884488" y="4037013"/>
          <p14:tracePt t="79924" x="2874963" y="4037013"/>
          <p14:tracePt t="79935" x="2874963" y="4027488"/>
          <p14:tracePt t="79960" x="2867025" y="4017963"/>
          <p14:tracePt t="79996" x="2857500" y="4017963"/>
          <p14:tracePt t="80032" x="2847975" y="4017963"/>
          <p14:tracePt t="80044" x="2840038" y="4017963"/>
          <p14:tracePt t="80056" x="2830513" y="4010025"/>
          <p14:tracePt t="80094" x="2822575" y="4010025"/>
          <p14:tracePt t="80180" x="2840038" y="4000500"/>
          <p14:tracePt t="80192" x="2884488" y="3983038"/>
          <p14:tracePt t="80204" x="2955925" y="3965575"/>
          <p14:tracePt t="80216" x="3044825" y="3946525"/>
          <p14:tracePt t="80229" x="3152775" y="3929063"/>
          <p14:tracePt t="80240" x="3286125" y="3911600"/>
          <p14:tracePt t="80252" x="3446463" y="3894138"/>
          <p14:tracePt t="80269" x="3687763" y="3848100"/>
          <p14:tracePt t="80285" x="3946525" y="3822700"/>
          <p14:tracePt t="80302" x="4598988" y="3714750"/>
          <p14:tracePt t="80319" x="4956175" y="3643313"/>
          <p14:tracePt t="80336" x="5303838" y="3562350"/>
          <p14:tracePt t="80352" x="5929313" y="3375025"/>
          <p14:tracePt t="80369" x="6180138" y="3295650"/>
          <p14:tracePt t="80386" x="6357938" y="3232150"/>
          <p14:tracePt t="80402" x="6599238" y="3143250"/>
          <p14:tracePt t="80419" x="6705600" y="3116263"/>
          <p14:tracePt t="80435" x="6777038" y="3108325"/>
          <p14:tracePt t="80452" x="6867525" y="3098800"/>
          <p14:tracePt t="80469" x="6894513" y="3098800"/>
          <p14:tracePt t="80486" x="6938963" y="3098800"/>
          <p14:tracePt t="80502" x="6946900" y="3098800"/>
          <p14:tracePt t="80657" x="6946900" y="3089275"/>
          <p14:tracePt t="80668" x="6938963" y="3081338"/>
          <p14:tracePt t="80682" x="6938963" y="3054350"/>
          <p14:tracePt t="80694" x="6929438" y="3027363"/>
          <p14:tracePt t="80705" x="6911975" y="2973388"/>
          <p14:tracePt t="80719" x="6902450" y="2919413"/>
          <p14:tracePt t="80736" x="6884988" y="2847975"/>
          <p14:tracePt t="80752" x="6875463" y="2768600"/>
          <p14:tracePt t="80769" x="6858000" y="2633663"/>
          <p14:tracePt t="80786" x="6848475" y="2598738"/>
          <p14:tracePt t="80803" x="6840538" y="2571750"/>
          <p14:tracePt t="80901" x="6840538" y="2581275"/>
          <p14:tracePt t="81256" x="6840538" y="2589213"/>
          <p14:tracePt t="81270" x="6813550" y="2598738"/>
          <p14:tracePt t="81281" x="6804025" y="2625725"/>
          <p14:tracePt t="81293" x="6786563" y="2643188"/>
          <p14:tracePt t="81306" x="6777038" y="2652713"/>
          <p14:tracePt t="81319" x="6759575" y="2687638"/>
          <p14:tracePt t="81336" x="6751638" y="2705100"/>
          <p14:tracePt t="81353" x="6724650" y="2724150"/>
          <p14:tracePt t="81369" x="6697663" y="2776538"/>
          <p14:tracePt t="81386" x="6688138" y="2786063"/>
          <p14:tracePt t="81404" x="6680200" y="2795588"/>
          <p14:tracePt t="82017" x="6680200" y="2786063"/>
          <p14:tracePt t="82163" x="6680200" y="2776538"/>
          <p14:tracePt t="82237" x="6680200" y="2768600"/>
          <p14:tracePt t="82298" x="6680200" y="2759075"/>
          <p14:tracePt t="82336" x="6680200" y="2751138"/>
          <p14:tracePt t="82348" x="6680200" y="2741613"/>
          <p14:tracePt t="82372" x="6680200" y="2732088"/>
          <p14:tracePt t="82408" x="6680200" y="2724150"/>
          <p14:tracePt t="82420" x="6697663" y="2724150"/>
          <p14:tracePt t="82435" x="6724650" y="2705100"/>
          <p14:tracePt t="82447" x="6751638" y="2697163"/>
          <p14:tracePt t="82458" x="6777038" y="2679700"/>
          <p14:tracePt t="82470" x="6804025" y="2679700"/>
          <p14:tracePt t="82486" x="6823075" y="2670175"/>
          <p14:tracePt t="82503" x="6831013" y="2660650"/>
          <p14:tracePt t="82520" x="6840538" y="2660650"/>
          <p14:tracePt t="82567" x="6831013" y="2660650"/>
          <p14:tracePt t="82581" x="6813550" y="2660650"/>
          <p14:tracePt t="82592" x="6769100" y="2660650"/>
          <p14:tracePt t="82605" x="6680200" y="2687638"/>
          <p14:tracePt t="82617" x="6537325" y="2724150"/>
          <p14:tracePt t="82628" x="6286500" y="2795588"/>
          <p14:tracePt t="82642" x="6000750" y="2857500"/>
          <p14:tracePt t="82653" x="5680075" y="2938463"/>
          <p14:tracePt t="82670" x="5375275" y="3036888"/>
          <p14:tracePt t="82686" x="5153025" y="3108325"/>
          <p14:tracePt t="82703" x="4687888" y="3276600"/>
          <p14:tracePt t="82719" x="4491038" y="3340100"/>
          <p14:tracePt t="82736" x="4340225" y="3394075"/>
          <p14:tracePt t="82753" x="3990975" y="3473450"/>
          <p14:tracePt t="82770" x="3857625" y="3517900"/>
          <p14:tracePt t="82786" x="3714750" y="3554413"/>
          <p14:tracePt t="82803" x="3490913" y="3616325"/>
          <p14:tracePt t="82820" x="3402013" y="3633788"/>
          <p14:tracePt t="82836" x="3268663" y="3660775"/>
          <p14:tracePt t="82853" x="3205163" y="3670300"/>
          <p14:tracePt t="82870" x="3152775" y="3679825"/>
          <p14:tracePt t="82886" x="3098800" y="3679825"/>
          <p14:tracePt t="82903" x="3009900" y="3697288"/>
          <p14:tracePt t="82920" x="2955925" y="3705225"/>
          <p14:tracePt t="82936" x="2894013" y="3732213"/>
          <p14:tracePt t="82953" x="2847975" y="3741738"/>
          <p14:tracePt t="82970" x="2795588" y="3759200"/>
          <p14:tracePt t="82986" x="2679700" y="3803650"/>
          <p14:tracePt t="83003" x="2625725" y="3822700"/>
          <p14:tracePt t="83020" x="2571750" y="3840163"/>
          <p14:tracePt t="83036" x="2465388" y="3875088"/>
          <p14:tracePt t="83053" x="2428875" y="3902075"/>
          <p14:tracePt t="83070" x="2295525" y="3990975"/>
          <p14:tracePt t="83087" x="2251075" y="4027488"/>
          <p14:tracePt t="83103" x="2224088" y="4037013"/>
          <p14:tracePt t="83155" x="2232025" y="4037013"/>
          <p14:tracePt t="83401" x="2232025" y="4044950"/>
          <p14:tracePt t="83412" x="2224088" y="4054475"/>
          <p14:tracePt t="83426" x="2187575" y="4054475"/>
          <p14:tracePt t="83437" x="2133600" y="4054475"/>
          <p14:tracePt t="83453" x="2089150" y="4054475"/>
          <p14:tracePt t="83470" x="2027238" y="4054475"/>
          <p14:tracePt t="83487" x="1893888" y="4027488"/>
          <p14:tracePt t="83503" x="1830388" y="4000500"/>
          <p14:tracePt t="83520" x="1785938" y="3965575"/>
          <p14:tracePt t="83537" x="1697038" y="3884613"/>
          <p14:tracePt t="83553" x="1687513" y="3875088"/>
          <p14:tracePt t="83570" x="1670050" y="3857625"/>
          <p14:tracePt t="83587" x="1670050" y="3848100"/>
          <p14:tracePt t="83603" x="1660525" y="3848100"/>
          <p14:tracePt t="83805" x="1670050" y="3857625"/>
          <p14:tracePt t="83841" x="1679575" y="3867150"/>
          <p14:tracePt t="83854" x="1687513" y="3875088"/>
          <p14:tracePt t="83866" x="1704975" y="3875088"/>
          <p14:tracePt t="83879" x="1731963" y="3884613"/>
          <p14:tracePt t="83891" x="1758950" y="3902075"/>
          <p14:tracePt t="83903" x="1812925" y="3919538"/>
          <p14:tracePt t="83920" x="1874838" y="3938588"/>
          <p14:tracePt t="83937" x="1955800" y="3956050"/>
          <p14:tracePt t="83953" x="2062163" y="3973513"/>
          <p14:tracePt t="83970" x="2286000" y="4010025"/>
          <p14:tracePt t="83987" x="2393950" y="4017963"/>
          <p14:tracePt t="84003" x="2616200" y="4027488"/>
          <p14:tracePt t="84020" x="2705100" y="4027488"/>
          <p14:tracePt t="84037" x="2867025" y="4027488"/>
          <p14:tracePt t="84053" x="2946400" y="4010025"/>
          <p14:tracePt t="84070" x="2982913" y="3990975"/>
          <p14:tracePt t="84087" x="3044825" y="3965575"/>
          <p14:tracePt t="84103" x="3062288" y="3965575"/>
          <p14:tracePt t="84120" x="3062288" y="3956050"/>
          <p14:tracePt t="84173" x="3054350" y="3946525"/>
          <p14:tracePt t="84184" x="3027363" y="3929063"/>
          <p14:tracePt t="84197" x="3000375" y="3902075"/>
          <p14:tracePt t="84209" x="2955925" y="3884613"/>
          <p14:tracePt t="84220" x="2919413" y="3867150"/>
          <p14:tracePt t="84237" x="2894013" y="3848100"/>
          <p14:tracePt t="84254" x="2867025" y="3830638"/>
          <p14:tracePt t="84270" x="2830513" y="3822700"/>
          <p14:tracePt t="84287" x="2813050" y="3813175"/>
          <p14:tracePt t="84303" x="2795588" y="3813175"/>
          <p14:tracePt t="84320" x="2751138" y="3803650"/>
          <p14:tracePt t="84337" x="2697163" y="3803650"/>
          <p14:tracePt t="84355" x="2554288" y="3830638"/>
          <p14:tracePt t="84371" x="2465388" y="3848100"/>
          <p14:tracePt t="84387" x="2393950" y="3867150"/>
          <p14:tracePt t="84404" x="2232025" y="3902075"/>
          <p14:tracePt t="84420" x="2170113" y="3911600"/>
          <p14:tracePt t="84437" x="2081213" y="3929063"/>
          <p14:tracePt t="84454" x="1990725" y="3938588"/>
          <p14:tracePt t="84470" x="1822450" y="3956050"/>
          <p14:tracePt t="84487" x="1768475" y="3956050"/>
          <p14:tracePt t="84503" x="1697038" y="3956050"/>
          <p14:tracePt t="84520" x="1670050" y="3956050"/>
          <p14:tracePt t="84537" x="1652588" y="3956050"/>
          <p14:tracePt t="84554" x="1633538" y="3956050"/>
          <p14:tracePt t="84570" x="1625600" y="3956050"/>
          <p14:tracePt t="84662" x="1625600" y="3965575"/>
          <p14:tracePt t="84687" x="1625600" y="3983038"/>
          <p14:tracePt t="84699" x="1643063" y="3990975"/>
          <p14:tracePt t="84711" x="1652588" y="4010025"/>
          <p14:tracePt t="84724" x="1687513" y="4037013"/>
          <p14:tracePt t="84737" x="1741488" y="4054475"/>
          <p14:tracePt t="84754" x="1812925" y="4071938"/>
          <p14:tracePt t="84770" x="1911350" y="4081463"/>
          <p14:tracePt t="84787" x="2197100" y="4089400"/>
          <p14:tracePt t="84804" x="2339975" y="4089400"/>
          <p14:tracePt t="84820" x="2608263" y="4054475"/>
          <p14:tracePt t="84837" x="2714625" y="4037013"/>
          <p14:tracePt t="84854" x="2803525" y="4017963"/>
          <p14:tracePt t="84870" x="2867025" y="3990975"/>
          <p14:tracePt t="84887" x="2990850" y="3946525"/>
          <p14:tracePt t="84904" x="3027363" y="3929063"/>
          <p14:tracePt t="84920" x="3071813" y="3902075"/>
          <p14:tracePt t="84937" x="3071813" y="3894138"/>
          <p14:tracePt t="84954" x="3081338" y="3894138"/>
          <p14:tracePt t="85462" x="3071813" y="3894138"/>
          <p14:tracePt t="85483" x="3062288" y="3894138"/>
          <p14:tracePt t="85494" x="3044825" y="3894138"/>
          <p14:tracePt t="85508" x="3017838" y="3894138"/>
          <p14:tracePt t="85520" x="2982913" y="3894138"/>
          <p14:tracePt t="85533" x="2928938" y="3894138"/>
          <p14:tracePt t="85543" x="2857500" y="3894138"/>
          <p14:tracePt t="85556" x="2786063" y="3894138"/>
          <p14:tracePt t="85571" x="2724150" y="3902075"/>
          <p14:tracePt t="85587" x="2660650" y="3911600"/>
          <p14:tracePt t="85604" x="2633663" y="3919538"/>
          <p14:tracePt t="85621" x="2598738" y="3919538"/>
          <p14:tracePt t="85637" x="2589213" y="3919538"/>
          <p14:tracePt t="85850" x="2598738" y="3919538"/>
          <p14:tracePt t="86242" x="2608263" y="3919538"/>
          <p14:tracePt t="86768" x="2625725" y="3919538"/>
          <p14:tracePt t="86781" x="2633663" y="3919538"/>
          <p14:tracePt t="86792" x="2643188" y="3919538"/>
          <p14:tracePt t="86804" x="2652713" y="3919538"/>
          <p14:tracePt t="86817" x="2679700" y="3919538"/>
          <p14:tracePt t="86829" x="2705100" y="3919538"/>
          <p14:tracePt t="86841" x="2724150" y="3919538"/>
          <p14:tracePt t="86854" x="2751138" y="3929063"/>
          <p14:tracePt t="86871" x="2786063" y="3929063"/>
          <p14:tracePt t="86888" x="2830513" y="3938588"/>
          <p14:tracePt t="86904" x="2894013" y="3938588"/>
          <p14:tracePt t="86921" x="2911475" y="3946525"/>
          <p14:tracePt t="86938" x="2919413" y="3946525"/>
          <p14:tracePt t="87553" x="2919413" y="3938588"/>
          <p14:tracePt t="87565" x="2955925" y="3911600"/>
          <p14:tracePt t="87578" x="3071813" y="3848100"/>
          <p14:tracePt t="87590" x="3455988" y="3660775"/>
          <p14:tracePt t="87604" x="3929063" y="3473450"/>
          <p14:tracePt t="87621" x="4446588" y="3348038"/>
          <p14:tracePt t="87638" x="4911725" y="3259138"/>
          <p14:tracePt t="87638" x="5340350" y="3224213"/>
          <p14:tracePt t="87654" x="5688013" y="3224213"/>
          <p14:tracePt t="87672" x="6010275" y="3224213"/>
          <p14:tracePt t="87688" x="6367463" y="3224213"/>
          <p14:tracePt t="87704" x="6491288" y="3241675"/>
          <p14:tracePt t="87721" x="6581775" y="3268663"/>
          <p14:tracePt t="87738" x="6688138" y="3303588"/>
          <p14:tracePt t="87755" x="6715125" y="3322638"/>
          <p14:tracePt t="87771" x="6732588" y="3340100"/>
          <p14:tracePt t="87788" x="6732588" y="3357563"/>
          <p14:tracePt t="87804" x="6732588" y="3367088"/>
          <p14:tracePt t="87835" x="6732588" y="3375025"/>
          <p14:tracePt t="87848" x="6732588" y="3384550"/>
          <p14:tracePt t="87884" x="6732588" y="3394075"/>
          <p14:tracePt t="87895" x="6732588" y="3402013"/>
          <p14:tracePt t="87908" x="6732588" y="3411538"/>
          <p14:tracePt t="87944" x="6732588" y="3419475"/>
          <p14:tracePt t="87969" x="6732588" y="3429000"/>
          <p14:tracePt t="87995" x="6732588" y="3438525"/>
          <p14:tracePt t="88018" x="6742113" y="3438525"/>
          <p14:tracePt t="88153" x="6742113" y="3429000"/>
          <p14:tracePt t="88166" x="6742113" y="3419475"/>
          <p14:tracePt t="88177" x="6742113" y="3394075"/>
          <p14:tracePt t="88191" x="6732588" y="3367088"/>
          <p14:tracePt t="88205" x="6724650" y="3340100"/>
          <p14:tracePt t="88222" x="6724650" y="3322638"/>
          <p14:tracePt t="88238" x="6715125" y="3313113"/>
          <p14:tracePt t="88255" x="6705600" y="3295650"/>
          <p14:tracePt t="88272" x="6705600" y="3276600"/>
          <p14:tracePt t="88288" x="6697663" y="3276600"/>
          <p14:tracePt t="88305" x="6697663" y="3268663"/>
          <p14:tracePt t="88422" x="6697663" y="3276600"/>
          <p14:tracePt t="88434" x="6697663" y="3295650"/>
          <p14:tracePt t="88446" x="6697663" y="3313113"/>
          <p14:tracePt t="88459" x="6697663" y="3348038"/>
          <p14:tracePt t="88471" x="6697663" y="3394075"/>
          <p14:tracePt t="88489" x="6697663" y="3429000"/>
          <p14:tracePt t="88505" x="6697663" y="3482975"/>
          <p14:tracePt t="88522" x="6705600" y="3589338"/>
          <p14:tracePt t="88538" x="6705600" y="3625850"/>
          <p14:tracePt t="88555" x="6705600" y="3670300"/>
          <p14:tracePt t="88572" x="6705600" y="3714750"/>
          <p14:tracePt t="88589" x="6705600" y="3732213"/>
          <p14:tracePt t="88605" x="6705600" y="3751263"/>
          <p14:tracePt t="88621" x="6705600" y="3768725"/>
          <p14:tracePt t="88740" x="6705600" y="3751263"/>
          <p14:tracePt t="88753" x="6705600" y="3732213"/>
          <p14:tracePt t="88765" x="6705600" y="3705225"/>
          <p14:tracePt t="88778" x="6705600" y="3652838"/>
          <p14:tracePt t="88790" x="6697663" y="3589338"/>
          <p14:tracePt t="88805" x="6697663" y="3509963"/>
          <p14:tracePt t="88822" x="6680200" y="3419475"/>
          <p14:tracePt t="88838" x="6680200" y="3330575"/>
          <p14:tracePt t="88855" x="6670675" y="3214688"/>
          <p14:tracePt t="88872" x="6670675" y="3187700"/>
          <p14:tracePt t="88888" x="6670675" y="3170238"/>
          <p14:tracePt t="88905" x="6670675" y="3160713"/>
          <p14:tracePt t="88989" x="6670675" y="3170238"/>
          <p14:tracePt t="88998" x="6670675" y="3197225"/>
          <p14:tracePt t="89009" x="6670675" y="3232150"/>
          <p14:tracePt t="89024" x="6670675" y="3268663"/>
          <p14:tracePt t="89038" x="6661150" y="3322638"/>
          <p14:tracePt t="89055" x="6653213" y="3375025"/>
          <p14:tracePt t="89072" x="6634163" y="3455988"/>
          <p14:tracePt t="89088" x="6626225" y="3490913"/>
          <p14:tracePt t="89105" x="6616700" y="3517900"/>
          <p14:tracePt t="89122" x="6616700" y="3562350"/>
          <p14:tracePt t="89138" x="6608763" y="3589338"/>
          <p14:tracePt t="89155" x="6599238" y="3608388"/>
          <p14:tracePt t="89172" x="6599238" y="3643313"/>
          <p14:tracePt t="89188" x="6599238" y="3652838"/>
          <p14:tracePt t="89205" x="6599238" y="3660775"/>
          <p14:tracePt t="89222" x="6599238" y="3670300"/>
          <p14:tracePt t="89304" x="6599238" y="3660775"/>
          <p14:tracePt t="89318" x="6599238" y="3652838"/>
          <p14:tracePt t="89329" x="6599238" y="3633788"/>
          <p14:tracePt t="89341" x="6599238" y="3598863"/>
          <p14:tracePt t="89355" x="6599238" y="3544888"/>
          <p14:tracePt t="89372" x="6599238" y="3482975"/>
          <p14:tracePt t="89388" x="6599238" y="3411538"/>
          <p14:tracePt t="89405" x="6599238" y="3322638"/>
          <p14:tracePt t="89422" x="6599238" y="3303588"/>
          <p14:tracePt t="89440" x="6599238" y="3295650"/>
          <p14:tracePt t="89526" x="6599238" y="3313113"/>
          <p14:tracePt t="89537" x="6599238" y="3322638"/>
          <p14:tracePt t="89551" x="6599238" y="3340100"/>
          <p14:tracePt t="89563" x="6599238" y="3375025"/>
          <p14:tracePt t="89574" x="6599238" y="3411538"/>
          <p14:tracePt t="89589" x="6599238" y="3455988"/>
          <p14:tracePt t="89605" x="6599238" y="3500438"/>
          <p14:tracePt t="89622" x="6599238" y="3562350"/>
          <p14:tracePt t="89639" x="6599238" y="3660775"/>
          <p14:tracePt t="89655" x="6599238" y="3697288"/>
          <p14:tracePt t="89672" x="6599238" y="3714750"/>
          <p14:tracePt t="89688" x="6599238" y="3732213"/>
          <p14:tracePt t="90641" x="6581775" y="3732213"/>
          <p14:tracePt t="90652" x="6527800" y="3732213"/>
          <p14:tracePt t="90664" x="6446838" y="3732213"/>
          <p14:tracePt t="90677" x="6313488" y="3732213"/>
          <p14:tracePt t="90689" x="6081713" y="3759200"/>
          <p14:tracePt t="90706" x="5724525" y="3830638"/>
          <p14:tracePt t="90723" x="5357813" y="3911600"/>
          <p14:tracePt t="90739" x="4670425" y="4071938"/>
          <p14:tracePt t="90756" x="4348163" y="4133850"/>
          <p14:tracePt t="90772" x="4081463" y="4214813"/>
          <p14:tracePt t="90789" x="3581400" y="4340225"/>
          <p14:tracePt t="90805" x="3419475" y="4367213"/>
          <p14:tracePt t="90823" x="3303588" y="4394200"/>
          <p14:tracePt t="90839" x="3160713" y="4419600"/>
          <p14:tracePt t="90855" x="3108325" y="4419600"/>
          <p14:tracePt t="90872" x="3044825" y="4419600"/>
          <p14:tracePt t="90889" x="3027363" y="4419600"/>
          <p14:tracePt t="90905" x="3009900" y="4411663"/>
          <p14:tracePt t="90922" x="3009900" y="4402138"/>
          <p14:tracePt t="90939" x="3000375" y="4402138"/>
          <p14:tracePt t="91032" x="3000375" y="4411663"/>
          <p14:tracePt t="91056" x="3000375" y="4419600"/>
          <p14:tracePt t="91069" x="3000375" y="4429125"/>
          <p14:tracePt t="91082" x="3000375" y="4438650"/>
          <p14:tracePt t="91094" x="3000375" y="4456113"/>
          <p14:tracePt t="91106" x="2990850" y="4465638"/>
          <p14:tracePt t="91131" x="2990850" y="4473575"/>
          <p14:tracePt t="91191" x="2982913" y="4473575"/>
          <p14:tracePt t="91203" x="2982913" y="4465638"/>
          <p14:tracePt t="91216" x="2982913" y="4456113"/>
          <p14:tracePt t="91229" x="2982913" y="4446588"/>
          <p14:tracePt t="91240" x="2982913" y="4438650"/>
          <p14:tracePt t="91694" x="3000375" y="4438650"/>
          <p14:tracePt t="91718" x="3017838" y="4438650"/>
          <p14:tracePt t="91730" x="3036888" y="4438650"/>
          <p14:tracePt t="91742" x="3062288" y="4438650"/>
          <p14:tracePt t="91756" x="3089275" y="4438650"/>
          <p14:tracePt t="91767" x="3133725" y="4438650"/>
          <p14:tracePt t="91779" x="3179763" y="4438650"/>
          <p14:tracePt t="91791" x="3232150" y="4438650"/>
          <p14:tracePt t="91806" x="3286125" y="4438650"/>
          <p14:tracePt t="91822" x="3322638" y="4446588"/>
          <p14:tracePt t="91839" x="3367088" y="4446588"/>
          <p14:tracePt t="91856" x="3384550" y="4456113"/>
          <p14:tracePt t="91872" x="3394075" y="4465638"/>
          <p14:tracePt t="91889" x="3411538" y="4465638"/>
          <p14:tracePt t="91906" x="3419475" y="4465638"/>
          <p14:tracePt t="91922" x="3438525" y="4465638"/>
          <p14:tracePt t="91940" x="3455988" y="4465638"/>
          <p14:tracePt t="91956" x="3482975" y="4465638"/>
          <p14:tracePt t="91973" x="3490913" y="4473575"/>
          <p14:tracePt t="91989" x="3517900" y="4473575"/>
          <p14:tracePt t="92006" x="3536950" y="4473575"/>
          <p14:tracePt t="92022" x="3554413" y="4473575"/>
          <p14:tracePt t="92039" x="3598863" y="4473575"/>
          <p14:tracePt t="92056" x="3625850" y="4473575"/>
          <p14:tracePt t="92073" x="3679825" y="4473575"/>
          <p14:tracePt t="92089" x="3697288" y="4473575"/>
          <p14:tracePt t="92110" x="3705225" y="4473575"/>
          <p14:tracePt t="92183" x="3679825" y="4473575"/>
          <p14:tracePt t="92196" x="3643313" y="4473575"/>
          <p14:tracePt t="92208" x="3571875" y="4483100"/>
          <p14:tracePt t="92220" x="3473450" y="4483100"/>
          <p14:tracePt t="92232" x="3367088" y="4491038"/>
          <p14:tracePt t="92246" x="3214688" y="4500563"/>
          <p14:tracePt t="92258" x="3054350" y="4518025"/>
          <p14:tracePt t="92273" x="2911475" y="4537075"/>
          <p14:tracePt t="92289" x="2795588" y="4545013"/>
          <p14:tracePt t="92306" x="2589213" y="4572000"/>
          <p14:tracePt t="92323" x="2500313" y="4581525"/>
          <p14:tracePt t="92339" x="2419350" y="4589463"/>
          <p14:tracePt t="92357" x="2286000" y="4616450"/>
          <p14:tracePt t="92373" x="2232025" y="4625975"/>
          <p14:tracePt t="92389" x="2179638" y="4643438"/>
          <p14:tracePt t="92406" x="2133600" y="4652963"/>
          <p14:tracePt t="92423" x="2125663" y="4652963"/>
          <p14:tracePt t="92440" x="2108200" y="4660900"/>
          <p14:tracePt t="92456" x="2098675" y="4660900"/>
          <p14:tracePt t="92473" x="2089150" y="4660900"/>
          <p14:tracePt t="92518" x="2089150" y="4670425"/>
          <p14:tracePt t="92577" x="2089150" y="4679950"/>
          <p14:tracePt t="92662" x="2089150" y="4687888"/>
          <p14:tracePt t="92674" x="2089150" y="4697413"/>
          <p14:tracePt t="92686" x="2098675" y="4714875"/>
          <p14:tracePt t="92698" x="2108200" y="4714875"/>
          <p14:tracePt t="92710" x="2108200" y="4732338"/>
          <p14:tracePt t="92723" x="2116138" y="4732338"/>
          <p14:tracePt t="92739" x="2116138" y="4741863"/>
          <p14:tracePt t="92760" x="2125663" y="4751388"/>
          <p14:tracePt t="92773" x="2133600" y="4759325"/>
          <p14:tracePt t="92789" x="2152650" y="4768850"/>
          <p14:tracePt t="92806" x="2170113" y="4776788"/>
          <p14:tracePt t="92823" x="2224088" y="4786313"/>
          <p14:tracePt t="92839" x="2251075" y="4786313"/>
          <p14:tracePt t="92856" x="2276475" y="4786313"/>
          <p14:tracePt t="93114" x="2286000" y="4786313"/>
          <p14:tracePt t="93127" x="2295525" y="4786313"/>
          <p14:tracePt t="93139" x="2322513" y="4786313"/>
          <p14:tracePt t="93152" x="2347913" y="4786313"/>
          <p14:tracePt t="93164" x="2384425" y="4776788"/>
          <p14:tracePt t="93176" x="2438400" y="4768850"/>
          <p14:tracePt t="93190" x="2509838" y="4768850"/>
          <p14:tracePt t="93207" x="2581275" y="4768850"/>
          <p14:tracePt t="93223" x="2670175" y="4768850"/>
          <p14:tracePt t="93240" x="2840038" y="4768850"/>
          <p14:tracePt t="93256" x="2901950" y="4768850"/>
          <p14:tracePt t="93273" x="2965450" y="4768850"/>
          <p14:tracePt t="93289" x="2982913" y="4768850"/>
          <p14:tracePt t="93306" x="3009900" y="4768850"/>
          <p14:tracePt t="93323" x="3062288" y="4776788"/>
          <p14:tracePt t="93339" x="3098800" y="4786313"/>
          <p14:tracePt t="93356" x="3125788" y="4786313"/>
          <p14:tracePt t="93373" x="3179763" y="4786313"/>
          <p14:tracePt t="93390" x="3187700" y="4795838"/>
          <p14:tracePt t="93406" x="3205163" y="4803775"/>
          <p14:tracePt t="93423" x="3241675" y="4813300"/>
          <p14:tracePt t="93440" x="3251200" y="4813300"/>
          <p14:tracePt t="93456" x="3276600" y="4813300"/>
          <p14:tracePt t="93473" x="3348038" y="4822825"/>
          <p14:tracePt t="93490" x="3402013" y="4822825"/>
          <p14:tracePt t="93507" x="3500438" y="4830763"/>
          <p14:tracePt t="93523" x="3562350" y="4830763"/>
          <p14:tracePt t="93540" x="3616325" y="4840288"/>
          <p14:tracePt t="93556" x="3687763" y="4840288"/>
          <p14:tracePt t="93573" x="3714750" y="4840288"/>
          <p14:tracePt t="93590" x="3732213" y="4840288"/>
          <p14:tracePt t="93606" x="3768725" y="4840288"/>
          <p14:tracePt t="93629" x="3776663" y="4840288"/>
          <p14:tracePt t="93641" x="3786188" y="4840288"/>
          <p14:tracePt t="93960" x="3776663" y="4840288"/>
          <p14:tracePt t="93974" x="3776663" y="4848225"/>
          <p14:tracePt t="93985" x="3768725" y="4848225"/>
          <p14:tracePt t="93995" x="3751263" y="4857750"/>
          <p14:tracePt t="94009" x="3697288" y="4875213"/>
          <p14:tracePt t="94025" x="3608388" y="4929188"/>
          <p14:tracePt t="94040" x="3490913" y="4991100"/>
          <p14:tracePt t="94056" x="3348038" y="5062538"/>
          <p14:tracePt t="94073" x="3125788" y="5180013"/>
          <p14:tracePt t="94090" x="3062288" y="5205413"/>
          <p14:tracePt t="94107" x="2982913" y="5251450"/>
          <p14:tracePt t="94124" x="2946400" y="5259388"/>
          <p14:tracePt t="94143" x="2938463" y="5259388"/>
          <p14:tracePt t="94180" x="2938463" y="5268913"/>
          <p14:tracePt t="94328" x="2946400" y="5268913"/>
          <p14:tracePt t="94341" x="2955925" y="5268913"/>
          <p14:tracePt t="94352" x="2973388" y="5268913"/>
          <p14:tracePt t="94365" x="2990850" y="5268913"/>
          <p14:tracePt t="94376" x="3017838" y="5268913"/>
          <p14:tracePt t="94390" x="3071813" y="5259388"/>
          <p14:tracePt t="94406" x="3143250" y="5259388"/>
          <p14:tracePt t="94423" x="3224213" y="5251450"/>
          <p14:tracePt t="94440" x="3384550" y="5232400"/>
          <p14:tracePt t="94457" x="3465513" y="5214938"/>
          <p14:tracePt t="94473" x="3581400" y="5197475"/>
          <p14:tracePt t="94490" x="3608388" y="5187950"/>
          <p14:tracePt t="94507" x="3633788" y="5187950"/>
          <p14:tracePt t="94524" x="3643313" y="5187950"/>
          <p14:tracePt t="95331" x="3643313" y="5180013"/>
          <p14:tracePt t="95355" x="3687763" y="5153025"/>
          <p14:tracePt t="95369" x="3848100" y="5072063"/>
          <p14:tracePt t="95381" x="4214813" y="4840288"/>
          <p14:tracePt t="95394" x="4598988" y="4643438"/>
          <p14:tracePt t="95407" x="5010150" y="4446588"/>
          <p14:tracePt t="95426" x="5438775" y="4251325"/>
          <p14:tracePt t="95441" x="6099175" y="3990975"/>
          <p14:tracePt t="95457" x="6357938" y="3902075"/>
          <p14:tracePt t="95474" x="6510338" y="3840163"/>
          <p14:tracePt t="95490" x="6626225" y="3795713"/>
          <p14:tracePt t="95507" x="6751638" y="3759200"/>
          <p14:tracePt t="95524" x="6786563" y="3741738"/>
          <p14:tracePt t="95541" x="6813550" y="3741738"/>
          <p14:tracePt t="95557" x="6848475" y="3732213"/>
          <p14:tracePt t="95574" x="6867525" y="3732213"/>
          <p14:tracePt t="95591" x="6875463" y="3732213"/>
          <p14:tracePt t="95607" x="6894513" y="3732213"/>
          <p14:tracePt t="95624" x="6902450" y="3732213"/>
          <p14:tracePt t="95649" x="6911975" y="3724275"/>
          <p14:tracePt t="95662" x="6919913" y="3714750"/>
          <p14:tracePt t="95674" x="6938963" y="3697288"/>
          <p14:tracePt t="95690" x="6956425" y="3660775"/>
          <p14:tracePt t="95707" x="6965950" y="3633788"/>
          <p14:tracePt t="95724" x="6991350" y="3598863"/>
          <p14:tracePt t="95740" x="6991350" y="3589338"/>
          <p14:tracePt t="95757" x="7010400" y="3562350"/>
          <p14:tracePt t="95774" x="7045325" y="3527425"/>
          <p14:tracePt t="95790" x="7045325" y="3500438"/>
          <p14:tracePt t="95810" x="7045325" y="3490913"/>
          <p14:tracePt t="95871" x="7045325" y="3482975"/>
          <p14:tracePt t="95895" x="7045325" y="3473450"/>
          <p14:tracePt t="95906" x="7037388" y="3465513"/>
          <p14:tracePt t="95920" x="7027863" y="3455988"/>
          <p14:tracePt t="95934" x="7018338" y="3446463"/>
          <p14:tracePt t="95945" x="7010400" y="3446463"/>
          <p14:tracePt t="95958" x="7000875" y="3438525"/>
          <p14:tracePt t="95981" x="6983413" y="3438525"/>
          <p14:tracePt t="95993" x="6983413" y="3429000"/>
          <p14:tracePt t="96007" x="6973888" y="3429000"/>
          <p14:tracePt t="96030" x="6965950" y="3429000"/>
          <p14:tracePt t="96043" x="6956425" y="3419475"/>
          <p14:tracePt t="96079" x="6946900" y="3419475"/>
          <p14:tracePt t="96141" x="6938963" y="3419475"/>
          <p14:tracePt t="96153" x="6938963" y="3429000"/>
          <p14:tracePt t="96165" x="6929438" y="3446463"/>
          <p14:tracePt t="96178" x="6929438" y="3473450"/>
          <p14:tracePt t="96190" x="6919913" y="3500438"/>
          <p14:tracePt t="96207" x="6911975" y="3536950"/>
          <p14:tracePt t="96224" x="6894513" y="3589338"/>
          <p14:tracePt t="96241" x="6875463" y="3705225"/>
          <p14:tracePt t="96257" x="6858000" y="3751263"/>
          <p14:tracePt t="96274" x="6848475" y="3786188"/>
          <p14:tracePt t="96291" x="6840538" y="3830638"/>
          <p14:tracePt t="96307" x="6840538" y="3840163"/>
          <p14:tracePt t="96324" x="6840538" y="3848100"/>
          <p14:tracePt t="96484" x="6840538" y="3840163"/>
          <p14:tracePt t="96496" x="6840538" y="3830638"/>
          <p14:tracePt t="96509" x="6840538" y="3822700"/>
          <p14:tracePt t="96521" x="6840538" y="3803650"/>
          <p14:tracePt t="96532" x="6840538" y="3776663"/>
          <p14:tracePt t="96548" x="6840538" y="3759200"/>
          <p14:tracePt t="96558" x="6831013" y="3741738"/>
          <p14:tracePt t="96574" x="6823075" y="3732213"/>
          <p14:tracePt t="96590" x="6823075" y="3705225"/>
          <p14:tracePt t="96607" x="6813550" y="3660775"/>
          <p14:tracePt t="96624" x="6804025" y="3633788"/>
          <p14:tracePt t="96641" x="6796088" y="3608388"/>
          <p14:tracePt t="96657" x="6786563" y="3554413"/>
          <p14:tracePt t="96674" x="6769100" y="3527425"/>
          <p14:tracePt t="96691" x="6751638" y="3482975"/>
          <p14:tracePt t="96707" x="6742113" y="3473450"/>
          <p14:tracePt t="96724" x="6732588" y="3465513"/>
          <p14:tracePt t="96741" x="6724650" y="3455988"/>
          <p14:tracePt t="96766" x="6715125" y="3455988"/>
          <p14:tracePt t="96803" x="6715125" y="3465513"/>
          <p14:tracePt t="96826" x="6715125" y="3473450"/>
          <p14:tracePt t="96839" x="6715125" y="3482975"/>
          <p14:tracePt t="96850" x="6705600" y="3509963"/>
          <p14:tracePt t="96863" x="6697663" y="3536950"/>
          <p14:tracePt t="96876" x="6688138" y="3581400"/>
          <p14:tracePt t="96891" x="6680200" y="3625850"/>
          <p14:tracePt t="96907" x="6670675" y="3679825"/>
          <p14:tracePt t="96924" x="6661150" y="3732213"/>
          <p14:tracePt t="96941" x="6643688" y="3822700"/>
          <p14:tracePt t="96957" x="6634163" y="3867150"/>
          <p14:tracePt t="96974" x="6634163" y="3911600"/>
          <p14:tracePt t="96991" x="6626225" y="3919538"/>
          <p14:tracePt t="97007" x="6626225" y="3929063"/>
          <p14:tracePt t="97108" x="6626225" y="3919538"/>
          <p14:tracePt t="97118" x="6626225" y="3911600"/>
          <p14:tracePt t="97132" x="6626225" y="3894138"/>
          <p14:tracePt t="97145" x="6643688" y="3875088"/>
          <p14:tracePt t="97158" x="6653213" y="3848100"/>
          <p14:tracePt t="97174" x="6670675" y="3822700"/>
          <p14:tracePt t="97191" x="6697663" y="3768725"/>
          <p14:tracePt t="97208" x="6742113" y="3679825"/>
          <p14:tracePt t="97224" x="6759575" y="3633788"/>
          <p14:tracePt t="97241" x="6769100" y="3616325"/>
          <p14:tracePt t="97257" x="6786563" y="3581400"/>
          <p14:tracePt t="97274" x="6804025" y="3554413"/>
          <p14:tracePt t="97291" x="6813550" y="3536950"/>
          <p14:tracePt t="97307" x="6823075" y="3517900"/>
          <p14:tracePt t="97340" x="6831013" y="3517900"/>
          <p14:tracePt t="97403" x="6831013" y="3536950"/>
          <p14:tracePt t="97414" x="6831013" y="3544888"/>
          <p14:tracePt t="97428" x="6848475" y="3571875"/>
          <p14:tracePt t="97439" x="6848475" y="3598863"/>
          <p14:tracePt t="97451" x="6867525" y="3643313"/>
          <p14:tracePt t="97464" x="6867525" y="3670300"/>
          <p14:tracePt t="97476" x="6875463" y="3705225"/>
          <p14:tracePt t="97491" x="6875463" y="3732213"/>
          <p14:tracePt t="97507" x="6884988" y="3776663"/>
          <p14:tracePt t="97524" x="6894513" y="3813175"/>
          <p14:tracePt t="97541" x="6902450" y="3867150"/>
          <p14:tracePt t="97558" x="6902450" y="3894138"/>
          <p14:tracePt t="97574" x="6911975" y="3946525"/>
          <p14:tracePt t="97591" x="6911975" y="3965575"/>
          <p14:tracePt t="97608" x="6911975" y="3983038"/>
          <p14:tracePt t="97624" x="6911975" y="4000500"/>
          <p14:tracePt t="97641" x="6911975" y="4010025"/>
          <p14:tracePt t="97696" x="6919913" y="4010025"/>
          <p14:tracePt t="97709" x="6919913" y="4000500"/>
          <p14:tracePt t="97721" x="6929438" y="3990975"/>
          <p14:tracePt t="97733" x="6938963" y="3973513"/>
          <p14:tracePt t="97745" x="6946900" y="3946525"/>
          <p14:tracePt t="97758" x="6965950" y="3902075"/>
          <p14:tracePt t="97774" x="6973888" y="3875088"/>
          <p14:tracePt t="97791" x="6973888" y="3840163"/>
          <p14:tracePt t="97808" x="6973888" y="3776663"/>
          <p14:tracePt t="97824" x="6973888" y="3741738"/>
          <p14:tracePt t="97841" x="6973888" y="3714750"/>
          <p14:tracePt t="97858" x="6973888" y="3660775"/>
          <p14:tracePt t="97874" x="6973888" y="3652838"/>
          <p14:tracePt t="97891" x="6973888" y="3643313"/>
          <p14:tracePt t="97908" x="6973888" y="3633788"/>
          <p14:tracePt t="97929" x="6973888" y="3625850"/>
          <p14:tracePt t="98026" x="6973888" y="3616325"/>
          <p14:tracePt t="98055" x="6973888" y="3608388"/>
          <p14:tracePt t="98065" x="6965950" y="3598863"/>
          <p14:tracePt t="98076" x="6965950" y="3589338"/>
          <p14:tracePt t="98089" x="6965950" y="3571875"/>
          <p14:tracePt t="98101" x="6965950" y="3562350"/>
          <p14:tracePt t="98112" x="6956425" y="3544888"/>
          <p14:tracePt t="98126" x="6956425" y="3536950"/>
          <p14:tracePt t="98150" x="6956425" y="3527425"/>
          <p14:tracePt t="98162" x="6956425" y="3517900"/>
          <p14:tracePt t="98186" x="6956425" y="3509963"/>
          <p14:tracePt t="98199" x="6956425" y="3500438"/>
          <p14:tracePt t="98211" x="6956425" y="3490913"/>
          <p14:tracePt t="98225" x="6946900" y="3482975"/>
          <p14:tracePt t="98248" x="6946900" y="3473450"/>
          <p14:tracePt t="98260" x="6946900" y="3465513"/>
          <p14:tracePt t="98283" x="6946900" y="3455988"/>
          <p14:tracePt t="98309" x="6938963" y="3455988"/>
          <p14:tracePt t="98371" x="6929438" y="3455988"/>
          <p14:tracePt t="98443" x="6929438" y="3465513"/>
          <p14:tracePt t="98456" x="6929438" y="3473450"/>
          <p14:tracePt t="98468" x="6929438" y="3490913"/>
          <p14:tracePt t="98480" x="6929438" y="3509963"/>
          <p14:tracePt t="98493" x="6929438" y="3536950"/>
          <p14:tracePt t="98508" x="6929438" y="3571875"/>
          <p14:tracePt t="98524" x="6919913" y="3625850"/>
          <p14:tracePt t="98541" x="6919913" y="3687763"/>
          <p14:tracePt t="98558" x="6911975" y="3822700"/>
          <p14:tracePt t="98574" x="6902450" y="3884613"/>
          <p14:tracePt t="98591" x="6884988" y="4000500"/>
          <p14:tracePt t="98608" x="6884988" y="4027488"/>
          <p14:tracePt t="98624" x="6884988" y="4054475"/>
          <p14:tracePt t="98642" x="6884988" y="4071938"/>
          <p14:tracePt t="98750" x="6884988" y="4054475"/>
          <p14:tracePt t="98775" x="6884988" y="4044950"/>
          <p14:tracePt t="98788" x="6884988" y="4037013"/>
          <p14:tracePt t="98797" x="6884988" y="4027488"/>
          <p14:tracePt t="98811" x="6875463" y="4017963"/>
          <p14:tracePt t="98824" x="6875463" y="4010025"/>
          <p14:tracePt t="98841" x="6875463" y="3990975"/>
          <p14:tracePt t="98858" x="6875463" y="3983038"/>
          <p14:tracePt t="98875" x="6875463" y="3956050"/>
          <p14:tracePt t="98891" x="6867525" y="3929063"/>
          <p14:tracePt t="98908" x="6867525" y="3911600"/>
          <p14:tracePt t="98925" x="6867525" y="3875088"/>
          <p14:tracePt t="98941" x="6867525" y="3857625"/>
          <p14:tracePt t="98958" x="6858000" y="3813175"/>
          <p14:tracePt t="98975" x="6858000" y="3795713"/>
          <p14:tracePt t="98991" x="6858000" y="3776663"/>
          <p14:tracePt t="99008" x="6858000" y="3751263"/>
          <p14:tracePt t="99025" x="6848475" y="3741738"/>
          <p14:tracePt t="99044" x="6848475" y="3732213"/>
          <p14:tracePt t="99668" x="6848475" y="3724275"/>
          <p14:tracePt t="99706" x="6848475" y="3714750"/>
          <p14:tracePt t="99717" x="6848475" y="3705225"/>
          <p14:tracePt t="99755" x="6848475" y="3697288"/>
          <p14:tracePt t="99766" x="6848475" y="3687763"/>
          <p14:tracePt t="99779" x="6848475" y="3679825"/>
          <p14:tracePt t="99792" x="6848475" y="3670300"/>
          <p14:tracePt t="99803" x="6848475" y="3660775"/>
          <p14:tracePt t="99815" x="6840538" y="3652838"/>
          <p14:tracePt t="99828" x="6840538" y="3633788"/>
          <p14:tracePt t="99841" x="6831013" y="3633788"/>
          <p14:tracePt t="99858" x="6831013" y="3616325"/>
          <p14:tracePt t="99877" x="6831013" y="3608388"/>
          <p14:tracePt t="99902" x="6831013" y="3598863"/>
          <p14:tracePt t="99914" x="6831013" y="3589338"/>
          <p14:tracePt t="101519" x="6831013" y="3581400"/>
          <p14:tracePt t="101532" x="6831013" y="3571875"/>
          <p14:tracePt t="101543" x="6831013" y="3554413"/>
          <p14:tracePt t="101555" x="6831013" y="3517900"/>
          <p14:tracePt t="101568" x="6831013" y="3429000"/>
          <p14:tracePt t="101583" x="6840538" y="3295650"/>
          <p14:tracePt t="101593" x="6894513" y="3044825"/>
          <p14:tracePt t="101609" x="6956425" y="2776538"/>
          <p14:tracePt t="101625" x="7000875" y="2517775"/>
          <p14:tracePt t="101642" x="7062788" y="2160588"/>
          <p14:tracePt t="101659" x="7081838" y="2044700"/>
          <p14:tracePt t="101675" x="7089775" y="1973263"/>
          <p14:tracePt t="101692" x="7099300" y="1884363"/>
          <p14:tracePt t="101709" x="7108825" y="1866900"/>
          <p14:tracePt t="101726" x="7108825" y="1847850"/>
          <p14:tracePt t="101742" x="7108825" y="1839913"/>
          <p14:tracePt t="101759" x="7108825" y="1822450"/>
          <p14:tracePt t="101776" x="7108825" y="1795463"/>
          <p14:tracePt t="101792" x="7108825" y="1776413"/>
          <p14:tracePt t="101809" x="7108825" y="1751013"/>
          <p14:tracePt t="101825" x="7108825" y="1697038"/>
          <p14:tracePt t="101842" x="7116763" y="1660525"/>
          <p14:tracePt t="101859" x="7116763" y="1625600"/>
          <p14:tracePt t="101875" x="7126288" y="1536700"/>
          <p14:tracePt t="101892" x="7126288" y="1517650"/>
          <p14:tracePt t="101909" x="7126288" y="1500188"/>
          <p14:tracePt t="101972" x="7126288" y="1509713"/>
          <p14:tracePt t="101984" x="7126288" y="1527175"/>
          <p14:tracePt t="101995" x="7126288" y="1544638"/>
          <p14:tracePt t="102009" x="7126288" y="1571625"/>
          <p14:tracePt t="102021" x="7126288" y="1598613"/>
          <p14:tracePt t="102033" x="7126288" y="1643063"/>
          <p14:tracePt t="102045" x="7134225" y="1687513"/>
          <p14:tracePt t="102059" x="7134225" y="1741488"/>
          <p14:tracePt t="102076" x="7134225" y="1795463"/>
          <p14:tracePt t="102092" x="7134225" y="1866900"/>
          <p14:tracePt t="102109" x="7143750" y="2017713"/>
          <p14:tracePt t="102126" x="7143750" y="2098675"/>
          <p14:tracePt t="102142" x="7143750" y="2187575"/>
          <p14:tracePt t="102159" x="7143750" y="2393950"/>
          <p14:tracePt t="102176" x="7143750" y="2473325"/>
          <p14:tracePt t="102192" x="7143750" y="2652713"/>
          <p14:tracePt t="102209" x="7143750" y="2697163"/>
          <p14:tracePt t="102226" x="7143750" y="2724150"/>
          <p14:tracePt t="102242" x="7143750" y="2751138"/>
          <p14:tracePt t="102259" x="7143750" y="2759075"/>
          <p14:tracePt t="102487" x="7153275" y="2776538"/>
          <p14:tracePt t="102498" x="7161213" y="2795588"/>
          <p14:tracePt t="102510" x="7170738" y="2830513"/>
          <p14:tracePt t="102523" x="7170738" y="2857500"/>
          <p14:tracePt t="102535" x="7180263" y="2911475"/>
          <p14:tracePt t="102547" x="7188200" y="2973388"/>
          <p14:tracePt t="102560" x="7197725" y="3017838"/>
          <p14:tracePt t="102576" x="7205663" y="3071813"/>
          <p14:tracePt t="102592" x="7205663" y="3108325"/>
          <p14:tracePt t="102609" x="7215188" y="3133725"/>
          <p14:tracePt t="102669" x="7224713" y="3152775"/>
          <p14:tracePt t="102682" x="7232650" y="3187700"/>
          <p14:tracePt t="102695" x="7232650" y="3232150"/>
          <p14:tracePt t="102706" x="7242175" y="3286125"/>
          <p14:tracePt t="102718" x="7242175" y="3313113"/>
          <p14:tracePt t="102732" x="7242175" y="3330575"/>
          <p14:tracePt t="102989" x="7242175" y="3348038"/>
          <p14:tracePt t="103002" x="7242175" y="3367088"/>
          <p14:tracePt t="103013" x="7242175" y="3394075"/>
          <p14:tracePt t="103025" x="7242175" y="3438525"/>
          <p14:tracePt t="103037" x="7251700" y="3490913"/>
          <p14:tracePt t="103049" x="7251700" y="3554413"/>
          <p14:tracePt t="103062" x="7259638" y="3625850"/>
          <p14:tracePt t="103076" x="7259638" y="3697288"/>
          <p14:tracePt t="103093" x="7259638" y="3732213"/>
          <p14:tracePt t="103109" x="7269163" y="3776663"/>
          <p14:tracePt t="103126" x="7269163" y="3803650"/>
          <p14:tracePt t="103143" x="7269163" y="3813175"/>
          <p14:tracePt t="103786" x="7269163" y="3822700"/>
          <p14:tracePt t="104311" x="7269163" y="3840163"/>
          <p14:tracePt t="104324" x="7277100" y="3857625"/>
          <p14:tracePt t="104337" x="7277100" y="3875088"/>
          <p14:tracePt t="104349" x="7277100" y="3884613"/>
          <p14:tracePt t="104360" x="7277100" y="3902075"/>
          <p14:tracePt t="104376" x="7277100" y="3911600"/>
          <p14:tracePt t="104393" x="7286625" y="3919538"/>
          <p14:tracePt t="104410" x="7286625" y="3929063"/>
          <p14:tracePt t="104426" x="7286625" y="3938588"/>
          <p14:tracePt t="104443" x="7286625" y="3946525"/>
          <p14:tracePt t="104460" x="7286625" y="3956050"/>
          <p14:tracePt t="104496" x="7286625" y="3965575"/>
          <p14:tracePt t="104654" x="7286625" y="3983038"/>
          <p14:tracePt t="104668" x="7286625" y="3990975"/>
          <p14:tracePt t="104679" x="7296150" y="4017963"/>
          <p14:tracePt t="104691" x="7296150" y="4071938"/>
          <p14:tracePt t="104703" x="7304088" y="4133850"/>
          <p14:tracePt t="104715" x="7323138" y="4205288"/>
          <p14:tracePt t="104728" x="7348538" y="4330700"/>
          <p14:tracePt t="104743" x="7358063" y="4429125"/>
          <p14:tracePt t="104760" x="7367588" y="4500563"/>
          <p14:tracePt t="104777" x="7375525" y="4545013"/>
          <p14:tracePt t="104793" x="7375525" y="4572000"/>
          <p14:tracePt t="105110" x="7375525" y="4562475"/>
          <p14:tracePt t="105121" x="7375525" y="4545013"/>
          <p14:tracePt t="105132" x="7385050" y="4510088"/>
          <p14:tracePt t="105145" x="7385050" y="4483100"/>
          <p14:tracePt t="105170" x="7385050" y="4473575"/>
          <p14:tracePt t="105182" x="7385050" y="4465638"/>
          <p14:tracePt t="105243" x="7385050" y="4456113"/>
          <p14:tracePt t="105267" x="7385050" y="4446588"/>
          <p14:tracePt t="105279" x="7385050" y="4429125"/>
          <p14:tracePt t="105292" x="7385050" y="4411663"/>
          <p14:tracePt t="105304" x="7385050" y="4402138"/>
          <p14:tracePt t="105316" x="7385050" y="4384675"/>
          <p14:tracePt t="105329" x="7385050" y="4367213"/>
          <p14:tracePt t="105343" x="7385050" y="4340225"/>
          <p14:tracePt t="105360" x="7375525" y="4313238"/>
          <p14:tracePt t="105377" x="7367588" y="4268788"/>
          <p14:tracePt t="105393" x="7331075" y="4179888"/>
          <p14:tracePt t="105410" x="7323138" y="4125913"/>
          <p14:tracePt t="105427" x="7304088" y="4062413"/>
          <p14:tracePt t="105443" x="7286625" y="3929063"/>
          <p14:tracePt t="105460" x="7277100" y="3875088"/>
          <p14:tracePt t="105477" x="7269163" y="3786188"/>
          <p14:tracePt t="105493" x="7259638" y="3741738"/>
          <p14:tracePt t="105510" x="7259638" y="3714750"/>
          <p14:tracePt t="105527" x="7251700" y="3643313"/>
          <p14:tracePt t="105543" x="7251700" y="3616325"/>
          <p14:tracePt t="105560" x="7251700" y="3598863"/>
          <p14:tracePt t="105577" x="7242175" y="3571875"/>
          <p14:tracePt t="105598" x="7242175" y="3562350"/>
          <p14:tracePt t="105615" x="7232650" y="3562350"/>
          <p14:tracePt t="105770" x="7232650" y="3581400"/>
          <p14:tracePt t="105781" x="7232650" y="3598863"/>
          <p14:tracePt t="105793" x="7242175" y="3633788"/>
          <p14:tracePt t="105806" x="7251700" y="3697288"/>
          <p14:tracePt t="105819" x="7269163" y="3759200"/>
          <p14:tracePt t="105831" x="7277100" y="3848100"/>
          <p14:tracePt t="105843" x="7286625" y="3938588"/>
          <p14:tracePt t="105860" x="7296150" y="4027488"/>
          <p14:tracePt t="105877" x="7304088" y="4125913"/>
          <p14:tracePt t="105893" x="7313613" y="4303713"/>
          <p14:tracePt t="105910" x="7313613" y="4394200"/>
          <p14:tracePt t="105927" x="7331075" y="4465638"/>
          <p14:tracePt t="105943" x="7340600" y="4616450"/>
          <p14:tracePt t="105960" x="7340600" y="4660900"/>
          <p14:tracePt t="105977" x="7340600" y="4687888"/>
          <p14:tracePt t="105993" x="7340600" y="4705350"/>
          <p14:tracePt t="106010" x="7340600" y="4714875"/>
          <p14:tracePt t="106677" x="7340600" y="4705350"/>
          <p14:tracePt t="106689" x="7348538" y="4687888"/>
          <p14:tracePt t="106701" x="7367588" y="4660900"/>
          <p14:tracePt t="106713" x="7375525" y="4652963"/>
          <p14:tracePt t="106727" x="7402513" y="4633913"/>
          <p14:tracePt t="106744" x="7419975" y="4616450"/>
          <p14:tracePt t="106760" x="7439025" y="4598988"/>
          <p14:tracePt t="106777" x="7473950" y="4589463"/>
          <p14:tracePt t="106794" x="7491413" y="4581525"/>
          <p14:tracePt t="106811" x="7510463" y="4581525"/>
          <p14:tracePt t="106827" x="7518400" y="4581525"/>
          <p14:tracePt t="106849" x="7527925" y="4581525"/>
          <p14:tracePt t="106910" x="7527925" y="4572000"/>
          <p14:tracePt t="106946" x="7518400" y="4562475"/>
          <p14:tracePt t="106959" x="7500938" y="4562475"/>
          <p14:tracePt t="106971" x="7466013" y="4554538"/>
          <p14:tracePt t="106982" x="7412038" y="4554538"/>
          <p14:tracePt t="106995" x="7340600" y="4554538"/>
          <p14:tracePt t="107011" x="7269163" y="4554538"/>
          <p14:tracePt t="107027" x="7197725" y="4554538"/>
          <p14:tracePt t="107044" x="7081838" y="4572000"/>
          <p14:tracePt t="107061" x="7054850" y="4572000"/>
          <p14:tracePt t="107077" x="7037388" y="4572000"/>
          <p14:tracePt t="107094" x="7018338" y="4581525"/>
          <p14:tracePt t="107153" x="7018338" y="4572000"/>
          <p14:tracePt t="107178" x="7018338" y="4562475"/>
          <p14:tracePt t="107203" x="7010400" y="4554538"/>
          <p14:tracePt t="107215" x="7010400" y="4545013"/>
          <p14:tracePt t="107228" x="7010400" y="4537075"/>
          <p14:tracePt t="107252" x="7010400" y="4518025"/>
          <p14:tracePt t="107265" x="7010400" y="4491038"/>
          <p14:tracePt t="107277" x="7010400" y="4473575"/>
          <p14:tracePt t="107288" x="7027863" y="4456113"/>
          <p14:tracePt t="107301" x="7027863" y="4438650"/>
          <p14:tracePt t="107314" x="7037388" y="4438650"/>
          <p14:tracePt t="107327" x="7045325" y="4438650"/>
          <p14:tracePt t="107344" x="7054850" y="4438650"/>
          <p14:tracePt t="107361" x="7062788" y="4438650"/>
          <p14:tracePt t="107378" x="7089775" y="4438650"/>
          <p14:tracePt t="107394" x="7116763" y="4438650"/>
          <p14:tracePt t="107411" x="7126288" y="4438650"/>
          <p14:tracePt t="107427" x="7126288" y="4446588"/>
          <p14:tracePt t="107444" x="7134225" y="4446588"/>
          <p14:tracePt t="107461" x="7143750" y="4446588"/>
          <p14:tracePt t="107477" x="7153275" y="4456113"/>
          <p14:tracePt t="107494" x="7170738" y="4465638"/>
          <p14:tracePt t="107511" x="7197725" y="4465638"/>
          <p14:tracePt t="107527" x="7215188" y="4465638"/>
          <p14:tracePt t="107544" x="7224713" y="4465638"/>
          <p14:tracePt t="107561" x="7232650" y="4465638"/>
          <p14:tracePt t="107577" x="7242175" y="4465638"/>
          <p14:tracePt t="107596" x="7242175" y="4456113"/>
          <p14:tracePt t="107611" x="7251700" y="4446588"/>
          <p14:tracePt t="107627" x="7259638" y="4438650"/>
          <p14:tracePt t="107644" x="7296150" y="4394200"/>
          <p14:tracePt t="107661" x="7304088" y="4375150"/>
          <p14:tracePt t="107677" x="7323138" y="4367213"/>
          <p14:tracePt t="107778" x="7323138" y="4375150"/>
          <p14:tracePt t="107804" x="7313613" y="4394200"/>
          <p14:tracePt t="107816" x="7277100" y="4402138"/>
          <p14:tracePt t="107827" x="7251700" y="4419600"/>
          <p14:tracePt t="107840" x="7205663" y="4438650"/>
          <p14:tracePt t="107853" x="7153275" y="4465638"/>
          <p14:tracePt t="107864" x="7126288" y="4473575"/>
          <p14:tracePt t="107878" x="7099300" y="4491038"/>
          <p14:tracePt t="107895" x="7072313" y="4500563"/>
          <p14:tracePt t="107911" x="7054850" y="4510088"/>
          <p14:tracePt t="107928" x="7037388" y="4518025"/>
          <p14:tracePt t="107951" x="7027863" y="4527550"/>
          <p14:tracePt t="107962" x="7027863" y="4537075"/>
          <p14:tracePt t="108109" x="7027863" y="4527550"/>
          <p14:tracePt t="111602" x="7018338" y="4527550"/>
          <p14:tracePt t="111614" x="7000875" y="4537075"/>
          <p14:tracePt t="111626" x="6983413" y="4554538"/>
          <p14:tracePt t="111637" x="6938963" y="4589463"/>
          <p14:tracePt t="111651" x="6867525" y="4652963"/>
          <p14:tracePt t="111664" x="6777038" y="4697413"/>
          <p14:tracePt t="111679" x="6680200" y="4768850"/>
          <p14:tracePt t="111695" x="6527800" y="4867275"/>
          <p14:tracePt t="111712" x="6126163" y="5126038"/>
          <p14:tracePt t="111729" x="5965825" y="5214938"/>
          <p14:tracePt t="111745" x="5813425" y="5295900"/>
          <p14:tracePt t="111762" x="5661025" y="5384800"/>
          <p14:tracePt t="111779" x="5616575" y="5402263"/>
          <p14:tracePt t="111795" x="5589588" y="5411788"/>
          <p14:tracePt t="111812" x="5554663" y="5411788"/>
          <p14:tracePt t="111829" x="5545138" y="5411788"/>
          <p14:tracePt t="111845" x="5537200" y="5411788"/>
          <p14:tracePt t="111862" x="5527675" y="5411788"/>
          <p14:tracePt t="112165" x="5510213" y="5411788"/>
          <p14:tracePt t="112178" x="5473700" y="5419725"/>
          <p14:tracePt t="112190" x="5375275" y="5446713"/>
          <p14:tracePt t="112201" x="5214938" y="5491163"/>
          <p14:tracePt t="112214" x="4919663" y="5572125"/>
          <p14:tracePt t="112229" x="4572000" y="5670550"/>
          <p14:tracePt t="112245" x="4197350" y="5795963"/>
          <p14:tracePt t="112262" x="3446463" y="6010275"/>
          <p14:tracePt t="112279" x="3179763" y="6072188"/>
          <p14:tracePt t="112296" x="2965450" y="6108700"/>
          <p14:tracePt t="112312" x="2751138" y="6134100"/>
          <p14:tracePt t="112329" x="2714625" y="6134100"/>
          <p14:tracePt t="112345" x="2697163" y="6134100"/>
          <p14:tracePt t="112362" x="2687638" y="6134100"/>
          <p14:tracePt t="112397" x="2697163" y="6134100"/>
          <p14:tracePt t="112411" x="2732088" y="6134100"/>
          <p14:tracePt t="112422" x="2786063" y="6126163"/>
          <p14:tracePt t="112434" x="2830513" y="6126163"/>
          <p14:tracePt t="112446" x="2894013" y="6126163"/>
          <p14:tracePt t="112462" x="2946400" y="6126163"/>
          <p14:tracePt t="112479" x="3000375" y="6126163"/>
          <p14:tracePt t="112496" x="3160713" y="6126163"/>
          <p14:tracePt t="112512" x="3268663" y="6126163"/>
          <p14:tracePt t="112529" x="3465513" y="6089650"/>
          <p14:tracePt t="112545" x="4152900" y="5911850"/>
          <p14:tracePt t="112563" x="4581525" y="5768975"/>
          <p14:tracePt t="112579" x="4956175" y="5653088"/>
          <p14:tracePt t="112595" x="5670550" y="5446713"/>
          <p14:tracePt t="112612" x="5946775" y="5375275"/>
          <p14:tracePt t="112629" x="6384925" y="5276850"/>
          <p14:tracePt t="112646" x="6491288" y="5259388"/>
          <p14:tracePt t="112662" x="6581775" y="5259388"/>
          <p14:tracePt t="112679" x="6680200" y="5259388"/>
          <p14:tracePt t="112696" x="6705600" y="5259388"/>
          <p14:tracePt t="112712" x="6715125" y="5259388"/>
          <p14:tracePt t="112729" x="6732588" y="5276850"/>
          <p14:tracePt t="112745" x="6742113" y="5286375"/>
          <p14:tracePt t="112762" x="6751638" y="5295900"/>
          <p14:tracePt t="112779" x="6751638" y="5303838"/>
          <p14:tracePt t="112801" x="6742113" y="5313363"/>
          <p14:tracePt t="113095" x="6742113" y="5322888"/>
          <p14:tracePt t="113108" x="6751638" y="5340350"/>
          <p14:tracePt t="113120" x="6751638" y="5348288"/>
          <p14:tracePt t="113132" x="6759575" y="5367338"/>
          <p14:tracePt t="113146" x="6759575" y="5394325"/>
          <p14:tracePt t="113162" x="6759575" y="5411788"/>
          <p14:tracePt t="113179" x="6759575" y="5419725"/>
          <p14:tracePt t="113196" x="6759575" y="5456238"/>
          <p14:tracePt t="113213" x="6759575" y="5465763"/>
          <p14:tracePt t="113231" x="6759575" y="5473700"/>
          <p14:tracePt t="113246" x="6759575" y="5483225"/>
          <p14:tracePt t="113316" x="6769100" y="5483225"/>
          <p14:tracePt t="113329" x="6777038" y="5473700"/>
          <p14:tracePt t="113342" x="6796088" y="5446713"/>
          <p14:tracePt t="113353" x="6831013" y="5394325"/>
          <p14:tracePt t="113365" x="6875463" y="5322888"/>
          <p14:tracePt t="113379" x="6919913" y="5251450"/>
          <p14:tracePt t="113396" x="6946900" y="5180013"/>
          <p14:tracePt t="113413" x="6965950" y="5143500"/>
          <p14:tracePt t="113429" x="6965950" y="5099050"/>
          <p14:tracePt t="113562" x="6965950" y="5108575"/>
          <p14:tracePt t="113575" x="6965950" y="5133975"/>
          <p14:tracePt t="113585" x="6965950" y="5160963"/>
          <p14:tracePt t="113599" x="6965950" y="5187950"/>
          <p14:tracePt t="113613" x="6965950" y="5214938"/>
          <p14:tracePt t="113629" x="6956425" y="5232400"/>
          <p14:tracePt t="113646" x="6956425" y="5251450"/>
          <p14:tracePt t="113662" x="6956425" y="5268913"/>
          <p14:tracePt t="113770" x="6956425" y="5259388"/>
          <p14:tracePt t="113781" x="6965950" y="5232400"/>
          <p14:tracePt t="113794" x="6965950" y="5224463"/>
          <p14:tracePt t="113806" x="6965950" y="5205413"/>
          <p14:tracePt t="113818" x="6965950" y="5197475"/>
          <p14:tracePt t="113831" x="6973888" y="5187950"/>
          <p14:tracePt t="113846" x="6973888" y="5180013"/>
          <p14:tracePt t="113863" x="6973888" y="5160963"/>
          <p14:tracePt t="113880" x="6973888" y="5153025"/>
          <p14:tracePt t="113903" x="6973888" y="5143500"/>
          <p14:tracePt t="113953" x="6983413" y="5143500"/>
          <p14:tracePt t="113978" x="6991350" y="5160963"/>
          <p14:tracePt t="113990" x="6991350" y="5180013"/>
          <p14:tracePt t="114003" x="7000875" y="5205413"/>
          <p14:tracePt t="114015" x="7000875" y="5232400"/>
          <p14:tracePt t="114029" x="7000875" y="5276850"/>
          <p14:tracePt t="114046" x="7000875" y="5313363"/>
          <p14:tracePt t="114063" x="7000875" y="5357813"/>
          <p14:tracePt t="114079" x="7000875" y="5402263"/>
          <p14:tracePt t="114096" x="7000875" y="5411788"/>
          <p14:tracePt t="114112" x="7000875" y="5419725"/>
          <p14:tracePt t="114178" x="7010400" y="5419725"/>
          <p14:tracePt t="114198" x="7027863" y="5419725"/>
          <p14:tracePt t="114223" x="7037388" y="5402263"/>
          <p14:tracePt t="114235" x="7045325" y="5402263"/>
          <p14:tracePt t="114248" x="7054850" y="5394325"/>
          <p14:tracePt t="114260" x="7062788" y="5384800"/>
          <p14:tracePt t="114297" x="7062788" y="5375275"/>
          <p14:tracePt t="114309" x="7072313" y="5375275"/>
          <p14:tracePt t="114334" x="7081838" y="5375275"/>
          <p14:tracePt t="114359" x="7089775" y="5375275"/>
          <p14:tracePt t="114383" x="7099300" y="5375275"/>
          <p14:tracePt t="114395" x="7108825" y="5375275"/>
          <p14:tracePt t="114799" x="7116763" y="5375275"/>
          <p14:tracePt t="120533" x="7134225" y="5384800"/>
          <p14:tracePt t="120544" x="7153275" y="5394325"/>
          <p14:tracePt t="120556" x="7188200" y="5419725"/>
          <p14:tracePt t="120568" x="7232650" y="5446713"/>
          <p14:tracePt t="120581" x="7286625" y="5465763"/>
          <p14:tracePt t="120598" x="7348538" y="5483225"/>
          <p14:tracePt t="120615" x="7412038" y="5500688"/>
          <p14:tracePt t="120631" x="7518400" y="5510213"/>
          <p14:tracePt t="120648" x="7554913" y="5510213"/>
          <p14:tracePt t="120665" x="7581900" y="5510213"/>
          <p14:tracePt t="120681" x="7616825" y="5510213"/>
          <p14:tracePt t="120698" x="7643813" y="5510213"/>
          <p14:tracePt t="120715" x="7653338" y="5510213"/>
          <p14:tracePt t="120731" x="7670800" y="5510213"/>
          <p14:tracePt t="120748" x="7680325" y="5510213"/>
          <p14:tracePt t="120764" x="7688263" y="5510213"/>
          <p14:tracePt t="120827" x="7697788" y="5510213"/>
          <p14:tracePt t="120839" x="7705725" y="5510213"/>
          <p14:tracePt t="120851" x="7715250" y="5510213"/>
          <p14:tracePt t="121022" x="7705725" y="5510213"/>
          <p14:tracePt t="121035" x="7697788" y="5510213"/>
          <p14:tracePt t="121059" x="7680325" y="5510213"/>
          <p14:tracePt t="121084" x="7670800" y="5510213"/>
          <p14:tracePt t="121095" x="7653338" y="5510213"/>
          <p14:tracePt t="121108" x="7634288" y="5518150"/>
          <p14:tracePt t="121120" x="7626350" y="5518150"/>
          <p14:tracePt t="121132" x="7599363" y="5527675"/>
          <p14:tracePt t="121148" x="7562850" y="5537200"/>
          <p14:tracePt t="121165" x="7537450" y="5537200"/>
          <p14:tracePt t="121181" x="7483475" y="5554663"/>
          <p14:tracePt t="121198" x="7456488" y="5554663"/>
          <p14:tracePt t="121215" x="7429500" y="5562600"/>
          <p14:tracePt t="121232" x="7402513" y="5562600"/>
          <p14:tracePt t="121248" x="7340600" y="5572125"/>
          <p14:tracePt t="121265" x="7304088" y="5572125"/>
          <p14:tracePt t="121282" x="7251700" y="5572125"/>
          <p14:tracePt t="121298" x="7224713" y="5572125"/>
          <p14:tracePt t="121315" x="7205663" y="5572125"/>
          <p14:tracePt t="121332" x="7161213" y="5572125"/>
          <p14:tracePt t="121348" x="7143750" y="5572125"/>
          <p14:tracePt t="121365" x="7126288" y="5572125"/>
          <p14:tracePt t="121381" x="7089775" y="5572125"/>
          <p14:tracePt t="121398" x="7062788" y="5572125"/>
          <p14:tracePt t="121415" x="7037388" y="5572125"/>
          <p14:tracePt t="121432" x="7018338" y="5572125"/>
          <p14:tracePt t="121448" x="7000875" y="5572125"/>
          <p14:tracePt t="121465" x="6956425" y="5572125"/>
          <p14:tracePt t="121482" x="6929438" y="5572125"/>
          <p14:tracePt t="121498" x="6911975" y="5572125"/>
          <p14:tracePt t="121515" x="6875463" y="5572125"/>
          <p14:tracePt t="121532" x="6848475" y="5572125"/>
          <p14:tracePt t="121549" x="6813550" y="5572125"/>
          <p14:tracePt t="121565" x="6804025" y="5572125"/>
          <p14:tracePt t="121582" x="6786563" y="5572125"/>
          <p14:tracePt t="121598" x="6777038" y="5572125"/>
          <p14:tracePt t="121615" x="6769100" y="5572125"/>
          <p14:tracePt t="121634" x="6759575" y="5572125"/>
          <p14:tracePt t="121771" x="6769100" y="5572125"/>
          <p14:tracePt t="121794" x="6786563" y="5572125"/>
          <p14:tracePt t="121806" x="6804025" y="5572125"/>
          <p14:tracePt t="121817" x="6831013" y="5572125"/>
          <p14:tracePt t="121831" x="6848475" y="5572125"/>
          <p14:tracePt t="121844" x="6875463" y="5572125"/>
          <p14:tracePt t="121856" x="6902450" y="5572125"/>
          <p14:tracePt t="121866" x="6929438" y="5572125"/>
          <p14:tracePt t="121882" x="6965950" y="5572125"/>
          <p14:tracePt t="121898" x="7000875" y="5572125"/>
          <p14:tracePt t="121915" x="7045325" y="5572125"/>
          <p14:tracePt t="121932" x="7153275" y="5562600"/>
          <p14:tracePt t="121948" x="7205663" y="5562600"/>
          <p14:tracePt t="121965" x="7331075" y="5554663"/>
          <p14:tracePt t="121982" x="7375525" y="5545138"/>
          <p14:tracePt t="121998" x="7429500" y="5545138"/>
          <p14:tracePt t="122015" x="7491413" y="5545138"/>
          <p14:tracePt t="122032" x="7510463" y="5545138"/>
          <p14:tracePt t="122048" x="7527925" y="5545138"/>
          <p14:tracePt t="122065" x="7572375" y="5545138"/>
          <p14:tracePt t="122082" x="7581900" y="5545138"/>
          <p14:tracePt t="122098" x="7589838" y="5545138"/>
          <p14:tracePt t="122577" x="7581900" y="5545138"/>
          <p14:tracePt t="122639" x="7572375" y="5545138"/>
          <p14:tracePt t="122652" x="7554913" y="5545138"/>
          <p14:tracePt t="122663" x="7527925" y="5545138"/>
          <p14:tracePt t="122676" x="7500938" y="5518150"/>
          <p14:tracePt t="122688" x="7466013" y="5483225"/>
          <p14:tracePt t="122701" x="7419975" y="5438775"/>
          <p14:tracePt t="122715" x="7375525" y="5375275"/>
          <p14:tracePt t="122732" x="7331075" y="5303838"/>
          <p14:tracePt t="122749" x="7304088" y="5232400"/>
          <p14:tracePt t="122765" x="7277100" y="5054600"/>
          <p14:tracePt t="122782" x="7269163" y="4991100"/>
          <p14:tracePt t="122799" x="7259638" y="4884738"/>
          <p14:tracePt t="122815" x="7251700" y="4857750"/>
          <p14:tracePt t="122832" x="7251700" y="4830763"/>
          <p14:tracePt t="122849" x="7242175" y="4822825"/>
          <p14:tracePt t="122981" x="7242175" y="4830763"/>
          <p14:tracePt t="122995" x="7242175" y="4840288"/>
          <p14:tracePt t="123006" x="7242175" y="4857750"/>
          <p14:tracePt t="123019" x="7232650" y="4875213"/>
          <p14:tracePt t="123032" x="7232650" y="4902200"/>
          <p14:tracePt t="123049" x="7224713" y="4946650"/>
          <p14:tracePt t="123065" x="7215188" y="5000625"/>
          <p14:tracePt t="123082" x="7188200" y="5153025"/>
          <p14:tracePt t="123099" x="7180263" y="5224463"/>
          <p14:tracePt t="123115" x="7161213" y="5303838"/>
          <p14:tracePt t="123132" x="7143750" y="5429250"/>
          <p14:tracePt t="123149" x="7143750" y="5465763"/>
          <p14:tracePt t="123166" x="7126288" y="5527675"/>
          <p14:tracePt t="123182" x="7126288" y="5537200"/>
          <p14:tracePt t="123199" x="7126288" y="5545138"/>
          <p14:tracePt t="123339" x="7126288" y="5527675"/>
          <p14:tracePt t="123350" x="7126288" y="5510213"/>
          <p14:tracePt t="123362" x="7126288" y="5483225"/>
          <p14:tracePt t="123374" x="7126288" y="5456238"/>
          <p14:tracePt t="123386" x="7126288" y="5411788"/>
          <p14:tracePt t="123399" x="7126288" y="5367338"/>
          <p14:tracePt t="123415" x="7126288" y="5313363"/>
          <p14:tracePt t="123432" x="7126288" y="5276850"/>
          <p14:tracePt t="123449" x="7126288" y="5224463"/>
          <p14:tracePt t="123466" x="7126288" y="5197475"/>
          <p14:tracePt t="123482" x="7116763" y="5170488"/>
          <p14:tracePt t="123499" x="7108825" y="5153025"/>
          <p14:tracePt t="123522" x="7099300" y="5153025"/>
          <p14:tracePt t="123557" x="7089775" y="5153025"/>
          <p14:tracePt t="123582" x="7089775" y="5160963"/>
          <p14:tracePt t="123606" x="7081838" y="5170488"/>
          <p14:tracePt t="123632" x="7081838" y="5187950"/>
          <p14:tracePt t="123655" x="7072313" y="5205413"/>
          <p14:tracePt t="123668" x="7062788" y="5232400"/>
          <p14:tracePt t="123681" x="7045325" y="5276850"/>
          <p14:tracePt t="123693" x="7037388" y="5303838"/>
          <p14:tracePt t="123705" x="7018338" y="5357813"/>
          <p14:tracePt t="123716" x="7000875" y="5411788"/>
          <p14:tracePt t="123732" x="6973888" y="5465763"/>
          <p14:tracePt t="123749" x="6956425" y="5527675"/>
          <p14:tracePt t="123765" x="6929438" y="5634038"/>
          <p14:tracePt t="123782" x="6919913" y="5661025"/>
          <p14:tracePt t="123799" x="6911975" y="5670550"/>
          <p14:tracePt t="123815" x="6911975" y="5688013"/>
          <p14:tracePt t="123876" x="6911975" y="5680075"/>
          <p14:tracePt t="123890" x="6919913" y="5643563"/>
          <p14:tracePt t="123901" x="6938963" y="5589588"/>
          <p14:tracePt t="123913" x="6965950" y="5527675"/>
          <p14:tracePt t="123926" x="6991350" y="5438775"/>
          <p14:tracePt t="123939" x="7027863" y="5348288"/>
          <p14:tracePt t="123950" x="7054850" y="5251450"/>
          <p14:tracePt t="123966" x="7072313" y="5187950"/>
          <p14:tracePt t="123982" x="7089775" y="5153025"/>
          <p14:tracePt t="123999" x="7099300" y="5133975"/>
          <p14:tracePt t="124016" x="7108825" y="5133975"/>
          <p14:tracePt t="124032" x="7134225" y="5126038"/>
          <p14:tracePt t="124049" x="7197725" y="5126038"/>
          <p14:tracePt t="124066" x="7224713" y="5126038"/>
          <p14:tracePt t="124083" x="7269163" y="5153025"/>
          <p14:tracePt t="124099" x="7358063" y="5205413"/>
          <p14:tracePt t="124116" x="7419975" y="5241925"/>
          <p14:tracePt t="124132" x="7473950" y="5268913"/>
          <p14:tracePt t="124149" x="7589838" y="5322888"/>
          <p14:tracePt t="124166" x="7653338" y="5340350"/>
          <p14:tracePt t="124182" x="7705725" y="5348288"/>
          <p14:tracePt t="124199" x="7813675" y="5384800"/>
          <p14:tracePt t="124216" x="7867650" y="5402263"/>
          <p14:tracePt t="124232" x="7956550" y="5446713"/>
          <p14:tracePt t="124249" x="8001000" y="5456238"/>
          <p14:tracePt t="124266" x="8027988" y="5473700"/>
          <p14:tracePt t="124282" x="8089900" y="5500688"/>
          <p14:tracePt t="124299" x="8126413" y="5510213"/>
          <p14:tracePt t="124316" x="8134350" y="5510213"/>
          <p14:tracePt t="124332" x="8161338" y="5518150"/>
          <p14:tracePt t="124349" x="8170863" y="5518150"/>
          <p14:tracePt t="124366" x="8180388" y="5518150"/>
          <p14:tracePt t="124382" x="8188325" y="5518150"/>
          <p14:tracePt t="124477" x="8161338" y="5518150"/>
          <p14:tracePt t="124489" x="8134350" y="5518150"/>
          <p14:tracePt t="124500" x="8089900" y="5500688"/>
          <p14:tracePt t="124513" x="8027988" y="5491163"/>
          <p14:tracePt t="124525" x="7966075" y="5473700"/>
          <p14:tracePt t="124537" x="7885113" y="5456238"/>
          <p14:tracePt t="124551" x="7813675" y="5446713"/>
          <p14:tracePt t="124566" x="7724775" y="5429250"/>
          <p14:tracePt t="124583" x="7643813" y="5419725"/>
          <p14:tracePt t="124599" x="7466013" y="5411788"/>
          <p14:tracePt t="124616" x="7385050" y="5411788"/>
          <p14:tracePt t="124633" x="7296150" y="5411788"/>
          <p14:tracePt t="124649" x="7116763" y="5411788"/>
          <p14:tracePt t="124666" x="7018338" y="5411788"/>
          <p14:tracePt t="124683" x="6929438" y="5411788"/>
          <p14:tracePt t="124699" x="6777038" y="5411788"/>
          <p14:tracePt t="124716" x="6697663" y="5411788"/>
          <p14:tracePt t="124733" x="6634163" y="5411788"/>
          <p14:tracePt t="124749" x="6554788" y="5411788"/>
          <p14:tracePt t="124766" x="6510338" y="5411788"/>
          <p14:tracePt t="124782" x="6446838" y="5411788"/>
          <p14:tracePt t="124799" x="6429375" y="5411788"/>
          <p14:tracePt t="124816" x="6411913" y="5411788"/>
          <p14:tracePt t="124833" x="6367463" y="5402263"/>
          <p14:tracePt t="124849" x="6340475" y="5394325"/>
          <p14:tracePt t="124866" x="6330950" y="5394325"/>
          <p14:tracePt t="124883" x="6303963" y="5384800"/>
          <p14:tracePt t="124899" x="6296025" y="5375275"/>
          <p14:tracePt t="125040" x="6296025" y="5367338"/>
          <p14:tracePt t="125518" x="6303963" y="5367338"/>
          <p14:tracePt t="126339" x="6303963" y="5330825"/>
          <p14:tracePt t="126350" x="6323013" y="5241925"/>
          <p14:tracePt t="126364" x="6375400" y="5099050"/>
          <p14:tracePt t="126375" x="6491288" y="4751388"/>
          <p14:tracePt t="126388" x="6653213" y="4367213"/>
          <p14:tracePt t="126400" x="6769100" y="4017963"/>
          <p14:tracePt t="126416" x="6867525" y="3643313"/>
          <p14:tracePt t="126433" x="6965950" y="3322638"/>
          <p14:tracePt t="126450" x="7081838" y="2803525"/>
          <p14:tracePt t="126467" x="7099300" y="2670175"/>
          <p14:tracePt t="126484" x="7116763" y="2589213"/>
          <p14:tracePt t="126500" x="7126288" y="2544763"/>
          <p14:tracePt t="126517" x="7126288" y="2536825"/>
          <p14:tracePt t="126596" x="7134225" y="2536825"/>
          <p14:tracePt t="126840" x="7153275" y="2500313"/>
          <p14:tracePt t="126853" x="7197725" y="2411413"/>
          <p14:tracePt t="126864" x="7269163" y="2286000"/>
          <p14:tracePt t="126878" x="7331075" y="2170113"/>
          <p14:tracePt t="126889" x="7375525" y="2098675"/>
          <p14:tracePt t="126902" x="7385050" y="2071688"/>
          <p14:tracePt t="126917" x="7419975" y="2044700"/>
          <p14:tracePt t="126933" x="7466013" y="2027238"/>
          <p14:tracePt t="126950" x="7500938" y="2009775"/>
          <p14:tracePt t="126967" x="7608888" y="1982788"/>
          <p14:tracePt t="126984" x="7661275" y="1965325"/>
          <p14:tracePt t="127000" x="7715250" y="1955800"/>
          <p14:tracePt t="127016" x="7777163" y="1928813"/>
          <p14:tracePt t="127033" x="7796213" y="1928813"/>
          <p14:tracePt t="127050" x="7831138" y="1893888"/>
          <p14:tracePt t="127067" x="7858125" y="1884363"/>
          <p14:tracePt t="127084" x="7875588" y="1857375"/>
          <p14:tracePt t="127100" x="7929563" y="1795463"/>
          <p14:tracePt t="127117" x="7956550" y="1768475"/>
          <p14:tracePt t="127133" x="7991475" y="1731963"/>
          <p14:tracePt t="127150" x="8062913" y="1633538"/>
          <p14:tracePt t="127167" x="8081963" y="1589088"/>
          <p14:tracePt t="127184" x="8099425" y="1544638"/>
          <p14:tracePt t="127200" x="8099425" y="1527175"/>
          <p14:tracePt t="127217" x="8108950" y="1527175"/>
          <p14:tracePt t="127257" x="8108950" y="1517650"/>
          <p14:tracePt t="127272" x="8099425" y="1517650"/>
          <p14:tracePt t="127282" x="8089900" y="1517650"/>
          <p14:tracePt t="127295" x="8062913" y="1509713"/>
          <p14:tracePt t="127307" x="8045450" y="1509713"/>
          <p14:tracePt t="127318" x="8010525" y="1509713"/>
          <p14:tracePt t="127333" x="7974013" y="1509713"/>
          <p14:tracePt t="127350" x="7929563" y="1500188"/>
          <p14:tracePt t="127367" x="7875588" y="1490663"/>
          <p14:tracePt t="127383" x="7813675" y="1473200"/>
          <p14:tracePt t="127400" x="7786688" y="1465263"/>
          <p14:tracePt t="127417" x="7759700" y="1465263"/>
          <p14:tracePt t="127433" x="7742238" y="1465263"/>
          <p14:tracePt t="127450" x="7724775" y="1465263"/>
          <p14:tracePt t="127467" x="7670800" y="1465263"/>
          <p14:tracePt t="127483" x="7653338" y="1465263"/>
          <p14:tracePt t="127500" x="7626350" y="1465263"/>
          <p14:tracePt t="127517" x="7581900" y="1482725"/>
          <p14:tracePt t="127533" x="7554913" y="1482725"/>
          <p14:tracePt t="127550" x="7527925" y="1482725"/>
          <p14:tracePt t="127567" x="7466013" y="1490663"/>
          <p14:tracePt t="127583" x="7439025" y="1490663"/>
          <p14:tracePt t="127600" x="7385050" y="1490663"/>
          <p14:tracePt t="127617" x="7358063" y="1490663"/>
          <p14:tracePt t="127634" x="7331075" y="1490663"/>
          <p14:tracePt t="127650" x="7296150" y="1482725"/>
          <p14:tracePt t="127651" x="7269163" y="1473200"/>
          <p14:tracePt t="127667" x="7251700" y="1473200"/>
          <p14:tracePt t="127683" x="7242175" y="1473200"/>
          <p14:tracePt t="127701" x="7224713" y="1473200"/>
          <p14:tracePt t="127717" x="7215188" y="1473200"/>
          <p14:tracePt t="127920" x="7224713" y="1473200"/>
          <p14:tracePt t="127932" x="7232650" y="1473200"/>
          <p14:tracePt t="127943" x="7242175" y="1473200"/>
          <p14:tracePt t="127955" x="7259638" y="1473200"/>
          <p14:tracePt t="127968" x="7269163" y="1473200"/>
          <p14:tracePt t="127984" x="7296150" y="1473200"/>
          <p14:tracePt t="128000" x="7323138" y="1482725"/>
          <p14:tracePt t="128017" x="7394575" y="1482725"/>
          <p14:tracePt t="128034" x="7419975" y="1482725"/>
          <p14:tracePt t="128050" x="7446963" y="1490663"/>
          <p14:tracePt t="128067" x="7510463" y="1490663"/>
          <p14:tracePt t="128084" x="7537450" y="1490663"/>
          <p14:tracePt t="128100" x="7562850" y="1500188"/>
          <p14:tracePt t="128117" x="7599363" y="1500188"/>
          <p14:tracePt t="128139" x="7616825" y="1500188"/>
          <p14:tracePt t="128165" x="7626350" y="1500188"/>
          <p14:tracePt t="128189" x="7634288" y="1509713"/>
          <p14:tracePt t="128201" x="7643813" y="1509713"/>
          <p14:tracePt t="128227" x="7643813" y="1517650"/>
          <p14:tracePt t="128911" x="7643813" y="1527175"/>
          <p14:tracePt t="135208" x="7653338" y="1527175"/>
          <p14:tracePt t="135232" x="7670800" y="1527175"/>
          <p14:tracePt t="135258" x="7688263" y="1527175"/>
          <p14:tracePt t="135270" x="7705725" y="1527175"/>
          <p14:tracePt t="135282" x="7732713" y="1517650"/>
          <p14:tracePt t="135294" x="7777163" y="1509713"/>
          <p14:tracePt t="135306" x="7848600" y="1490663"/>
          <p14:tracePt t="135319" x="7902575" y="1490663"/>
          <p14:tracePt t="135336" x="7956550" y="1490663"/>
          <p14:tracePt t="135352" x="7991475" y="1490663"/>
          <p14:tracePt t="135369" x="8037513" y="1490663"/>
          <p14:tracePt t="135441" x="8037513" y="1500188"/>
          <p14:tracePt t="135490" x="8027988" y="1509713"/>
          <p14:tracePt t="135502" x="8010525" y="1509713"/>
          <p14:tracePt t="135514" x="7983538" y="1509713"/>
          <p14:tracePt t="135527" x="7966075" y="1509713"/>
          <p14:tracePt t="135539" x="7939088" y="1509713"/>
          <p14:tracePt t="135553" x="7912100" y="1509713"/>
          <p14:tracePt t="135569" x="7875588" y="1509713"/>
          <p14:tracePt t="135586" x="7823200" y="1509713"/>
          <p14:tracePt t="135603" x="7751763" y="1482725"/>
          <p14:tracePt t="135619" x="7724775" y="1473200"/>
          <p14:tracePt t="135636" x="7697788" y="1473200"/>
          <p14:tracePt t="135653" x="7661275" y="1455738"/>
          <p14:tracePt t="135669" x="7643813" y="1446213"/>
          <p14:tracePt t="135838" x="7643813" y="1455738"/>
          <p14:tracePt t="135848" x="7661275" y="1455738"/>
          <p14:tracePt t="135858" x="7680325" y="1465263"/>
          <p14:tracePt t="135870" x="7697788" y="1482725"/>
          <p14:tracePt t="135886" x="7724775" y="1482725"/>
          <p14:tracePt t="135903" x="7769225" y="1482725"/>
          <p14:tracePt t="135919" x="7867650" y="1509713"/>
          <p14:tracePt t="135936" x="7920038" y="1509713"/>
          <p14:tracePt t="135953" x="7956550" y="1517650"/>
          <p14:tracePt t="135969" x="8010525" y="1517650"/>
          <p14:tracePt t="135986" x="8018463" y="1517650"/>
          <p14:tracePt t="136003" x="8027988" y="1517650"/>
          <p14:tracePt t="138368" x="8027988" y="1527175"/>
          <p14:tracePt t="138380" x="8018463" y="1536700"/>
          <p14:tracePt t="138393" x="8018463" y="1544638"/>
          <p14:tracePt t="138407" x="8018463" y="1562100"/>
          <p14:tracePt t="138420" x="8018463" y="1571625"/>
          <p14:tracePt t="138437" x="8010525" y="1581150"/>
          <p14:tracePt t="138454" x="8001000" y="1598613"/>
          <p14:tracePt t="138470" x="7991475" y="1643063"/>
          <p14:tracePt t="138487" x="7983538" y="1687513"/>
          <p14:tracePt t="138504" x="7974013" y="1751013"/>
          <p14:tracePt t="138520" x="7966075" y="1768475"/>
          <p14:tracePt t="138537" x="7966075" y="1795463"/>
          <p14:tracePt t="138553" x="7966075" y="1803400"/>
          <p14:tracePt t="138590" x="7956550" y="1803400"/>
          <p14:tracePt t="138994" x="7956550" y="1785938"/>
          <p14:tracePt t="139006" x="7956550" y="1776413"/>
          <p14:tracePt t="139018" x="7956550" y="1758950"/>
          <p14:tracePt t="139030" x="7956550" y="1751013"/>
          <p14:tracePt t="139043" x="7956550" y="1724025"/>
          <p14:tracePt t="139056" x="7956550" y="1714500"/>
          <p14:tracePt t="139070" x="7966075" y="1697038"/>
          <p14:tracePt t="139087" x="7966075" y="1679575"/>
          <p14:tracePt t="139104" x="7983538" y="1643063"/>
          <p14:tracePt t="139120" x="8018463" y="1562100"/>
          <p14:tracePt t="139137" x="8027988" y="1536700"/>
          <p14:tracePt t="139154" x="8045450" y="1490663"/>
          <p14:tracePt t="139170" x="8045450" y="1482725"/>
          <p14:tracePt t="139187" x="8045450" y="1473200"/>
          <p14:tracePt t="161146" x="8062913" y="1473200"/>
          <p14:tracePt t="161158" x="8072438" y="1473200"/>
          <p14:tracePt t="161170" x="8089900" y="1482725"/>
          <p14:tracePt t="161182" x="8099425" y="1482725"/>
          <p14:tracePt t="161195" x="8108950" y="1490663"/>
          <p14:tracePt t="161219" x="8108950" y="1500188"/>
          <p14:tracePt t="161232" x="8108950" y="1509713"/>
          <p14:tracePt t="161244" x="8108950" y="1517650"/>
          <p14:tracePt t="161260" x="8081963" y="1527175"/>
          <p14:tracePt t="161277" x="8037513" y="1536700"/>
          <p14:tracePt t="161294" x="7991475" y="1536700"/>
          <p14:tracePt t="161310" x="7983538" y="1527175"/>
          <p14:tracePt t="161327" x="7966075" y="1509713"/>
          <p14:tracePt t="161344" x="7966075" y="1438275"/>
          <p14:tracePt t="161360" x="7983538" y="1347788"/>
          <p14:tracePt t="161377" x="8045450" y="1241425"/>
          <p14:tracePt t="161394" x="8188325" y="1098550"/>
          <p14:tracePt t="161410" x="8224838" y="1071563"/>
          <p14:tracePt t="161427" x="8269288" y="1062038"/>
          <p14:tracePt t="161444" x="8304213" y="1081088"/>
          <p14:tracePt t="161461" x="8304213" y="1152525"/>
          <p14:tracePt t="161477" x="8277225" y="1419225"/>
          <p14:tracePt t="161494" x="8180388" y="1625600"/>
          <p14:tracePt t="161510" x="8081963" y="1866900"/>
          <p14:tracePt t="161527" x="7991475" y="2071688"/>
          <p14:tracePt t="161528" x="7912100" y="2259013"/>
          <p14:tracePt t="161544" x="7858125" y="2411413"/>
          <p14:tracePt t="161561" x="7813675" y="2527300"/>
          <p14:tracePt t="161577" x="7759700" y="2714625"/>
          <p14:tracePt t="161594" x="7751763" y="2776538"/>
          <p14:tracePt t="161611" x="7751763" y="2803525"/>
          <p14:tracePt t="161628" x="7751763" y="2822575"/>
          <p14:tracePt t="161697" x="7769225" y="2813050"/>
          <p14:tracePt t="161991" x="7769225" y="2795588"/>
          <p14:tracePt t="162016" x="7769225" y="2786063"/>
          <p14:tracePt t="162032" x="7769225" y="2776538"/>
          <p14:tracePt t="162042" x="7769225" y="2768600"/>
          <p14:tracePt t="162052" x="7769225" y="2751138"/>
          <p14:tracePt t="162065" x="7786688" y="2724150"/>
          <p14:tracePt t="162078" x="7823200" y="2679700"/>
          <p14:tracePt t="162094" x="7867650" y="2633663"/>
          <p14:tracePt t="162111" x="7912100" y="2598738"/>
          <p14:tracePt t="162127" x="7983538" y="2544763"/>
          <p14:tracePt t="162144" x="8010525" y="2527300"/>
          <p14:tracePt t="162161" x="8027988" y="2517775"/>
          <p14:tracePt t="162177" x="8062913" y="2500313"/>
          <p14:tracePt t="162194" x="8089900" y="2500313"/>
          <p14:tracePt t="162211" x="8099425" y="2500313"/>
          <p14:tracePt t="162228" x="8126413" y="2500313"/>
          <p14:tracePt t="162244" x="8134350" y="2500313"/>
          <p14:tracePt t="162261" x="8153400" y="2500313"/>
          <p14:tracePt t="162277" x="8161338" y="2500313"/>
          <p14:tracePt t="162294" x="8170863" y="2500313"/>
          <p14:tracePt t="162311" x="8205788" y="2500313"/>
          <p14:tracePt t="162327" x="8215313" y="2490788"/>
          <p14:tracePt t="162344" x="8232775" y="2490788"/>
          <p14:tracePt t="162361" x="8259763" y="2473325"/>
          <p14:tracePt t="162377" x="8269288" y="2473325"/>
          <p14:tracePt t="162394" x="8269288" y="2465388"/>
          <p14:tracePt t="162411" x="8269288" y="2446338"/>
          <p14:tracePt t="162432" x="8269288" y="2438400"/>
          <p14:tracePt t="162456" x="8269288" y="2428875"/>
          <p14:tracePt t="162469" x="8269288" y="2419350"/>
          <p14:tracePt t="162481" x="8251825" y="2419350"/>
          <p14:tracePt t="162494" x="8232775" y="2419350"/>
          <p14:tracePt t="162511" x="8205788" y="2411413"/>
          <p14:tracePt t="162527" x="8180388" y="2411413"/>
          <p14:tracePt t="162544" x="8161338" y="2411413"/>
          <p14:tracePt t="162561" x="8153400" y="2411413"/>
          <p14:tracePt t="162578" x="8143875" y="2411413"/>
          <p14:tracePt t="162594" x="8099425" y="2411413"/>
          <p14:tracePt t="162611" x="8072438" y="2419350"/>
          <p14:tracePt t="162627" x="8010525" y="2465388"/>
          <p14:tracePt t="162644" x="7991475" y="2473325"/>
          <p14:tracePt t="162661" x="7983538" y="2482850"/>
          <p14:tracePt t="162678" x="7956550" y="2517775"/>
          <p14:tracePt t="162695" x="7956550" y="2527300"/>
          <p14:tracePt t="162711" x="7947025" y="2544763"/>
          <p14:tracePt t="162728" x="7929563" y="2571750"/>
          <p14:tracePt t="162744" x="7929563" y="2581275"/>
          <p14:tracePt t="162761" x="7929563" y="2589213"/>
          <p14:tracePt t="162778" x="7929563" y="2598738"/>
          <p14:tracePt t="162794" x="7947025" y="2608263"/>
          <p14:tracePt t="162811" x="7966075" y="2608263"/>
          <p14:tracePt t="162828" x="8045450" y="2598738"/>
          <p14:tracePt t="162844" x="8081963" y="2581275"/>
          <p14:tracePt t="162861" x="8170863" y="2536825"/>
          <p14:tracePt t="162878" x="8197850" y="2527300"/>
          <p14:tracePt t="162894" x="8232775" y="2500313"/>
          <p14:tracePt t="162911" x="8251825" y="2482850"/>
          <p14:tracePt t="162928" x="8251825" y="2473325"/>
          <p14:tracePt t="162947" x="8215313" y="2446338"/>
          <p14:tracePt t="162961" x="8161338" y="2438400"/>
          <p14:tracePt t="162978" x="8099425" y="2419350"/>
          <p14:tracePt t="162994" x="8001000" y="2401888"/>
          <p14:tracePt t="163011" x="7966075" y="2401888"/>
          <p14:tracePt t="163028" x="7939088" y="2401888"/>
          <p14:tracePt t="163044" x="7929563" y="2401888"/>
          <p14:tracePt t="163061" x="7902575" y="2411413"/>
          <p14:tracePt t="163078" x="7894638" y="2419350"/>
          <p14:tracePt t="163095" x="7848600" y="2473325"/>
          <p14:tracePt t="163111" x="7831138" y="2500313"/>
          <p14:tracePt t="163128" x="7823200" y="2517775"/>
          <p14:tracePt t="163144" x="7823200" y="2554288"/>
          <p14:tracePt t="163161" x="7823200" y="2562225"/>
          <p14:tracePt t="163178" x="7823200" y="2571750"/>
          <p14:tracePt t="163194" x="7823200" y="2581275"/>
          <p14:tracePt t="163211" x="7858125" y="2581275"/>
          <p14:tracePt t="163228" x="7947025" y="2581275"/>
          <p14:tracePt t="163245" x="8010525" y="2571750"/>
          <p14:tracePt t="163261" x="8062913" y="2544763"/>
          <p14:tracePt t="163278" x="8153400" y="2500313"/>
          <p14:tracePt t="163295" x="8161338" y="2500313"/>
          <p14:tracePt t="163311" x="8170863" y="2490788"/>
          <p14:tracePt t="163328" x="8170863" y="2482850"/>
          <p14:tracePt t="163344" x="8170863" y="2473325"/>
          <p14:tracePt t="163361" x="8143875" y="2455863"/>
          <p14:tracePt t="163378" x="8054975" y="2401888"/>
          <p14:tracePt t="163394" x="8027988" y="2393950"/>
          <p14:tracePt t="163411" x="7983538" y="2384425"/>
          <p14:tracePt t="163428" x="7956550" y="2384425"/>
          <p14:tracePt t="163445" x="7929563" y="2384425"/>
          <p14:tracePt t="163461" x="7912100" y="2384425"/>
          <p14:tracePt t="163478" x="7867650" y="2419350"/>
          <p14:tracePt t="163495" x="7858125" y="2446338"/>
          <p14:tracePt t="163511" x="7813675" y="2500313"/>
          <p14:tracePt t="163528" x="7796213" y="2517775"/>
          <p14:tracePt t="163545" x="7786688" y="2536825"/>
          <p14:tracePt t="163561" x="7777163" y="2571750"/>
          <p14:tracePt t="163578" x="7777163" y="2581275"/>
          <p14:tracePt t="163595" x="7777163" y="2589213"/>
          <p14:tracePt t="163611" x="7804150" y="2598738"/>
          <p14:tracePt t="163628" x="7831138" y="2598738"/>
          <p14:tracePt t="163644" x="7867650" y="2598738"/>
          <p14:tracePt t="163661" x="7983538" y="2562225"/>
          <p14:tracePt t="163678" x="8045450" y="2536825"/>
          <p14:tracePt t="163695" x="8134350" y="2482850"/>
          <p14:tracePt t="163711" x="8143875" y="2473325"/>
          <p14:tracePt t="163728" x="8153400" y="2473325"/>
          <p14:tracePt t="163745" x="8153400" y="2455863"/>
          <p14:tracePt t="163761" x="8143875" y="2446338"/>
          <p14:tracePt t="163778" x="8126413" y="2419350"/>
          <p14:tracePt t="163795" x="8045450" y="2366963"/>
          <p14:tracePt t="163811" x="8010525" y="2357438"/>
          <p14:tracePt t="163828" x="7983538" y="2347913"/>
          <p14:tracePt t="163845" x="7947025" y="2347913"/>
          <p14:tracePt t="163861" x="7929563" y="2347913"/>
          <p14:tracePt t="163878" x="7912100" y="2347913"/>
          <p14:tracePt t="163895" x="7894638" y="2347913"/>
          <p14:tracePt t="163911" x="7875588" y="2366963"/>
          <p14:tracePt t="163928" x="7848600" y="2411413"/>
          <p14:tracePt t="163945" x="7831138" y="2419350"/>
          <p14:tracePt t="163961" x="7823200" y="2438400"/>
          <p14:tracePt t="163978" x="7796213" y="2490788"/>
          <p14:tracePt t="163995" x="7796213" y="2517775"/>
          <p14:tracePt t="164011" x="7796213" y="2544763"/>
          <p14:tracePt t="164028" x="7796213" y="2571750"/>
          <p14:tracePt t="164045" x="7796213" y="2589213"/>
          <p14:tracePt t="164061" x="7840663" y="2598738"/>
          <p14:tracePt t="164078" x="7867650" y="2598738"/>
          <p14:tracePt t="164095" x="7902575" y="2598738"/>
          <p14:tracePt t="164111" x="7966075" y="2598738"/>
          <p14:tracePt t="164128" x="7991475" y="2598738"/>
          <p14:tracePt t="164145" x="8010525" y="2589213"/>
          <p14:tracePt t="164161" x="8045450" y="2581275"/>
          <p14:tracePt t="164178" x="8054975" y="2571750"/>
          <p14:tracePt t="164195" x="8072438" y="2571750"/>
          <p14:tracePt t="164211" x="8089900" y="2544763"/>
          <p14:tracePt t="164228" x="8089900" y="2536825"/>
          <p14:tracePt t="164245" x="8089900" y="2517775"/>
          <p14:tracePt t="164261" x="8081963" y="2500313"/>
          <p14:tracePt t="164278" x="8072438" y="2473325"/>
          <p14:tracePt t="164295" x="8054975" y="2465388"/>
          <p14:tracePt t="164311" x="8027988" y="2438400"/>
          <p14:tracePt t="164328" x="8001000" y="2419350"/>
          <p14:tracePt t="164345" x="7974013" y="2419350"/>
          <p14:tracePt t="164361" x="7956550" y="2419350"/>
          <p14:tracePt t="164378" x="7929563" y="2419350"/>
          <p14:tracePt t="164395" x="7885113" y="2419350"/>
          <p14:tracePt t="164411" x="7867650" y="2419350"/>
          <p14:tracePt t="164428" x="7840663" y="2438400"/>
          <p14:tracePt t="164429" x="7813675" y="2446338"/>
          <p14:tracePt t="164445" x="7796213" y="2455863"/>
          <p14:tracePt t="164462" x="7777163" y="2473325"/>
          <p14:tracePt t="164478" x="7724775" y="2536825"/>
          <p14:tracePt t="164495" x="7705725" y="2562225"/>
          <p14:tracePt t="164511" x="7680325" y="2598738"/>
          <p14:tracePt t="164528" x="7670800" y="2643188"/>
          <p14:tracePt t="164545" x="7661275" y="2660650"/>
          <p14:tracePt t="164562" x="7661275" y="2679700"/>
          <p14:tracePt t="164578" x="7661275" y="2697163"/>
          <p14:tracePt t="164595" x="7661275" y="2705100"/>
          <p14:tracePt t="164612" x="7680325" y="2705100"/>
          <p14:tracePt t="164628" x="7705725" y="2705100"/>
          <p14:tracePt t="164645" x="7732713" y="2705100"/>
          <p14:tracePt t="164662" x="7759700" y="2705100"/>
          <p14:tracePt t="164678" x="7813675" y="2697163"/>
          <p14:tracePt t="164695" x="7831138" y="2697163"/>
          <p14:tracePt t="164712" x="7867650" y="2679700"/>
          <p14:tracePt t="164728" x="7894638" y="2670175"/>
          <p14:tracePt t="164745" x="7920038" y="2652713"/>
          <p14:tracePt t="164762" x="7974013" y="2608263"/>
          <p14:tracePt t="164778" x="7983538" y="2598738"/>
          <p14:tracePt t="164795" x="7991475" y="2598738"/>
          <p14:tracePt t="164812" x="7991475" y="2581275"/>
          <p14:tracePt t="164833" x="7991475" y="2571750"/>
          <p14:tracePt t="164846" x="7991475" y="2562225"/>
          <p14:tracePt t="164862" x="7983538" y="2554288"/>
          <p14:tracePt t="164878" x="7966075" y="2544763"/>
          <p14:tracePt t="164895" x="7929563" y="2527300"/>
          <p14:tracePt t="164912" x="7912100" y="2517775"/>
          <p14:tracePt t="164928" x="7894638" y="2509838"/>
          <p14:tracePt t="164945" x="7867650" y="2500313"/>
          <p14:tracePt t="164962" x="7858125" y="2500313"/>
          <p14:tracePt t="164979" x="7848600" y="2500313"/>
          <p14:tracePt t="164995" x="7840663" y="2500313"/>
          <p14:tracePt t="165018" x="7823200" y="2500313"/>
          <p14:tracePt t="165029" x="7813675" y="2500313"/>
          <p14:tracePt t="165045" x="7804150" y="2517775"/>
          <p14:tracePt t="165062" x="7786688" y="2536825"/>
          <p14:tracePt t="165078" x="7759700" y="2571750"/>
          <p14:tracePt t="165095" x="7742238" y="2589213"/>
          <p14:tracePt t="165112" x="7732713" y="2616200"/>
          <p14:tracePt t="165128" x="7715250" y="2652713"/>
          <p14:tracePt t="165145" x="7705725" y="2670175"/>
          <p14:tracePt t="165162" x="7697788" y="2687638"/>
          <p14:tracePt t="165178" x="7697788" y="2714625"/>
          <p14:tracePt t="165195" x="7697788" y="2724150"/>
          <p14:tracePt t="165214" x="7697788" y="2732088"/>
          <p14:tracePt t="165229" x="7697788" y="2741613"/>
          <p14:tracePt t="165245" x="7724775" y="2741613"/>
          <p14:tracePt t="165262" x="7742238" y="2741613"/>
          <p14:tracePt t="165278" x="7804150" y="2741613"/>
          <p14:tracePt t="165295" x="7823200" y="2741613"/>
          <p14:tracePt t="165312" x="7875588" y="2732088"/>
          <p14:tracePt t="165328" x="7902575" y="2714625"/>
          <p14:tracePt t="165345" x="7920038" y="2714625"/>
          <p14:tracePt t="165362" x="7929563" y="2697163"/>
          <p14:tracePt t="165378" x="7939088" y="2687638"/>
          <p14:tracePt t="165396" x="7939088" y="2679700"/>
          <p14:tracePt t="165412" x="7947025" y="2670175"/>
          <p14:tracePt t="165428" x="7956550" y="2643188"/>
          <p14:tracePt t="165445" x="7966075" y="2633663"/>
          <p14:tracePt t="165446" x="7966075" y="2625725"/>
          <p14:tracePt t="165462" x="7966075" y="2616200"/>
          <p14:tracePt t="165478" x="7966075" y="2608263"/>
          <p14:tracePt t="165495" x="7966075" y="2598738"/>
          <p14:tracePt t="165512" x="7966075" y="2589213"/>
          <p14:tracePt t="165528" x="7966075" y="2581275"/>
          <p14:tracePt t="165545" x="7966075" y="2571750"/>
          <p14:tracePt t="165581" x="7966075" y="2562225"/>
          <p14:tracePt t="165605" x="7966075" y="2554288"/>
          <p14:tracePt t="165618" x="7966075" y="2544763"/>
          <p14:tracePt t="165641" x="7956550" y="2536825"/>
          <p14:tracePt t="165654" x="7956550" y="2517775"/>
          <p14:tracePt t="165667" x="7947025" y="2509838"/>
          <p14:tracePt t="165680" x="7939088" y="2490788"/>
          <p14:tracePt t="165692" x="7929563" y="2482850"/>
          <p14:tracePt t="165703" x="7912100" y="2465388"/>
          <p14:tracePt t="165715" x="7902575" y="2465388"/>
          <p14:tracePt t="165728" x="7885113" y="2465388"/>
          <p14:tracePt t="165745" x="7875588" y="2465388"/>
          <p14:tracePt t="165762" x="7858125" y="2465388"/>
          <p14:tracePt t="165779" x="7831138" y="2465388"/>
          <p14:tracePt t="165795" x="7823200" y="2473325"/>
          <p14:tracePt t="165812" x="7813675" y="2482850"/>
          <p14:tracePt t="165829" x="7786688" y="2509838"/>
          <p14:tracePt t="165845" x="7786688" y="2527300"/>
          <p14:tracePt t="165862" x="7786688" y="2544763"/>
          <p14:tracePt t="165878" x="7786688" y="2554288"/>
          <p14:tracePt t="165895" x="7786688" y="2571750"/>
          <p14:tracePt t="165912" x="7804150" y="2598738"/>
          <p14:tracePt t="165929" x="7823200" y="2608263"/>
          <p14:tracePt t="165945" x="7840663" y="2625725"/>
          <p14:tracePt t="165962" x="7894638" y="2643188"/>
          <p14:tracePt t="165979" x="7912100" y="2643188"/>
          <p14:tracePt t="165995" x="7929563" y="2643188"/>
          <p14:tracePt t="166012" x="7966075" y="2643188"/>
          <p14:tracePt t="166029" x="7983538" y="2643188"/>
          <p14:tracePt t="166045" x="7991475" y="2633663"/>
          <p14:tracePt t="166062" x="8027988" y="2608263"/>
          <p14:tracePt t="166079" x="8045450" y="2589213"/>
          <p14:tracePt t="166096" x="8072438" y="2562225"/>
          <p14:tracePt t="166112" x="8072438" y="2554288"/>
          <p14:tracePt t="166129" x="8072438" y="2544763"/>
          <p14:tracePt t="166156" x="8072438" y="2536825"/>
          <p14:tracePt t="166205" x="8062913" y="2536825"/>
          <p14:tracePt t="166230" x="8054975" y="2527300"/>
          <p14:tracePt t="166328" x="8045450" y="2527300"/>
          <p14:tracePt t="166365" x="8037513" y="2527300"/>
          <p14:tracePt t="166389" x="8027988" y="2517775"/>
          <p14:tracePt t="166400" x="8018463" y="2517775"/>
          <p14:tracePt t="166414" x="8010525" y="2517775"/>
          <p14:tracePt t="166425" x="8001000" y="2517775"/>
          <p14:tracePt t="166437" x="7983538" y="2517775"/>
          <p14:tracePt t="166463" x="7966075" y="2517775"/>
          <p14:tracePt t="166475" x="7956550" y="2517775"/>
          <p14:tracePt t="166487" x="7947025" y="2517775"/>
          <p14:tracePt t="166499" x="7939088" y="2517775"/>
          <p14:tracePt t="166524" x="7920038" y="2527300"/>
          <p14:tracePt t="166549" x="7912100" y="2527300"/>
          <p14:tracePt t="166573" x="7912100" y="2536825"/>
          <p14:tracePt t="166585" x="7902575" y="2544763"/>
          <p14:tracePt t="166610" x="7894638" y="2544763"/>
          <p14:tracePt t="166622" x="7894638" y="2554288"/>
          <p14:tracePt t="166732" x="7902575" y="2554288"/>
          <p14:tracePt t="166744" x="7912100" y="2554288"/>
          <p14:tracePt t="166758" x="7920038" y="2554288"/>
          <p14:tracePt t="166769" x="7939088" y="2554288"/>
          <p14:tracePt t="166781" x="7947025" y="2554288"/>
          <p14:tracePt t="166795" x="7956550" y="2554288"/>
          <p14:tracePt t="166812" x="7974013" y="2554288"/>
          <p14:tracePt t="166829" x="7983538" y="2554288"/>
          <p14:tracePt t="166846" x="8010525" y="2554288"/>
          <p14:tracePt t="166862" x="8018463" y="2544763"/>
          <p14:tracePt t="166879" x="8027988" y="2544763"/>
          <p14:tracePt t="166895" x="8037513" y="2536825"/>
          <p14:tracePt t="166912" x="8037513" y="2527300"/>
          <p14:tracePt t="166940" x="8037513" y="2517775"/>
          <p14:tracePt t="166965" x="8037513" y="2500313"/>
          <p14:tracePt t="166976" x="8037513" y="2490788"/>
          <p14:tracePt t="166989" x="8037513" y="2482850"/>
          <p14:tracePt t="167003" x="8027988" y="2465388"/>
          <p14:tracePt t="167013" x="8010525" y="2465388"/>
          <p14:tracePt t="167029" x="8010525" y="2446338"/>
          <p14:tracePt t="167046" x="8001000" y="2446338"/>
          <p14:tracePt t="167062" x="7991475" y="2446338"/>
          <p14:tracePt t="167079" x="7956550" y="2438400"/>
          <p14:tracePt t="167096" x="7939088" y="2438400"/>
          <p14:tracePt t="167112" x="7902575" y="2438400"/>
          <p14:tracePt t="167129" x="7885113" y="2438400"/>
          <p14:tracePt t="167146" x="7858125" y="2438400"/>
          <p14:tracePt t="167162" x="7831138" y="2438400"/>
          <p14:tracePt t="167179" x="7813675" y="2446338"/>
          <p14:tracePt t="167196" x="7786688" y="2473325"/>
          <p14:tracePt t="167212" x="7759700" y="2490788"/>
          <p14:tracePt t="167229" x="7732713" y="2509838"/>
          <p14:tracePt t="167246" x="7670800" y="2554288"/>
          <p14:tracePt t="167262" x="7626350" y="2581275"/>
          <p14:tracePt t="167279" x="7599363" y="2598738"/>
          <p14:tracePt t="167296" x="7473950" y="2660650"/>
          <p14:tracePt t="167312" x="7375525" y="2705100"/>
          <p14:tracePt t="167329" x="7259638" y="2741613"/>
          <p14:tracePt t="167346" x="7010400" y="2813050"/>
          <p14:tracePt t="167362" x="6929438" y="2830513"/>
          <p14:tracePt t="167379" x="6867525" y="2830513"/>
          <p14:tracePt t="167396" x="6759575" y="2768600"/>
          <p14:tracePt t="167412" x="6715125" y="2732088"/>
          <p14:tracePt t="167429" x="6697663" y="2697163"/>
          <p14:tracePt t="167446" x="6697663" y="2679700"/>
          <p14:tracePt t="167466" x="6697663" y="2670175"/>
          <p14:tracePt t="167834" x="6688138" y="2660650"/>
          <p14:tracePt t="167847" x="6680200" y="2660650"/>
          <p14:tracePt t="167859" x="6670675" y="2652713"/>
          <p14:tracePt t="167871" x="6661150" y="2643188"/>
          <p14:tracePt t="167885" x="6643688" y="2633663"/>
          <p14:tracePt t="167897" x="6643688" y="2616200"/>
          <p14:tracePt t="167912" x="6634163" y="2616200"/>
          <p14:tracePt t="167929" x="6634163" y="2598738"/>
          <p14:tracePt t="167946" x="6634163" y="2581275"/>
          <p14:tracePt t="167962" x="6643688" y="2562225"/>
          <p14:tracePt t="167979" x="6688138" y="2527300"/>
          <p14:tracePt t="167996" x="6831013" y="2465388"/>
          <p14:tracePt t="168012" x="6894513" y="2446338"/>
          <p14:tracePt t="168029" x="6956425" y="2438400"/>
          <p14:tracePt t="168046" x="7072313" y="2428875"/>
          <p14:tracePt t="168062" x="7126288" y="2428875"/>
          <p14:tracePt t="168079" x="7170738" y="2428875"/>
          <p14:tracePt t="168096" x="7259638" y="2428875"/>
          <p14:tracePt t="168113" x="7313613" y="2428875"/>
          <p14:tracePt t="168129" x="7412038" y="2446338"/>
          <p14:tracePt t="168146" x="7456488" y="2455863"/>
          <p14:tracePt t="168163" x="7483475" y="2455863"/>
          <p14:tracePt t="168179" x="7537450" y="2473325"/>
          <p14:tracePt t="168196" x="7554913" y="2473325"/>
          <p14:tracePt t="168213" x="7581900" y="2473325"/>
          <p14:tracePt t="168230" x="7589838" y="2473325"/>
          <p14:tracePt t="168299" x="7554913" y="2455863"/>
          <p14:tracePt t="168312" x="7500938" y="2438400"/>
          <p14:tracePt t="168324" x="7412038" y="2411413"/>
          <p14:tracePt t="168335" x="7323138" y="2393950"/>
          <p14:tracePt t="168350" x="7251700" y="2366963"/>
          <p14:tracePt t="168363" x="7188200" y="2347913"/>
          <p14:tracePt t="168379" x="7143750" y="2347913"/>
          <p14:tracePt t="168396" x="7108825" y="2339975"/>
          <p14:tracePt t="168413" x="7000875" y="2322513"/>
          <p14:tracePt t="168429" x="6946900" y="2312988"/>
          <p14:tracePt t="168446" x="6848475" y="2303463"/>
          <p14:tracePt t="168463" x="6813550" y="2295525"/>
          <p14:tracePt t="168479" x="6786563" y="2295525"/>
          <p14:tracePt t="168496" x="6751638" y="2276475"/>
          <p14:tracePt t="168513" x="6732588" y="2276475"/>
          <p14:tracePt t="168529" x="6705600" y="2268538"/>
          <p14:tracePt t="168546" x="6661150" y="2259013"/>
          <p14:tracePt t="168563" x="6634163" y="2251075"/>
          <p14:tracePt t="168579" x="6626225" y="2251075"/>
          <p14:tracePt t="168596" x="6608763" y="2232025"/>
          <p14:tracePt t="168618" x="6599238" y="2232025"/>
          <p14:tracePt t="168643" x="6589713" y="2232025"/>
          <p14:tracePt t="168667" x="6581775" y="2224088"/>
          <p14:tracePt t="168679" x="6572250" y="2224088"/>
          <p14:tracePt t="168704" x="6562725" y="2214563"/>
          <p14:tracePt t="168727" x="6562725" y="2205038"/>
          <p14:tracePt t="168876" x="6572250" y="2205038"/>
          <p14:tracePt t="168898" x="6581775" y="2205038"/>
          <p14:tracePt t="168925" x="6599238" y="2205038"/>
          <p14:tracePt t="168938" x="6616700" y="2205038"/>
          <p14:tracePt t="168948" x="6634163" y="2214563"/>
          <p14:tracePt t="168961" x="6653213" y="2224088"/>
          <p14:tracePt t="168974" x="6680200" y="2232025"/>
          <p14:tracePt t="168986" x="6697663" y="2232025"/>
          <p14:tracePt t="168997" x="6715125" y="2241550"/>
          <p14:tracePt t="169013" x="6732588" y="2241550"/>
          <p14:tracePt t="169030" x="6759575" y="2241550"/>
          <p14:tracePt t="169046" x="6769100" y="2251075"/>
          <p14:tracePt t="169072" x="6777038" y="2251075"/>
          <p14:tracePt t="169132" x="6759575" y="2251075"/>
          <p14:tracePt t="169144" x="6732588" y="2241550"/>
          <p14:tracePt t="169157" x="6705600" y="2232025"/>
          <p14:tracePt t="169170" x="6680200" y="2214563"/>
          <p14:tracePt t="169181" x="6653213" y="2205038"/>
          <p14:tracePt t="169196" x="6634163" y="2197100"/>
          <p14:tracePt t="169213" x="6626225" y="2197100"/>
          <p14:tracePt t="169230" x="6608763" y="2197100"/>
          <p14:tracePt t="169246" x="6599238" y="2197100"/>
          <p14:tracePt t="169316" x="6599238" y="2205038"/>
          <p14:tracePt t="169330" x="6608763" y="2224088"/>
          <p14:tracePt t="169342" x="6626225" y="2232025"/>
          <p14:tracePt t="169353" x="6643688" y="2251075"/>
          <p14:tracePt t="169365" x="6670675" y="2268538"/>
          <p14:tracePt t="169380" x="6705600" y="2286000"/>
          <p14:tracePt t="169396" x="6732588" y="2295525"/>
          <p14:tracePt t="169413" x="6751638" y="2295525"/>
          <p14:tracePt t="169430" x="6796088" y="2295525"/>
          <p14:tracePt t="169446" x="6813550" y="2295525"/>
          <p14:tracePt t="169463" x="6840538" y="2295525"/>
          <p14:tracePt t="169480" x="6848475" y="2295525"/>
          <p14:tracePt t="169496" x="6858000" y="2276475"/>
          <p14:tracePt t="169513" x="6894513" y="2251075"/>
          <p14:tracePt t="169530" x="6902450" y="2232025"/>
          <p14:tracePt t="169546" x="6911975" y="2214563"/>
          <p14:tracePt t="169563" x="6946900" y="2160588"/>
          <p14:tracePt t="169580" x="6946900" y="2143125"/>
          <p14:tracePt t="169596" x="6965950" y="2125663"/>
          <p14:tracePt t="169613" x="6983413" y="2071688"/>
          <p14:tracePt t="169630" x="6991350" y="2044700"/>
          <p14:tracePt t="169646" x="7000875" y="2027238"/>
          <p14:tracePt t="169663" x="7010400" y="1982788"/>
          <p14:tracePt t="169680" x="7018338" y="1973263"/>
          <p14:tracePt t="169697" x="7027863" y="1938338"/>
          <p14:tracePt t="169713" x="7027863" y="1919288"/>
          <p14:tracePt t="169730" x="7037388" y="1901825"/>
          <p14:tracePt t="169746" x="7045325" y="1866900"/>
          <p14:tracePt t="169763" x="7045325" y="1857375"/>
          <p14:tracePt t="169780" x="7045325" y="1847850"/>
          <p14:tracePt t="169796" x="7045325" y="1839913"/>
          <p14:tracePt t="169819" x="7045325" y="1830388"/>
          <p14:tracePt t="169843" x="7045325" y="1822450"/>
          <p14:tracePt t="170334" x="7054850" y="1812925"/>
          <p14:tracePt t="170357" x="7054850" y="1795463"/>
          <p14:tracePt t="170369" x="7072313" y="1758950"/>
          <p14:tracePt t="170381" x="7081838" y="1714500"/>
          <p14:tracePt t="170395" x="7089775" y="1670050"/>
          <p14:tracePt t="170406" x="7099300" y="1616075"/>
          <p14:tracePt t="170420" x="7108825" y="1581150"/>
          <p14:tracePt t="170432" x="7108825" y="1554163"/>
          <p14:tracePt t="170447" x="7108825" y="1536700"/>
          <p14:tracePt t="170463" x="7108825" y="1509713"/>
          <p14:tracePt t="170480" x="7108825" y="1473200"/>
          <p14:tracePt t="170497" x="7108825" y="1465263"/>
          <p14:tracePt t="170513" x="7108825" y="1446213"/>
          <p14:tracePt t="170530" x="7108825" y="1411288"/>
          <p14:tracePt t="170547" x="7108825" y="1393825"/>
          <p14:tracePt t="170563" x="7108825" y="1384300"/>
          <p14:tracePt t="170580" x="7108825" y="1366838"/>
          <p14:tracePt t="170597" x="7108825" y="1357313"/>
          <p14:tracePt t="170786" x="7108825" y="1366838"/>
          <p14:tracePt t="170811" x="7108825" y="1384300"/>
          <p14:tracePt t="170822" x="7099300" y="1393825"/>
          <p14:tracePt t="170837" x="7072313" y="1419225"/>
          <p14:tracePt t="170848" x="7045325" y="1438275"/>
          <p14:tracePt t="170861" x="7000875" y="1465263"/>
          <p14:tracePt t="170872" x="6946900" y="1490663"/>
          <p14:tracePt t="170884" x="6894513" y="1509713"/>
          <p14:tracePt t="170897" x="6840538" y="1527175"/>
          <p14:tracePt t="170913" x="6813550" y="1527175"/>
          <p14:tracePt t="170930" x="6786563" y="1536700"/>
          <p14:tracePt t="170947" x="6751638" y="1536700"/>
          <p14:tracePt t="171056" x="6759575" y="1536700"/>
          <p14:tracePt t="171068" x="6786563" y="1554163"/>
          <p14:tracePt t="171081" x="6823075" y="1562100"/>
          <p14:tracePt t="171097" x="6875463" y="1571625"/>
          <p14:tracePt t="171106" x="6938963" y="1581150"/>
          <p14:tracePt t="171117" x="7000875" y="1581150"/>
          <p14:tracePt t="171130" x="7089775" y="1581150"/>
          <p14:tracePt t="171147" x="7153275" y="1581150"/>
          <p14:tracePt t="171163" x="7215188" y="1571625"/>
          <p14:tracePt t="171180" x="7304088" y="1554163"/>
          <p14:tracePt t="171197" x="7340600" y="1544638"/>
          <p14:tracePt t="171214" x="7394575" y="1536700"/>
          <p14:tracePt t="171231" x="7491413" y="1527175"/>
          <p14:tracePt t="171247" x="7537450" y="1517650"/>
          <p14:tracePt t="171264" x="7599363" y="1509713"/>
          <p14:tracePt t="171280" x="7626350" y="1509713"/>
          <p14:tracePt t="171297" x="7634288" y="1500188"/>
          <p14:tracePt t="171314" x="7643813" y="1490663"/>
          <p14:tracePt t="171336" x="7653338" y="1490663"/>
          <p14:tracePt t="171375" x="7653338" y="1482725"/>
          <p14:tracePt t="171388" x="7626350" y="1473200"/>
          <p14:tracePt t="171399" x="7599363" y="1465263"/>
          <p14:tracePt t="171411" x="7562850" y="1455738"/>
          <p14:tracePt t="171424" x="7510463" y="1438275"/>
          <p14:tracePt t="171436" x="7446963" y="1419225"/>
          <p14:tracePt t="171449" x="7402513" y="1401763"/>
          <p14:tracePt t="171464" x="7367588" y="1393825"/>
          <p14:tracePt t="171480" x="7331075" y="1374775"/>
          <p14:tracePt t="171497" x="7251700" y="1366838"/>
          <p14:tracePt t="171514" x="7215188" y="1357313"/>
          <p14:tracePt t="171530" x="7161213" y="1357313"/>
          <p14:tracePt t="171547" x="7081838" y="1357313"/>
          <p14:tracePt t="171564" x="7037388" y="1357313"/>
          <p14:tracePt t="171580" x="7000875" y="1357313"/>
          <p14:tracePt t="171597" x="6929438" y="1357313"/>
          <p14:tracePt t="171614" x="6894513" y="1357313"/>
          <p14:tracePt t="171631" x="6848475" y="1357313"/>
          <p14:tracePt t="171647" x="6786563" y="1357313"/>
          <p14:tracePt t="171664" x="6769100" y="1366838"/>
          <p14:tracePt t="171680" x="6742113" y="1374775"/>
          <p14:tracePt t="171697" x="6732588" y="1384300"/>
          <p14:tracePt t="171718" x="6715125" y="1401763"/>
          <p14:tracePt t="171730" x="6715125" y="1419225"/>
          <p14:tracePt t="171747" x="6697663" y="1438275"/>
          <p14:tracePt t="171764" x="6697663" y="1455738"/>
          <p14:tracePt t="171780" x="6697663" y="1490663"/>
          <p14:tracePt t="171797" x="6697663" y="1509713"/>
          <p14:tracePt t="171814" x="6705600" y="1527175"/>
          <p14:tracePt t="171830" x="6742113" y="1571625"/>
          <p14:tracePt t="171847" x="6769100" y="1598613"/>
          <p14:tracePt t="171864" x="6823075" y="1625600"/>
          <p14:tracePt t="171880" x="6848475" y="1643063"/>
          <p14:tracePt t="171897" x="6875463" y="1643063"/>
          <p14:tracePt t="171914" x="6929438" y="1643063"/>
          <p14:tracePt t="171931" x="6956425" y="1643063"/>
          <p14:tracePt t="171947" x="6983413" y="1643063"/>
          <p14:tracePt t="171964" x="7045325" y="1643063"/>
          <p14:tracePt t="171980" x="7081838" y="1633538"/>
          <p14:tracePt t="171997" x="7108825" y="1625600"/>
          <p14:tracePt t="172014" x="7188200" y="1608138"/>
          <p14:tracePt t="172030" x="7242175" y="1589088"/>
          <p14:tracePt t="172047" x="7286625" y="1581150"/>
          <p14:tracePt t="172064" x="7385050" y="1554163"/>
          <p14:tracePt t="172080" x="7429500" y="1544638"/>
          <p14:tracePt t="172097" x="7456488" y="1527175"/>
          <p14:tracePt t="172114" x="7473950" y="1517650"/>
          <p14:tracePt t="172130" x="7483475" y="1517650"/>
          <p14:tracePt t="172147" x="7483475" y="1509713"/>
          <p14:tracePt t="172171" x="7483475" y="1500188"/>
          <p14:tracePt t="172182" x="7456488" y="1490663"/>
          <p14:tracePt t="172197" x="7439025" y="1473200"/>
          <p14:tracePt t="172214" x="7419975" y="1465263"/>
          <p14:tracePt t="172231" x="7394575" y="1455738"/>
          <p14:tracePt t="172247" x="7367588" y="1446213"/>
          <p14:tracePt t="172264" x="7348538" y="1438275"/>
          <p14:tracePt t="172281" x="7296150" y="1419225"/>
          <p14:tracePt t="172297" x="7269163" y="1419225"/>
          <p14:tracePt t="172314" x="7232650" y="1419225"/>
          <p14:tracePt t="172331" x="7143750" y="1419225"/>
          <p14:tracePt t="172347" x="7099300" y="1419225"/>
          <p14:tracePt t="172364" x="7045325" y="1419225"/>
          <p14:tracePt t="172381" x="6956425" y="1428750"/>
          <p14:tracePt t="172397" x="6919913" y="1428750"/>
          <p14:tracePt t="172414" x="6875463" y="1438275"/>
          <p14:tracePt t="172431" x="6823075" y="1455738"/>
          <p14:tracePt t="172447" x="6796088" y="1455738"/>
          <p14:tracePt t="172464" x="6777038" y="1465263"/>
          <p14:tracePt t="172481" x="6759575" y="1473200"/>
          <p14:tracePt t="172501" x="6751638" y="1482725"/>
          <p14:tracePt t="172539" x="6751638" y="1490663"/>
          <p14:tracePt t="172564" x="6751638" y="1500188"/>
          <p14:tracePt t="172574" x="6751638" y="1509713"/>
          <p14:tracePt t="172586" x="6751638" y="1517650"/>
          <p14:tracePt t="172601" x="6751638" y="1536700"/>
          <p14:tracePt t="172614" x="6777038" y="1554163"/>
          <p14:tracePt t="172631" x="6796088" y="1571625"/>
          <p14:tracePt t="172647" x="6823075" y="1581150"/>
          <p14:tracePt t="172664" x="6894513" y="1589088"/>
          <p14:tracePt t="172681" x="6938963" y="1589088"/>
          <p14:tracePt t="172697" x="7099300" y="1527175"/>
          <p14:tracePt t="172714" x="7170738" y="1500188"/>
          <p14:tracePt t="172731" x="7242175" y="1473200"/>
          <p14:tracePt t="172747" x="7323138" y="1428750"/>
          <p14:tracePt t="172764" x="7348538" y="1411288"/>
          <p14:tracePt t="172781" x="7385050" y="1401763"/>
          <p14:tracePt t="172797" x="7419975" y="1384300"/>
          <p14:tracePt t="172814" x="7439025" y="1374775"/>
          <p14:tracePt t="172831" x="7446963" y="1357313"/>
          <p14:tracePt t="172847" x="7456488" y="1357313"/>
          <p14:tracePt t="172893" x="7446963" y="1347788"/>
          <p14:tracePt t="172905" x="7429500" y="1347788"/>
          <p14:tracePt t="172918" x="7412038" y="1330325"/>
          <p14:tracePt t="172929" x="7394575" y="1322388"/>
          <p14:tracePt t="172944" x="7375525" y="1312863"/>
          <p14:tracePt t="172954" x="7340600" y="1312863"/>
          <p14:tracePt t="172967" x="7304088" y="1312863"/>
          <p14:tracePt t="172981" x="7259638" y="1312863"/>
          <p14:tracePt t="172997" x="7197725" y="1312863"/>
          <p14:tracePt t="173014" x="7126288" y="1312863"/>
          <p14:tracePt t="173031" x="6991350" y="1330325"/>
          <p14:tracePt t="173047" x="6956425" y="1339850"/>
          <p14:tracePt t="173064" x="6884988" y="1374775"/>
          <p14:tracePt t="173081" x="6848475" y="1393825"/>
          <p14:tracePt t="173097" x="6823075" y="1401763"/>
          <p14:tracePt t="173114" x="6804025" y="1428750"/>
          <p14:tracePt t="173131" x="6759575" y="1465263"/>
          <p14:tracePt t="173147" x="6732588" y="1482725"/>
          <p14:tracePt t="173164" x="6715125" y="1500188"/>
          <p14:tracePt t="173181" x="6715125" y="1517650"/>
          <p14:tracePt t="173197" x="6705600" y="1527175"/>
          <p14:tracePt t="173214" x="6697663" y="1554163"/>
          <p14:tracePt t="173232" x="6705600" y="1571625"/>
          <p14:tracePt t="173248" x="6715125" y="1581150"/>
          <p14:tracePt t="173264" x="6769100" y="1625600"/>
          <p14:tracePt t="173281" x="6796088" y="1633538"/>
          <p14:tracePt t="173297" x="6867525" y="1660525"/>
          <p14:tracePt t="173314" x="6919913" y="1660525"/>
          <p14:tracePt t="173331" x="6965950" y="1660525"/>
          <p14:tracePt t="173348" x="7099300" y="1660525"/>
          <p14:tracePt t="173364" x="7170738" y="1643063"/>
          <p14:tracePt t="173381" x="7205663" y="1633538"/>
          <p14:tracePt t="173398" x="7277100" y="1608138"/>
          <p14:tracePt t="173414" x="7304088" y="1598613"/>
          <p14:tracePt t="173431" x="7331075" y="1589088"/>
          <p14:tracePt t="173448" x="7367588" y="1571625"/>
          <p14:tracePt t="173464" x="7385050" y="1571625"/>
          <p14:tracePt t="173481" x="7402513" y="1562100"/>
          <p14:tracePt t="173498" x="7402513" y="1554163"/>
          <p14:tracePt t="173580" x="7394575" y="1554163"/>
          <p14:tracePt t="173591" x="7375525" y="1554163"/>
          <p14:tracePt t="173604" x="7358063" y="1554163"/>
          <p14:tracePt t="173617" x="7340600" y="1554163"/>
          <p14:tracePt t="173631" x="7323138" y="1554163"/>
          <p14:tracePt t="173647" x="7296150" y="1544638"/>
          <p14:tracePt t="173664" x="7259638" y="1544638"/>
          <p14:tracePt t="173681" x="7188200" y="1536700"/>
          <p14:tracePt t="173698" x="7161213" y="1527175"/>
          <p14:tracePt t="173714" x="7099300" y="1517650"/>
          <p14:tracePt t="173731" x="7072313" y="1509713"/>
          <p14:tracePt t="173748" x="7045325" y="1509713"/>
          <p14:tracePt t="173764" x="6973888" y="1509713"/>
          <p14:tracePt t="173781" x="6946900" y="1509713"/>
          <p14:tracePt t="173798" x="6902450" y="1509713"/>
          <p14:tracePt t="173814" x="6848475" y="1517650"/>
          <p14:tracePt t="173831" x="6831013" y="1517650"/>
          <p14:tracePt t="173848" x="6823075" y="1527175"/>
          <p14:tracePt t="173864" x="6813550" y="1527175"/>
          <p14:tracePt t="173996" x="6823075" y="1527175"/>
          <p14:tracePt t="174008" x="6840538" y="1527175"/>
          <p14:tracePt t="174021" x="6867525" y="1527175"/>
          <p14:tracePt t="174032" x="6884988" y="1527175"/>
          <p14:tracePt t="174048" x="6911975" y="1527175"/>
          <p14:tracePt t="174064" x="6938963" y="1527175"/>
          <p14:tracePt t="174081" x="6965950" y="1527175"/>
          <p14:tracePt t="174098" x="7027863" y="1517650"/>
          <p14:tracePt t="174114" x="7072313" y="1517650"/>
          <p14:tracePt t="174131" x="7161213" y="1517650"/>
          <p14:tracePt t="174148" x="7188200" y="1517650"/>
          <p14:tracePt t="174164" x="7224713" y="1509713"/>
          <p14:tracePt t="174181" x="7296150" y="1482725"/>
          <p14:tracePt t="174198" x="7323138" y="1482725"/>
          <p14:tracePt t="174214" x="7358063" y="1473200"/>
          <p14:tracePt t="174232" x="7394575" y="1465263"/>
          <p14:tracePt t="174248" x="7412038" y="1465263"/>
          <p14:tracePt t="174265" x="7429500" y="1465263"/>
          <p14:tracePt t="174281" x="7429500" y="1455738"/>
          <p14:tracePt t="174780" x="7419975" y="1455738"/>
          <p14:tracePt t="174792" x="7412038" y="1455738"/>
          <p14:tracePt t="174804" x="7375525" y="1455738"/>
          <p14:tracePt t="174817" x="7340600" y="1455738"/>
          <p14:tracePt t="174831" x="7269163" y="1465263"/>
          <p14:tracePt t="174848" x="7197725" y="1473200"/>
          <p14:tracePt t="174865" x="7134225" y="1473200"/>
          <p14:tracePt t="174881" x="7045325" y="1473200"/>
          <p14:tracePt t="174898" x="7027863" y="1473200"/>
          <p14:tracePt t="174915" x="7000875" y="1473200"/>
          <p14:tracePt t="174931" x="6991350" y="1473200"/>
          <p14:tracePt t="174963" x="6983413" y="1473200"/>
          <p14:tracePt t="174977" x="6973888" y="1473200"/>
          <p14:tracePt t="175111" x="6983413" y="1473200"/>
          <p14:tracePt t="175127" x="6991350" y="1473200"/>
          <p14:tracePt t="175137" x="7018338" y="1473200"/>
          <p14:tracePt t="175150" x="7054850" y="1473200"/>
          <p14:tracePt t="175160" x="7116763" y="1473200"/>
          <p14:tracePt t="175172" x="7188200" y="1473200"/>
          <p14:tracePt t="175185" x="7269163" y="1473200"/>
          <p14:tracePt t="175198" x="7340600" y="1473200"/>
          <p14:tracePt t="175215" x="7412038" y="1473200"/>
          <p14:tracePt t="175232" x="7473950" y="1473200"/>
          <p14:tracePt t="175248" x="7581900" y="1473200"/>
          <p14:tracePt t="175265" x="7626350" y="1473200"/>
          <p14:tracePt t="175282" x="7661275" y="1473200"/>
          <p14:tracePt t="175298" x="7732713" y="1473200"/>
          <p14:tracePt t="175315" x="7751763" y="1473200"/>
          <p14:tracePt t="175331" x="7777163" y="1473200"/>
          <p14:tracePt t="175348" x="7786688" y="1473200"/>
          <p14:tracePt t="175430" x="7769225" y="1473200"/>
          <p14:tracePt t="175442" x="7759700" y="1473200"/>
          <p14:tracePt t="175454" x="7742238" y="1473200"/>
          <p14:tracePt t="175467" x="7715250" y="1473200"/>
          <p14:tracePt t="175482" x="7680325" y="1473200"/>
          <p14:tracePt t="175498" x="7634288" y="1473200"/>
          <p14:tracePt t="175515" x="7589838" y="1473200"/>
          <p14:tracePt t="175532" x="7491413" y="1490663"/>
          <p14:tracePt t="175549" x="7446963" y="1490663"/>
          <p14:tracePt t="175565" x="7358063" y="1509713"/>
          <p14:tracePt t="175581" x="7296150" y="1527175"/>
          <p14:tracePt t="175598" x="7242175" y="1536700"/>
          <p14:tracePt t="175615" x="7143750" y="1562100"/>
          <p14:tracePt t="175632" x="7108825" y="1562100"/>
          <p14:tracePt t="175648" x="7081838" y="1571625"/>
          <p14:tracePt t="175665" x="7045325" y="1581150"/>
          <p14:tracePt t="175687" x="7037388" y="1589088"/>
          <p14:tracePt t="175784" x="7045325" y="1589088"/>
          <p14:tracePt t="175797" x="7062788" y="1581150"/>
          <p14:tracePt t="175809" x="7081838" y="1571625"/>
          <p14:tracePt t="175822" x="7116763" y="1571625"/>
          <p14:tracePt t="175833" x="7143750" y="1571625"/>
          <p14:tracePt t="175848" x="7170738" y="1571625"/>
          <p14:tracePt t="175865" x="7215188" y="1571625"/>
          <p14:tracePt t="175882" x="7286625" y="1571625"/>
          <p14:tracePt t="175898" x="7331075" y="1571625"/>
          <p14:tracePt t="175915" x="7367588" y="1571625"/>
          <p14:tracePt t="175932" x="7429500" y="1571625"/>
          <p14:tracePt t="175949" x="7446963" y="1571625"/>
          <p14:tracePt t="175965" x="7466013" y="1571625"/>
          <p14:tracePt t="175982" x="7491413" y="1571625"/>
          <p14:tracePt t="175998" x="7500938" y="1571625"/>
          <p14:tracePt t="176017" x="7500938" y="1581150"/>
          <p14:tracePt t="176079" x="7500938" y="1589088"/>
          <p14:tracePt t="176104" x="7491413" y="1589088"/>
          <p14:tracePt t="176115" x="7483475" y="1589088"/>
          <p14:tracePt t="176141" x="7466013" y="1598613"/>
          <p14:tracePt t="176153" x="7456488" y="1598613"/>
          <p14:tracePt t="176163" x="7429500" y="1608138"/>
          <p14:tracePt t="176177" x="7412038" y="1608138"/>
          <p14:tracePt t="176189" x="7394575" y="1625600"/>
          <p14:tracePt t="176202" x="7375525" y="1633538"/>
          <p14:tracePt t="176215" x="7367588" y="1633538"/>
          <p14:tracePt t="176232" x="7348538" y="1652588"/>
          <p14:tracePt t="176249" x="7331075" y="1660525"/>
          <p14:tracePt t="176265" x="7277100" y="1697038"/>
          <p14:tracePt t="176282" x="7259638" y="1724025"/>
          <p14:tracePt t="176298" x="7232650" y="1741488"/>
          <p14:tracePt t="176315" x="7188200" y="1785938"/>
          <p14:tracePt t="176332" x="7170738" y="1803400"/>
          <p14:tracePt t="176348" x="7153275" y="1847850"/>
          <p14:tracePt t="176365" x="7143750" y="1857375"/>
          <p14:tracePt t="176382" x="7134225" y="1893888"/>
          <p14:tracePt t="176399" x="7126288" y="1938338"/>
          <p14:tracePt t="176415" x="7116763" y="1955800"/>
          <p14:tracePt t="176432" x="7116763" y="1973263"/>
          <p14:tracePt t="176448" x="7116763" y="2000250"/>
          <p14:tracePt t="176465" x="7116763" y="2009775"/>
          <p14:tracePt t="176483" x="7116763" y="2017713"/>
          <p14:tracePt t="176778" x="7081838" y="2044700"/>
          <p14:tracePt t="176788" x="7037388" y="2089150"/>
          <p14:tracePt t="176801" x="6956425" y="2170113"/>
          <p14:tracePt t="176815" x="6858000" y="2295525"/>
          <p14:tracePt t="176826" x="6724650" y="2455863"/>
          <p14:tracePt t="176838" x="6616700" y="2589213"/>
          <p14:tracePt t="176851" x="6510338" y="2732088"/>
          <p14:tracePt t="176865" x="6419850" y="2867025"/>
          <p14:tracePt t="176882" x="6340475" y="3009900"/>
          <p14:tracePt t="176899" x="6276975" y="3116263"/>
          <p14:tracePt t="176915" x="6170613" y="3330575"/>
          <p14:tracePt t="176932" x="6134100" y="3429000"/>
          <p14:tracePt t="176949" x="6072188" y="3581400"/>
          <p14:tracePt t="176965" x="6054725" y="3643313"/>
          <p14:tracePt t="176982" x="6027738" y="3724275"/>
          <p14:tracePt t="176999" x="6000750" y="3848100"/>
          <p14:tracePt t="177015" x="5983288" y="3902075"/>
          <p14:tracePt t="177032" x="5973763" y="3965575"/>
          <p14:tracePt t="177049" x="5956300" y="4089400"/>
          <p14:tracePt t="177065" x="5938838" y="4143375"/>
          <p14:tracePt t="177082" x="5919788" y="4187825"/>
          <p14:tracePt t="177099" x="5902325" y="4241800"/>
          <p14:tracePt t="177116" x="5894388" y="4268788"/>
          <p14:tracePt t="177132" x="5875338" y="4295775"/>
          <p14:tracePt t="177149" x="5875338" y="4322763"/>
          <p14:tracePt t="177366" x="5867400" y="4322763"/>
          <p14:tracePt t="177377" x="5857875" y="4322763"/>
          <p14:tracePt t="177391" x="5840413" y="4322763"/>
          <p14:tracePt t="177402" x="5776913" y="4348163"/>
          <p14:tracePt t="177415" x="5634038" y="4456113"/>
          <p14:tracePt t="177432" x="5402263" y="4660900"/>
          <p14:tracePt t="177449" x="5187950" y="4875213"/>
          <p14:tracePt t="177466" x="4911725" y="5170488"/>
          <p14:tracePt t="177482" x="4803775" y="5303838"/>
          <p14:tracePt t="177499" x="4732338" y="5411788"/>
          <p14:tracePt t="177516" x="4643438" y="5537200"/>
          <p14:tracePt t="177532" x="4625975" y="5562600"/>
          <p14:tracePt t="177549" x="4625975" y="5572125"/>
          <p14:tracePt t="177565" x="4616450" y="5581650"/>
          <p14:tracePt t="177954" x="4625975" y="5581650"/>
          <p14:tracePt t="177964" x="4633913" y="5581650"/>
          <p14:tracePt t="177990" x="4652963" y="5572125"/>
          <p14:tracePt t="178002" x="4660900" y="5562600"/>
          <p14:tracePt t="178015" x="4697413" y="5537200"/>
          <p14:tracePt t="178027" x="4795838" y="5473700"/>
          <p14:tracePt t="178038" x="4965700" y="5330825"/>
          <p14:tracePt t="178052" x="5108575" y="5153025"/>
          <p14:tracePt t="178066" x="5170488" y="5037138"/>
          <p14:tracePt t="178083" x="5205413" y="4946650"/>
          <p14:tracePt t="178099" x="5214938" y="4848225"/>
          <p14:tracePt t="178116" x="5232400" y="4652963"/>
          <p14:tracePt t="178132" x="5232400" y="4572000"/>
          <p14:tracePt t="178149" x="5241925" y="4491038"/>
          <p14:tracePt t="178166" x="5268913" y="4357688"/>
          <p14:tracePt t="178182" x="5303838" y="4276725"/>
          <p14:tracePt t="178199" x="5394325" y="4143375"/>
          <p14:tracePt t="178216" x="5456238" y="4062413"/>
          <p14:tracePt t="178232" x="5510213" y="3990975"/>
          <p14:tracePt t="178249" x="5626100" y="3884613"/>
          <p14:tracePt t="178266" x="5680075" y="3848100"/>
          <p14:tracePt t="178282" x="5759450" y="3795713"/>
          <p14:tracePt t="178299" x="5946775" y="3697288"/>
          <p14:tracePt t="178316" x="6062663" y="3633788"/>
          <p14:tracePt t="178333" x="6197600" y="3517900"/>
          <p14:tracePt t="178349" x="6429375" y="3367088"/>
          <p14:tracePt t="178366" x="6500813" y="3313113"/>
          <p14:tracePt t="178382" x="6562725" y="3268663"/>
          <p14:tracePt t="178399" x="6572250" y="3268663"/>
          <p14:tracePt t="178628" x="6572250" y="3259138"/>
          <p14:tracePt t="178654" x="6589713" y="3197225"/>
          <p14:tracePt t="178665" x="6643688" y="3071813"/>
          <p14:tracePt t="178676" x="6742113" y="2884488"/>
          <p14:tracePt t="178688" x="6848475" y="2625725"/>
          <p14:tracePt t="178701" x="6911975" y="2446338"/>
          <p14:tracePt t="178716" x="6965950" y="2303463"/>
          <p14:tracePt t="178733" x="6983413" y="2224088"/>
          <p14:tracePt t="178749" x="7018338" y="2125663"/>
          <p14:tracePt t="178766" x="7027863" y="2116138"/>
          <p14:tracePt t="178783" x="7037388" y="2098675"/>
          <p14:tracePt t="178799" x="7045325" y="2089150"/>
          <p14:tracePt t="178816" x="7054850" y="2081213"/>
          <p14:tracePt t="178835" x="7062788" y="2071688"/>
          <p14:tracePt t="178861" x="7072313" y="2054225"/>
          <p14:tracePt t="178872" x="7081838" y="2044700"/>
          <p14:tracePt t="178885" x="7081838" y="2036763"/>
          <p14:tracePt t="178899" x="7089775" y="2017713"/>
          <p14:tracePt t="178916" x="7099300" y="2017713"/>
          <p14:tracePt t="178933" x="7099300" y="2009775"/>
          <p14:tracePt t="178949" x="7099300" y="2000250"/>
          <p14:tracePt t="178971" x="7116763" y="1982788"/>
          <p14:tracePt t="178983" x="7126288" y="1955800"/>
          <p14:tracePt t="178999" x="7134225" y="1938338"/>
          <p14:tracePt t="179016" x="7143750" y="1928813"/>
          <p14:tracePt t="179032" x="7143750" y="1919288"/>
          <p14:tracePt t="179049" x="7143750" y="1911350"/>
          <p14:tracePt t="179068" x="7143750" y="1901825"/>
          <p14:tracePt t="179190" x="7134225" y="1928813"/>
          <p14:tracePt t="179204" x="7116763" y="1973263"/>
          <p14:tracePt t="179215" x="7089775" y="2017713"/>
          <p14:tracePt t="179227" x="7062788" y="2054225"/>
          <p14:tracePt t="179239" x="7054850" y="2089150"/>
          <p14:tracePt t="179251" x="7054850" y="2108200"/>
          <p14:tracePt t="179266" x="7054850" y="2116138"/>
          <p14:tracePt t="179313" x="7072313" y="2108200"/>
          <p14:tracePt t="179325" x="7116763" y="2062163"/>
          <p14:tracePt t="179337" x="7215188" y="1990725"/>
          <p14:tracePt t="179350" x="7313613" y="1901825"/>
          <p14:tracePt t="179362" x="7412038" y="1830388"/>
          <p14:tracePt t="179375" x="7483475" y="1776413"/>
          <p14:tracePt t="179387" x="7537450" y="1751013"/>
          <p14:tracePt t="179399" x="7562850" y="1741488"/>
          <p14:tracePt t="179416" x="7589838" y="1731963"/>
          <p14:tracePt t="179433" x="7599363" y="1731963"/>
          <p14:tracePt t="179449" x="7626350" y="1731963"/>
          <p14:tracePt t="179466" x="7634288" y="1741488"/>
          <p14:tracePt t="179483" x="7653338" y="1768475"/>
          <p14:tracePt t="179499" x="7661275" y="1839913"/>
          <p14:tracePt t="179516" x="7661275" y="1884363"/>
          <p14:tracePt t="179533" x="7661275" y="1938338"/>
          <p14:tracePt t="179549" x="7670800" y="1955800"/>
          <p14:tracePt t="179582" x="7680325" y="1955800"/>
          <p14:tracePt t="179607" x="7688263" y="1965325"/>
          <p14:tracePt t="179620" x="7705725" y="1965325"/>
          <p14:tracePt t="179632" x="7732713" y="1965325"/>
          <p14:tracePt t="179644" x="7759700" y="1965325"/>
          <p14:tracePt t="179658" x="7796213" y="1965325"/>
          <p14:tracePt t="179668" x="7823200" y="1965325"/>
          <p14:tracePt t="179683" x="7858125" y="1965325"/>
          <p14:tracePt t="179700" x="7885113" y="1965325"/>
          <p14:tracePt t="179716" x="7912100" y="1965325"/>
          <p14:tracePt t="179733" x="7956550" y="1965325"/>
          <p14:tracePt t="179750" x="7974013" y="1955800"/>
          <p14:tracePt t="179766" x="8001000" y="1955800"/>
          <p14:tracePt t="179783" x="8037513" y="1955800"/>
          <p14:tracePt t="179799" x="8045450" y="1955800"/>
          <p14:tracePt t="179816" x="8054975" y="1955800"/>
          <p14:tracePt t="179901" x="8045450" y="1955800"/>
          <p14:tracePt t="179915" x="8018463" y="1965325"/>
          <p14:tracePt t="179926" x="7991475" y="1965325"/>
          <p14:tracePt t="179937" x="7974013" y="1965325"/>
          <p14:tracePt t="179951" x="7947025" y="1965325"/>
          <p14:tracePt t="179966" x="7912100" y="1965325"/>
          <p14:tracePt t="179983" x="7885113" y="1965325"/>
          <p14:tracePt t="180000" x="7786688" y="1965325"/>
          <p14:tracePt t="180016" x="7732713" y="1955800"/>
          <p14:tracePt t="180033" x="7680325" y="1946275"/>
          <p14:tracePt t="180050" x="7572375" y="1911350"/>
          <p14:tracePt t="180066" x="7527925" y="1901825"/>
          <p14:tracePt t="180083" x="7466013" y="1893888"/>
          <p14:tracePt t="180100" x="7340600" y="1884363"/>
          <p14:tracePt t="180116" x="7286625" y="1884363"/>
          <p14:tracePt t="180133" x="7259638" y="1884363"/>
          <p14:tracePt t="180150" x="7232650" y="1884363"/>
          <p14:tracePt t="180172" x="7224713" y="1884363"/>
          <p14:tracePt t="180257" x="7232650" y="1884363"/>
          <p14:tracePt t="180269" x="7242175" y="1884363"/>
          <p14:tracePt t="180280" x="7259638" y="1884363"/>
          <p14:tracePt t="180294" x="7286625" y="1884363"/>
          <p14:tracePt t="180307" x="7323138" y="1884363"/>
          <p14:tracePt t="180318" x="7375525" y="1884363"/>
          <p14:tracePt t="180333" x="7439025" y="1884363"/>
          <p14:tracePt t="180350" x="7491413" y="1884363"/>
          <p14:tracePt t="180366" x="7527925" y="1893888"/>
          <p14:tracePt t="180383" x="7599363" y="1893888"/>
          <p14:tracePt t="180400" x="7626350" y="1893888"/>
          <p14:tracePt t="180416" x="7643813" y="1893888"/>
          <p14:tracePt t="180490" x="7634288" y="1893888"/>
          <p14:tracePt t="180502" x="7608888" y="1893888"/>
          <p14:tracePt t="180514" x="7572375" y="1884363"/>
          <p14:tracePt t="180525" x="7510463" y="1884363"/>
          <p14:tracePt t="180539" x="7446963" y="1884363"/>
          <p14:tracePt t="180551" x="7385050" y="1884363"/>
          <p14:tracePt t="180566" x="7323138" y="1884363"/>
          <p14:tracePt t="180583" x="7251700" y="1884363"/>
          <p14:tracePt t="180600" x="7161213" y="1893888"/>
          <p14:tracePt t="180616" x="7126288" y="1893888"/>
          <p14:tracePt t="180633" x="7108825" y="1901825"/>
          <p14:tracePt t="180650" x="7099300" y="1911350"/>
          <p14:tracePt t="180759" x="7108825" y="1911350"/>
          <p14:tracePt t="180770" x="7116763" y="1911350"/>
          <p14:tracePt t="181016" x="7108825" y="1911350"/>
          <p14:tracePt t="181298" x="7108825" y="1901825"/>
          <p14:tracePt t="181360" x="7108825" y="1893888"/>
          <p14:tracePt t="181384" x="7108825" y="1884363"/>
          <p14:tracePt t="181397" x="7108825" y="1874838"/>
          <p14:tracePt t="181421" x="7108825" y="1866900"/>
          <p14:tracePt t="181433" x="7108825" y="1857375"/>
          <p14:tracePt t="181446" x="7108825" y="1847850"/>
          <p14:tracePt t="181457" x="7108825" y="1839913"/>
          <p14:tracePt t="181470" x="7108825" y="1830388"/>
          <p14:tracePt t="181483" x="7108825" y="1822450"/>
          <p14:tracePt t="181500" x="7108825" y="1803400"/>
          <p14:tracePt t="181517" x="7099300" y="1795463"/>
          <p14:tracePt t="181533" x="7089775" y="1751013"/>
          <p14:tracePt t="181550" x="7072313" y="1731963"/>
          <p14:tracePt t="181567" x="7062788" y="1714500"/>
          <p14:tracePt t="181583" x="7037388" y="1660525"/>
          <p14:tracePt t="181600" x="7027863" y="1643063"/>
          <p14:tracePt t="181617" x="6991350" y="1608138"/>
          <p14:tracePt t="181633" x="6973888" y="1608138"/>
          <p14:tracePt t="181650" x="6965950" y="1589088"/>
          <p14:tracePt t="181667" x="6946900" y="1589088"/>
          <p14:tracePt t="181690" x="6938963" y="1589088"/>
          <p14:tracePt t="181714" x="6929438" y="1608138"/>
          <p14:tracePt t="181726" x="6902450" y="1652588"/>
          <p14:tracePt t="181739" x="6848475" y="1704975"/>
          <p14:tracePt t="181751" x="6813550" y="1785938"/>
          <p14:tracePt t="181767" x="6786563" y="1874838"/>
          <p14:tracePt t="181783" x="6769100" y="1955800"/>
          <p14:tracePt t="181800" x="6759575" y="2081213"/>
          <p14:tracePt t="181817" x="6759575" y="2125663"/>
          <p14:tracePt t="181834" x="6759575" y="2152650"/>
          <p14:tracePt t="181850" x="6759575" y="2170113"/>
          <p14:tracePt t="181874" x="6769100" y="2170113"/>
          <p14:tracePt t="181886" x="6777038" y="2170113"/>
          <p14:tracePt t="181900" x="6786563" y="2170113"/>
          <p14:tracePt t="181917" x="6804025" y="2152650"/>
          <p14:tracePt t="181933" x="6858000" y="2116138"/>
          <p14:tracePt t="181951" x="6973888" y="1973263"/>
          <p14:tracePt t="181967" x="7037388" y="1911350"/>
          <p14:tracePt t="181984" x="7062788" y="1839913"/>
          <p14:tracePt t="182000" x="7081838" y="1776413"/>
          <p14:tracePt t="182017" x="7081838" y="1758950"/>
          <p14:tracePt t="182033" x="7081838" y="1724025"/>
          <p14:tracePt t="182050" x="7072313" y="1714500"/>
          <p14:tracePt t="182067" x="7062788" y="1697038"/>
          <p14:tracePt t="182083" x="7037388" y="1679575"/>
          <p14:tracePt t="182100" x="7018338" y="1660525"/>
          <p14:tracePt t="182117" x="7000875" y="1660525"/>
          <p14:tracePt t="182134" x="6956425" y="1633538"/>
          <p14:tracePt t="182151" x="6919913" y="1616075"/>
          <p14:tracePt t="182167" x="6884988" y="1598613"/>
          <p14:tracePt t="182183" x="6813550" y="1571625"/>
          <p14:tracePt t="182200" x="6796088" y="1571625"/>
          <p14:tracePt t="182217" x="6769100" y="1571625"/>
          <p14:tracePt t="182234" x="6724650" y="1581150"/>
          <p14:tracePt t="182251" x="6705600" y="1589088"/>
          <p14:tracePt t="182535" x="6705600" y="1581150"/>
          <p14:tracePt t="182546" x="6705600" y="1571625"/>
          <p14:tracePt t="182586" x="6724650" y="1571625"/>
          <p14:tracePt t="182597" x="6742113" y="1571625"/>
          <p14:tracePt t="182609" x="6786563" y="1571625"/>
          <p14:tracePt t="182621" x="6840538" y="1571625"/>
          <p14:tracePt t="182634" x="6911975" y="1571625"/>
          <p14:tracePt t="182650" x="7010400" y="1589088"/>
          <p14:tracePt t="182667" x="7099300" y="1616075"/>
          <p14:tracePt t="182684" x="7188200" y="1643063"/>
          <p14:tracePt t="182700" x="7348538" y="1670050"/>
          <p14:tracePt t="182717" x="7402513" y="1670050"/>
          <p14:tracePt t="182734" x="7466013" y="1670050"/>
          <p14:tracePt t="182750" x="7483475" y="1670050"/>
          <p14:tracePt t="182767" x="7500938" y="1670050"/>
          <p14:tracePt t="182784" x="7510463" y="1670050"/>
          <p14:tracePt t="182800" x="7527925" y="1660525"/>
          <p14:tracePt t="182817" x="7562850" y="1633538"/>
          <p14:tracePt t="182834" x="7589838" y="1633538"/>
          <p14:tracePt t="182850" x="7599363" y="1616075"/>
          <p14:tracePt t="182868" x="7608888" y="1616075"/>
          <p14:tracePt t="182903" x="7599363" y="1616075"/>
          <p14:tracePt t="182928" x="7589838" y="1616075"/>
          <p14:tracePt t="182940" x="7572375" y="1616075"/>
          <p14:tracePt t="182951" x="7562850" y="1616075"/>
          <p14:tracePt t="182963" x="7545388" y="1616075"/>
          <p14:tracePt t="182977" x="7518400" y="1616075"/>
          <p14:tracePt t="182989" x="7483475" y="1616075"/>
          <p14:tracePt t="183001" x="7439025" y="1616075"/>
          <p14:tracePt t="183017" x="7402513" y="1616075"/>
          <p14:tracePt t="183034" x="7340600" y="1616075"/>
          <p14:tracePt t="183051" x="7224713" y="1616075"/>
          <p14:tracePt t="183067" x="7143750" y="1616075"/>
          <p14:tracePt t="183084" x="7072313" y="1616075"/>
          <p14:tracePt t="183100" x="6894513" y="1643063"/>
          <p14:tracePt t="183117" x="6813550" y="1652588"/>
          <p14:tracePt t="183134" x="6732588" y="1670050"/>
          <p14:tracePt t="183150" x="6643688" y="1697038"/>
          <p14:tracePt t="183167" x="6634163" y="1697038"/>
          <p14:tracePt t="183184" x="6616700" y="1704975"/>
          <p14:tracePt t="183259" x="6626225" y="1704975"/>
          <p14:tracePt t="183479" x="6626225" y="1714500"/>
          <p14:tracePt t="183492" x="6608763" y="1731963"/>
          <p14:tracePt t="183504" x="6537325" y="1803400"/>
          <p14:tracePt t="183516" x="6419850" y="1946275"/>
          <p14:tracePt t="183528" x="6215063" y="2179638"/>
          <p14:tracePt t="183541" x="6010275" y="2438400"/>
          <p14:tracePt t="183553" x="5768975" y="2759075"/>
          <p14:tracePt t="183567" x="5527675" y="3081338"/>
          <p14:tracePt t="183584" x="5322888" y="3429000"/>
          <p14:tracePt t="183601" x="5126038" y="3724275"/>
          <p14:tracePt t="183617" x="4857750" y="4205288"/>
          <p14:tracePt t="183634" x="4751388" y="4357688"/>
          <p14:tracePt t="183651" x="4633913" y="4598988"/>
          <p14:tracePt t="183667" x="4589463" y="4705350"/>
          <p14:tracePt t="183684" x="4554538" y="4768850"/>
          <p14:tracePt t="183701" x="4491038" y="4902200"/>
          <p14:tracePt t="183717" x="4446588" y="4983163"/>
          <p14:tracePt t="183734" x="4402138" y="5045075"/>
          <p14:tracePt t="183751" x="4348163" y="5143500"/>
          <p14:tracePt t="183767" x="4330700" y="5153025"/>
          <p14:tracePt t="183969" x="4330700" y="5170488"/>
          <p14:tracePt t="183981" x="4330700" y="5180013"/>
          <p14:tracePt t="183993" x="4348163" y="5205413"/>
          <p14:tracePt t="184006" x="4367213" y="5232400"/>
          <p14:tracePt t="184018" x="4394200" y="5259388"/>
          <p14:tracePt t="184034" x="4429125" y="5303838"/>
          <p14:tracePt t="184051" x="4456113" y="5348288"/>
          <p14:tracePt t="184067" x="4510088" y="5429250"/>
          <p14:tracePt t="184084" x="4537075" y="5446713"/>
          <p14:tracePt t="184101" x="4554538" y="5465763"/>
          <p14:tracePt t="184117" x="4581525" y="5473700"/>
          <p14:tracePt t="184142" x="4598988" y="5473700"/>
          <p14:tracePt t="184215" x="4608513" y="54737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MAMMARY GLAND</a:t>
            </a: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152"/>
    </mc:Choice>
    <mc:Fallback xmlns="">
      <p:transition spd="slow" advTm="994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61" x="8456613" y="5054600"/>
          <p14:tracePt t="10175" x="8439150" y="5054600"/>
          <p14:tracePt t="10187" x="8420100" y="5054600"/>
          <p14:tracePt t="10200" x="8394700" y="5054600"/>
          <p14:tracePt t="10211" x="8348663" y="5045075"/>
          <p14:tracePt t="10224" x="8277225" y="5027613"/>
          <p14:tracePt t="10237" x="8161338" y="4991100"/>
          <p14:tracePt t="10249" x="7983538" y="4946650"/>
          <p14:tracePt t="10268" x="7688263" y="4867275"/>
          <p14:tracePt t="10283" x="7385050" y="4759325"/>
          <p14:tracePt t="10300" x="6777038" y="4518025"/>
          <p14:tracePt t="10316" x="6510338" y="4375150"/>
          <p14:tracePt t="10333" x="6296025" y="4259263"/>
          <p14:tracePt t="10349" x="6018213" y="4081463"/>
          <p14:tracePt t="10366" x="5929313" y="4027488"/>
          <p14:tracePt t="10383" x="5795963" y="3929063"/>
          <p14:tracePt t="10399" x="5741988" y="3902075"/>
          <p14:tracePt t="10416" x="5705475" y="3867150"/>
          <p14:tracePt t="10434" x="5688013" y="3857625"/>
          <p14:tracePt t="49354" x="5688013" y="3840163"/>
          <p14:tracePt t="49366" x="5705475" y="3813175"/>
          <p14:tracePt t="49377" x="5741988" y="3768725"/>
          <p14:tracePt t="49390" x="5795963" y="3714750"/>
          <p14:tracePt t="49401" x="5884863" y="3633788"/>
          <p14:tracePt t="49414" x="6000750" y="3509963"/>
          <p14:tracePt t="49428" x="6161088" y="3340100"/>
          <p14:tracePt t="49445" x="6348413" y="3170238"/>
          <p14:tracePt t="49462" x="6643688" y="2867025"/>
          <p14:tracePt t="49478" x="6742113" y="2751138"/>
          <p14:tracePt t="49495" x="6813550" y="2660650"/>
          <p14:tracePt t="49512" x="6919913" y="2536825"/>
          <p14:tracePt t="49528" x="6946900" y="2500313"/>
          <p14:tracePt t="49545" x="6956425" y="2482850"/>
          <p14:tracePt t="49561" x="6965950" y="2446338"/>
          <p14:tracePt t="49578" x="6973888" y="2438400"/>
          <p14:tracePt t="49595" x="6973888" y="2428875"/>
          <p14:tracePt t="49611" x="6991350" y="2384425"/>
          <p14:tracePt t="49628" x="7000875" y="2357438"/>
          <p14:tracePt t="49645" x="7000875" y="2322513"/>
          <p14:tracePt t="49662" x="7010400" y="2251075"/>
          <p14:tracePt t="49678" x="7018338" y="2197100"/>
          <p14:tracePt t="49695" x="7062788" y="2108200"/>
          <p14:tracePt t="49711" x="7081838" y="2062163"/>
          <p14:tracePt t="49728" x="7108825" y="2036763"/>
          <p14:tracePt t="49745" x="7108825" y="2009775"/>
          <p14:tracePt t="49762" x="7134225" y="2000250"/>
          <p14:tracePt t="49778" x="7153275" y="1990725"/>
          <p14:tracePt t="49795" x="7205663" y="1982788"/>
          <p14:tracePt t="49811" x="7242175" y="1982788"/>
          <p14:tracePt t="50025" x="7232650" y="1965325"/>
          <p14:tracePt t="50039" x="7232650" y="1938338"/>
          <p14:tracePt t="50051" x="7232650" y="1911350"/>
          <p14:tracePt t="50063" x="7232650" y="1866900"/>
          <p14:tracePt t="50075" x="7232650" y="1803400"/>
          <p14:tracePt t="50088" x="7232650" y="1731963"/>
          <p14:tracePt t="50101" x="7251700" y="1670050"/>
          <p14:tracePt t="50112" x="7269163" y="1598613"/>
          <p14:tracePt t="50128" x="7269163" y="1554163"/>
          <p14:tracePt t="50146" x="7269163" y="1527175"/>
          <p14:tracePt t="50162" x="7269163" y="1490663"/>
          <p14:tracePt t="50186" x="7269163" y="1482725"/>
          <p14:tracePt t="50199" x="7269163" y="1473200"/>
          <p14:tracePt t="50273" x="7269163" y="1482725"/>
          <p14:tracePt t="50285" x="7269163" y="1500188"/>
          <p14:tracePt t="50296" x="7277100" y="1527175"/>
          <p14:tracePt t="50308" x="7296150" y="1544638"/>
          <p14:tracePt t="50321" x="7313613" y="1581150"/>
          <p14:tracePt t="50333" x="7348538" y="1608138"/>
          <p14:tracePt t="50345" x="7367588" y="1643063"/>
          <p14:tracePt t="50362" x="7412038" y="1679575"/>
          <p14:tracePt t="50379" x="7446963" y="1724025"/>
          <p14:tracePt t="50395" x="7518400" y="1785938"/>
          <p14:tracePt t="50412" x="7562850" y="1822450"/>
          <p14:tracePt t="50429" x="7608888" y="1866900"/>
          <p14:tracePt t="50445" x="7705725" y="1990725"/>
          <p14:tracePt t="50462" x="7769225" y="2062163"/>
          <p14:tracePt t="50478" x="7823200" y="2116138"/>
          <p14:tracePt t="50495" x="7902575" y="2214563"/>
          <p14:tracePt t="50512" x="7956550" y="2276475"/>
          <p14:tracePt t="50528" x="7991475" y="2330450"/>
          <p14:tracePt t="50545" x="8054975" y="2446338"/>
          <p14:tracePt t="50562" x="8081963" y="2500313"/>
          <p14:tracePt t="50581" x="8134350" y="2608263"/>
          <p14:tracePt t="50595" x="8161338" y="2652713"/>
          <p14:tracePt t="50612" x="8180388" y="2697163"/>
          <p14:tracePt t="50628" x="8224838" y="2786063"/>
          <p14:tracePt t="50645" x="8242300" y="2830513"/>
          <p14:tracePt t="50662" x="8251825" y="2847975"/>
          <p14:tracePt t="50679" x="8277225" y="2919413"/>
          <p14:tracePt t="50695" x="8277225" y="2946400"/>
          <p14:tracePt t="50712" x="8286750" y="2965450"/>
          <p14:tracePt t="50728" x="8304213" y="3036888"/>
          <p14:tracePt t="50745" x="8313738" y="3062288"/>
          <p14:tracePt t="50762" x="8323263" y="3116263"/>
          <p14:tracePt t="50778" x="8323263" y="3152775"/>
          <p14:tracePt t="50795" x="8323263" y="3179763"/>
          <p14:tracePt t="50811" x="8323263" y="3224213"/>
          <p14:tracePt t="50828" x="8323263" y="3241675"/>
          <p14:tracePt t="50845" x="8323263" y="3259138"/>
          <p14:tracePt t="51056" x="8323263" y="3268663"/>
          <p14:tracePt t="51069" x="8323263" y="3295650"/>
          <p14:tracePt t="51082" x="8296275" y="3322638"/>
          <p14:tracePt t="51092" x="8251825" y="3375025"/>
          <p14:tracePt t="51105" x="8197850" y="3438525"/>
          <p14:tracePt t="51117" x="8126413" y="3490913"/>
          <p14:tracePt t="51130" x="8072438" y="3527425"/>
          <p14:tracePt t="51145" x="8018463" y="3581400"/>
          <p14:tracePt t="51162" x="7983538" y="3598863"/>
          <p14:tracePt t="51179" x="7912100" y="3633788"/>
          <p14:tracePt t="51195" x="7885113" y="3643313"/>
          <p14:tracePt t="51212" x="7858125" y="3643313"/>
          <p14:tracePt t="51229" x="7786688" y="3633788"/>
          <p14:tracePt t="51245" x="7759700" y="3598863"/>
          <p14:tracePt t="51262" x="7715250" y="3571875"/>
          <p14:tracePt t="51279" x="7626350" y="3500438"/>
          <p14:tracePt t="51295" x="7581900" y="3455988"/>
          <p14:tracePt t="51312" x="7545388" y="3429000"/>
          <p14:tracePt t="51329" x="7446963" y="3313113"/>
          <p14:tracePt t="51345" x="7385050" y="3232150"/>
          <p14:tracePt t="51362" x="7304088" y="3125788"/>
          <p14:tracePt t="51380" x="7161213" y="2847975"/>
          <p14:tracePt t="51395" x="7081838" y="2660650"/>
          <p14:tracePt t="51412" x="6973888" y="2347913"/>
          <p14:tracePt t="51431" x="6938963" y="2251075"/>
          <p14:tracePt t="51446" x="6894513" y="2160588"/>
          <p14:tracePt t="51462" x="6823075" y="2062163"/>
          <p14:tracePt t="51479" x="6796088" y="2027238"/>
          <p14:tracePt t="51495" x="6777038" y="2000250"/>
          <p14:tracePt t="51512" x="6759575" y="1990725"/>
          <p14:tracePt t="51529" x="6759575" y="1982788"/>
          <p14:tracePt t="51547" x="6751638" y="1982788"/>
          <p14:tracePt t="51619" x="6751638" y="1990725"/>
          <p14:tracePt t="52354" x="6742113" y="1990725"/>
          <p14:tracePt t="52370" x="6724650" y="1990725"/>
          <p14:tracePt t="52380" x="6697663" y="1990725"/>
          <p14:tracePt t="52392" x="6661150" y="1990725"/>
          <p14:tracePt t="52403" x="6599238" y="1990725"/>
          <p14:tracePt t="52417" x="6510338" y="1982788"/>
          <p14:tracePt t="52429" x="6411913" y="1965325"/>
          <p14:tracePt t="52446" x="6303963" y="1938338"/>
          <p14:tracePt t="52462" x="6188075" y="1919288"/>
          <p14:tracePt t="52479" x="6000750" y="1857375"/>
          <p14:tracePt t="52496" x="5938838" y="1830388"/>
          <p14:tracePt t="52513" x="5840413" y="1751013"/>
          <p14:tracePt t="52529" x="5813425" y="1724025"/>
          <p14:tracePt t="52546" x="5795963" y="1697038"/>
          <p14:tracePt t="52563" x="5768975" y="1679575"/>
          <p14:tracePt t="52579" x="5768975" y="1670050"/>
          <p14:tracePt t="52686" x="5768975" y="1660525"/>
          <p14:tracePt t="55773" x="5759450" y="1660525"/>
          <p14:tracePt t="55824" x="5741988" y="1660525"/>
          <p14:tracePt t="55836" x="5732463" y="1660525"/>
          <p14:tracePt t="55847" x="5715000" y="1660525"/>
          <p14:tracePt t="55860" x="5697538" y="1660525"/>
          <p14:tracePt t="55872" x="5643563" y="1670050"/>
          <p14:tracePt t="55884" x="5599113" y="1679575"/>
          <p14:tracePt t="55898" x="5518150" y="1687513"/>
          <p14:tracePt t="55914" x="5446713" y="1697038"/>
          <p14:tracePt t="55930" x="5348288" y="1704975"/>
          <p14:tracePt t="55947" x="5081588" y="1741488"/>
          <p14:tracePt t="55963" x="4911725" y="1776413"/>
          <p14:tracePt t="55980" x="4751388" y="1795463"/>
          <p14:tracePt t="55997" x="4510088" y="1812925"/>
          <p14:tracePt t="56014" x="4394200" y="1830388"/>
          <p14:tracePt t="56031" x="4259263" y="1822450"/>
          <p14:tracePt t="56047" x="4214813" y="1812925"/>
          <p14:tracePt t="56064" x="4179888" y="1795463"/>
          <p14:tracePt t="56080" x="4133850" y="1776413"/>
          <p14:tracePt t="56097" x="4133850" y="1768475"/>
          <p14:tracePt t="56113" x="4133850" y="1758950"/>
          <p14:tracePt t="56423" x="4116388" y="1758950"/>
          <p14:tracePt t="56434" x="4108450" y="1758950"/>
          <p14:tracePt t="56448" x="4098925" y="1758950"/>
          <p14:tracePt t="56460" x="4081463" y="1758950"/>
          <p14:tracePt t="56472" x="4054475" y="1758950"/>
          <p14:tracePt t="56484" x="4017963" y="1758950"/>
          <p14:tracePt t="56497" x="3983038" y="1758950"/>
          <p14:tracePt t="56514" x="3929063" y="1758950"/>
          <p14:tracePt t="56530" x="3857625" y="1758950"/>
          <p14:tracePt t="56547" x="3687763" y="1741488"/>
          <p14:tracePt t="56564" x="3598863" y="1724025"/>
          <p14:tracePt t="56581" x="3527425" y="1714500"/>
          <p14:tracePt t="56597" x="3438525" y="1679575"/>
          <p14:tracePt t="56614" x="3429000" y="1670050"/>
          <p14:tracePt t="56630" x="3419475" y="1670050"/>
          <p14:tracePt t="57208" x="3419475" y="1660525"/>
          <p14:tracePt t="59732" x="3411538" y="1660525"/>
          <p14:tracePt t="59745" x="3402013" y="1660525"/>
          <p14:tracePt t="59756" x="3394075" y="1660525"/>
          <p14:tracePt t="59770" x="3367088" y="1660525"/>
          <p14:tracePt t="59781" x="3348038" y="1660525"/>
          <p14:tracePt t="59798" x="3330575" y="1660525"/>
          <p14:tracePt t="59814" x="3303588" y="1660525"/>
          <p14:tracePt t="59833" x="3251200" y="1660525"/>
          <p14:tracePt t="59848" x="3214688" y="1660525"/>
          <p14:tracePt t="59865" x="3187700" y="1660525"/>
          <p14:tracePt t="59881" x="3133725" y="1652588"/>
          <p14:tracePt t="59899" x="3108325" y="1652588"/>
          <p14:tracePt t="59915" x="3071813" y="1643063"/>
          <p14:tracePt t="59931" x="3071813" y="1633538"/>
          <p14:tracePt t="59948" x="3062288" y="1633538"/>
          <p14:tracePt t="59965" x="3062288" y="1625600"/>
          <p14:tracePt t="60087" x="3062288" y="1616075"/>
          <p14:tracePt t="60234" x="3071813" y="1616075"/>
          <p14:tracePt t="60246" x="3081338" y="1616075"/>
          <p14:tracePt t="60260" x="3089275" y="1608138"/>
          <p14:tracePt t="60271" x="3098800" y="1608138"/>
          <p14:tracePt t="60285" x="3116263" y="1608138"/>
          <p14:tracePt t="60298" x="3133725" y="1608138"/>
          <p14:tracePt t="60315" x="3152775" y="1608138"/>
          <p14:tracePt t="60332" x="3205163" y="1608138"/>
          <p14:tracePt t="60348" x="3232150" y="1608138"/>
          <p14:tracePt t="60365" x="3251200" y="1608138"/>
          <p14:tracePt t="60381" x="3276600" y="1608138"/>
          <p14:tracePt t="60398" x="3313113" y="1608138"/>
          <p14:tracePt t="60415" x="3322638" y="1608138"/>
          <p14:tracePt t="60492" x="3313113" y="1616075"/>
          <p14:tracePt t="60505" x="3286125" y="1616075"/>
          <p14:tracePt t="60516" x="3251200" y="1616075"/>
          <p14:tracePt t="60527" x="3205163" y="1616075"/>
          <p14:tracePt t="60540" x="3143250" y="1616075"/>
          <p14:tracePt t="60552" x="3071813" y="1616075"/>
          <p14:tracePt t="60565" x="2990850" y="1616075"/>
          <p14:tracePt t="60581" x="2928938" y="1616075"/>
          <p14:tracePt t="60598" x="2867025" y="1608138"/>
          <p14:tracePt t="60615" x="2795588" y="1571625"/>
          <p14:tracePt t="60631" x="2776538" y="1571625"/>
          <p14:tracePt t="60648" x="2776538" y="1562100"/>
          <p14:tracePt t="60665" x="2768600" y="1562100"/>
          <p14:tracePt t="62980" x="2768600" y="1554163"/>
          <p14:tracePt t="62992" x="2768600" y="1544638"/>
          <p14:tracePt t="63003" x="2776538" y="1544638"/>
          <p14:tracePt t="63017" x="2786063" y="1536700"/>
          <p14:tracePt t="63032" x="2803525" y="1527175"/>
          <p14:tracePt t="63049" x="2867025" y="1517650"/>
          <p14:tracePt t="63066" x="3081338" y="1500188"/>
          <p14:tracePt t="63082" x="3286125" y="1500188"/>
          <p14:tracePt t="63099" x="3581400" y="1500188"/>
          <p14:tracePt t="63116" x="4295775" y="1652588"/>
          <p14:tracePt t="63132" x="4670425" y="1768475"/>
          <p14:tracePt t="63149" x="4983163" y="1919288"/>
          <p14:tracePt t="63166" x="5357813" y="2170113"/>
          <p14:tracePt t="63183" x="5446713" y="2241550"/>
          <p14:tracePt t="63199" x="5510213" y="2295525"/>
          <p14:tracePt t="63216" x="5581650" y="2366963"/>
          <p14:tracePt t="63233" x="5589588" y="2384425"/>
          <p14:tracePt t="63249" x="5589588" y="2393950"/>
          <p14:tracePt t="63266" x="5589588" y="2401888"/>
          <p14:tracePt t="63299" x="5599113" y="2401888"/>
          <p14:tracePt t="63371" x="5608638" y="2401888"/>
          <p14:tracePt t="63383" x="5616575" y="2401888"/>
          <p14:tracePt t="63408" x="5634038" y="2401888"/>
          <p14:tracePt t="63420" x="5680075" y="2419350"/>
          <p14:tracePt t="63434" x="5724525" y="2455863"/>
          <p14:tracePt t="63447" x="5776913" y="2482850"/>
          <p14:tracePt t="63459" x="5822950" y="2517775"/>
          <p14:tracePt t="63469" x="5848350" y="2544763"/>
          <p14:tracePt t="63482" x="5875338" y="2554288"/>
          <p14:tracePt t="63499" x="5884863" y="2562225"/>
          <p14:tracePt t="63516" x="5894388" y="2562225"/>
          <p14:tracePt t="63764" x="5911850" y="2562225"/>
          <p14:tracePt t="63776" x="5965825" y="2544763"/>
          <p14:tracePt t="63789" x="6062663" y="2527300"/>
          <p14:tracePt t="63801" x="6224588" y="2473325"/>
          <p14:tracePt t="63816" x="6491288" y="2419350"/>
          <p14:tracePt t="63833" x="6751638" y="2384425"/>
          <p14:tracePt t="63849" x="7134225" y="2374900"/>
          <p14:tracePt t="63866" x="7269163" y="2374900"/>
          <p14:tracePt t="63883" x="7375525" y="2374900"/>
          <p14:tracePt t="63899" x="7518400" y="2401888"/>
          <p14:tracePt t="63916" x="7545388" y="2419350"/>
          <p14:tracePt t="63933" x="7562850" y="2428875"/>
          <p14:tracePt t="63949" x="7572375" y="2428875"/>
          <p14:tracePt t="63966" x="7572375" y="2438400"/>
          <p14:tracePt t="64278" x="7554913" y="2438400"/>
          <p14:tracePt t="64291" x="7545388" y="2438400"/>
          <p14:tracePt t="64303" x="7518400" y="2428875"/>
          <p14:tracePt t="64314" x="7473950" y="2401888"/>
          <p14:tracePt t="64328" x="7419975" y="2374900"/>
          <p14:tracePt t="64339" x="7348538" y="2339975"/>
          <p14:tracePt t="64352" x="7277100" y="2303463"/>
          <p14:tracePt t="64366" x="7205663" y="2268538"/>
          <p14:tracePt t="64383" x="7143750" y="2241550"/>
          <p14:tracePt t="64399" x="7062788" y="2214563"/>
          <p14:tracePt t="64416" x="6911975" y="2179638"/>
          <p14:tracePt t="64434" x="6840538" y="2160588"/>
          <p14:tracePt t="64449" x="6688138" y="2143125"/>
          <p14:tracePt t="64466" x="6626225" y="2143125"/>
          <p14:tracePt t="64483" x="6589713" y="2143125"/>
          <p14:tracePt t="64499" x="6527800" y="2143125"/>
          <p14:tracePt t="64516" x="6500813" y="2143125"/>
          <p14:tracePt t="64533" x="6491288" y="2143125"/>
          <p14:tracePt t="64549" x="6456363" y="2143125"/>
          <p14:tracePt t="64566" x="6446838" y="2143125"/>
          <p14:tracePt t="64583" x="6438900" y="2143125"/>
          <p14:tracePt t="64599" x="6411913" y="2143125"/>
          <p14:tracePt t="64616" x="6394450" y="2143125"/>
          <p14:tracePt t="64633" x="6375400" y="2143125"/>
          <p14:tracePt t="64649" x="6330950" y="2143125"/>
          <p14:tracePt t="64666" x="6313488" y="2143125"/>
          <p14:tracePt t="64683" x="6269038" y="2143125"/>
          <p14:tracePt t="64699" x="6251575" y="2143125"/>
          <p14:tracePt t="64716" x="6242050" y="2143125"/>
          <p14:tracePt t="64733" x="6205538" y="2143125"/>
          <p14:tracePt t="64768" x="6197600" y="2143125"/>
          <p14:tracePt t="74510" x="6197600" y="2152650"/>
          <p14:tracePt t="74523" x="6197600" y="2170113"/>
          <p14:tracePt t="74540" x="6197600" y="2179638"/>
          <p14:tracePt t="74547" x="6197600" y="2187575"/>
          <p14:tracePt t="74558" x="6197600" y="2197100"/>
          <p14:tracePt t="74572" x="6197600" y="2224088"/>
          <p14:tracePt t="74586" x="6197600" y="2232025"/>
          <p14:tracePt t="74602" x="6197600" y="2251075"/>
          <p14:tracePt t="74619" x="6197600" y="2268538"/>
          <p14:tracePt t="74636" x="6215063" y="2286000"/>
          <p14:tracePt t="74756" x="6224588" y="2286000"/>
          <p14:tracePt t="75259" x="6232525" y="2286000"/>
          <p14:tracePt t="75270" x="6232525" y="2268538"/>
          <p14:tracePt t="75283" x="6242050" y="2251075"/>
          <p14:tracePt t="75294" x="6259513" y="2232025"/>
          <p14:tracePt t="75307" x="6269038" y="2214563"/>
          <p14:tracePt t="75319" x="6286500" y="2187575"/>
          <p14:tracePt t="75336" x="6323013" y="2170113"/>
          <p14:tracePt t="75353" x="6348413" y="2152650"/>
          <p14:tracePt t="75370" x="6429375" y="2125663"/>
          <p14:tracePt t="75386" x="6473825" y="2116138"/>
          <p14:tracePt t="75403" x="6510338" y="2116138"/>
          <p14:tracePt t="75419" x="6616700" y="2125663"/>
          <p14:tracePt t="75436" x="6670675" y="2160588"/>
          <p14:tracePt t="75453" x="6724650" y="2205038"/>
          <p14:tracePt t="75469" x="6848475" y="2357438"/>
          <p14:tracePt t="75486" x="6919913" y="2438400"/>
          <p14:tracePt t="75503" x="7027863" y="2608263"/>
          <p14:tracePt t="75519" x="7072313" y="2679700"/>
          <p14:tracePt t="75536" x="7099300" y="2732088"/>
          <p14:tracePt t="75553" x="7143750" y="2822575"/>
          <p14:tracePt t="75569" x="7153275" y="2874963"/>
          <p14:tracePt t="75586" x="7170738" y="2928938"/>
          <p14:tracePt t="75603" x="7197725" y="3054350"/>
          <p14:tracePt t="75619" x="7205663" y="3143250"/>
          <p14:tracePt t="75636" x="7232650" y="3232150"/>
          <p14:tracePt t="75653" x="7259638" y="3348038"/>
          <p14:tracePt t="75669" x="7277100" y="3375025"/>
          <p14:tracePt t="75686" x="7277100" y="3402013"/>
          <p14:tracePt t="75703" x="7277100" y="3419475"/>
          <p14:tracePt t="75945" x="7296150" y="3419475"/>
          <p14:tracePt t="75956" x="7304088" y="3419475"/>
          <p14:tracePt t="75969" x="7331075" y="3419475"/>
          <p14:tracePt t="75981" x="7394575" y="3402013"/>
          <p14:tracePt t="75993" x="7483475" y="3375025"/>
          <p14:tracePt t="76006" x="7616825" y="3313113"/>
          <p14:tracePt t="76020" x="7769225" y="3268663"/>
          <p14:tracePt t="76036" x="7920038" y="3224213"/>
          <p14:tracePt t="76053" x="8027988" y="3197225"/>
          <p14:tracePt t="76070" x="8215313" y="3133725"/>
          <p14:tracePt t="76086" x="8304213" y="3116263"/>
          <p14:tracePt t="76103" x="8439150" y="3071813"/>
          <p14:tracePt t="76120" x="8483600" y="3044825"/>
          <p14:tracePt t="76136" x="8510588" y="3027363"/>
          <p14:tracePt t="76153" x="8537575" y="3009900"/>
          <p14:tracePt t="76170" x="8537575" y="3000375"/>
          <p14:tracePt t="76187" x="8545513" y="3000375"/>
          <p14:tracePt t="76203" x="8555038" y="3000375"/>
          <p14:tracePt t="76220" x="8562975" y="2990850"/>
          <p14:tracePt t="76236" x="8582025" y="2982913"/>
          <p14:tracePt t="76253" x="8634413" y="2955925"/>
          <p14:tracePt t="76270" x="8661400" y="2946400"/>
          <p14:tracePt t="76286" x="8680450" y="2938463"/>
          <p14:tracePt t="76303" x="8705850" y="2919413"/>
          <p14:tracePt t="76320" x="8705850" y="2901950"/>
          <p14:tracePt t="76337" x="8705850" y="2894013"/>
          <p14:tracePt t="76353" x="8705850" y="2874963"/>
          <p14:tracePt t="76369" x="8697913" y="2857500"/>
          <p14:tracePt t="76386" x="8670925" y="2830513"/>
          <p14:tracePt t="76403" x="8653463" y="2822575"/>
          <p14:tracePt t="76420" x="8643938" y="2822575"/>
          <p14:tracePt t="76436" x="8626475" y="2822575"/>
          <p14:tracePt t="76453" x="8616950" y="2822575"/>
          <p14:tracePt t="76470" x="8609013" y="2813050"/>
          <p14:tracePt t="76486" x="8582025" y="2813050"/>
          <p14:tracePt t="76503" x="8555038" y="2813050"/>
          <p14:tracePt t="76520" x="8537575" y="2813050"/>
          <p14:tracePt t="76536" x="8501063" y="2813050"/>
          <p14:tracePt t="76553" x="8483600" y="2813050"/>
          <p14:tracePt t="76570" x="8447088" y="2813050"/>
          <p14:tracePt t="76586" x="8420100" y="2813050"/>
          <p14:tracePt t="76603" x="8402638" y="2803525"/>
          <p14:tracePt t="76620" x="8358188" y="2786063"/>
          <p14:tracePt t="76636" x="8340725" y="2768600"/>
          <p14:tracePt t="76653" x="8331200" y="2768600"/>
          <p14:tracePt t="76670" x="8313738" y="2751138"/>
          <p14:tracePt t="76686" x="8304213" y="2732088"/>
          <p14:tracePt t="76703" x="8296275" y="2732088"/>
          <p14:tracePt t="76704" x="8296275" y="2714625"/>
          <p14:tracePt t="76728" x="8296275" y="2705100"/>
          <p14:tracePt t="76740" x="8296275" y="2697163"/>
          <p14:tracePt t="76753" x="8296275" y="2687638"/>
          <p14:tracePt t="76770" x="8286750" y="2670175"/>
          <p14:tracePt t="76786" x="8286750" y="2660650"/>
          <p14:tracePt t="76803" x="8286750" y="2652713"/>
          <p14:tracePt t="76820" x="8286750" y="2643188"/>
          <p14:tracePt t="78053" x="8286750" y="2633663"/>
          <p14:tracePt t="78065" x="8286750" y="2625725"/>
          <p14:tracePt t="78076" x="8286750" y="2608263"/>
          <p14:tracePt t="78088" x="8286750" y="2589213"/>
          <p14:tracePt t="78104" x="8286750" y="2571750"/>
          <p14:tracePt t="78120" x="8286750" y="2554288"/>
          <p14:tracePt t="78137" x="8277225" y="2527300"/>
          <p14:tracePt t="78154" x="8277225" y="2473325"/>
          <p14:tracePt t="78170" x="8277225" y="2455863"/>
          <p14:tracePt t="78187" x="8277225" y="2438400"/>
          <p14:tracePt t="78432" x="8277225" y="2446338"/>
          <p14:tracePt t="78455" x="8277225" y="2455863"/>
          <p14:tracePt t="78468" x="8296275" y="2465388"/>
          <p14:tracePt t="78481" x="8304213" y="2473325"/>
          <p14:tracePt t="78492" x="8323263" y="2473325"/>
          <p14:tracePt t="78506" x="8340725" y="2482850"/>
          <p14:tracePt t="78520" x="8375650" y="2500313"/>
          <p14:tracePt t="78537" x="8394700" y="2509838"/>
          <p14:tracePt t="78554" x="8412163" y="2509838"/>
          <p14:tracePt t="78570" x="8456613" y="2509838"/>
          <p14:tracePt t="78587" x="8466138" y="2509838"/>
          <p14:tracePt t="78604" x="8483600" y="2509838"/>
          <p14:tracePt t="78628" x="8501063" y="2509838"/>
          <p14:tracePt t="78652" x="8510588" y="2509838"/>
          <p14:tracePt t="78663" x="8537575" y="2509838"/>
          <p14:tracePt t="78677" x="8545513" y="2509838"/>
          <p14:tracePt t="78689" x="8555038" y="2509838"/>
          <p14:tracePt t="78704" x="8562975" y="2509838"/>
          <p14:tracePt t="78721" x="8572500" y="2517775"/>
          <p14:tracePt t="78737" x="8582025" y="2517775"/>
          <p14:tracePt t="78754" x="8589963" y="2527300"/>
          <p14:tracePt t="79793" x="8582025" y="2527300"/>
          <p14:tracePt t="79805" x="8572500" y="2527300"/>
          <p14:tracePt t="79818" x="8562975" y="2527300"/>
          <p14:tracePt t="79829" x="8545513" y="2527300"/>
          <p14:tracePt t="79841" x="8537575" y="2527300"/>
          <p14:tracePt t="79854" x="8528050" y="2527300"/>
          <p14:tracePt t="79878" x="8528050" y="2517775"/>
          <p14:tracePt t="79889" x="8518525" y="2517775"/>
          <p14:tracePt t="79904" x="8510588" y="2517775"/>
          <p14:tracePt t="79927" x="8501063" y="2517775"/>
          <p14:tracePt t="79939" x="8491538" y="2517775"/>
          <p14:tracePt t="79963" x="8474075" y="2517775"/>
          <p14:tracePt t="79975" x="8474075" y="2509838"/>
          <p14:tracePt t="79989" x="8456613" y="2509838"/>
          <p14:tracePt t="80004" x="8456613" y="2500313"/>
          <p14:tracePt t="80025" x="8447088" y="2490788"/>
          <p14:tracePt t="80050" x="8439150" y="2490788"/>
          <p14:tracePt t="80061" x="8420100" y="2482850"/>
          <p14:tracePt t="80075" x="8412163" y="2473325"/>
          <p14:tracePt t="80087" x="8394700" y="2473325"/>
          <p14:tracePt t="80104" x="8385175" y="2465388"/>
          <p14:tracePt t="80121" x="8375650" y="2455863"/>
          <p14:tracePt t="80137" x="8358188" y="2446338"/>
          <p14:tracePt t="80171" x="8348663" y="2446338"/>
          <p14:tracePt t="80198" x="8340725" y="2446338"/>
          <p14:tracePt t="80209" x="8331200" y="2446338"/>
          <p14:tracePt t="80221" x="8323263" y="2446338"/>
          <p14:tracePt t="80233" x="8313738" y="2438400"/>
          <p14:tracePt t="80245" x="8304213" y="2438400"/>
          <p14:tracePt t="80257" x="8296275" y="2438400"/>
          <p14:tracePt t="80272" x="8277225" y="2438400"/>
          <p14:tracePt t="80288" x="8269288" y="2438400"/>
          <p14:tracePt t="80304" x="8259763" y="2438400"/>
          <p14:tracePt t="80321" x="8215313" y="2438400"/>
          <p14:tracePt t="80337" x="8197850" y="2446338"/>
          <p14:tracePt t="80354" x="8188325" y="2446338"/>
          <p14:tracePt t="80371" x="8170863" y="2465388"/>
          <p14:tracePt t="80388" x="8161338" y="2465388"/>
          <p14:tracePt t="80405" x="8153400" y="2473325"/>
          <p14:tracePt t="80421" x="8153400" y="2482850"/>
          <p14:tracePt t="80438" x="8143875" y="2490788"/>
          <p14:tracePt t="80454" x="8134350" y="2517775"/>
          <p14:tracePt t="80471" x="8134350" y="2527300"/>
          <p14:tracePt t="80487" x="8134350" y="2544763"/>
          <p14:tracePt t="80504" x="8134350" y="2562225"/>
          <p14:tracePt t="80521" x="8134350" y="2571750"/>
          <p14:tracePt t="80538" x="8134350" y="2589213"/>
          <p14:tracePt t="80554" x="8134350" y="2608263"/>
          <p14:tracePt t="80571" x="8143875" y="2625725"/>
          <p14:tracePt t="80588" x="8161338" y="2652713"/>
          <p14:tracePt t="80604" x="8180388" y="2670175"/>
          <p14:tracePt t="80623" x="8188325" y="2687638"/>
          <p14:tracePt t="80638" x="8215313" y="2714625"/>
          <p14:tracePt t="80654" x="8224838" y="2732088"/>
          <p14:tracePt t="80671" x="8242300" y="2751138"/>
          <p14:tracePt t="80688" x="8259763" y="2776538"/>
          <p14:tracePt t="80704" x="8277225" y="2786063"/>
          <p14:tracePt t="80721" x="8286750" y="2795588"/>
          <p14:tracePt t="80738" x="8304213" y="2803525"/>
          <p14:tracePt t="80754" x="8323263" y="2813050"/>
          <p14:tracePt t="80771" x="8323263" y="2822575"/>
          <p14:tracePt t="80788" x="8331200" y="2822575"/>
          <p14:tracePt t="80804" x="8340725" y="2822575"/>
          <p14:tracePt t="80822" x="8358188" y="2830513"/>
          <p14:tracePt t="80838" x="8367713" y="2830513"/>
          <p14:tracePt t="80855" x="8375650" y="2830513"/>
          <p14:tracePt t="80871" x="8394700" y="2840038"/>
          <p14:tracePt t="80888" x="8402638" y="2840038"/>
          <p14:tracePt t="80904" x="8412163" y="2840038"/>
          <p14:tracePt t="80921" x="8420100" y="2840038"/>
          <p14:tracePt t="80943" x="8429625" y="2840038"/>
          <p14:tracePt t="80979" x="8439150" y="2840038"/>
          <p14:tracePt t="80992" x="8447088" y="2840038"/>
          <p14:tracePt t="81029" x="8456613" y="2840038"/>
          <p14:tracePt t="81042" x="8456613" y="2830513"/>
          <p14:tracePt t="81065" x="8466138" y="2822575"/>
          <p14:tracePt t="81090" x="8466138" y="2803525"/>
          <p14:tracePt t="81102" x="8466138" y="2795588"/>
          <p14:tracePt t="81115" x="8466138" y="2786063"/>
          <p14:tracePt t="81126" x="8466138" y="2759075"/>
          <p14:tracePt t="81139" x="8466138" y="2751138"/>
          <p14:tracePt t="81154" x="8466138" y="2732088"/>
          <p14:tracePt t="81171" x="8466138" y="2724150"/>
          <p14:tracePt t="81188" x="8466138" y="2697163"/>
          <p14:tracePt t="81205" x="8466138" y="2687638"/>
          <p14:tracePt t="81221" x="8456613" y="2679700"/>
          <p14:tracePt t="81238" x="8447088" y="2660650"/>
          <p14:tracePt t="81262" x="8439150" y="2652713"/>
          <p14:tracePt t="81275" x="8429625" y="2643188"/>
          <p14:tracePt t="81288" x="8429625" y="2633663"/>
          <p14:tracePt t="81305" x="8420100" y="2633663"/>
          <p14:tracePt t="81322" x="8420100" y="2625725"/>
          <p14:tracePt t="81338" x="8402638" y="2608263"/>
          <p14:tracePt t="81361" x="8402638" y="2598738"/>
          <p14:tracePt t="81372" x="8394700" y="2589213"/>
          <p14:tracePt t="81398" x="8394700" y="2581275"/>
          <p14:tracePt t="81409" x="8385175" y="2581275"/>
          <p14:tracePt t="81422" x="8385175" y="2562225"/>
          <p14:tracePt t="81438" x="8375650" y="2562225"/>
          <p14:tracePt t="81455" x="8367713" y="2544763"/>
          <p14:tracePt t="81472" x="8348663" y="2536825"/>
          <p14:tracePt t="81488" x="8340725" y="2517775"/>
          <p14:tracePt t="81505" x="8331200" y="2509838"/>
          <p14:tracePt t="81521" x="8313738" y="2500313"/>
          <p14:tracePt t="81538" x="8296275" y="2490788"/>
          <p14:tracePt t="81555" x="8286750" y="2490788"/>
          <p14:tracePt t="81571" x="8269288" y="2490788"/>
          <p14:tracePt t="81588" x="8251825" y="2490788"/>
          <p14:tracePt t="81605" x="8242300" y="2490788"/>
          <p14:tracePt t="81621" x="8224838" y="2490788"/>
          <p14:tracePt t="81638" x="8215313" y="2490788"/>
          <p14:tracePt t="81655" x="8205788" y="2500313"/>
          <p14:tracePt t="81671" x="8197850" y="2500313"/>
          <p14:tracePt t="81688" x="8188325" y="2509838"/>
          <p14:tracePt t="81705" x="8170863" y="2536825"/>
          <p14:tracePt t="81721" x="8161338" y="2562225"/>
          <p14:tracePt t="81738" x="8153400" y="2581275"/>
          <p14:tracePt t="81755" x="8143875" y="2625725"/>
          <p14:tracePt t="81771" x="8134350" y="2643188"/>
          <p14:tracePt t="81788" x="8134350" y="2670175"/>
          <p14:tracePt t="81805" x="8134350" y="2697163"/>
          <p14:tracePt t="81821" x="8134350" y="2705100"/>
          <p14:tracePt t="81838" x="8134350" y="2732088"/>
          <p14:tracePt t="81855" x="8143875" y="2741613"/>
          <p14:tracePt t="81872" x="8143875" y="2751138"/>
          <p14:tracePt t="81888" x="8161338" y="2759075"/>
          <p14:tracePt t="81905" x="8170863" y="2776538"/>
          <p14:tracePt t="81921" x="8180388" y="2776538"/>
          <p14:tracePt t="81938" x="8197850" y="2795588"/>
          <p14:tracePt t="81955" x="8205788" y="2803525"/>
          <p14:tracePt t="81972" x="8215313" y="2803525"/>
          <p14:tracePt t="81988" x="8232775" y="2813050"/>
          <p14:tracePt t="82005" x="8242300" y="2822575"/>
          <p14:tracePt t="82021" x="8251825" y="2822575"/>
          <p14:tracePt t="82038" x="8269288" y="2830513"/>
          <p14:tracePt t="82055" x="8277225" y="2830513"/>
          <p14:tracePt t="82071" x="8296275" y="2840038"/>
          <p14:tracePt t="82088" x="8304213" y="2840038"/>
          <p14:tracePt t="82105" x="8323263" y="2847975"/>
          <p14:tracePt t="82122" x="8340725" y="2847975"/>
          <p14:tracePt t="82144" x="8348663" y="2847975"/>
          <p14:tracePt t="82195" x="8358188" y="2847975"/>
          <p14:tracePt t="82267" x="8358188" y="2840038"/>
          <p14:tracePt t="82279" x="8358188" y="2830513"/>
          <p14:tracePt t="82292" x="8358188" y="2822575"/>
          <p14:tracePt t="82304" x="8358188" y="2813050"/>
          <p14:tracePt t="82316" x="8358188" y="2795588"/>
          <p14:tracePt t="82341" x="8358188" y="2776538"/>
          <p14:tracePt t="82353" x="8358188" y="2759075"/>
          <p14:tracePt t="82366" x="8358188" y="2751138"/>
          <p14:tracePt t="82378" x="8358188" y="2732088"/>
          <p14:tracePt t="82391" x="8348663" y="2714625"/>
          <p14:tracePt t="82405" x="8340725" y="2705100"/>
          <p14:tracePt t="82422" x="8331200" y="2687638"/>
          <p14:tracePt t="82438" x="8331200" y="2679700"/>
          <p14:tracePt t="82455" x="8323263" y="2660650"/>
          <p14:tracePt t="82476" x="8323263" y="2652713"/>
          <p14:tracePt t="82489" x="8313738" y="2652713"/>
          <p14:tracePt t="82505" x="8304213" y="2643188"/>
          <p14:tracePt t="82522" x="8304213" y="2633663"/>
          <p14:tracePt t="82538" x="8296275" y="2616200"/>
          <p14:tracePt t="82555" x="8286750" y="2608263"/>
          <p14:tracePt t="82572" x="8277225" y="2598738"/>
          <p14:tracePt t="82589" x="8277225" y="2589213"/>
          <p14:tracePt t="82605" x="8269288" y="2589213"/>
          <p14:tracePt t="82623" x="8259763" y="2589213"/>
          <p14:tracePt t="82648" x="8251825" y="2589213"/>
          <p14:tracePt t="82684" x="8242300" y="2589213"/>
          <p14:tracePt t="82746" x="8232775" y="2589213"/>
          <p14:tracePt t="82795" x="8224838" y="2598738"/>
          <p14:tracePt t="82831" x="8215313" y="2608263"/>
          <p14:tracePt t="82856" x="8215313" y="2625725"/>
          <p14:tracePt t="82880" x="8215313" y="2633663"/>
          <p14:tracePt t="82893" x="8215313" y="2652713"/>
          <p14:tracePt t="82905" x="8215313" y="2660650"/>
          <p14:tracePt t="82917" x="8215313" y="2670175"/>
          <p14:tracePt t="82929" x="8205788" y="2679700"/>
          <p14:tracePt t="82942" x="8205788" y="2687638"/>
          <p14:tracePt t="82955" x="8205788" y="2697163"/>
          <p14:tracePt t="82972" x="8205788" y="2705100"/>
          <p14:tracePt t="82988" x="8205788" y="2714625"/>
          <p14:tracePt t="83005" x="8205788" y="2732088"/>
          <p14:tracePt t="83022" x="8215313" y="2751138"/>
          <p14:tracePt t="83040" x="8224838" y="2751138"/>
          <p14:tracePt t="83055" x="8224838" y="2759075"/>
          <p14:tracePt t="83072" x="8232775" y="2759075"/>
          <p14:tracePt t="83090" x="8242300" y="2768600"/>
          <p14:tracePt t="83105" x="8251825" y="2768600"/>
          <p14:tracePt t="83125" x="8259763" y="2776538"/>
          <p14:tracePt t="83150" x="8259763" y="2786063"/>
          <p14:tracePt t="83162" x="8269288" y="2786063"/>
          <p14:tracePt t="83175" x="8277225" y="2786063"/>
          <p14:tracePt t="83200" x="8286750" y="2786063"/>
          <p14:tracePt t="83260" x="8296275" y="2786063"/>
          <p14:tracePt t="83395" x="8304213" y="2786063"/>
          <p14:tracePt t="83431" x="8313738" y="2786063"/>
          <p14:tracePt t="83456" x="8323263" y="2786063"/>
          <p14:tracePt t="83469" x="8331200" y="2786063"/>
          <p14:tracePt t="83481" x="8331200" y="2776538"/>
          <p14:tracePt t="83493" x="8340725" y="2776538"/>
          <p14:tracePt t="83617" x="8340725" y="2768600"/>
          <p14:tracePt t="83642" x="8340725" y="2759075"/>
          <p14:tracePt t="83651" x="8340725" y="2751138"/>
          <p14:tracePt t="83664" x="8348663" y="2741613"/>
          <p14:tracePt t="83689" x="8348663" y="2732088"/>
          <p14:tracePt t="83713" x="8348663" y="2724150"/>
          <p14:tracePt t="83727" x="8348663" y="2714625"/>
          <p14:tracePt t="83750" x="8348663" y="2705100"/>
          <p14:tracePt t="83762" x="8348663" y="2697163"/>
          <p14:tracePt t="83775" x="8348663" y="2687638"/>
          <p14:tracePt t="83788" x="8348663" y="2679700"/>
          <p14:tracePt t="83812" x="8348663" y="2670175"/>
          <p14:tracePt t="83824" x="8348663" y="2660650"/>
          <p14:tracePt t="83835" x="8340725" y="2652713"/>
          <p14:tracePt t="83849" x="8331200" y="2643188"/>
          <p14:tracePt t="83860" x="8331200" y="2633663"/>
          <p14:tracePt t="83873" x="8323263" y="2633663"/>
          <p14:tracePt t="83889" x="8313738" y="2616200"/>
          <p14:tracePt t="83905" x="8304213" y="2616200"/>
          <p14:tracePt t="83922" x="8296275" y="2608263"/>
          <p14:tracePt t="83947" x="8286750" y="2608263"/>
          <p14:tracePt t="88334" x="8286750" y="2598738"/>
          <p14:tracePt t="88345" x="8296275" y="2589213"/>
          <p14:tracePt t="88359" x="8296275" y="2571750"/>
          <p14:tracePt t="88370" x="8296275" y="2562225"/>
          <p14:tracePt t="88383" x="8296275" y="2544763"/>
          <p14:tracePt t="88394" x="8296275" y="2517775"/>
          <p14:tracePt t="88407" x="8296275" y="2500313"/>
          <p14:tracePt t="88423" x="8296275" y="2490788"/>
          <p14:tracePt t="88440" x="8296275" y="2482850"/>
          <p14:tracePt t="88628" x="8296275" y="2490788"/>
          <p14:tracePt t="88642" x="8296275" y="2500313"/>
          <p14:tracePt t="88651" x="8296275" y="2509838"/>
          <p14:tracePt t="88664" x="8296275" y="2517775"/>
          <p14:tracePt t="88677" x="8296275" y="2544763"/>
          <p14:tracePt t="88702" x="8296275" y="2554288"/>
          <p14:tracePt t="88714" x="8296275" y="2571750"/>
          <p14:tracePt t="88725" x="8296275" y="2581275"/>
          <p14:tracePt t="88740" x="8296275" y="2589213"/>
          <p14:tracePt t="88762" x="8296275" y="2598738"/>
          <p14:tracePt t="88775" x="8296275" y="2608263"/>
          <p14:tracePt t="88790" x="8296275" y="2616200"/>
          <p14:tracePt t="88807" x="8296275" y="2625725"/>
          <p14:tracePt t="88823" x="8296275" y="2633663"/>
          <p14:tracePt t="88840" x="8304213" y="2652713"/>
          <p14:tracePt t="88857" x="8304213" y="2660650"/>
          <p14:tracePt t="88873" x="8313738" y="2670175"/>
          <p14:tracePt t="88890" x="8323263" y="2679700"/>
          <p14:tracePt t="88907" x="8323263" y="2687638"/>
          <p14:tracePt t="88924" x="8331200" y="2705100"/>
          <p14:tracePt t="88940" x="8340725" y="2714625"/>
          <p14:tracePt t="88957" x="8358188" y="2724150"/>
          <p14:tracePt t="88974" x="8367713" y="2741613"/>
          <p14:tracePt t="88990" x="8375650" y="2741613"/>
          <p14:tracePt t="89007" x="8385175" y="2751138"/>
          <p14:tracePt t="89024" x="8394700" y="2751138"/>
          <p14:tracePt t="89040" x="8402638" y="2759075"/>
          <p14:tracePt t="89057" x="8420100" y="2768600"/>
          <p14:tracePt t="89074" x="8429625" y="2768600"/>
          <p14:tracePt t="89093" x="8439150" y="2776538"/>
          <p14:tracePt t="89107" x="8447088" y="2776538"/>
          <p14:tracePt t="89124" x="8456613" y="2786063"/>
          <p14:tracePt t="89140" x="8466138" y="2786063"/>
          <p14:tracePt t="89168" x="8474075" y="2786063"/>
          <p14:tracePt t="89204" x="8474075" y="2795588"/>
          <p14:tracePt t="89216" x="8483600" y="2795588"/>
          <p14:tracePt t="89401" x="8474075" y="2795588"/>
          <p14:tracePt t="89412" x="8466138" y="2795588"/>
          <p14:tracePt t="89425" x="8456613" y="2795588"/>
          <p14:tracePt t="89437" x="8439150" y="2786063"/>
          <p14:tracePt t="89449" x="8420100" y="2776538"/>
          <p14:tracePt t="89460" x="8412163" y="2759075"/>
          <p14:tracePt t="89474" x="8394700" y="2751138"/>
          <p14:tracePt t="89490" x="8375650" y="2732088"/>
          <p14:tracePt t="89507" x="8367713" y="2714625"/>
          <p14:tracePt t="89524" x="8358188" y="2687638"/>
          <p14:tracePt t="89540" x="8348663" y="2679700"/>
          <p14:tracePt t="89557" x="8340725" y="2660650"/>
          <p14:tracePt t="89574" x="8331200" y="2652713"/>
          <p14:tracePt t="89590" x="8331200" y="2633663"/>
          <p14:tracePt t="89607" x="8323263" y="2625725"/>
          <p14:tracePt t="89624" x="8323263" y="2608263"/>
          <p14:tracePt t="89640" x="8323263" y="2598738"/>
          <p14:tracePt t="89657" x="8323263" y="2581275"/>
          <p14:tracePt t="89674" x="8313738" y="2571750"/>
          <p14:tracePt t="89690" x="8313738" y="2562225"/>
          <p14:tracePt t="89707" x="8313738" y="2544763"/>
          <p14:tracePt t="89724" x="8313738" y="2536825"/>
          <p14:tracePt t="89741" x="8313738" y="2527300"/>
          <p14:tracePt t="90073" x="8313738" y="2517775"/>
          <p14:tracePt t="90085" x="8313738" y="2509838"/>
          <p14:tracePt t="90099" x="8313738" y="2490788"/>
          <p14:tracePt t="90111" x="8304213" y="2482850"/>
          <p14:tracePt t="90125" x="8304213" y="2473325"/>
          <p14:tracePt t="90141" x="8304213" y="2455863"/>
          <p14:tracePt t="90157" x="8304213" y="2446338"/>
          <p14:tracePt t="90184" x="8304213" y="2438400"/>
          <p14:tracePt t="90198" x="8296275" y="2438400"/>
          <p14:tracePt t="90247" x="8296275" y="2446338"/>
          <p14:tracePt t="90257" x="8296275" y="2455863"/>
          <p14:tracePt t="90269" x="8296275" y="2465388"/>
          <p14:tracePt t="90283" x="8296275" y="2490788"/>
          <p14:tracePt t="90293" x="8296275" y="2500313"/>
          <p14:tracePt t="90307" x="8296275" y="2517775"/>
          <p14:tracePt t="90324" x="8296275" y="2536825"/>
          <p14:tracePt t="90341" x="8296275" y="2544763"/>
          <p14:tracePt t="90357" x="8304213" y="2571750"/>
          <p14:tracePt t="90374" x="8304213" y="2581275"/>
          <p14:tracePt t="90391" x="8304213" y="2589213"/>
          <p14:tracePt t="90408" x="8313738" y="2616200"/>
          <p14:tracePt t="90424" x="8323263" y="2633663"/>
          <p14:tracePt t="90441" x="8323263" y="2652713"/>
          <p14:tracePt t="90457" x="8331200" y="2679700"/>
          <p14:tracePt t="90474" x="8340725" y="2697163"/>
          <p14:tracePt t="90491" x="8340725" y="2724150"/>
          <p14:tracePt t="90507" x="8348663" y="2732088"/>
          <p14:tracePt t="90524" x="8348663" y="2751138"/>
          <p14:tracePt t="90541" x="8358188" y="2759075"/>
          <p14:tracePt t="90557" x="8367713" y="2768600"/>
          <p14:tracePt t="90575" x="8367713" y="2776538"/>
          <p14:tracePt t="90591" x="8375650" y="2776538"/>
          <p14:tracePt t="90613" x="8385175" y="2776538"/>
          <p14:tracePt t="90652" x="8394700" y="2786063"/>
          <p14:tracePt t="90662" x="8402638" y="2786063"/>
          <p14:tracePt t="90686" x="8412163" y="2786063"/>
          <p14:tracePt t="90711" x="8420100" y="2786063"/>
          <p14:tracePt t="90723" x="8429625" y="2786063"/>
          <p14:tracePt t="90919" x="8420100" y="2786063"/>
          <p14:tracePt t="90933" x="8420100" y="2776538"/>
          <p14:tracePt t="90944" x="8402638" y="2768600"/>
          <p14:tracePt t="90956" x="8394700" y="2759075"/>
          <p14:tracePt t="90968" x="8375650" y="2741613"/>
          <p14:tracePt t="90981" x="8367713" y="2724150"/>
          <p14:tracePt t="90993" x="8348663" y="2714625"/>
          <p14:tracePt t="91007" x="8348663" y="2705100"/>
          <p14:tracePt t="91024" x="8340725" y="2697163"/>
          <p14:tracePt t="91041" x="8331200" y="2687638"/>
          <p14:tracePt t="91058" x="8331200" y="2660650"/>
          <p14:tracePt t="91074" x="8331200" y="2652713"/>
          <p14:tracePt t="91091" x="8323263" y="2625725"/>
          <p14:tracePt t="91107" x="8313738" y="2608263"/>
          <p14:tracePt t="91124" x="8313738" y="2589213"/>
          <p14:tracePt t="91141" x="8313738" y="2554288"/>
          <p14:tracePt t="91157" x="8313738" y="2536825"/>
          <p14:tracePt t="91174" x="8313738" y="2517775"/>
          <p14:tracePt t="91191" x="8304213" y="2490788"/>
          <p14:tracePt t="91208" x="8304213" y="2482850"/>
          <p14:tracePt t="91224" x="8304213" y="2473325"/>
          <p14:tracePt t="91471" x="8296275" y="2473325"/>
          <p14:tracePt t="91508" x="8296275" y="2482850"/>
          <p14:tracePt t="91556" x="8296275" y="2490788"/>
          <p14:tracePt t="91568" x="8286750" y="2500313"/>
          <p14:tracePt t="91581" x="8286750" y="2509838"/>
          <p14:tracePt t="91593" x="8277225" y="2509838"/>
          <p14:tracePt t="91608" x="8277225" y="2517775"/>
          <p14:tracePt t="91624" x="8269288" y="2517775"/>
          <p14:tracePt t="91642" x="8259763" y="2527300"/>
          <p14:tracePt t="91658" x="8259763" y="2536825"/>
          <p14:tracePt t="91674" x="8242300" y="2544763"/>
          <p14:tracePt t="91692" x="8224838" y="2562225"/>
          <p14:tracePt t="91708" x="8205788" y="2562225"/>
          <p14:tracePt t="91725" x="8197850" y="2562225"/>
          <p14:tracePt t="91741" x="8153400" y="2581275"/>
          <p14:tracePt t="91758" x="8143875" y="2581275"/>
          <p14:tracePt t="91774" x="8116888" y="2589213"/>
          <p14:tracePt t="91791" x="8081963" y="2589213"/>
          <p14:tracePt t="91808" x="8062913" y="2589213"/>
          <p14:tracePt t="91824" x="8054975" y="2589213"/>
          <p14:tracePt t="91841" x="8018463" y="2589213"/>
          <p14:tracePt t="91858" x="8010525" y="2589213"/>
          <p14:tracePt t="91875" x="7991475" y="2589213"/>
          <p14:tracePt t="91891" x="7974013" y="2589213"/>
          <p14:tracePt t="91908" x="7966075" y="2589213"/>
          <p14:tracePt t="91925" x="7947025" y="2581275"/>
          <p14:tracePt t="91941" x="7939088" y="2581275"/>
          <p14:tracePt t="91958" x="7939088" y="2571750"/>
          <p14:tracePt t="91974" x="7920038" y="2562225"/>
          <p14:tracePt t="91991" x="7912100" y="2554288"/>
          <p14:tracePt t="92008" x="7902575" y="2544763"/>
          <p14:tracePt t="92024" x="7894638" y="2517775"/>
          <p14:tracePt t="92041" x="7885113" y="2509838"/>
          <p14:tracePt t="92058" x="7875588" y="2482850"/>
          <p14:tracePt t="92074" x="7875588" y="2455863"/>
          <p14:tracePt t="92091" x="7867650" y="2446338"/>
          <p14:tracePt t="92108" x="7867650" y="2428875"/>
          <p14:tracePt t="92124" x="7867650" y="2419350"/>
          <p14:tracePt t="92146" x="7867650" y="2411413"/>
          <p14:tracePt t="92280" x="7858125" y="2411413"/>
          <p14:tracePt t="92354" x="7858125" y="2419350"/>
          <p14:tracePt t="92365" x="7858125" y="2438400"/>
          <p14:tracePt t="92377" x="7858125" y="2446338"/>
          <p14:tracePt t="92390" x="7858125" y="2465388"/>
          <p14:tracePt t="92402" x="7858125" y="2473325"/>
          <p14:tracePt t="92415" x="7858125" y="2500313"/>
          <p14:tracePt t="92427" x="7858125" y="2517775"/>
          <p14:tracePt t="92441" x="7858125" y="2544763"/>
          <p14:tracePt t="92458" x="7858125" y="2562225"/>
          <p14:tracePt t="92475" x="7858125" y="2581275"/>
          <p14:tracePt t="92491" x="7858125" y="2616200"/>
          <p14:tracePt t="92508" x="7858125" y="2633663"/>
          <p14:tracePt t="92525" x="7867650" y="2679700"/>
          <p14:tracePt t="92541" x="7867650" y="2705100"/>
          <p14:tracePt t="92558" x="7875588" y="2732088"/>
          <p14:tracePt t="92575" x="7875588" y="2776538"/>
          <p14:tracePt t="92592" x="7875588" y="2795588"/>
          <p14:tracePt t="92608" x="7875588" y="2813050"/>
          <p14:tracePt t="92625" x="7885113" y="2867025"/>
          <p14:tracePt t="92641" x="7885113" y="2884488"/>
          <p14:tracePt t="92658" x="7885113" y="2901950"/>
          <p14:tracePt t="92675" x="7894638" y="2938463"/>
          <p14:tracePt t="92692" x="7894638" y="2946400"/>
          <p14:tracePt t="92708" x="7894638" y="2955925"/>
          <p14:tracePt t="92725" x="7894638" y="2965450"/>
          <p14:tracePt t="93824" x="7894638" y="2955925"/>
          <p14:tracePt t="93861" x="7912100" y="2955925"/>
          <p14:tracePt t="93873" x="7920038" y="2938463"/>
          <p14:tracePt t="93885" x="7947025" y="2919413"/>
          <p14:tracePt t="93897" x="7974013" y="2894013"/>
          <p14:tracePt t="93910" x="8027988" y="2867025"/>
          <p14:tracePt t="93926" x="8072438" y="2840038"/>
          <p14:tracePt t="93942" x="8134350" y="2813050"/>
          <p14:tracePt t="93958" x="8224838" y="2776538"/>
          <p14:tracePt t="93975" x="8259763" y="2759075"/>
          <p14:tracePt t="93992" x="8296275" y="2741613"/>
          <p14:tracePt t="94008" x="8340725" y="2724150"/>
          <p14:tracePt t="94025" x="8367713" y="2714625"/>
          <p14:tracePt t="94042" x="8394700" y="2705100"/>
          <p14:tracePt t="94058" x="8420100" y="2697163"/>
          <p14:tracePt t="94075" x="8439150" y="2697163"/>
          <p14:tracePt t="94092" x="8456613" y="2687638"/>
          <p14:tracePt t="94109" x="8474075" y="2679700"/>
          <p14:tracePt t="94130" x="8483600" y="2679700"/>
          <p14:tracePt t="94143" x="8483600" y="2670175"/>
          <p14:tracePt t="94158" x="8491538" y="2670175"/>
          <p14:tracePt t="94376" x="8501063" y="2660650"/>
          <p14:tracePt t="94387" x="8501063" y="2652713"/>
          <p14:tracePt t="94399" x="8501063" y="2643188"/>
          <p14:tracePt t="94412" x="8510588" y="2633663"/>
          <p14:tracePt t="94438" x="8518525" y="2625725"/>
          <p14:tracePt t="94449" x="8518525" y="2616200"/>
          <p14:tracePt t="94460" x="8518525" y="2608263"/>
          <p14:tracePt t="94475" x="8528050" y="2598738"/>
          <p14:tracePt t="94498" x="8528050" y="2589213"/>
          <p14:tracePt t="94510" x="8528050" y="2581275"/>
          <p14:tracePt t="94559" x="8528050" y="2571750"/>
          <p14:tracePt t="94609" x="8528050" y="2562225"/>
          <p14:tracePt t="94633" x="8528050" y="2554288"/>
          <p14:tracePt t="94645" x="8528050" y="2544763"/>
          <p14:tracePt t="94684" x="8528050" y="2536825"/>
          <p14:tracePt t="94719" x="8518525" y="2527300"/>
          <p14:tracePt t="94731" x="8510588" y="2527300"/>
          <p14:tracePt t="94742" x="8510588" y="2517775"/>
          <p14:tracePt t="94767" x="8501063" y="2517775"/>
          <p14:tracePt t="94791" x="8491538" y="2517775"/>
          <p14:tracePt t="94805" x="8483600" y="2517775"/>
          <p14:tracePt t="94829" x="8474075" y="2517775"/>
          <p14:tracePt t="94853" x="8456613" y="2517775"/>
          <p14:tracePt t="94877" x="8447088" y="2527300"/>
          <p14:tracePt t="94890" x="8439150" y="2527300"/>
          <p14:tracePt t="94902" x="8429625" y="2536825"/>
          <p14:tracePt t="94914" x="8420100" y="2536825"/>
          <p14:tracePt t="94927" x="8412163" y="2554288"/>
          <p14:tracePt t="94942" x="8412163" y="2562225"/>
          <p14:tracePt t="94959" x="8402638" y="2581275"/>
          <p14:tracePt t="94975" x="8394700" y="2581275"/>
          <p14:tracePt t="94992" x="8394700" y="2598738"/>
          <p14:tracePt t="95009" x="8394700" y="2608263"/>
          <p14:tracePt t="95026" x="8394700" y="2616200"/>
          <p14:tracePt t="95086" x="8402638" y="2616200"/>
          <p14:tracePt t="95099" x="8420100" y="2616200"/>
          <p14:tracePt t="95110" x="8429625" y="2616200"/>
          <p14:tracePt t="95124" x="8447088" y="2616200"/>
          <p14:tracePt t="95134" x="8456613" y="2616200"/>
          <p14:tracePt t="95147" x="8466138" y="2616200"/>
          <p14:tracePt t="95172" x="8474075" y="2616200"/>
          <p14:tracePt t="95638" x="8466138" y="2616200"/>
          <p14:tracePt t="95649" x="8447088" y="2616200"/>
          <p14:tracePt t="95663" x="8439150" y="2616200"/>
          <p14:tracePt t="95674" x="8412163" y="2616200"/>
          <p14:tracePt t="95689" x="8385175" y="2616200"/>
          <p14:tracePt t="95700" x="8348663" y="2616200"/>
          <p14:tracePt t="95711" x="8313738" y="2616200"/>
          <p14:tracePt t="95725" x="8259763" y="2616200"/>
          <p14:tracePt t="95742" x="8224838" y="2616200"/>
          <p14:tracePt t="95759" x="8170863" y="2625725"/>
          <p14:tracePt t="95776" x="8072438" y="2633663"/>
          <p14:tracePt t="95792" x="8010525" y="2633663"/>
          <p14:tracePt t="95809" x="7894638" y="2643188"/>
          <p14:tracePt t="95826" x="7858125" y="2643188"/>
          <p14:tracePt t="95842" x="7823200" y="2643188"/>
          <p14:tracePt t="95859" x="7759700" y="2643188"/>
          <p14:tracePt t="95876" x="7732713" y="2643188"/>
          <p14:tracePt t="95892" x="7715250" y="2643188"/>
          <p14:tracePt t="95909" x="7688263" y="2643188"/>
          <p14:tracePt t="95926" x="7670800" y="2643188"/>
          <p14:tracePt t="95944" x="7661275" y="2643188"/>
          <p14:tracePt t="95980" x="7653338" y="2643188"/>
          <p14:tracePt t="98822" x="7643813" y="2643188"/>
          <p14:tracePt t="98846" x="7626350" y="2643188"/>
          <p14:tracePt t="98859" x="7581900" y="2652713"/>
          <p14:tracePt t="98871" x="7500938" y="2660650"/>
          <p14:tracePt t="98884" x="7394575" y="2679700"/>
          <p14:tracePt t="98895" x="7251700" y="2697163"/>
          <p14:tracePt t="98910" x="7045325" y="2724150"/>
          <p14:tracePt t="98927" x="6858000" y="2751138"/>
          <p14:tracePt t="98943" x="6688138" y="2786063"/>
          <p14:tracePt t="98960" x="6465888" y="2822575"/>
          <p14:tracePt t="98977" x="6394450" y="2830513"/>
          <p14:tracePt t="98993" x="6340475" y="2840038"/>
          <p14:tracePt t="99010" x="6303963" y="2840038"/>
          <p14:tracePt t="99546" x="6286500" y="2830513"/>
          <p14:tracePt t="99557" x="6251575" y="2795588"/>
          <p14:tracePt t="99569" x="6188075" y="2759075"/>
          <p14:tracePt t="99583" x="6081713" y="2697163"/>
          <p14:tracePt t="99596" x="5946775" y="2608263"/>
          <p14:tracePt t="99611" x="5697538" y="2465388"/>
          <p14:tracePt t="99627" x="5465763" y="2347913"/>
          <p14:tracePt t="99643" x="4911725" y="2062163"/>
          <p14:tracePt t="99660" x="4652963" y="1938338"/>
          <p14:tracePt t="99677" x="4419600" y="1857375"/>
          <p14:tracePt t="99694" x="4054475" y="1724025"/>
          <p14:tracePt t="99710" x="3956050" y="1687513"/>
          <p14:tracePt t="99727" x="3884613" y="1670050"/>
          <p14:tracePt t="99743" x="3813175" y="1643063"/>
          <p14:tracePt t="99760" x="3803650" y="1643063"/>
          <p14:tracePt t="100061" x="3759200" y="1643063"/>
          <p14:tracePt t="100073" x="3670300" y="1643063"/>
          <p14:tracePt t="100086" x="3562350" y="1652588"/>
          <p14:tracePt t="100098" x="3411538" y="1660525"/>
          <p14:tracePt t="100110" x="3160713" y="1679575"/>
          <p14:tracePt t="100127" x="2911475" y="1679575"/>
          <p14:tracePt t="100144" x="2660650" y="1679575"/>
          <p14:tracePt t="100160" x="2259013" y="1679575"/>
          <p14:tracePt t="100178" x="2125663" y="1679575"/>
          <p14:tracePt t="100194" x="2027238" y="1679575"/>
          <p14:tracePt t="100210" x="1901825" y="1670050"/>
          <p14:tracePt t="100227" x="1884363" y="1670050"/>
          <p14:tracePt t="100244" x="1857375" y="1670050"/>
          <p14:tracePt t="100260" x="1847850" y="1670050"/>
          <p14:tracePt t="100277" x="1839913" y="1670050"/>
          <p14:tracePt t="100294" x="1830388" y="1670050"/>
          <p14:tracePt t="100310" x="1822450" y="1670050"/>
          <p14:tracePt t="100380" x="1803400" y="1670050"/>
          <p14:tracePt t="100393" x="1785938" y="1670050"/>
          <p14:tracePt t="100403" x="1758950" y="1670050"/>
          <p14:tracePt t="100417" x="1741488" y="1670050"/>
          <p14:tracePt t="100428" x="1704975" y="1670050"/>
          <p14:tracePt t="100444" x="1679575" y="1670050"/>
          <p14:tracePt t="100461" x="1652588" y="1670050"/>
          <p14:tracePt t="100477" x="1581150" y="1670050"/>
          <p14:tracePt t="100494" x="1517650" y="1660525"/>
          <p14:tracePt t="100511" x="1438275" y="1643063"/>
          <p14:tracePt t="100527" x="1276350" y="1598613"/>
          <p14:tracePt t="100544" x="1214438" y="1571625"/>
          <p14:tracePt t="100560" x="1160463" y="1554163"/>
          <p14:tracePt t="100577" x="1108075" y="1527175"/>
          <p14:tracePt t="100594" x="1108075" y="1517650"/>
          <p14:tracePt t="100610" x="1098550" y="1517650"/>
          <p14:tracePt t="100627" x="1098550" y="1509713"/>
          <p14:tracePt t="100699" x="1108075" y="1509713"/>
          <p14:tracePt t="100710" x="1116013" y="1509713"/>
          <p14:tracePt t="100725" x="1133475" y="1509713"/>
          <p14:tracePt t="100735" x="1169988" y="1509713"/>
          <p14:tracePt t="100748" x="1214438" y="1509713"/>
          <p14:tracePt t="100760" x="1250950" y="1509713"/>
          <p14:tracePt t="100777" x="1312863" y="1509713"/>
          <p14:tracePt t="100794" x="1374775" y="1509713"/>
          <p14:tracePt t="100811" x="1509713" y="1509713"/>
          <p14:tracePt t="100827" x="1554163" y="1509713"/>
          <p14:tracePt t="100844" x="1616075" y="1509713"/>
          <p14:tracePt t="100861" x="1724025" y="1517650"/>
          <p14:tracePt t="100877" x="1758950" y="1517650"/>
          <p14:tracePt t="100894" x="1795463" y="1517650"/>
          <p14:tracePt t="100910" x="1866900" y="1527175"/>
          <p14:tracePt t="100927" x="1884363" y="1527175"/>
          <p14:tracePt t="100944" x="1901825" y="1536700"/>
          <p14:tracePt t="101041" x="1893888" y="1544638"/>
          <p14:tracePt t="101066" x="1884363" y="1544638"/>
          <p14:tracePt t="101078" x="1866900" y="1544638"/>
          <p14:tracePt t="101090" x="1847850" y="1544638"/>
          <p14:tracePt t="101103" x="1830388" y="1544638"/>
          <p14:tracePt t="101115" x="1803400" y="1544638"/>
          <p14:tracePt t="101127" x="1776413" y="1544638"/>
          <p14:tracePt t="101144" x="1751013" y="1536700"/>
          <p14:tracePt t="101161" x="1714500" y="1536700"/>
          <p14:tracePt t="101177" x="1643063" y="1517650"/>
          <p14:tracePt t="101194" x="1598613" y="1517650"/>
          <p14:tracePt t="101211" x="1571625" y="1509713"/>
          <p14:tracePt t="101227" x="1536700" y="1509713"/>
          <p14:tracePt t="101244" x="1490663" y="1500188"/>
          <p14:tracePt t="101261" x="1465263" y="1500188"/>
          <p14:tracePt t="101277" x="1438275" y="1482725"/>
          <p14:tracePt t="101294" x="1419225" y="1482725"/>
          <p14:tracePt t="101311" x="1401763" y="1473200"/>
          <p14:tracePt t="101335" x="1393825" y="1473200"/>
          <p14:tracePt t="136394" x="1393825" y="1465263"/>
          <p14:tracePt t="136443" x="1428750" y="1465263"/>
          <p14:tracePt t="136454" x="1473200" y="1465263"/>
          <p14:tracePt t="136467" x="1589088" y="1465263"/>
          <p14:tracePt t="136479" x="1803400" y="1490663"/>
          <p14:tracePt t="136493" x="2197100" y="1598613"/>
          <p14:tracePt t="136505" x="2598738" y="1731963"/>
          <p14:tracePt t="136521" x="2973388" y="1893888"/>
          <p14:tracePt t="136538" x="3330575" y="2044700"/>
          <p14:tracePt t="136555" x="3902075" y="2295525"/>
          <p14:tracePt t="136572" x="4160838" y="2419350"/>
          <p14:tracePt t="136588" x="4384675" y="2536825"/>
          <p14:tracePt t="136605" x="4670425" y="2687638"/>
          <p14:tracePt t="136622" x="4759325" y="2741613"/>
          <p14:tracePt t="136638" x="4813300" y="2776538"/>
          <p14:tracePt t="136655" x="4911725" y="2830513"/>
          <p14:tracePt t="136672" x="4929188" y="2847975"/>
          <p14:tracePt t="136688" x="4973638" y="2884488"/>
          <p14:tracePt t="136908" x="4973638" y="2874963"/>
          <p14:tracePt t="136921" x="4973638" y="2867025"/>
          <p14:tracePt t="136932" x="4973638" y="2857500"/>
          <p14:tracePt t="136945" x="5000625" y="2830513"/>
          <p14:tracePt t="136957" x="5099050" y="2759075"/>
          <p14:tracePt t="136971" x="5367338" y="2608263"/>
          <p14:tracePt t="136988" x="5724525" y="2438400"/>
          <p14:tracePt t="137005" x="6126163" y="2295525"/>
          <p14:tracePt t="137022" x="6813550" y="2133600"/>
          <p14:tracePt t="137038" x="7099300" y="2071688"/>
          <p14:tracePt t="137055" x="7313613" y="2044700"/>
          <p14:tracePt t="137072" x="7626350" y="2009775"/>
          <p14:tracePt t="137088" x="7732713" y="2009775"/>
          <p14:tracePt t="137105" x="7867650" y="2054225"/>
          <p14:tracePt t="137122" x="7894638" y="2098675"/>
          <p14:tracePt t="137138" x="7902575" y="2143125"/>
          <p14:tracePt t="137155" x="7885113" y="2276475"/>
          <p14:tracePt t="137172" x="7848600" y="2357438"/>
          <p14:tracePt t="137188" x="7813675" y="2419350"/>
          <p14:tracePt t="137205" x="7759700" y="2482850"/>
          <p14:tracePt t="137222" x="7751763" y="2517775"/>
          <p14:tracePt t="137239" x="7724775" y="2554288"/>
          <p14:tracePt t="137255" x="7724775" y="2581275"/>
          <p14:tracePt t="137272" x="7724775" y="2616200"/>
          <p14:tracePt t="137288" x="7732713" y="2670175"/>
          <p14:tracePt t="137305" x="7751763" y="2697163"/>
          <p14:tracePt t="137322" x="7759700" y="2724150"/>
          <p14:tracePt t="137338" x="7786688" y="2751138"/>
          <p14:tracePt t="137355" x="7786688" y="2759075"/>
          <p14:tracePt t="137374" x="7786688" y="2776538"/>
          <p14:tracePt t="137388" x="7786688" y="2786063"/>
          <p14:tracePt t="137405" x="7786688" y="2795588"/>
          <p14:tracePt t="137422" x="7769225" y="2813050"/>
          <p14:tracePt t="137449" x="7759700" y="2822575"/>
          <p14:tracePt t="137485" x="7751763" y="2822575"/>
          <p14:tracePt t="137501" x="7742238" y="2803525"/>
          <p14:tracePt t="137511" x="7724775" y="2776538"/>
          <p14:tracePt t="137522" x="7697788" y="2724150"/>
          <p14:tracePt t="137534" x="7680325" y="2633663"/>
          <p14:tracePt t="137545" x="7670800" y="2554288"/>
          <p14:tracePt t="137557" x="7670800" y="2455863"/>
          <p14:tracePt t="137572" x="7670800" y="2393950"/>
          <p14:tracePt t="137588" x="7670800" y="2366963"/>
          <p14:tracePt t="137605" x="7670800" y="2347913"/>
          <p14:tracePt t="137645" x="7688263" y="2347913"/>
          <p14:tracePt t="137656" x="7715250" y="2384425"/>
          <p14:tracePt t="137669" x="7751763" y="2428875"/>
          <p14:tracePt t="137680" x="7804150" y="2482850"/>
          <p14:tracePt t="137693" x="7831138" y="2544763"/>
          <p14:tracePt t="137705" x="7867650" y="2633663"/>
          <p14:tracePt t="137722" x="7885113" y="2714625"/>
          <p14:tracePt t="137738" x="7902575" y="2776538"/>
          <p14:tracePt t="137755" x="7920038" y="2867025"/>
          <p14:tracePt t="137772" x="7920038" y="2894013"/>
          <p14:tracePt t="137789" x="7920038" y="2919413"/>
          <p14:tracePt t="137805" x="7920038" y="2955925"/>
          <p14:tracePt t="137822" x="7920038" y="2965450"/>
          <p14:tracePt t="137838" x="7920038" y="2973388"/>
          <p14:tracePt t="137876" x="7912100" y="2973388"/>
          <p14:tracePt t="137890" x="7902575" y="2973388"/>
          <p14:tracePt t="137907" x="7894638" y="2973388"/>
          <p14:tracePt t="137914" x="7875588" y="2965450"/>
          <p14:tracePt t="137925" x="7848600" y="2938463"/>
          <p14:tracePt t="137939" x="7831138" y="2894013"/>
          <p14:tracePt t="137955" x="7804150" y="2840038"/>
          <p14:tracePt t="137972" x="7796213" y="2751138"/>
          <p14:tracePt t="137988" x="7796213" y="2608263"/>
          <p14:tracePt t="138005" x="7796213" y="2554288"/>
          <p14:tracePt t="138022" x="7796213" y="2517775"/>
          <p14:tracePt t="138039" x="7858125" y="2446338"/>
          <p14:tracePt t="138055" x="7902575" y="2419350"/>
          <p14:tracePt t="138072" x="7929563" y="2411413"/>
          <p14:tracePt t="138089" x="8001000" y="2401888"/>
          <p14:tracePt t="138105" x="8018463" y="2411413"/>
          <p14:tracePt t="138122" x="8054975" y="2465388"/>
          <p14:tracePt t="138139" x="8072438" y="2509838"/>
          <p14:tracePt t="138156" x="8081963" y="2544763"/>
          <p14:tracePt t="138172" x="8081963" y="2643188"/>
          <p14:tracePt t="138189" x="8072438" y="2697163"/>
          <p14:tracePt t="138205" x="8054975" y="2741613"/>
          <p14:tracePt t="138222" x="8027988" y="2786063"/>
          <p14:tracePt t="138239" x="8018463" y="2795588"/>
          <p14:tracePt t="138270" x="8010525" y="2795588"/>
          <p14:tracePt t="138295" x="7991475" y="2795588"/>
          <p14:tracePt t="138307" x="7974013" y="2795588"/>
          <p14:tracePt t="138318" x="7956550" y="2776538"/>
          <p14:tracePt t="138330" x="7939088" y="2759075"/>
          <p14:tracePt t="138343" x="7912100" y="2705100"/>
          <p14:tracePt t="138355" x="7885113" y="2643188"/>
          <p14:tracePt t="138372" x="7875588" y="2589213"/>
          <p14:tracePt t="138389" x="7867650" y="2517775"/>
          <p14:tracePt t="138405" x="7867650" y="2401888"/>
          <p14:tracePt t="138422" x="7867650" y="2384425"/>
          <p14:tracePt t="138441" x="7867650" y="2374900"/>
          <p14:tracePt t="138455" x="7875588" y="2374900"/>
          <p14:tracePt t="138472" x="7885113" y="2374900"/>
          <p14:tracePt t="138489" x="7894638" y="2374900"/>
          <p14:tracePt t="138505" x="7912100" y="2401888"/>
          <p14:tracePt t="138522" x="7912100" y="2438400"/>
          <p14:tracePt t="138539" x="7902575" y="2536825"/>
          <p14:tracePt t="138556" x="7848600" y="2633663"/>
          <p14:tracePt t="138572" x="7796213" y="2732088"/>
          <p14:tracePt t="138589" x="7688263" y="2919413"/>
          <p14:tracePt t="138606" x="7634288" y="2990850"/>
          <p14:tracePt t="138622" x="7616825" y="3027363"/>
          <p14:tracePt t="138639" x="7589838" y="3071813"/>
          <p14:tracePt t="138656" x="7589838" y="3081338"/>
          <p14:tracePt t="138710" x="7589838" y="3071813"/>
          <p14:tracePt t="138722" x="7589838" y="3054350"/>
          <p14:tracePt t="138734" x="7589838" y="3044825"/>
          <p14:tracePt t="138747" x="7589838" y="3027363"/>
          <p14:tracePt t="138759" x="7589838" y="3017838"/>
          <p14:tracePt t="138772" x="7589838" y="3009900"/>
          <p14:tracePt t="138809" x="7589838" y="3000375"/>
          <p14:tracePt t="140463" x="7581900" y="3000375"/>
          <p14:tracePt t="140487" x="7572375" y="3000375"/>
          <p14:tracePt t="140536" x="7562850" y="3000375"/>
          <p14:tracePt t="140584" x="7554913" y="3000375"/>
          <p14:tracePt t="140610" x="7537450" y="3000375"/>
          <p14:tracePt t="140622" x="7518400" y="3000375"/>
          <p14:tracePt t="140634" x="7491413" y="3000375"/>
          <p14:tracePt t="140646" x="7456488" y="3000375"/>
          <p14:tracePt t="140658" x="7412038" y="2982913"/>
          <p14:tracePt t="140673" x="7358063" y="2965450"/>
          <p14:tracePt t="140689" x="7323138" y="2946400"/>
          <p14:tracePt t="140707" x="7269163" y="2919413"/>
          <p14:tracePt t="140723" x="7161213" y="2874963"/>
          <p14:tracePt t="140739" x="7108825" y="2847975"/>
          <p14:tracePt t="140756" x="6991350" y="2813050"/>
          <p14:tracePt t="140773" x="6946900" y="2795588"/>
          <p14:tracePt t="140789" x="6902450" y="2786063"/>
          <p14:tracePt t="140806" x="6858000" y="2768600"/>
          <p14:tracePt t="140823" x="6840538" y="2751138"/>
          <p14:tracePt t="140840" x="6831013" y="2741613"/>
          <p14:tracePt t="140856" x="6823075" y="2741613"/>
          <p14:tracePt t="140880" x="6813550" y="2741613"/>
          <p14:tracePt t="142472" x="6813550" y="2732088"/>
          <p14:tracePt t="142486" x="6804025" y="2714625"/>
          <p14:tracePt t="142497" x="6796088" y="2697163"/>
          <p14:tracePt t="142509" x="6796088" y="2679700"/>
          <p14:tracePt t="142523" x="6796088" y="2670175"/>
          <p14:tracePt t="142540" x="6796088" y="2660650"/>
          <p14:tracePt t="142557" x="6840538" y="2633663"/>
          <p14:tracePt t="142573" x="7099300" y="2544763"/>
          <p14:tracePt t="142590" x="7323138" y="2490788"/>
          <p14:tracePt t="142607" x="7661275" y="2455863"/>
          <p14:tracePt t="142623" x="7786688" y="2455863"/>
          <p14:tracePt t="142640" x="7875588" y="2473325"/>
          <p14:tracePt t="142657" x="7983538" y="2554288"/>
          <p14:tracePt t="142673" x="8018463" y="2581275"/>
          <p14:tracePt t="142690" x="8037513" y="2608263"/>
          <p14:tracePt t="142707" x="8062913" y="2643188"/>
          <p14:tracePt t="142723" x="8062913" y="2660650"/>
          <p14:tracePt t="142740" x="8072438" y="2670175"/>
          <p14:tracePt t="142757" x="8072438" y="2697163"/>
          <p14:tracePt t="142773" x="8072438" y="2714625"/>
          <p14:tracePt t="142790" x="8072438" y="2741613"/>
          <p14:tracePt t="142807" x="8072438" y="2795588"/>
          <p14:tracePt t="142823" x="8072438" y="2822575"/>
          <p14:tracePt t="142840" x="8072438" y="2867025"/>
          <p14:tracePt t="142857" x="8072438" y="2884488"/>
          <p14:tracePt t="142938" x="8062913" y="2884488"/>
          <p14:tracePt t="142951" x="8045450" y="2884488"/>
          <p14:tracePt t="142962" x="8027988" y="2874963"/>
          <p14:tracePt t="142974" x="8018463" y="2857500"/>
          <p14:tracePt t="142990" x="8001000" y="2813050"/>
          <p14:tracePt t="143007" x="7974013" y="2776538"/>
          <p14:tracePt t="143024" x="7939088" y="2687638"/>
          <p14:tracePt t="143040" x="7929563" y="2652713"/>
          <p14:tracePt t="143057" x="7912100" y="2616200"/>
          <p14:tracePt t="143074" x="7902575" y="2581275"/>
          <p14:tracePt t="143090" x="7894638" y="2562225"/>
          <p14:tracePt t="143367" x="7894638" y="2571750"/>
          <p14:tracePt t="143379" x="7894638" y="2581275"/>
          <p14:tracePt t="143391" x="7894638" y="2589213"/>
          <p14:tracePt t="143404" x="7894638" y="2608263"/>
          <p14:tracePt t="143416" x="7894638" y="2625725"/>
          <p14:tracePt t="143428" x="7894638" y="2643188"/>
          <p14:tracePt t="143441" x="7894638" y="2660650"/>
          <p14:tracePt t="143457" x="7894638" y="2679700"/>
          <p14:tracePt t="143474" x="7894638" y="2697163"/>
          <p14:tracePt t="143490" x="7894638" y="2705100"/>
          <p14:tracePt t="143507" x="7894638" y="2714625"/>
          <p14:tracePt t="144091" x="7894638" y="2705100"/>
          <p14:tracePt t="144102" x="7894638" y="2697163"/>
          <p14:tracePt t="144114" x="7894638" y="2687638"/>
          <p14:tracePt t="144127" x="7894638" y="2679700"/>
          <p14:tracePt t="144140" x="7894638" y="2670175"/>
          <p14:tracePt t="144157" x="7894638" y="2652713"/>
          <p14:tracePt t="144174" x="7885113" y="2625725"/>
          <p14:tracePt t="144191" x="7867650" y="2536825"/>
          <p14:tracePt t="144207" x="7858125" y="2473325"/>
          <p14:tracePt t="144224" x="7858125" y="2419350"/>
          <p14:tracePt t="144241" x="7858125" y="2259013"/>
          <p14:tracePt t="144257" x="7858125" y="2197100"/>
          <p14:tracePt t="144274" x="7858125" y="2081213"/>
          <p14:tracePt t="144291" x="7858125" y="2044700"/>
          <p14:tracePt t="144307" x="7848600" y="2017713"/>
          <p14:tracePt t="144324" x="7840663" y="1982788"/>
          <p14:tracePt t="144341" x="7831138" y="1982788"/>
          <p14:tracePt t="144422" x="7831138" y="1990725"/>
          <p14:tracePt t="144433" x="7831138" y="2000250"/>
          <p14:tracePt t="144445" x="7823200" y="2027238"/>
          <p14:tracePt t="144458" x="7813675" y="2054225"/>
          <p14:tracePt t="144474" x="7813675" y="2098675"/>
          <p14:tracePt t="144491" x="7804150" y="2143125"/>
          <p14:tracePt t="144507" x="7777163" y="2295525"/>
          <p14:tracePt t="144524" x="7759700" y="2393950"/>
          <p14:tracePt t="144541" x="7732713" y="2490788"/>
          <p14:tracePt t="144557" x="7715250" y="2705100"/>
          <p14:tracePt t="144574" x="7705725" y="2813050"/>
          <p14:tracePt t="144591" x="7697788" y="2911475"/>
          <p14:tracePt t="144607" x="7697788" y="3071813"/>
          <p14:tracePt t="144624" x="7697788" y="3143250"/>
          <p14:tracePt t="144641" x="7697788" y="3205163"/>
          <p14:tracePt t="144657" x="7697788" y="3286125"/>
          <p14:tracePt t="144674" x="7697788" y="3313113"/>
          <p14:tracePt t="144691" x="7697788" y="3348038"/>
          <p14:tracePt t="144708" x="7697788" y="3367088"/>
          <p14:tracePt t="144724" x="7697788" y="3384550"/>
          <p14:tracePt t="144741" x="7697788" y="3394075"/>
          <p14:tracePt t="144813" x="7697788" y="3375025"/>
          <p14:tracePt t="144825" x="7697788" y="3348038"/>
          <p14:tracePt t="144838" x="7697788" y="3286125"/>
          <p14:tracePt t="144850" x="7680325" y="3205163"/>
          <p14:tracePt t="144861" x="7661275" y="3089275"/>
          <p14:tracePt t="144875" x="7643813" y="2973388"/>
          <p14:tracePt t="144891" x="7634288" y="2847975"/>
          <p14:tracePt t="144908" x="7626350" y="2751138"/>
          <p14:tracePt t="144924" x="7616825" y="2625725"/>
          <p14:tracePt t="144941" x="7608888" y="2598738"/>
          <p14:tracePt t="144958" x="7608888" y="2589213"/>
          <p14:tracePt t="144974" x="7599363" y="2571750"/>
          <p14:tracePt t="145083" x="7599363" y="2598738"/>
          <p14:tracePt t="145095" x="7599363" y="2633663"/>
          <p14:tracePt t="145108" x="7599363" y="2670175"/>
          <p14:tracePt t="145120" x="7608888" y="2724150"/>
          <p14:tracePt t="145131" x="7616825" y="2759075"/>
          <p14:tracePt t="145143" x="7634288" y="2813050"/>
          <p14:tracePt t="145158" x="7643813" y="2867025"/>
          <p14:tracePt t="145174" x="7653338" y="2901950"/>
          <p14:tracePt t="145191" x="7653338" y="2928938"/>
          <p14:tracePt t="145207" x="7653338" y="2955925"/>
          <p14:tracePt t="145224" x="7661275" y="2965450"/>
          <p14:tracePt t="146285" x="7661275" y="2955925"/>
          <p14:tracePt t="146320" x="7661275" y="2946400"/>
          <p14:tracePt t="146346" x="7661275" y="2938463"/>
          <p14:tracePt t="146357" x="7661275" y="2928938"/>
          <p14:tracePt t="146381" x="7661275" y="2919413"/>
          <p14:tracePt t="146407" x="7661275" y="2911475"/>
          <p14:tracePt t="146418" x="7661275" y="2901950"/>
          <p14:tracePt t="146443" x="7661275" y="2894013"/>
          <p14:tracePt t="148097" x="7653338" y="2894013"/>
          <p14:tracePt t="148171" x="7653338" y="2884488"/>
          <p14:tracePt t="148207" x="7643813" y="2884488"/>
          <p14:tracePt t="148220" x="7643813" y="2874963"/>
          <p14:tracePt t="148233" x="7643813" y="2867025"/>
          <p14:tracePt t="148245" x="7634288" y="2867025"/>
          <p14:tracePt t="148281" x="7634288" y="2857500"/>
          <p14:tracePt t="148393" x="7634288" y="2847975"/>
          <p14:tracePt t="148918" x="7634288" y="2840038"/>
          <p14:tracePt t="148930" x="7626350" y="2840038"/>
          <p14:tracePt t="148955" x="7626350" y="2830513"/>
          <p14:tracePt t="148980" x="7626350" y="2822575"/>
          <p14:tracePt t="148992" x="7626350" y="2813050"/>
          <p14:tracePt t="149003" x="7616825" y="2813050"/>
          <p14:tracePt t="149017" x="7616825" y="2803525"/>
          <p14:tracePt t="149028" x="7608888" y="2786063"/>
          <p14:tracePt t="149053" x="7608888" y="2768600"/>
          <p14:tracePt t="149066" x="7608888" y="2759075"/>
          <p14:tracePt t="149080" x="7608888" y="2751138"/>
          <p14:tracePt t="149092" x="7599363" y="2741613"/>
          <p14:tracePt t="149109" x="7599363" y="2732088"/>
          <p14:tracePt t="149125" x="7599363" y="2724150"/>
          <p14:tracePt t="149143" x="7599363" y="2714625"/>
          <p14:tracePt t="149159" x="7599363" y="2705100"/>
          <p14:tracePt t="149177" x="7599363" y="2697163"/>
          <p14:tracePt t="149715" x="7589838" y="2697163"/>
          <p14:tracePt t="149727" x="7581900" y="2697163"/>
          <p14:tracePt t="149740" x="7581900" y="2687638"/>
          <p14:tracePt t="149752" x="7572375" y="2660650"/>
          <p14:tracePt t="149764" x="7545388" y="2625725"/>
          <p14:tracePt t="149776" x="7527925" y="2571750"/>
          <p14:tracePt t="149792" x="7510463" y="2482850"/>
          <p14:tracePt t="149809" x="7483475" y="2374900"/>
          <p14:tracePt t="149825" x="7439025" y="2116138"/>
          <p14:tracePt t="149842" x="7402513" y="1965325"/>
          <p14:tracePt t="149859" x="7385050" y="1839913"/>
          <p14:tracePt t="149876" x="7348538" y="1633538"/>
          <p14:tracePt t="149892" x="7331075" y="1544638"/>
          <p14:tracePt t="149909" x="7323138" y="1482725"/>
          <p14:tracePt t="149926" x="7313613" y="1428750"/>
          <p14:tracePt t="149943" x="7313613" y="1411288"/>
          <p14:tracePt t="149959" x="7304088" y="1411288"/>
          <p14:tracePt t="150119" x="7296150" y="1411288"/>
          <p14:tracePt t="150500" x="7296150" y="1401763"/>
          <p14:tracePt t="150586" x="7313613" y="1401763"/>
          <p14:tracePt t="150609" x="7331075" y="1411288"/>
          <p14:tracePt t="150621" x="7340600" y="1428750"/>
          <p14:tracePt t="150633" x="7348538" y="1446213"/>
          <p14:tracePt t="150645" x="7367588" y="1473200"/>
          <p14:tracePt t="150659" x="7367588" y="1500188"/>
          <p14:tracePt t="150676" x="7375525" y="1527175"/>
          <p14:tracePt t="150692" x="7385050" y="1544638"/>
          <p14:tracePt t="150710" x="7394575" y="1608138"/>
          <p14:tracePt t="150726" x="7402513" y="1660525"/>
          <p14:tracePt t="150743" x="7412038" y="1704975"/>
          <p14:tracePt t="150759" x="7419975" y="1795463"/>
          <p14:tracePt t="150776" x="7419975" y="1822450"/>
          <p14:tracePt t="150793" x="7419975" y="1874838"/>
          <p14:tracePt t="150809" x="7439025" y="1973263"/>
          <p14:tracePt t="150826" x="7446963" y="2036763"/>
          <p14:tracePt t="150843" x="7456488" y="2133600"/>
          <p14:tracePt t="150859" x="7466013" y="2187575"/>
          <p14:tracePt t="150876" x="7466013" y="2214563"/>
          <p14:tracePt t="150893" x="7466013" y="2295525"/>
          <p14:tracePt t="150909" x="7466013" y="2322513"/>
          <p14:tracePt t="150926" x="7466013" y="2366963"/>
          <p14:tracePt t="150943" x="7466013" y="2438400"/>
          <p14:tracePt t="150959" x="7466013" y="2482850"/>
          <p14:tracePt t="150976" x="7466013" y="2509838"/>
          <p14:tracePt t="150993" x="7483475" y="2571750"/>
          <p14:tracePt t="151009" x="7483475" y="2589213"/>
          <p14:tracePt t="151026" x="7483475" y="2616200"/>
          <p14:tracePt t="151043" x="7491413" y="2679700"/>
          <p14:tracePt t="151059" x="7491413" y="2724150"/>
          <p14:tracePt t="151076" x="7510463" y="2813050"/>
          <p14:tracePt t="151093" x="7518400" y="2867025"/>
          <p14:tracePt t="151109" x="7527925" y="2894013"/>
          <p14:tracePt t="151126" x="7562850" y="2946400"/>
          <p14:tracePt t="151467" x="7562850" y="2955925"/>
          <p14:tracePt t="151481" x="7562850" y="2973388"/>
          <p14:tracePt t="151491" x="7562850" y="2990850"/>
          <p14:tracePt t="151504" x="7562850" y="3017838"/>
          <p14:tracePt t="151516" x="7562850" y="3044825"/>
          <p14:tracePt t="151529" x="7562850" y="3071813"/>
          <p14:tracePt t="151543" x="7562850" y="3108325"/>
          <p14:tracePt t="151560" x="7562850" y="3152775"/>
          <p14:tracePt t="151576" x="7562850" y="3197225"/>
          <p14:tracePt t="151593" x="7562850" y="3268663"/>
          <p14:tracePt t="151609" x="7562850" y="3313113"/>
          <p14:tracePt t="151626" x="7572375" y="3384550"/>
          <p14:tracePt t="151643" x="7572375" y="3419475"/>
          <p14:tracePt t="151660" x="7581900" y="3465513"/>
          <p14:tracePt t="151676" x="7589838" y="3554413"/>
          <p14:tracePt t="151693" x="7599363" y="3581400"/>
          <p14:tracePt t="151710" x="7608888" y="3598863"/>
          <p14:tracePt t="151726" x="7608888" y="3616325"/>
          <p14:tracePt t="151743" x="7608888" y="3625850"/>
          <p14:tracePt t="151897" x="7608888" y="3608388"/>
          <p14:tracePt t="151920" x="7608888" y="3598863"/>
          <p14:tracePt t="151933" x="7608888" y="3571875"/>
          <p14:tracePt t="151946" x="7608888" y="3554413"/>
          <p14:tracePt t="151958" x="7608888" y="3517900"/>
          <p14:tracePt t="151970" x="7608888" y="3473450"/>
          <p14:tracePt t="151983" x="7608888" y="3411538"/>
          <p14:tracePt t="151994" x="7608888" y="3348038"/>
          <p14:tracePt t="152009" x="7608888" y="3286125"/>
          <p14:tracePt t="152026" x="7608888" y="3214688"/>
          <p14:tracePt t="152043" x="7599363" y="3133725"/>
          <p14:tracePt t="152060" x="7562850" y="2982913"/>
          <p14:tracePt t="152076" x="7537450" y="2911475"/>
          <p14:tracePt t="152093" x="7518400" y="2830513"/>
          <p14:tracePt t="152093" x="7491413" y="2759075"/>
          <p14:tracePt t="152110" x="7473950" y="2679700"/>
          <p14:tracePt t="152126" x="7456488" y="2608263"/>
          <p14:tracePt t="152143" x="7439025" y="2490788"/>
          <p14:tracePt t="152160" x="7429500" y="2446338"/>
          <p14:tracePt t="152176" x="7419975" y="2419350"/>
          <p14:tracePt t="152193" x="7402513" y="2384425"/>
          <p14:tracePt t="152210" x="7402513" y="2366963"/>
          <p14:tracePt t="152227" x="7402513" y="2357438"/>
          <p14:tracePt t="152387" x="7402513" y="2374900"/>
          <p14:tracePt t="152398" x="7402513" y="2384425"/>
          <p14:tracePt t="152411" x="7402513" y="2393950"/>
          <p14:tracePt t="152422" x="7402513" y="2419350"/>
          <p14:tracePt t="152436" x="7402513" y="2438400"/>
          <p14:tracePt t="152448" x="7412038" y="2465388"/>
          <p14:tracePt t="152460" x="7419975" y="2490788"/>
          <p14:tracePt t="152476" x="7429500" y="2517775"/>
          <p14:tracePt t="152493" x="7429500" y="2562225"/>
          <p14:tracePt t="152510" x="7429500" y="2652713"/>
          <p14:tracePt t="152526" x="7439025" y="2687638"/>
          <p14:tracePt t="152543" x="7446963" y="2741613"/>
          <p14:tracePt t="152560" x="7456488" y="2847975"/>
          <p14:tracePt t="152576" x="7466013" y="2901950"/>
          <p14:tracePt t="152593" x="7473950" y="2955925"/>
          <p14:tracePt t="152610" x="7483475" y="3062288"/>
          <p14:tracePt t="152626" x="7491413" y="3125788"/>
          <p14:tracePt t="152643" x="7491413" y="3179763"/>
          <p14:tracePt t="152644" x="7500938" y="3214688"/>
          <p14:tracePt t="152660" x="7500938" y="3251200"/>
          <p14:tracePt t="152677" x="7500938" y="3276600"/>
          <p14:tracePt t="152693" x="7500938" y="3330575"/>
          <p14:tracePt t="152710" x="7510463" y="3340100"/>
          <p14:tracePt t="152726" x="7510463" y="3348038"/>
          <p14:tracePt t="152743" x="7510463" y="3367088"/>
          <p14:tracePt t="152766" x="7510463" y="3375025"/>
          <p14:tracePt t="152901" x="7510463" y="3357563"/>
          <p14:tracePt t="152913" x="7510463" y="3348038"/>
          <p14:tracePt t="152926" x="7510463" y="3340100"/>
          <p14:tracePt t="152938" x="7510463" y="3313113"/>
          <p14:tracePt t="152951" x="7510463" y="3276600"/>
          <p14:tracePt t="152961" x="7510463" y="3232150"/>
          <p14:tracePt t="152977" x="7510463" y="3187700"/>
          <p14:tracePt t="152993" x="7510463" y="3133725"/>
          <p14:tracePt t="153010" x="7510463" y="3071813"/>
          <p14:tracePt t="153026" x="7510463" y="2919413"/>
          <p14:tracePt t="153043" x="7510463" y="2830513"/>
          <p14:tracePt t="153060" x="7510463" y="2705100"/>
          <p14:tracePt t="153077" x="7510463" y="2490788"/>
          <p14:tracePt t="153093" x="7510463" y="2384425"/>
          <p14:tracePt t="153110" x="7510463" y="2312988"/>
          <p14:tracePt t="153127" x="7510463" y="2232025"/>
          <p14:tracePt t="153143" x="7510463" y="2224088"/>
          <p14:tracePt t="153160" x="7510463" y="2214563"/>
          <p14:tracePt t="153268" x="7510463" y="2224088"/>
          <p14:tracePt t="153294" x="7510463" y="2232025"/>
          <p14:tracePt t="153305" x="7510463" y="2251075"/>
          <p14:tracePt t="153318" x="7518400" y="2276475"/>
          <p14:tracePt t="153331" x="7527925" y="2295525"/>
          <p14:tracePt t="153343" x="7527925" y="2330450"/>
          <p14:tracePt t="153360" x="7527925" y="2374900"/>
          <p14:tracePt t="153377" x="7527925" y="2438400"/>
          <p14:tracePt t="153393" x="7527925" y="2581275"/>
          <p14:tracePt t="153410" x="7527925" y="2652713"/>
          <p14:tracePt t="153427" x="7527925" y="2751138"/>
          <p14:tracePt t="153443" x="7527925" y="2901950"/>
          <p14:tracePt t="153460" x="7527925" y="2973388"/>
          <p14:tracePt t="153477" x="7527925" y="3081338"/>
          <p14:tracePt t="153493" x="7527925" y="3133725"/>
          <p14:tracePt t="153510" x="7527925" y="3170238"/>
          <p14:tracePt t="153527" x="7527925" y="3241675"/>
          <p14:tracePt t="153543" x="7537450" y="3259138"/>
          <p14:tracePt t="153560" x="7537450" y="3276600"/>
          <p14:tracePt t="153577" x="7537450" y="3286125"/>
          <p14:tracePt t="153698" x="7537450" y="3276600"/>
          <p14:tracePt t="153759" x="7537450" y="3268663"/>
          <p14:tracePt t="153796" x="7545388" y="3268663"/>
          <p14:tracePt t="153943" x="7545388" y="3259138"/>
          <p14:tracePt t="154041" x="7545388" y="3251200"/>
          <p14:tracePt t="154053" x="7545388" y="3241675"/>
          <p14:tracePt t="154065" x="7545388" y="3224213"/>
          <p14:tracePt t="154078" x="7554913" y="3197225"/>
          <p14:tracePt t="154094" x="7554913" y="3170238"/>
          <p14:tracePt t="154110" x="7554913" y="3125788"/>
          <p14:tracePt t="154127" x="7562850" y="3071813"/>
          <p14:tracePt t="154144" x="7562850" y="2911475"/>
          <p14:tracePt t="154160" x="7562850" y="2830513"/>
          <p14:tracePt t="154177" x="7562850" y="2589213"/>
          <p14:tracePt t="154194" x="7562850" y="2465388"/>
          <p14:tracePt t="154210" x="7562850" y="2357438"/>
          <p14:tracePt t="154227" x="7562850" y="2232025"/>
          <p14:tracePt t="154244" x="7562850" y="2214563"/>
          <p14:tracePt t="154410" x="7562850" y="2224088"/>
          <p14:tracePt t="154433" x="7562850" y="2232025"/>
          <p14:tracePt t="154446" x="7562850" y="2241550"/>
          <p14:tracePt t="154458" x="7562850" y="2251075"/>
          <p14:tracePt t="154482" x="7562850" y="2268538"/>
          <p14:tracePt t="154495" x="7562850" y="2276475"/>
          <p14:tracePt t="154506" x="7562850" y="2286000"/>
          <p14:tracePt t="154520" x="7562850" y="2303463"/>
          <p14:tracePt t="154531" x="7562850" y="2330450"/>
          <p14:tracePt t="154544" x="7562850" y="2357438"/>
          <p14:tracePt t="154560" x="7562850" y="2393950"/>
          <p14:tracePt t="154577" x="7562850" y="2428875"/>
          <p14:tracePt t="154594" x="7562850" y="2554288"/>
          <p14:tracePt t="154610" x="7554913" y="2625725"/>
          <p14:tracePt t="154627" x="7554913" y="2705100"/>
          <p14:tracePt t="154644" x="7554913" y="2857500"/>
          <p14:tracePt t="154660" x="7554913" y="2938463"/>
          <p14:tracePt t="154677" x="7554913" y="2982913"/>
          <p14:tracePt t="154694" x="7554913" y="3071813"/>
          <p14:tracePt t="154710" x="7554913" y="3108325"/>
          <p14:tracePt t="154727" x="7554913" y="3133725"/>
          <p14:tracePt t="154744" x="7554913" y="3179763"/>
          <p14:tracePt t="154765" x="7554913" y="3187700"/>
          <p14:tracePt t="154802" x="7554913" y="3197225"/>
          <p14:tracePt t="154910" x="7554913" y="3179763"/>
          <p14:tracePt t="154924" x="7545388" y="3170238"/>
          <p14:tracePt t="154935" x="7545388" y="3143250"/>
          <p14:tracePt t="154947" x="7545388" y="3116263"/>
          <p14:tracePt t="154961" x="7545388" y="3081338"/>
          <p14:tracePt t="154977" x="7545388" y="3027363"/>
          <p14:tracePt t="154994" x="7545388" y="2982913"/>
          <p14:tracePt t="155010" x="7537450" y="2867025"/>
          <p14:tracePt t="155027" x="7537450" y="2803525"/>
          <p14:tracePt t="155044" x="7537450" y="2759075"/>
          <p14:tracePt t="155061" x="7562850" y="2652713"/>
          <p14:tracePt t="155077" x="7599363" y="2608263"/>
          <p14:tracePt t="155094" x="7634288" y="2562225"/>
          <p14:tracePt t="155111" x="7697788" y="2517775"/>
          <p14:tracePt t="155127" x="7732713" y="2509838"/>
          <p14:tracePt t="155144" x="7804150" y="2500313"/>
          <p14:tracePt t="155161" x="7831138" y="2500313"/>
          <p14:tracePt t="155177" x="7867650" y="2517775"/>
          <p14:tracePt t="155194" x="7956550" y="2554288"/>
          <p14:tracePt t="155211" x="7983538" y="2581275"/>
          <p14:tracePt t="155227" x="8018463" y="2616200"/>
          <p14:tracePt t="155244" x="8081963" y="2670175"/>
          <p14:tracePt t="155261" x="8099425" y="2697163"/>
          <p14:tracePt t="155278" x="8134350" y="2786063"/>
          <p14:tracePt t="155294" x="8153400" y="2813050"/>
          <p14:tracePt t="155311" x="8161338" y="2857500"/>
          <p14:tracePt t="155327" x="8188325" y="2919413"/>
          <p14:tracePt t="155344" x="8188325" y="2955925"/>
          <p14:tracePt t="155361" x="8188325" y="2990850"/>
          <p14:tracePt t="155377" x="8188325" y="3062288"/>
          <p14:tracePt t="155394" x="8188325" y="3089275"/>
          <p14:tracePt t="155411" x="8188325" y="3125788"/>
          <p14:tracePt t="155427" x="8170863" y="3170238"/>
          <p14:tracePt t="155444" x="8153400" y="3187700"/>
          <p14:tracePt t="155461" x="8134350" y="3224213"/>
          <p14:tracePt t="155478" x="8081963" y="3268663"/>
          <p14:tracePt t="155494" x="8072438" y="3286125"/>
          <p14:tracePt t="155511" x="8045450" y="3303588"/>
          <p14:tracePt t="155527" x="8001000" y="3313113"/>
          <p14:tracePt t="155544" x="7974013" y="3313113"/>
          <p14:tracePt t="155561" x="7920038" y="3313113"/>
          <p14:tracePt t="155577" x="7885113" y="3313113"/>
          <p14:tracePt t="155594" x="7848600" y="3313113"/>
          <p14:tracePt t="155611" x="7804150" y="3276600"/>
          <p14:tracePt t="155627" x="7777163" y="3259138"/>
          <p14:tracePt t="155644" x="7759700" y="3241675"/>
          <p14:tracePt t="155661" x="7715250" y="3187700"/>
          <p14:tracePt t="155678" x="7688263" y="3143250"/>
          <p14:tracePt t="155694" x="7670800" y="3089275"/>
          <p14:tracePt t="155711" x="7643813" y="2973388"/>
          <p14:tracePt t="155727" x="7643813" y="2911475"/>
          <p14:tracePt t="155744" x="7643813" y="2776538"/>
          <p14:tracePt t="155761" x="7643813" y="2724150"/>
          <p14:tracePt t="155777" x="7661275" y="2687638"/>
          <p14:tracePt t="155794" x="7688263" y="2625725"/>
          <p14:tracePt t="155811" x="7715250" y="2598738"/>
          <p14:tracePt t="155827" x="7742238" y="2571750"/>
          <p14:tracePt t="155844" x="7786688" y="2517775"/>
          <p14:tracePt t="155861" x="7813675" y="2500313"/>
          <p14:tracePt t="155877" x="7823200" y="2490788"/>
          <p14:tracePt t="155894" x="7858125" y="2482850"/>
          <p14:tracePt t="155911" x="7867650" y="2482850"/>
          <p14:tracePt t="155928" x="7902575" y="2490788"/>
          <p14:tracePt t="155944" x="7920038" y="2490788"/>
          <p14:tracePt t="155961" x="7929563" y="2509838"/>
          <p14:tracePt t="155978" x="7974013" y="2562225"/>
          <p14:tracePt t="155994" x="7991475" y="2589213"/>
          <p14:tracePt t="156011" x="8010525" y="2633663"/>
          <p14:tracePt t="156027" x="8037513" y="2714625"/>
          <p14:tracePt t="156044" x="8037513" y="2751138"/>
          <p14:tracePt t="156061" x="8045450" y="2795588"/>
          <p14:tracePt t="156078" x="8045450" y="2857500"/>
          <p14:tracePt t="156094" x="8045450" y="2894013"/>
          <p14:tracePt t="156111" x="8045450" y="2928938"/>
          <p14:tracePt t="156127" x="8037513" y="3017838"/>
          <p14:tracePt t="156144" x="8018463" y="3062288"/>
          <p14:tracePt t="156161" x="8001000" y="3108325"/>
          <p14:tracePt t="156178" x="7974013" y="3152775"/>
          <p14:tracePt t="156194" x="7956550" y="3179763"/>
          <p14:tracePt t="156211" x="7912100" y="3214688"/>
          <p14:tracePt t="156227" x="7885113" y="3232150"/>
          <p14:tracePt t="156244" x="7867650" y="3241675"/>
          <p14:tracePt t="156261" x="7831138" y="3241675"/>
          <p14:tracePt t="156278" x="7813675" y="3241675"/>
          <p14:tracePt t="156294" x="7796213" y="3241675"/>
          <p14:tracePt t="156311" x="7759700" y="3214688"/>
          <p14:tracePt t="156328" x="7732713" y="3197225"/>
          <p14:tracePt t="156344" x="7697788" y="3125788"/>
          <p14:tracePt t="156361" x="7688263" y="3098800"/>
          <p14:tracePt t="156378" x="7680325" y="3081338"/>
          <p14:tracePt t="156395" x="7680325" y="3071813"/>
          <p14:tracePt t="156419" x="7680325" y="3062288"/>
          <p14:tracePt t="156443" x="7680325" y="3054350"/>
          <p14:tracePt t="159384" x="7670800" y="3054350"/>
          <p14:tracePt t="159397" x="7661275" y="3054350"/>
          <p14:tracePt t="159420" x="7653338" y="3054350"/>
          <p14:tracePt t="159434" x="7608888" y="3044825"/>
          <p14:tracePt t="159446" x="7510463" y="2990850"/>
          <p14:tracePt t="159457" x="7269163" y="2857500"/>
          <p14:tracePt t="159471" x="6831013" y="2633663"/>
          <p14:tracePt t="159483" x="6323013" y="2393950"/>
          <p14:tracePt t="159495" x="5768975" y="2125663"/>
          <p14:tracePt t="159512" x="5133975" y="1830388"/>
          <p14:tracePt t="159529" x="4527550" y="1536700"/>
          <p14:tracePt t="159545" x="3562350" y="1089025"/>
          <p14:tracePt t="159562" x="3259138" y="946150"/>
          <p14:tracePt t="159579" x="3089275" y="857250"/>
          <p14:tracePt t="159595" x="2965450" y="785813"/>
          <p14:tracePt t="159875" x="2955925" y="785813"/>
          <p14:tracePt t="159887" x="2938463" y="785813"/>
          <p14:tracePt t="159899" x="2911475" y="785813"/>
          <p14:tracePt t="159912" x="2867025" y="785813"/>
          <p14:tracePt t="159929" x="2795588" y="785813"/>
          <p14:tracePt t="159946" x="2697163" y="803275"/>
          <p14:tracePt t="159962" x="2438400" y="893763"/>
          <p14:tracePt t="159979" x="2268538" y="982663"/>
          <p14:tracePt t="159995" x="2125663" y="1071563"/>
          <p14:tracePt t="160012" x="1874838" y="1214438"/>
          <p14:tracePt t="160029" x="1776413" y="1250950"/>
          <p14:tracePt t="160045" x="1643063" y="1312863"/>
          <p14:tracePt t="160062" x="1581150" y="1339850"/>
          <p14:tracePt t="160079" x="1527175" y="1357313"/>
          <p14:tracePt t="160096" x="1428750" y="1411288"/>
          <p14:tracePt t="160112" x="1401763" y="1419225"/>
          <p14:tracePt t="160129" x="1374775" y="1438275"/>
          <p14:tracePt t="160145" x="1347788" y="1446213"/>
          <p14:tracePt t="160162" x="1330325" y="1446213"/>
          <p14:tracePt t="160179" x="1312863" y="1446213"/>
          <p14:tracePt t="160195" x="1250950" y="1446213"/>
          <p14:tracePt t="160212" x="1196975" y="1446213"/>
          <p14:tracePt t="160229" x="1143000" y="1446213"/>
          <p14:tracePt t="160245" x="1036638" y="1419225"/>
          <p14:tracePt t="160262" x="1009650" y="1411288"/>
          <p14:tracePt t="160279" x="1000125" y="1393825"/>
          <p14:tracePt t="160327" x="1000125" y="1401763"/>
          <p14:tracePt t="160341" x="1000125" y="1411288"/>
          <p14:tracePt t="160353" x="1000125" y="1428750"/>
          <p14:tracePt t="160364" x="1000125" y="1455738"/>
          <p14:tracePt t="160379" x="1017588" y="1465263"/>
          <p14:tracePt t="160396" x="1054100" y="1490663"/>
          <p14:tracePt t="160412" x="1108075" y="1509713"/>
          <p14:tracePt t="160429" x="1250950" y="1544638"/>
          <p14:tracePt t="160446" x="1339850" y="1562100"/>
          <p14:tracePt t="160462" x="1500188" y="1608138"/>
          <p14:tracePt t="160479" x="1562100" y="1643063"/>
          <p14:tracePt t="160496" x="1608138" y="1652588"/>
          <p14:tracePt t="160512" x="1633538" y="1670050"/>
          <p14:tracePt t="160529" x="1679575" y="1679575"/>
          <p14:tracePt t="160546" x="1687513" y="1687513"/>
          <p14:tracePt t="167816" x="1670050" y="1687513"/>
          <p14:tracePt t="167829" x="1633538" y="1687513"/>
          <p14:tracePt t="167841" x="1571625" y="1687513"/>
          <p14:tracePt t="167853" x="1509713" y="1670050"/>
          <p14:tracePt t="167865" x="1446213" y="1660525"/>
          <p14:tracePt t="167881" x="1393825" y="1652588"/>
          <p14:tracePt t="167898" x="1339850" y="1633538"/>
          <p14:tracePt t="167915" x="1295400" y="1598613"/>
          <p14:tracePt t="167931" x="1285875" y="1589088"/>
          <p14:tracePt t="167948" x="1276350" y="1581150"/>
          <p14:tracePt t="167965" x="1276350" y="1562100"/>
          <p14:tracePt t="167981" x="1276350" y="1554163"/>
          <p14:tracePt t="168061" x="1285875" y="1544638"/>
          <p14:tracePt t="168072" x="1295400" y="1544638"/>
          <p14:tracePt t="168085" x="1303338" y="1536700"/>
          <p14:tracePt t="168379" x="1303338" y="1544638"/>
          <p14:tracePt t="168392" x="1312863" y="1544638"/>
          <p14:tracePt t="168404" x="1312863" y="1554163"/>
          <p14:tracePt t="168416" x="1312863" y="1562100"/>
          <p14:tracePt t="168431" x="1322388" y="1562100"/>
          <p14:tracePt t="168448" x="1322388" y="1571625"/>
          <p14:tracePt t="168465" x="1330325" y="1571625"/>
          <p14:tracePt t="168482" x="1330325" y="1581150"/>
          <p14:tracePt t="168551" x="1330325" y="1598613"/>
          <p14:tracePt t="168575" x="1330325" y="1608138"/>
          <p14:tracePt t="168587" x="1330325" y="1616075"/>
          <p14:tracePt t="168600" x="1330325" y="1625600"/>
          <p14:tracePt t="168686" x="1322388" y="1625600"/>
          <p14:tracePt t="174384" x="1322388" y="1616075"/>
          <p14:tracePt t="175499" x="1330325" y="1616075"/>
          <p14:tracePt t="175866" x="1339850" y="1616075"/>
          <p14:tracePt t="178893" x="1339850" y="1608138"/>
          <p14:tracePt t="178930" x="1347788" y="1608138"/>
          <p14:tracePt t="178992" x="1357313" y="1608138"/>
          <p14:tracePt t="179004" x="1366838" y="1608138"/>
          <p14:tracePt t="179028" x="1366838" y="1598613"/>
          <p14:tracePt t="179052" x="1374775" y="1598613"/>
          <p14:tracePt t="179175" x="1366838" y="1598613"/>
          <p14:tracePt t="179187" x="1357313" y="1598613"/>
          <p14:tracePt t="179200" x="1347788" y="1598613"/>
          <p14:tracePt t="179225" x="1330325" y="1598613"/>
          <p14:tracePt t="179248" x="1322388" y="1598613"/>
          <p14:tracePt t="179260" x="1303338" y="1598613"/>
          <p14:tracePt t="179274" x="1285875" y="1589088"/>
          <p14:tracePt t="179286" x="1276350" y="1589088"/>
          <p14:tracePt t="179298" x="1250950" y="1589088"/>
          <p14:tracePt t="179311" x="1241425" y="1581150"/>
          <p14:tracePt t="179322" x="1231900" y="1581150"/>
          <p14:tracePt t="179335" x="1214438" y="1571625"/>
          <p14:tracePt t="179352" x="1204913" y="1571625"/>
          <p14:tracePt t="179368" x="1196975" y="1562100"/>
          <p14:tracePt t="179385" x="1179513" y="1554163"/>
          <p14:tracePt t="179401" x="1169988" y="1554163"/>
          <p14:tracePt t="179420" x="1160463" y="1554163"/>
          <p14:tracePt t="179435" x="1160463" y="1544638"/>
          <p14:tracePt t="179506" x="1160463" y="1536700"/>
          <p14:tracePt t="179592" x="1160463" y="1527175"/>
          <p14:tracePt t="179604" x="1169988" y="1527175"/>
          <p14:tracePt t="179641" x="1179513" y="1527175"/>
          <p14:tracePt t="179679" x="1187450" y="1527175"/>
          <p14:tracePt t="179690" x="1196975" y="1527175"/>
          <p14:tracePt t="179714" x="1204913" y="1527175"/>
          <p14:tracePt t="179739" x="1214438" y="1527175"/>
          <p14:tracePt t="179764" x="1231900" y="1527175"/>
          <p14:tracePt t="179774" x="1241425" y="1527175"/>
          <p14:tracePt t="179789" x="1250950" y="1527175"/>
          <p14:tracePt t="179799" x="1268413" y="1527175"/>
          <p14:tracePt t="179824" x="1276350" y="1527175"/>
          <p14:tracePt t="179837" x="1285875" y="1527175"/>
          <p14:tracePt t="179849" x="1295400" y="1527175"/>
          <p14:tracePt t="179887" x="1303338" y="1527175"/>
          <p14:tracePt t="182006" x="1303338" y="1536700"/>
          <p14:tracePt t="185743" x="1312863" y="1536700"/>
          <p14:tracePt t="185866" x="1322388" y="1536700"/>
          <p14:tracePt t="185878" x="1330325" y="1536700"/>
          <p14:tracePt t="185889" x="1339850" y="1536700"/>
          <p14:tracePt t="185902" x="1347788" y="1527175"/>
          <p14:tracePt t="186000" x="1347788" y="1536700"/>
          <p14:tracePt t="186012" x="1330325" y="1536700"/>
          <p14:tracePt t="186024" x="1312863" y="1536700"/>
          <p14:tracePt t="186037" x="1285875" y="1544638"/>
          <p14:tracePt t="186053" x="1250950" y="1544638"/>
          <p14:tracePt t="186070" x="1196975" y="1544638"/>
          <p14:tracePt t="186087" x="1071563" y="1544638"/>
          <p14:tracePt t="186104" x="1036638" y="1544638"/>
          <p14:tracePt t="186120" x="1017588" y="1544638"/>
          <p14:tracePt t="186137" x="1009650" y="1544638"/>
          <p14:tracePt t="186184" x="1044575" y="1544638"/>
          <p14:tracePt t="186197" x="1098550" y="1554163"/>
          <p14:tracePt t="186208" x="1241425" y="1608138"/>
          <p14:tracePt t="186221" x="1473200" y="1697038"/>
          <p14:tracePt t="186237" x="1714500" y="1830388"/>
          <p14:tracePt t="186253" x="1955800" y="1965325"/>
          <p14:tracePt t="186270" x="2303463" y="2179638"/>
          <p14:tracePt t="186287" x="2419350" y="2241550"/>
          <p14:tracePt t="186304" x="2509838" y="2303463"/>
          <p14:tracePt t="186320" x="2679700" y="2384425"/>
          <p14:tracePt t="186337" x="2759075" y="2419350"/>
          <p14:tracePt t="186354" x="2822575" y="2455863"/>
          <p14:tracePt t="186370" x="2938463" y="2509838"/>
          <p14:tracePt t="186387" x="2982913" y="2509838"/>
          <p14:tracePt t="186404" x="3009900" y="2509838"/>
          <p14:tracePt t="186420" x="3027363" y="2509838"/>
          <p14:tracePt t="186625" x="3036888" y="2509838"/>
          <p14:tracePt t="186636" x="3062288" y="2500313"/>
          <p14:tracePt t="186650" x="3108325" y="2482850"/>
          <p14:tracePt t="186661" x="3205163" y="2465388"/>
          <p14:tracePt t="186674" x="3357563" y="2455863"/>
          <p14:tracePt t="186687" x="3608388" y="2455863"/>
          <p14:tracePt t="186704" x="3902075" y="2455863"/>
          <p14:tracePt t="186720" x="4187825" y="2473325"/>
          <p14:tracePt t="186737" x="4768850" y="2571750"/>
          <p14:tracePt t="186754" x="4983163" y="2625725"/>
          <p14:tracePt t="186770" x="5214938" y="2697163"/>
          <p14:tracePt t="186787" x="5510213" y="2795588"/>
          <p14:tracePt t="186804" x="5599113" y="2840038"/>
          <p14:tracePt t="186820" x="5670550" y="2884488"/>
          <p14:tracePt t="186837" x="5813425" y="2965450"/>
          <p14:tracePt t="186854" x="5884863" y="3000375"/>
          <p14:tracePt t="186870" x="5956300" y="3062288"/>
          <p14:tracePt t="186887" x="5983288" y="3081338"/>
          <p14:tracePt t="186904" x="5983288" y="3098800"/>
          <p14:tracePt t="186920" x="5983288" y="3108325"/>
          <p14:tracePt t="187041" x="5983288" y="3098800"/>
          <p14:tracePt t="187067" x="5983288" y="3089275"/>
          <p14:tracePt t="187287" x="5983288" y="3081338"/>
          <p14:tracePt t="187311" x="5983288" y="3071813"/>
          <p14:tracePt t="187335" x="5983288" y="3062288"/>
          <p14:tracePt t="187348" x="5983288" y="3054350"/>
          <p14:tracePt t="187361" x="6010275" y="3036888"/>
          <p14:tracePt t="187373" x="6099175" y="2982913"/>
          <p14:tracePt t="187387" x="6259513" y="2928938"/>
          <p14:tracePt t="187404" x="6510338" y="2857500"/>
          <p14:tracePt t="187420" x="6705600" y="2813050"/>
          <p14:tracePt t="187437" x="7018338" y="2776538"/>
          <p14:tracePt t="187454" x="7153275" y="2776538"/>
          <p14:tracePt t="187470" x="7358063" y="2776538"/>
          <p14:tracePt t="187487" x="7419975" y="2776538"/>
          <p14:tracePt t="187504" x="7466013" y="2776538"/>
          <p14:tracePt t="187521" x="7491413" y="2795588"/>
          <p14:tracePt t="187537" x="7510463" y="2803525"/>
          <p14:tracePt t="187554" x="7518400" y="2822575"/>
          <p14:tracePt t="187570" x="7562850" y="2857500"/>
          <p14:tracePt t="187587" x="7581900" y="2884488"/>
          <p14:tracePt t="187604" x="7608888" y="2928938"/>
          <p14:tracePt t="187620" x="7626350" y="2982913"/>
          <p14:tracePt t="187637" x="7634288" y="3000375"/>
          <p14:tracePt t="187654" x="7643813" y="3017838"/>
          <p14:tracePt t="187678" x="7653338" y="3027363"/>
          <p14:tracePt t="187703" x="7653338" y="3036888"/>
          <p14:tracePt t="187802" x="7643813" y="3009900"/>
          <p14:tracePt t="187814" x="7626350" y="2965450"/>
          <p14:tracePt t="187825" x="7608888" y="2919413"/>
          <p14:tracePt t="187839" x="7608888" y="2884488"/>
          <p14:tracePt t="187854" x="7608888" y="2857500"/>
          <p14:tracePt t="187871" x="7608888" y="2847975"/>
          <p14:tracePt t="187887" x="7608888" y="2840038"/>
          <p14:tracePt t="187948" x="7616825" y="2840038"/>
          <p14:tracePt t="187959" x="7643813" y="2857500"/>
          <p14:tracePt t="187972" x="7653338" y="2884488"/>
          <p14:tracePt t="187985" x="7680325" y="2919413"/>
          <p14:tracePt t="187997" x="7705725" y="2973388"/>
          <p14:tracePt t="188008" x="7715250" y="3027363"/>
          <p14:tracePt t="188021" x="7724775" y="3071813"/>
          <p14:tracePt t="188037" x="7732713" y="3108325"/>
          <p14:tracePt t="188054" x="7732713" y="3125788"/>
          <p14:tracePt t="188071" x="7732713" y="3152775"/>
          <p14:tracePt t="188181" x="7732713" y="3143250"/>
          <p14:tracePt t="188205" x="7732713" y="3125788"/>
          <p14:tracePt t="188217" x="7715250" y="3116263"/>
          <p14:tracePt t="188229" x="7715250" y="3108325"/>
          <p14:tracePt t="188241" x="7697788" y="3089275"/>
          <p14:tracePt t="188254" x="7688263" y="3081338"/>
          <p14:tracePt t="188271" x="7670800" y="3062288"/>
          <p14:tracePt t="188287" x="7661275" y="3054350"/>
          <p14:tracePt t="188304" x="7653338" y="3044825"/>
          <p14:tracePt t="188321" x="7626350" y="3036888"/>
          <p14:tracePt t="188337" x="7608888" y="3027363"/>
          <p14:tracePt t="188354" x="7554913" y="3017838"/>
          <p14:tracePt t="188371" x="7500938" y="3009900"/>
          <p14:tracePt t="188388" x="7419975" y="3009900"/>
          <p14:tracePt t="188404" x="7062788" y="3027363"/>
          <p14:tracePt t="188421" x="6751638" y="3071813"/>
          <p14:tracePt t="188438" x="6411913" y="3133725"/>
          <p14:tracePt t="188438" x="6116638" y="3197225"/>
          <p14:tracePt t="188454" x="5848350" y="3241675"/>
          <p14:tracePt t="188471" x="5688013" y="3268663"/>
          <p14:tracePt t="188488" x="5491163" y="3286125"/>
          <p14:tracePt t="188504" x="5438775" y="3286125"/>
          <p14:tracePt t="188521" x="5411788" y="3286125"/>
          <p14:tracePt t="188537" x="5402263" y="3286125"/>
          <p14:tracePt t="188817" x="5411788" y="3286125"/>
          <p14:tracePt t="193645" x="5411788" y="3276600"/>
          <p14:tracePt t="193657" x="5411788" y="3251200"/>
          <p14:tracePt t="193669" x="5411788" y="3232150"/>
          <p14:tracePt t="193682" x="5411788" y="3205163"/>
          <p14:tracePt t="193694" x="5411788" y="3170238"/>
          <p14:tracePt t="193706" x="5411788" y="3116263"/>
          <p14:tracePt t="193722" x="5411788" y="3054350"/>
          <p14:tracePt t="193739" x="5438775" y="2990850"/>
          <p14:tracePt t="193756" x="5473700" y="2867025"/>
          <p14:tracePt t="193772" x="5491163" y="2813050"/>
          <p14:tracePt t="193789" x="5510213" y="2768600"/>
          <p14:tracePt t="193806" x="5518150" y="2732088"/>
          <p14:tracePt t="193822" x="5527675" y="2724150"/>
          <p14:tracePt t="193839" x="5527675" y="2714625"/>
          <p14:tracePt t="194050" x="5537200" y="2714625"/>
          <p14:tracePt t="194172" x="5537200" y="2724150"/>
          <p14:tracePt t="202271" x="5562600" y="2705100"/>
          <p14:tracePt t="202284" x="5608638" y="2660650"/>
          <p14:tracePt t="202295" x="5680075" y="2608263"/>
          <p14:tracePt t="202308" x="5759450" y="2536825"/>
          <p14:tracePt t="202319" x="5857875" y="2465388"/>
          <p14:tracePt t="202332" x="5991225" y="2374900"/>
          <p14:tracePt t="202345" x="6143625" y="2286000"/>
          <p14:tracePt t="202358" x="6303963" y="2214563"/>
          <p14:tracePt t="202375" x="6446838" y="2143125"/>
          <p14:tracePt t="202392" x="6616700" y="2089150"/>
          <p14:tracePt t="202408" x="6911975" y="2044700"/>
          <p14:tracePt t="202425" x="7018338" y="2036763"/>
          <p14:tracePt t="202442" x="7116763" y="2036763"/>
          <p14:tracePt t="202458" x="7277100" y="2036763"/>
          <p14:tracePt t="202475" x="7331075" y="2036763"/>
          <p14:tracePt t="202492" x="7385050" y="2054225"/>
          <p14:tracePt t="202509" x="7412038" y="2071688"/>
          <p14:tracePt t="202525" x="7419975" y="2081213"/>
          <p14:tracePt t="202542" x="7446963" y="2125663"/>
          <p14:tracePt t="202558" x="7456488" y="2143125"/>
          <p14:tracePt t="202575" x="7473950" y="2160588"/>
          <p14:tracePt t="202592" x="7473950" y="2187575"/>
          <p14:tracePt t="202608" x="7473950" y="2197100"/>
          <p14:tracePt t="202625" x="7483475" y="2197100"/>
          <p14:tracePt t="202642" x="7483475" y="2214563"/>
          <p14:tracePt t="202658" x="7483475" y="2224088"/>
          <p14:tracePt t="202675" x="7491413" y="2241550"/>
          <p14:tracePt t="202692" x="7500938" y="2241550"/>
          <p14:tracePt t="202708" x="7500938" y="2251075"/>
          <p14:tracePt t="202761" x="7500938" y="2259013"/>
          <p14:tracePt t="202773" x="7510463" y="2268538"/>
          <p14:tracePt t="202798" x="7510463" y="2276475"/>
          <p14:tracePt t="203080" x="7518400" y="2276475"/>
          <p14:tracePt t="203128" x="7518400" y="2295525"/>
          <p14:tracePt t="203141" x="7518400" y="2312988"/>
          <p14:tracePt t="203153" x="7518400" y="2347913"/>
          <p14:tracePt t="203166" x="7518400" y="2374900"/>
          <p14:tracePt t="203177" x="7527925" y="2411413"/>
          <p14:tracePt t="203192" x="7537450" y="2446338"/>
          <p14:tracePt t="203209" x="7545388" y="2490788"/>
          <p14:tracePt t="203225" x="7554913" y="2527300"/>
          <p14:tracePt t="203242" x="7572375" y="2608263"/>
          <p14:tracePt t="203259" x="7581900" y="2652713"/>
          <p14:tracePt t="203275" x="7589838" y="2697163"/>
          <p14:tracePt t="203292" x="7599363" y="2705100"/>
          <p14:tracePt t="203309" x="7599363" y="2724150"/>
          <p14:tracePt t="203728" x="7599363" y="2714625"/>
          <p14:tracePt t="203741" x="7599363" y="2705100"/>
          <p14:tracePt t="203755" x="7599363" y="2687638"/>
          <p14:tracePt t="203765" x="7599363" y="2660650"/>
          <p14:tracePt t="203777" x="7599363" y="2633663"/>
          <p14:tracePt t="203792" x="7599363" y="2589213"/>
          <p14:tracePt t="203809" x="7599363" y="2544763"/>
          <p14:tracePt t="203825" x="7599363" y="2490788"/>
          <p14:tracePt t="203842" x="7599363" y="2428875"/>
          <p14:tracePt t="203859" x="7599363" y="2419350"/>
          <p14:tracePt t="205444" x="7599363" y="2428875"/>
          <p14:tracePt t="205469" x="7599363" y="2438400"/>
          <p14:tracePt t="205480" x="7599363" y="2446338"/>
          <p14:tracePt t="205508" x="7599363" y="2455863"/>
          <p14:tracePt t="205530" x="7599363" y="2465388"/>
          <p14:tracePt t="205543" x="7599363" y="2473325"/>
          <p14:tracePt t="205604" x="7599363" y="2482850"/>
          <p14:tracePt t="205615" x="7562850" y="2482850"/>
          <p14:tracePt t="205628" x="7500938" y="2500313"/>
          <p14:tracePt t="205640" x="7419975" y="2500313"/>
          <p14:tracePt t="205652" x="7313613" y="2509838"/>
          <p14:tracePt t="205666" x="7197725" y="2509838"/>
          <p14:tracePt t="205676" x="7045325" y="2509838"/>
          <p14:tracePt t="205693" x="6831013" y="2490788"/>
          <p14:tracePt t="205709" x="6616700" y="2446338"/>
          <p14:tracePt t="205726" x="6232525" y="2374900"/>
          <p14:tracePt t="205743" x="6081713" y="2330450"/>
          <p14:tracePt t="205760" x="5929313" y="2276475"/>
          <p14:tracePt t="205776" x="5715000" y="2224088"/>
          <p14:tracePt t="205793" x="5653088" y="2187575"/>
          <p14:tracePt t="205809" x="5589588" y="2170113"/>
          <p14:tracePt t="205826" x="5518150" y="2143125"/>
          <p14:tracePt t="205843" x="5500688" y="2133600"/>
          <p14:tracePt t="205922" x="5510213" y="2133600"/>
          <p14:tracePt t="206265" x="5500688" y="2133600"/>
          <p14:tracePt t="206277" x="5483225" y="2133600"/>
          <p14:tracePt t="206290" x="5438775" y="2133600"/>
          <p14:tracePt t="206301" x="5357813" y="2133600"/>
          <p14:tracePt t="206314" x="5187950" y="2133600"/>
          <p14:tracePt t="206326" x="4938713" y="2133600"/>
          <p14:tracePt t="206343" x="4589463" y="2125663"/>
          <p14:tracePt t="206360" x="4241800" y="2108200"/>
          <p14:tracePt t="206376" x="3544888" y="2027238"/>
          <p14:tracePt t="206393" x="3205163" y="1965325"/>
          <p14:tracePt t="206410" x="2867025" y="1884363"/>
          <p14:tracePt t="206426" x="2268538" y="1697038"/>
          <p14:tracePt t="206443" x="2062163" y="1625600"/>
          <p14:tracePt t="206459" x="1911350" y="1581150"/>
          <p14:tracePt t="206476" x="1741488" y="1509713"/>
          <p14:tracePt t="206493" x="1697038" y="1482725"/>
          <p14:tracePt t="206510" x="1670050" y="1482725"/>
          <p14:tracePt t="206526" x="1670050" y="1465263"/>
          <p14:tracePt t="206559" x="1697038" y="1465263"/>
          <p14:tracePt t="206804" x="1679575" y="1465263"/>
          <p14:tracePt t="206815" x="1643063" y="1465263"/>
          <p14:tracePt t="206829" x="1608138" y="1465263"/>
          <p14:tracePt t="206841" x="1562100" y="1465263"/>
          <p14:tracePt t="206853" x="1509713" y="1465263"/>
          <p14:tracePt t="206865" x="1473200" y="1465263"/>
          <p14:tracePt t="206878" x="1455738" y="1465263"/>
          <p14:tracePt t="206893" x="1446213" y="1465263"/>
          <p14:tracePt t="206910" x="1438275" y="1465263"/>
          <p14:tracePt t="206940" x="1446213" y="1465263"/>
          <p14:tracePt t="206952" x="1465263" y="1465263"/>
          <p14:tracePt t="206964" x="1490663" y="1465263"/>
          <p14:tracePt t="206977" x="1517650" y="1465263"/>
          <p14:tracePt t="206993" x="1554163" y="1465263"/>
          <p14:tracePt t="207010" x="1589088" y="1465263"/>
          <p14:tracePt t="207026" x="1660525" y="1482725"/>
          <p14:tracePt t="207043" x="1714500" y="1490663"/>
          <p14:tracePt t="207060" x="1847850" y="1509713"/>
          <p14:tracePt t="207077" x="1955800" y="1509713"/>
          <p14:tracePt t="207093" x="2089150" y="1509713"/>
          <p14:tracePt t="207110" x="2374900" y="1509713"/>
          <p14:tracePt t="207127" x="2509838" y="1509713"/>
          <p14:tracePt t="207143" x="2598738" y="1509713"/>
          <p14:tracePt t="207160" x="2724150" y="1509713"/>
          <p14:tracePt t="207176" x="2741613" y="1509713"/>
          <p14:tracePt t="207193" x="2759075" y="1509713"/>
          <p14:tracePt t="207736" x="2759075" y="1500188"/>
          <p14:tracePt t="207748" x="2768600" y="1500188"/>
          <p14:tracePt t="207760" x="2786063" y="1500188"/>
          <p14:tracePt t="207772" x="2822575" y="1500188"/>
          <p14:tracePt t="207784" x="2857500" y="1490663"/>
          <p14:tracePt t="207795" x="2938463" y="1490663"/>
          <p14:tracePt t="207810" x="3000375" y="1490663"/>
          <p14:tracePt t="207827" x="3081338" y="1490663"/>
          <p14:tracePt t="207843" x="3179763" y="1490663"/>
          <p14:tracePt t="207860" x="3465513" y="1562100"/>
          <p14:tracePt t="207877" x="3589338" y="1589088"/>
          <p14:tracePt t="207894" x="3714750" y="1633538"/>
          <p14:tracePt t="207910" x="3894138" y="1697038"/>
          <p14:tracePt t="207927" x="3946525" y="1704975"/>
          <p14:tracePt t="207943" x="3973513" y="1724025"/>
          <p14:tracePt t="207960" x="3990975" y="1731963"/>
          <p14:tracePt t="208692" x="3990975" y="1724025"/>
          <p14:tracePt t="208753" x="4000500" y="1724025"/>
          <p14:tracePt t="208777" x="4010025" y="1714500"/>
          <p14:tracePt t="208789" x="4017963" y="1704975"/>
          <p14:tracePt t="208802" x="4044950" y="1704975"/>
          <p14:tracePt t="208814" x="4081463" y="1697038"/>
          <p14:tracePt t="208827" x="4116388" y="1679575"/>
          <p14:tracePt t="208844" x="4170363" y="1670050"/>
          <p14:tracePt t="208860" x="4205288" y="1660525"/>
          <p14:tracePt t="208877" x="4276725" y="1643063"/>
          <p14:tracePt t="208894" x="4295775" y="1643063"/>
          <p14:tracePt t="208910" x="4322763" y="1633538"/>
          <p14:tracePt t="208927" x="4348163" y="1625600"/>
          <p14:tracePt t="208944" x="4367213" y="1625600"/>
          <p14:tracePt t="208961" x="4411663" y="1625600"/>
          <p14:tracePt t="208977" x="4438650" y="1625600"/>
          <p14:tracePt t="208994" x="4456113" y="1625600"/>
          <p14:tracePt t="209010" x="4483100" y="1625600"/>
          <p14:tracePt t="209027" x="4500563" y="1625600"/>
          <p14:tracePt t="209045" x="4510088" y="1625600"/>
          <p14:tracePt t="209489" x="4545013" y="1625600"/>
          <p14:tracePt t="209501" x="4625975" y="1625600"/>
          <p14:tracePt t="209513" x="4705350" y="1616075"/>
          <p14:tracePt t="209526" x="4822825" y="1616075"/>
          <p14:tracePt t="209538" x="4929188" y="1616075"/>
          <p14:tracePt t="209549" x="5045075" y="1616075"/>
          <p14:tracePt t="209561" x="5160963" y="1616075"/>
          <p14:tracePt t="209577" x="5268913" y="1616075"/>
          <p14:tracePt t="209594" x="5367338" y="1616075"/>
          <p14:tracePt t="209611" x="5527675" y="1625600"/>
          <p14:tracePt t="209627" x="5581650" y="1652588"/>
          <p14:tracePt t="209644" x="5616575" y="1660525"/>
          <p14:tracePt t="209661" x="5653088" y="1679575"/>
          <p14:tracePt t="209677" x="5661025" y="1679575"/>
          <p14:tracePt t="209942" x="5670550" y="1679575"/>
          <p14:tracePt t="209966" x="5680075" y="1679575"/>
          <p14:tracePt t="209991" x="5688013" y="1679575"/>
          <p14:tracePt t="210002" x="5697538" y="1679575"/>
          <p14:tracePt t="210014" x="5705475" y="1679575"/>
          <p14:tracePt t="210030" x="5715000" y="1679575"/>
          <p14:tracePt t="210040" x="5732463" y="1670050"/>
          <p14:tracePt t="210051" x="5751513" y="1660525"/>
          <p14:tracePt t="210063" x="5768975" y="1652588"/>
          <p14:tracePt t="210077" x="5795963" y="1643063"/>
          <p14:tracePt t="210094" x="5813425" y="1633538"/>
          <p14:tracePt t="210111" x="5822950" y="1625600"/>
          <p14:tracePt t="210128" x="5840413" y="1616075"/>
          <p14:tracePt t="210144" x="5848350" y="1616075"/>
          <p14:tracePt t="210161" x="5857875" y="1616075"/>
          <p14:tracePt t="210187" x="5867400" y="1608138"/>
          <p14:tracePt t="210579" x="5857875" y="1608138"/>
          <p14:tracePt t="210713" x="5848350" y="1608138"/>
          <p14:tracePt t="210812" x="5840413" y="1608138"/>
          <p14:tracePt t="210861" x="5822950" y="1608138"/>
          <p14:tracePt t="210873" x="5813425" y="1608138"/>
          <p14:tracePt t="210886" x="5786438" y="1608138"/>
          <p14:tracePt t="210898" x="5759450" y="1608138"/>
          <p14:tracePt t="210911" x="5715000" y="1608138"/>
          <p14:tracePt t="210928" x="5634038" y="1608138"/>
          <p14:tracePt t="210944" x="5554663" y="1608138"/>
          <p14:tracePt t="210962" x="5286375" y="1589088"/>
          <p14:tracePt t="210978" x="5089525" y="1589088"/>
          <p14:tracePt t="210995" x="4732338" y="1571625"/>
          <p14:tracePt t="211011" x="4581525" y="1571625"/>
          <p14:tracePt t="211028" x="4456113" y="1571625"/>
          <p14:tracePt t="211044" x="4348163" y="1571625"/>
          <p14:tracePt t="211061" x="4187825" y="1571625"/>
          <p14:tracePt t="211078" x="4125913" y="1571625"/>
          <p14:tracePt t="211094" x="4081463" y="1571625"/>
          <p14:tracePt t="211111" x="4071938" y="1571625"/>
          <p14:tracePt t="211128" x="4062413" y="1571625"/>
          <p14:tracePt t="211498" x="4062413" y="1589088"/>
          <p14:tracePt t="211522" x="4054475" y="1598613"/>
          <p14:tracePt t="211534" x="4027488" y="1608138"/>
          <p14:tracePt t="211549" x="3973513" y="1616075"/>
          <p14:tracePt t="211559" x="3875088" y="1633538"/>
          <p14:tracePt t="211571" x="3768725" y="1652588"/>
          <p14:tracePt t="211582" x="3589338" y="1679575"/>
          <p14:tracePt t="211595" x="3357563" y="1704975"/>
          <p14:tracePt t="211611" x="3108325" y="1714500"/>
          <p14:tracePt t="211628" x="2847975" y="1731963"/>
          <p14:tracePt t="211645" x="2428875" y="1731963"/>
          <p14:tracePt t="211661" x="2224088" y="1731963"/>
          <p14:tracePt t="211678" x="2054225" y="1731963"/>
          <p14:tracePt t="211695" x="1776413" y="1704975"/>
          <p14:tracePt t="211711" x="1670050" y="1697038"/>
          <p14:tracePt t="211728" x="1571625" y="1697038"/>
          <p14:tracePt t="211745" x="1455738" y="1679575"/>
          <p14:tracePt t="211761" x="1428750" y="1679575"/>
          <p14:tracePt t="211778" x="1411288" y="1670050"/>
          <p14:tracePt t="211795" x="1393825" y="1670050"/>
          <p14:tracePt t="211811" x="1393825" y="1660525"/>
          <p14:tracePt t="212086" x="1393825" y="1652588"/>
          <p14:tracePt t="212148" x="1401763" y="1652588"/>
          <p14:tracePt t="212159" x="1411288" y="1652588"/>
          <p14:tracePt t="212172" x="1419225" y="1652588"/>
          <p14:tracePt t="212184" x="1428750" y="1652588"/>
          <p14:tracePt t="212196" x="1446213" y="1652588"/>
          <p14:tracePt t="212211" x="1473200" y="1652588"/>
          <p14:tracePt t="212228" x="1536700" y="1652588"/>
          <p14:tracePt t="212245" x="1625600" y="1652588"/>
          <p14:tracePt t="212262" x="1884363" y="1652588"/>
          <p14:tracePt t="212279" x="2116138" y="1643063"/>
          <p14:tracePt t="212295" x="2581275" y="1616075"/>
          <p14:tracePt t="212312" x="2803525" y="1616075"/>
          <p14:tracePt t="212328" x="3027363" y="1598613"/>
          <p14:tracePt t="212345" x="3384550" y="1598613"/>
          <p14:tracePt t="212362" x="3517900" y="1598613"/>
          <p14:tracePt t="212378" x="3633788" y="1598613"/>
          <p14:tracePt t="212395" x="3822700" y="1616075"/>
          <p14:tracePt t="212412" x="3894138" y="1633538"/>
          <p14:tracePt t="212428" x="3956050" y="1643063"/>
          <p14:tracePt t="212445" x="4054475" y="1670050"/>
          <p14:tracePt t="212462" x="4071938" y="1679575"/>
          <p14:tracePt t="212478" x="4089400" y="1687513"/>
          <p14:tracePt t="212495" x="4089400" y="1697038"/>
          <p14:tracePt t="212885" x="4108450" y="1697038"/>
          <p14:tracePt t="212895" x="4133850" y="1697038"/>
          <p14:tracePt t="212906" x="4187825" y="1687513"/>
          <p14:tracePt t="212919" x="4276725" y="1679575"/>
          <p14:tracePt t="212931" x="4411663" y="1652588"/>
          <p14:tracePt t="212945" x="4616450" y="1643063"/>
          <p14:tracePt t="212962" x="4848225" y="1616075"/>
          <p14:tracePt t="212979" x="5037138" y="1598613"/>
          <p14:tracePt t="212995" x="5340350" y="1589088"/>
          <p14:tracePt t="213012" x="5438775" y="1589088"/>
          <p14:tracePt t="213028" x="5581650" y="1589088"/>
          <p14:tracePt t="213045" x="5643563" y="1589088"/>
          <p14:tracePt t="213062" x="5697538" y="1589088"/>
          <p14:tracePt t="213078" x="5732463" y="1598613"/>
          <p14:tracePt t="213095" x="5741988" y="1598613"/>
          <p14:tracePt t="213188" x="5751513" y="1598613"/>
          <p14:tracePt t="215419" x="5768975" y="1598613"/>
          <p14:tracePt t="215431" x="5776913" y="1589088"/>
          <p14:tracePt t="215444" x="5795963" y="1589088"/>
          <p14:tracePt t="215457" x="5822950" y="1581150"/>
          <p14:tracePt t="215468" x="5840413" y="1571625"/>
          <p14:tracePt t="215481" x="5867400" y="1562100"/>
          <p14:tracePt t="215496" x="5884863" y="1562100"/>
          <p14:tracePt t="215513" x="5902325" y="1554163"/>
          <p14:tracePt t="215529" x="5929313" y="1536700"/>
          <p14:tracePt t="215546" x="5938838" y="1527175"/>
          <p14:tracePt t="215562" x="5938838" y="1517650"/>
          <p14:tracePt t="215579" x="5946775" y="1509713"/>
          <p14:tracePt t="215596" x="5946775" y="1500188"/>
          <p14:tracePt t="215613" x="5946775" y="1490663"/>
          <p14:tracePt t="215629" x="5946775" y="1455738"/>
          <p14:tracePt t="215646" x="5946775" y="1428750"/>
          <p14:tracePt t="215662" x="5946775" y="1401763"/>
          <p14:tracePt t="215679" x="5929313" y="1366838"/>
          <p14:tracePt t="215696" x="5919788" y="1357313"/>
          <p14:tracePt t="215713" x="5902325" y="1357313"/>
          <p14:tracePt t="215729" x="5884863" y="1357313"/>
          <p14:tracePt t="215746" x="5867400" y="1357313"/>
          <p14:tracePt t="215762" x="5751513" y="1419225"/>
          <p14:tracePt t="215779" x="5680075" y="1490663"/>
          <p14:tracePt t="215796" x="5616575" y="1544638"/>
          <p14:tracePt t="215813" x="5545138" y="1643063"/>
          <p14:tracePt t="215829" x="5527675" y="1687513"/>
          <p14:tracePt t="215846" x="5518150" y="1731963"/>
          <p14:tracePt t="215863" x="5527675" y="1785938"/>
          <p14:tracePt t="215879" x="5562600" y="1822450"/>
          <p14:tracePt t="215896" x="5616575" y="1839913"/>
          <p14:tracePt t="215913" x="5768975" y="1866900"/>
          <p14:tracePt t="215929" x="5840413" y="1866900"/>
          <p14:tracePt t="215946" x="5929313" y="1866900"/>
          <p14:tracePt t="215963" x="5956300" y="1866900"/>
          <p14:tracePt t="215979" x="5973763" y="1866900"/>
          <p14:tracePt t="215996" x="5983288" y="1812925"/>
          <p14:tracePt t="216013" x="5983288" y="1785938"/>
          <p14:tracePt t="216029" x="5983288" y="1751013"/>
          <p14:tracePt t="216046" x="5956300" y="1643063"/>
          <p14:tracePt t="216062" x="5938838" y="1598613"/>
          <p14:tracePt t="216079" x="5911850" y="1554163"/>
          <p14:tracePt t="216096" x="5830888" y="1490663"/>
          <p14:tracePt t="216113" x="5786438" y="1473200"/>
          <p14:tracePt t="216129" x="5751513" y="1465263"/>
          <p14:tracePt t="216146" x="5705475" y="1465263"/>
          <p14:tracePt t="216163" x="5670550" y="1473200"/>
          <p14:tracePt t="216179" x="5608638" y="1598613"/>
          <p14:tracePt t="216196" x="5599113" y="1660525"/>
          <p14:tracePt t="216213" x="5599113" y="1731963"/>
          <p14:tracePt t="216229" x="5670550" y="1866900"/>
          <p14:tracePt t="216247" x="5751513" y="1928813"/>
          <p14:tracePt t="216263" x="5848350" y="1982788"/>
          <p14:tracePt t="216279" x="6170613" y="2081213"/>
          <p14:tracePt t="216296" x="6357938" y="2108200"/>
          <p14:tracePt t="216313" x="6537325" y="2116138"/>
          <p14:tracePt t="216329" x="6867525" y="2116138"/>
          <p14:tracePt t="216346" x="6973888" y="2116138"/>
          <p14:tracePt t="216363" x="7062788" y="2108200"/>
          <p14:tracePt t="216379" x="7170738" y="2081213"/>
          <p14:tracePt t="216396" x="7197725" y="2081213"/>
          <p14:tracePt t="216413" x="7224713" y="2081213"/>
          <p14:tracePt t="216429" x="7259638" y="2081213"/>
          <p14:tracePt t="216446" x="7269163" y="2108200"/>
          <p14:tracePt t="216463" x="7286625" y="2170113"/>
          <p14:tracePt t="216480" x="7286625" y="2197100"/>
          <p14:tracePt t="216496" x="7286625" y="2232025"/>
          <p14:tracePt t="216513" x="7277100" y="2330450"/>
          <p14:tracePt t="216529" x="7251700" y="2384425"/>
          <p14:tracePt t="216546" x="7180263" y="2490788"/>
          <p14:tracePt t="216563" x="7126288" y="2517775"/>
          <p14:tracePt t="216579" x="7037388" y="2517775"/>
          <p14:tracePt t="216791" x="7054850" y="2509838"/>
          <p14:tracePt t="216804" x="7134225" y="2482850"/>
          <p14:tracePt t="216817" x="7251700" y="2428875"/>
          <p14:tracePt t="216828" x="7375525" y="2393950"/>
          <p14:tracePt t="216839" x="7518400" y="2357438"/>
          <p14:tracePt t="216853" x="7634288" y="2339975"/>
          <p14:tracePt t="216864" x="7732713" y="2322513"/>
          <p14:tracePt t="216879" x="7813675" y="2312988"/>
          <p14:tracePt t="216896" x="7894638" y="2312988"/>
          <p14:tracePt t="216913" x="7966075" y="2312988"/>
          <p14:tracePt t="216930" x="8081963" y="2384425"/>
          <p14:tracePt t="216946" x="8126413" y="2446338"/>
          <p14:tracePt t="216964" x="8153400" y="2536825"/>
          <p14:tracePt t="216980" x="8180388" y="2732088"/>
          <p14:tracePt t="216996" x="8180388" y="2840038"/>
          <p14:tracePt t="217013" x="8180388" y="3027363"/>
          <p14:tracePt t="217030" x="8180388" y="3108325"/>
          <p14:tracePt t="217046" x="8170863" y="3205163"/>
          <p14:tracePt t="217063" x="8116888" y="3348038"/>
          <p14:tracePt t="217079" x="8072438" y="3419475"/>
          <p14:tracePt t="217096" x="8027988" y="3465513"/>
          <p14:tracePt t="217113" x="7929563" y="3554413"/>
          <p14:tracePt t="217130" x="7875588" y="3581400"/>
          <p14:tracePt t="217146" x="7759700" y="3633788"/>
          <p14:tracePt t="217163" x="7688263" y="3652838"/>
          <p14:tracePt t="217180" x="7643813" y="3660775"/>
          <p14:tracePt t="217196" x="7554913" y="3660775"/>
          <p14:tracePt t="217213" x="7527925" y="3660775"/>
          <p14:tracePt t="217230" x="7483475" y="3625850"/>
          <p14:tracePt t="217246" x="7402513" y="3509963"/>
          <p14:tracePt t="217263" x="7375525" y="3438525"/>
          <p14:tracePt t="217280" x="7358063" y="3348038"/>
          <p14:tracePt t="217296" x="7331075" y="3152775"/>
          <p14:tracePt t="217313" x="7323138" y="3081338"/>
          <p14:tracePt t="217330" x="7323138" y="3017838"/>
          <p14:tracePt t="217346" x="7323138" y="2874963"/>
          <p14:tracePt t="217363" x="7340600" y="2822575"/>
          <p14:tracePt t="217380" x="7367588" y="2759075"/>
          <p14:tracePt t="217396" x="7429500" y="2660650"/>
          <p14:tracePt t="217413" x="7466013" y="2616200"/>
          <p14:tracePt t="217430" x="7510463" y="2554288"/>
          <p14:tracePt t="217446" x="7518400" y="2544763"/>
          <p14:tracePt t="217463" x="7537450" y="2544763"/>
          <p14:tracePt t="217480" x="7589838" y="2536825"/>
          <p14:tracePt t="217497" x="7626350" y="2536825"/>
          <p14:tracePt t="217514" x="7680325" y="2536825"/>
          <p14:tracePt t="217530" x="7769225" y="2554288"/>
          <p14:tracePt t="217547" x="7804150" y="2562225"/>
          <p14:tracePt t="217563" x="7831138" y="2589213"/>
          <p14:tracePt t="217563" x="7867650" y="2616200"/>
          <p14:tracePt t="217580" x="7885113" y="2633663"/>
          <p14:tracePt t="217596" x="7902575" y="2660650"/>
          <p14:tracePt t="217613" x="7920038" y="2687638"/>
          <p14:tracePt t="217630" x="7966075" y="2751138"/>
          <p14:tracePt t="217646" x="7974013" y="2776538"/>
          <p14:tracePt t="217663" x="7991475" y="2847975"/>
          <p14:tracePt t="217680" x="7991475" y="2867025"/>
          <p14:tracePt t="217697" x="7991475" y="2884488"/>
          <p14:tracePt t="217713" x="7991475" y="2919413"/>
          <p14:tracePt t="217730" x="7991475" y="2938463"/>
          <p14:tracePt t="217746" x="7983538" y="2955925"/>
          <p14:tracePt t="217763" x="7947025" y="2990850"/>
          <p14:tracePt t="217780" x="7929563" y="3009900"/>
          <p14:tracePt t="217797" x="7867650" y="3054350"/>
          <p14:tracePt t="217813" x="7831138" y="3071813"/>
          <p14:tracePt t="217830" x="7796213" y="3081338"/>
          <p14:tracePt t="217847" x="7732713" y="3089275"/>
          <p14:tracePt t="217863" x="7705725" y="3089275"/>
          <p14:tracePt t="217880" x="7680325" y="3089275"/>
          <p14:tracePt t="217897" x="7626350" y="3062288"/>
          <p14:tracePt t="217913" x="7599363" y="3017838"/>
          <p14:tracePt t="217930" x="7572375" y="2955925"/>
          <p14:tracePt t="217947" x="7545388" y="2776538"/>
          <p14:tracePt t="217963" x="7545388" y="2670175"/>
          <p14:tracePt t="217980" x="7545388" y="2589213"/>
          <p14:tracePt t="217997" x="7545388" y="2446338"/>
          <p14:tracePt t="218013" x="7554913" y="2428875"/>
          <p14:tracePt t="218030" x="7572375" y="2401888"/>
          <p14:tracePt t="218047" x="7589838" y="2393950"/>
          <p14:tracePt t="218063" x="7616825" y="2374900"/>
          <p14:tracePt t="218080" x="7670800" y="2357438"/>
          <p14:tracePt t="218097" x="7705725" y="2357438"/>
          <p14:tracePt t="218113" x="7732713" y="2357438"/>
          <p14:tracePt t="218130" x="7804150" y="2366963"/>
          <p14:tracePt t="218147" x="7840663" y="2384425"/>
          <p14:tracePt t="218163" x="7885113" y="2411413"/>
          <p14:tracePt t="218180" x="7956550" y="2465388"/>
          <p14:tracePt t="218197" x="7991475" y="2500313"/>
          <p14:tracePt t="218213" x="8045450" y="2571750"/>
          <p14:tracePt t="218230" x="8062913" y="2608263"/>
          <p14:tracePt t="218247" x="8062913" y="2643188"/>
          <p14:tracePt t="218263" x="8081963" y="2697163"/>
          <p14:tracePt t="218280" x="8081963" y="2724150"/>
          <p14:tracePt t="218297" x="8081963" y="2751138"/>
          <p14:tracePt t="218313" x="8081963" y="2822575"/>
          <p14:tracePt t="218330" x="8062913" y="2857500"/>
          <p14:tracePt t="218347" x="8054975" y="2894013"/>
          <p14:tracePt t="218363" x="7983538" y="2955925"/>
          <p14:tracePt t="218380" x="7956550" y="2982913"/>
          <p14:tracePt t="218397" x="7912100" y="3009900"/>
          <p14:tracePt t="218413" x="7813675" y="3054350"/>
          <p14:tracePt t="218430" x="7759700" y="3062288"/>
          <p14:tracePt t="218447" x="7670800" y="3089275"/>
          <p14:tracePt t="218463" x="7643813" y="3089275"/>
          <p14:tracePt t="218480" x="7616825" y="3089275"/>
          <p14:tracePt t="218497" x="7562850" y="3089275"/>
          <p14:tracePt t="218513" x="7545388" y="3071813"/>
          <p14:tracePt t="218530" x="7537450" y="3054350"/>
          <p14:tracePt t="218547" x="7491413" y="2973388"/>
          <p14:tracePt t="218563" x="7483475" y="2894013"/>
          <p14:tracePt t="218580" x="7483475" y="2822575"/>
          <p14:tracePt t="218597" x="7483475" y="2679700"/>
          <p14:tracePt t="218613" x="7483475" y="2589213"/>
          <p14:tracePt t="218630" x="7500938" y="2473325"/>
          <p14:tracePt t="218647" x="7518400" y="2455863"/>
          <p14:tracePt t="218663" x="7527925" y="2438400"/>
          <p14:tracePt t="218680" x="7562850" y="2411413"/>
          <p14:tracePt t="218697" x="7589838" y="2411413"/>
          <p14:tracePt t="218713" x="7608888" y="2401888"/>
          <p14:tracePt t="218730" x="7653338" y="2401888"/>
          <p14:tracePt t="218747" x="7670800" y="2401888"/>
          <p14:tracePt t="218764" x="7697788" y="2419350"/>
          <p14:tracePt t="218780" x="7705725" y="2428875"/>
          <p14:tracePt t="218797" x="7724775" y="2446338"/>
          <p14:tracePt t="218813" x="7742238" y="2490788"/>
          <p14:tracePt t="218830" x="7751763" y="2517775"/>
          <p14:tracePt t="218847" x="7751763" y="2536825"/>
          <p14:tracePt t="218863" x="7751763" y="2589213"/>
          <p14:tracePt t="218880" x="7751763" y="2608263"/>
          <p14:tracePt t="218897" x="7751763" y="2625725"/>
          <p14:tracePt t="218913" x="7742238" y="2660650"/>
          <p14:tracePt t="218930" x="7732713" y="2670175"/>
          <p14:tracePt t="218947" x="7724775" y="2687638"/>
          <p14:tracePt t="218963" x="7715250" y="2705100"/>
          <p14:tracePt t="218986" x="7705725" y="2705100"/>
          <p14:tracePt t="225013" x="7705725" y="2697163"/>
          <p14:tracePt t="225027" x="7705725" y="2679700"/>
          <p14:tracePt t="225039" x="7705725" y="2670175"/>
          <p14:tracePt t="225050" x="7705725" y="2660650"/>
          <p14:tracePt t="225065" x="7705725" y="2652713"/>
          <p14:tracePt t="225082" x="7705725" y="2625725"/>
          <p14:tracePt t="225099" x="7705725" y="2581275"/>
          <p14:tracePt t="225115" x="7705725" y="2562225"/>
          <p14:tracePt t="225132" x="7715250" y="2544763"/>
          <p14:tracePt t="225149" x="7715250" y="2517775"/>
          <p14:tracePt t="225165" x="7724775" y="2482850"/>
          <p14:tracePt t="225182" x="7732713" y="2473325"/>
          <p14:tracePt t="225199" x="7742238" y="2455863"/>
          <p14:tracePt t="225215" x="7742238" y="2446338"/>
          <p14:tracePt t="225235" x="7751763" y="2438400"/>
          <p14:tracePt t="225283" x="7759700" y="2438400"/>
          <p14:tracePt t="225308" x="7769225" y="2438400"/>
          <p14:tracePt t="225319" x="7777163" y="2438400"/>
          <p14:tracePt t="225333" x="7786688" y="2438400"/>
          <p14:tracePt t="225345" x="7796213" y="2438400"/>
          <p14:tracePt t="225357" x="7804150" y="2446338"/>
          <p14:tracePt t="225369" x="7813675" y="2446338"/>
          <p14:tracePt t="225382" x="7823200" y="2465388"/>
          <p14:tracePt t="225399" x="7831138" y="2473325"/>
          <p14:tracePt t="225416" x="7848600" y="2490788"/>
          <p14:tracePt t="225432" x="7867650" y="2517775"/>
          <p14:tracePt t="225449" x="7885113" y="2562225"/>
          <p14:tracePt t="225465" x="7885113" y="2589213"/>
          <p14:tracePt t="225482" x="7912100" y="2660650"/>
          <p14:tracePt t="225499" x="7929563" y="2687638"/>
          <p14:tracePt t="225516" x="7929563" y="2741613"/>
          <p14:tracePt t="225532" x="7939088" y="2768600"/>
          <p14:tracePt t="225549" x="7939088" y="2803525"/>
          <p14:tracePt t="225565" x="7939088" y="2874963"/>
          <p14:tracePt t="225582" x="7939088" y="2911475"/>
          <p14:tracePt t="225599" x="7939088" y="2938463"/>
          <p14:tracePt t="225615" x="7902575" y="3036888"/>
          <p14:tracePt t="225632" x="7875588" y="3081338"/>
          <p14:tracePt t="225649" x="7840663" y="3116263"/>
          <p14:tracePt t="225666" x="7769225" y="3197225"/>
          <p14:tracePt t="225682" x="7724775" y="3232150"/>
          <p14:tracePt t="225699" x="7697788" y="3259138"/>
          <p14:tracePt t="225715" x="7643813" y="3286125"/>
          <p14:tracePt t="225732" x="7634288" y="3295650"/>
          <p14:tracePt t="225749" x="7608888" y="3295650"/>
          <p14:tracePt t="225774" x="7599363" y="3295650"/>
          <p14:tracePt t="225786" x="7589838" y="3295650"/>
          <p14:tracePt t="225799" x="7581900" y="3295650"/>
          <p14:tracePt t="225816" x="7581900" y="3286125"/>
          <p14:tracePt t="225832" x="7572375" y="3276600"/>
          <p14:tracePt t="225849" x="7554913" y="3241675"/>
          <p14:tracePt t="225866" x="7537450" y="3214688"/>
          <p14:tracePt t="225882" x="7527925" y="3197225"/>
          <p14:tracePt t="225899" x="7500938" y="3143250"/>
          <p14:tracePt t="225916" x="7491413" y="3108325"/>
          <p14:tracePt t="225932" x="7483475" y="3081338"/>
          <p14:tracePt t="225949" x="7466013" y="3009900"/>
          <p14:tracePt t="225966" x="7456488" y="2973388"/>
          <p14:tracePt t="225983" x="7456488" y="2857500"/>
          <p14:tracePt t="225999" x="7456488" y="2813050"/>
          <p14:tracePt t="226016" x="7456488" y="2776538"/>
          <p14:tracePt t="226032" x="7466013" y="2697163"/>
          <p14:tracePt t="226049" x="7483475" y="2660650"/>
          <p14:tracePt t="226066" x="7500938" y="2633663"/>
          <p14:tracePt t="226082" x="7554913" y="2554288"/>
          <p14:tracePt t="226099" x="7581900" y="2527300"/>
          <p14:tracePt t="226116" x="7599363" y="2500313"/>
          <p14:tracePt t="226132" x="7634288" y="2473325"/>
          <p14:tracePt t="226149" x="7634288" y="2465388"/>
          <p14:tracePt t="226166" x="7670800" y="2446338"/>
          <p14:tracePt t="226182" x="7697788" y="2446338"/>
          <p14:tracePt t="226199" x="7724775" y="2438400"/>
          <p14:tracePt t="226216" x="7786688" y="2419350"/>
          <p14:tracePt t="226232" x="7813675" y="2419350"/>
          <p14:tracePt t="226249" x="7840663" y="2419350"/>
          <p14:tracePt t="226266" x="7875588" y="2419350"/>
          <p14:tracePt t="226282" x="7894638" y="2428875"/>
          <p14:tracePt t="226299" x="7929563" y="2446338"/>
          <p14:tracePt t="226300" x="7947025" y="2473325"/>
          <p14:tracePt t="226316" x="7974013" y="2500313"/>
          <p14:tracePt t="226333" x="8001000" y="2536825"/>
          <p14:tracePt t="226349" x="8010525" y="2571750"/>
          <p14:tracePt t="226366" x="8037513" y="2660650"/>
          <p14:tracePt t="226383" x="8045450" y="2687638"/>
          <p14:tracePt t="226399" x="8062913" y="2768600"/>
          <p14:tracePt t="226416" x="8072438" y="2813050"/>
          <p14:tracePt t="226432" x="8072438" y="2874963"/>
          <p14:tracePt t="226449" x="8072438" y="3000375"/>
          <p14:tracePt t="226466" x="8072438" y="3054350"/>
          <p14:tracePt t="226482" x="8072438" y="3098800"/>
          <p14:tracePt t="226499" x="8045450" y="3197225"/>
          <p14:tracePt t="226516" x="8027988" y="3232150"/>
          <p14:tracePt t="226533" x="7974013" y="3313113"/>
          <p14:tracePt t="226549" x="7956550" y="3348038"/>
          <p14:tracePt t="226566" x="7920038" y="3394075"/>
          <p14:tracePt t="226582" x="7848600" y="3473450"/>
          <p14:tracePt t="226599" x="7813675" y="3500438"/>
          <p14:tracePt t="226616" x="7796213" y="3517900"/>
          <p14:tracePt t="226632" x="7759700" y="3527425"/>
          <p14:tracePt t="226649" x="7742238" y="3527425"/>
          <p14:tracePt t="226666" x="7724775" y="3527425"/>
          <p14:tracePt t="226683" x="7688263" y="3527425"/>
          <p14:tracePt t="226699" x="7653338" y="3527425"/>
          <p14:tracePt t="226716" x="7626350" y="3517900"/>
          <p14:tracePt t="226733" x="7572375" y="3473450"/>
          <p14:tracePt t="226749" x="7537450" y="3429000"/>
          <p14:tracePt t="226766" x="7518400" y="3402013"/>
          <p14:tracePt t="226766" x="7500938" y="3348038"/>
          <p14:tracePt t="226782" x="7491413" y="3295650"/>
          <p14:tracePt t="226799" x="7473950" y="3232150"/>
          <p14:tracePt t="226816" x="7473950" y="3081338"/>
          <p14:tracePt t="226833" x="7473950" y="3017838"/>
          <p14:tracePt t="226849" x="7473950" y="2938463"/>
          <p14:tracePt t="226866" x="7491413" y="2759075"/>
          <p14:tracePt t="226883" x="7510463" y="2687638"/>
          <p14:tracePt t="226900" x="7527925" y="2608263"/>
          <p14:tracePt t="226916" x="7581900" y="2500313"/>
          <p14:tracePt t="226933" x="7608888" y="2482850"/>
          <p14:tracePt t="226949" x="7608888" y="2465388"/>
          <p14:tracePt t="226967" x="7653338" y="2438400"/>
          <p14:tracePt t="226983" x="7680325" y="2419350"/>
          <p14:tracePt t="226999" x="7732713" y="2401888"/>
          <p14:tracePt t="227016" x="7759700" y="2401888"/>
          <p14:tracePt t="227033" x="7786688" y="2401888"/>
          <p14:tracePt t="227049" x="7848600" y="2401888"/>
          <p14:tracePt t="227066" x="7875588" y="2411413"/>
          <p14:tracePt t="227083" x="7920038" y="2428875"/>
          <p14:tracePt t="227099" x="7974013" y="2473325"/>
          <p14:tracePt t="227116" x="8010525" y="2500313"/>
          <p14:tracePt t="227133" x="8045450" y="2562225"/>
          <p14:tracePt t="227150" x="8062913" y="2589213"/>
          <p14:tracePt t="227166" x="8062913" y="2633663"/>
          <p14:tracePt t="227183" x="8072438" y="2724150"/>
          <p14:tracePt t="227199" x="8072438" y="2786063"/>
          <p14:tracePt t="227216" x="8072438" y="2830513"/>
          <p14:tracePt t="227233" x="8072438" y="2928938"/>
          <p14:tracePt t="227249" x="8072438" y="2982913"/>
          <p14:tracePt t="227266" x="8062913" y="3036888"/>
          <p14:tracePt t="227283" x="8027988" y="3125788"/>
          <p14:tracePt t="227299" x="7991475" y="3170238"/>
          <p14:tracePt t="227316" x="7956550" y="3224213"/>
          <p14:tracePt t="227333" x="7867650" y="3330575"/>
          <p14:tracePt t="227349" x="7840663" y="3357563"/>
          <p14:tracePt t="227366" x="7769225" y="3429000"/>
          <p14:tracePt t="227383" x="7724775" y="3455988"/>
          <p14:tracePt t="227399" x="7697788" y="3473450"/>
          <p14:tracePt t="227416" x="7634288" y="3490913"/>
          <p14:tracePt t="227433" x="7608888" y="3490913"/>
          <p14:tracePt t="227449" x="7581900" y="3500438"/>
          <p14:tracePt t="227466" x="7537450" y="3500438"/>
          <p14:tracePt t="227483" x="7518400" y="3500438"/>
          <p14:tracePt t="227500" x="7500938" y="3500438"/>
          <p14:tracePt t="227516" x="7446963" y="3438525"/>
          <p14:tracePt t="227533" x="7439025" y="3411538"/>
          <p14:tracePt t="227549" x="7419975" y="3357563"/>
          <p14:tracePt t="227566" x="7402513" y="3241675"/>
          <p14:tracePt t="227583" x="7402513" y="3170238"/>
          <p14:tracePt t="227599" x="7402513" y="3027363"/>
          <p14:tracePt t="227616" x="7402513" y="2955925"/>
          <p14:tracePt t="227633" x="7402513" y="2884488"/>
          <p14:tracePt t="227650" x="7456488" y="2741613"/>
          <p14:tracePt t="227666" x="7473950" y="2687638"/>
          <p14:tracePt t="227683" x="7491413" y="2670175"/>
          <p14:tracePt t="227699" x="7518400" y="2643188"/>
          <p14:tracePt t="227716" x="7554913" y="2633663"/>
          <p14:tracePt t="227733" x="7589838" y="2625725"/>
          <p14:tracePt t="227733" x="7616825" y="2625725"/>
          <p14:tracePt t="227755" x="7643813" y="2625725"/>
          <p14:tracePt t="227766" x="7670800" y="2625725"/>
          <p14:tracePt t="227783" x="7724775" y="2625725"/>
          <p14:tracePt t="227800" x="7751763" y="2633663"/>
          <p14:tracePt t="227816" x="7769225" y="2643188"/>
          <p14:tracePt t="227833" x="7823200" y="2670175"/>
          <p14:tracePt t="227850" x="7840663" y="2697163"/>
          <p14:tracePt t="227866" x="7867650" y="2741613"/>
          <p14:tracePt t="227883" x="7902575" y="2795588"/>
          <p14:tracePt t="227899" x="7912100" y="2840038"/>
          <p14:tracePt t="227916" x="7920038" y="2867025"/>
          <p14:tracePt t="227917" x="7929563" y="2894013"/>
          <p14:tracePt t="227933" x="7929563" y="2911475"/>
          <p14:tracePt t="227950" x="7929563" y="2938463"/>
          <p14:tracePt t="227966" x="7929563" y="2946400"/>
          <p14:tracePt t="227983" x="7929563" y="2955925"/>
          <p14:tracePt t="228004" x="7929563" y="2965450"/>
          <p14:tracePt t="228041" x="7929563" y="2973388"/>
          <p14:tracePt t="228923" x="7920038" y="2973388"/>
          <p14:tracePt t="228934" x="7912100" y="2973388"/>
          <p14:tracePt t="228959" x="7902575" y="2973388"/>
          <p14:tracePt t="228970" x="7885113" y="2973388"/>
          <p14:tracePt t="228985" x="7867650" y="2973388"/>
          <p14:tracePt t="228996" x="7831138" y="2973388"/>
          <p14:tracePt t="229008" x="7777163" y="2965450"/>
          <p14:tracePt t="229021" x="7705725" y="2946400"/>
          <p14:tracePt t="229033" x="7599363" y="2919413"/>
          <p14:tracePt t="229050" x="7456488" y="2874963"/>
          <p14:tracePt t="229067" x="7259638" y="2813050"/>
          <p14:tracePt t="229083" x="6796088" y="2625725"/>
          <p14:tracePt t="229100" x="6581775" y="2527300"/>
          <p14:tracePt t="229117" x="6411913" y="2419350"/>
          <p14:tracePt t="229133" x="6188075" y="2232025"/>
          <p14:tracePt t="229150" x="6116638" y="2152650"/>
          <p14:tracePt t="229167" x="6054725" y="2071688"/>
          <p14:tracePt t="229183" x="5983288" y="1955800"/>
          <p14:tracePt t="229200" x="5956300" y="1919288"/>
          <p14:tracePt t="229217" x="5929313" y="1893888"/>
          <p14:tracePt t="229265" x="5938838" y="1901825"/>
          <p14:tracePt t="229608" x="5938838" y="1884363"/>
          <p14:tracePt t="229621" x="5938838" y="1866900"/>
          <p14:tracePt t="229632" x="5929313" y="1857375"/>
          <p14:tracePt t="229646" x="5929313" y="1847850"/>
          <p14:tracePt t="229658" x="5929313" y="1839913"/>
          <p14:tracePt t="229683" x="5946775" y="1830388"/>
          <p14:tracePt t="229694" x="5965825" y="1822450"/>
          <p14:tracePt t="229707" x="5991225" y="1812925"/>
          <p14:tracePt t="229718" x="6010275" y="1803400"/>
          <p14:tracePt t="229734" x="6027738" y="1803400"/>
          <p14:tracePt t="229750" x="6045200" y="1795463"/>
          <p14:tracePt t="229767" x="6099175" y="1795463"/>
          <p14:tracePt t="229783" x="6116638" y="1785938"/>
          <p14:tracePt t="229800" x="6134100" y="1785938"/>
          <p14:tracePt t="229817" x="6161088" y="1758950"/>
          <p14:tracePt t="229833" x="6180138" y="1741488"/>
          <p14:tracePt t="229850" x="6197600" y="1724025"/>
          <p14:tracePt t="229867" x="6224588" y="1643063"/>
          <p14:tracePt t="229884" x="6242050" y="1589088"/>
          <p14:tracePt t="229900" x="6259513" y="1536700"/>
          <p14:tracePt t="229917" x="6276975" y="1411288"/>
          <p14:tracePt t="229934" x="6276975" y="1347788"/>
          <p14:tracePt t="229951" x="6276975" y="1258888"/>
          <p14:tracePt t="229967" x="6276975" y="1231900"/>
          <p14:tracePt t="229984" x="6276975" y="1223963"/>
          <p14:tracePt t="230000" x="6276975" y="1196975"/>
          <p14:tracePt t="230017" x="6269038" y="1187450"/>
          <p14:tracePt t="230034" x="6259513" y="1169988"/>
          <p14:tracePt t="230051" x="6242050" y="1152525"/>
          <p14:tracePt t="230067" x="6224588" y="1143000"/>
          <p14:tracePt t="230083" x="6215063" y="1125538"/>
          <p14:tracePt t="230100" x="6197600" y="1108075"/>
          <p14:tracePt t="230117" x="6180138" y="1098550"/>
          <p14:tracePt t="230134" x="6170613" y="1089025"/>
          <p14:tracePt t="230150" x="6143625" y="1062038"/>
          <p14:tracePt t="230167" x="6116638" y="1062038"/>
          <p14:tracePt t="230184" x="6099175" y="1054100"/>
          <p14:tracePt t="230200" x="6045200" y="1044575"/>
          <p14:tracePt t="230217" x="6018213" y="1044575"/>
          <p14:tracePt t="230234" x="5965825" y="1036638"/>
          <p14:tracePt t="230250" x="5946775" y="1036638"/>
          <p14:tracePt t="230267" x="5929313" y="1036638"/>
          <p14:tracePt t="230284" x="5894388" y="1036638"/>
          <p14:tracePt t="230301" x="5884863" y="1044575"/>
          <p14:tracePt t="230317" x="5875338" y="1044575"/>
          <p14:tracePt t="230334" x="5848350" y="1071563"/>
          <p14:tracePt t="230350" x="5830888" y="1081088"/>
          <p14:tracePt t="230367" x="5822950" y="1089025"/>
          <p14:tracePt t="230390" x="5795963" y="1116013"/>
          <p14:tracePt t="230403" x="5786438" y="1116013"/>
          <p14:tracePt t="230417" x="5759450" y="1143000"/>
          <p14:tracePt t="230434" x="5751513" y="1160463"/>
          <p14:tracePt t="230450" x="5732463" y="1169988"/>
          <p14:tracePt t="230467" x="5724525" y="1196975"/>
          <p14:tracePt t="230484" x="5715000" y="1214438"/>
          <p14:tracePt t="230501" x="5705475" y="1231900"/>
          <p14:tracePt t="230517" x="5680075" y="1276350"/>
          <p14:tracePt t="230533" x="5680075" y="1303338"/>
          <p14:tracePt t="230550" x="5680075" y="1330325"/>
          <p14:tracePt t="230567" x="5670550" y="1374775"/>
          <p14:tracePt t="230585" x="5670550" y="1401763"/>
          <p14:tracePt t="230601" x="5670550" y="1465263"/>
          <p14:tracePt t="230618" x="5670550" y="1490663"/>
          <p14:tracePt t="230634" x="5670550" y="1517650"/>
          <p14:tracePt t="230651" x="5688013" y="1554163"/>
          <p14:tracePt t="230667" x="5705475" y="1571625"/>
          <p14:tracePt t="230684" x="5715000" y="1598613"/>
          <p14:tracePt t="230701" x="5759450" y="1625600"/>
          <p14:tracePt t="230718" x="5786438" y="1643063"/>
          <p14:tracePt t="230734" x="5803900" y="1660525"/>
          <p14:tracePt t="230751" x="5848350" y="1679575"/>
          <p14:tracePt t="230768" x="5867400" y="1687513"/>
          <p14:tracePt t="230784" x="5884863" y="1687513"/>
          <p14:tracePt t="230801" x="5919788" y="1697038"/>
          <p14:tracePt t="230818" x="5938838" y="1697038"/>
          <p14:tracePt t="230834" x="5983288" y="1697038"/>
          <p14:tracePt t="230851" x="6000750" y="1697038"/>
          <p14:tracePt t="230867" x="6010275" y="1697038"/>
          <p14:tracePt t="230884" x="6037263" y="1697038"/>
          <p14:tracePt t="230901" x="6045200" y="1697038"/>
          <p14:tracePt t="230917" x="6054725" y="1697038"/>
          <p14:tracePt t="230934" x="6081713" y="1679575"/>
          <p14:tracePt t="230951" x="6099175" y="1670050"/>
          <p14:tracePt t="230967" x="6108700" y="1660525"/>
          <p14:tracePt t="230984" x="6134100" y="1643063"/>
          <p14:tracePt t="231001" x="6143625" y="1633538"/>
          <p14:tracePt t="231017" x="6170613" y="1616075"/>
          <p14:tracePt t="231034" x="6197600" y="1589088"/>
          <p14:tracePt t="231052" x="6224588" y="1571625"/>
          <p14:tracePt t="231068" x="6269038" y="1517650"/>
          <p14:tracePt t="231084" x="6276975" y="1500188"/>
          <p14:tracePt t="231101" x="6286500" y="1490663"/>
          <p14:tracePt t="231118" x="6303963" y="1473200"/>
          <p14:tracePt t="231135" x="6303963" y="1465263"/>
          <p14:tracePt t="231153" x="6303963" y="1446213"/>
          <p14:tracePt t="231168" x="6303963" y="1438275"/>
          <p14:tracePt t="231191" x="6303963" y="1419225"/>
          <p14:tracePt t="231201" x="6303963" y="1401763"/>
          <p14:tracePt t="231217" x="6303963" y="1393825"/>
          <p14:tracePt t="231234" x="6303963" y="1384300"/>
          <p14:tracePt t="231251" x="6303963" y="1357313"/>
          <p14:tracePt t="231268" x="6303963" y="1347788"/>
          <p14:tracePt t="231284" x="6286500" y="1330325"/>
          <p14:tracePt t="231301" x="6269038" y="1303338"/>
          <p14:tracePt t="231318" x="6259513" y="1295400"/>
          <p14:tracePt t="231334" x="6242050" y="1285875"/>
          <p14:tracePt t="231351" x="6224588" y="1276350"/>
          <p14:tracePt t="231368" x="6215063" y="1276350"/>
          <p14:tracePt t="231384" x="6205538" y="1268413"/>
          <p14:tracePt t="231401" x="6170613" y="1258888"/>
          <p14:tracePt t="231418" x="6153150" y="1258888"/>
          <p14:tracePt t="231435" x="6108700" y="1250950"/>
          <p14:tracePt t="231451" x="6099175" y="1250950"/>
          <p14:tracePt t="231468" x="6089650" y="1241425"/>
          <p14:tracePt t="231484" x="6072188" y="1241425"/>
          <p14:tracePt t="231501" x="6045200" y="1231900"/>
          <p14:tracePt t="231518" x="6018213" y="1231900"/>
          <p14:tracePt t="231534" x="6000750" y="1231900"/>
          <p14:tracePt t="231551" x="5991225" y="1231900"/>
          <p14:tracePt t="231569" x="5973763" y="1231900"/>
          <p14:tracePt t="231584" x="5956300" y="1231900"/>
          <p14:tracePt t="231601" x="5938838" y="1231900"/>
          <p14:tracePt t="231617" x="5938838" y="1241425"/>
          <p14:tracePt t="231635" x="5902325" y="1241425"/>
          <p14:tracePt t="231651" x="5884863" y="1250950"/>
          <p14:tracePt t="231667" x="5857875" y="1268413"/>
          <p14:tracePt t="231684" x="5848350" y="1276350"/>
          <p14:tracePt t="231701" x="5840413" y="1285875"/>
          <p14:tracePt t="231718" x="5822950" y="1303338"/>
          <p14:tracePt t="231734" x="5822950" y="1312863"/>
          <p14:tracePt t="231751" x="5803900" y="1322388"/>
          <p14:tracePt t="231767" x="5786438" y="1357313"/>
          <p14:tracePt t="231784" x="5776913" y="1366838"/>
          <p14:tracePt t="231801" x="5776913" y="1384300"/>
          <p14:tracePt t="231818" x="5751513" y="1411288"/>
          <p14:tracePt t="231839" x="5741988" y="1428750"/>
          <p14:tracePt t="231851" x="5741988" y="1446213"/>
          <p14:tracePt t="231868" x="5732463" y="1455738"/>
          <p14:tracePt t="231884" x="5732463" y="1465263"/>
          <p14:tracePt t="231901" x="5732463" y="1500188"/>
          <p14:tracePt t="231918" x="5732463" y="1509713"/>
          <p14:tracePt t="231934" x="5732463" y="1527175"/>
          <p14:tracePt t="231951" x="5732463" y="1562100"/>
          <p14:tracePt t="231968" x="5732463" y="1571625"/>
          <p14:tracePt t="231984" x="5732463" y="1589088"/>
          <p14:tracePt t="232001" x="5741988" y="1625600"/>
          <p14:tracePt t="232018" x="5751513" y="1633538"/>
          <p14:tracePt t="232034" x="5768975" y="1660525"/>
          <p14:tracePt t="232051" x="5776913" y="1670050"/>
          <p14:tracePt t="232067" x="5786438" y="1679575"/>
          <p14:tracePt t="232085" x="5813425" y="1679575"/>
          <p14:tracePt t="232101" x="5830888" y="1679575"/>
          <p14:tracePt t="232118" x="5848350" y="1679575"/>
          <p14:tracePt t="232134" x="5902325" y="1679575"/>
          <p14:tracePt t="232151" x="5919788" y="1679575"/>
          <p14:tracePt t="232168" x="5929313" y="1679575"/>
          <p14:tracePt t="232184" x="5973763" y="1660525"/>
          <p14:tracePt t="232201" x="5991225" y="1652588"/>
          <p14:tracePt t="232218" x="6027738" y="1633538"/>
          <p14:tracePt t="232234" x="6037263" y="1625600"/>
          <p14:tracePt t="232251" x="6054725" y="1616075"/>
          <p14:tracePt t="232268" x="6089650" y="1589088"/>
          <p14:tracePt t="232284" x="6099175" y="1581150"/>
          <p14:tracePt t="232301" x="6116638" y="1571625"/>
          <p14:tracePt t="232317" x="6143625" y="1554163"/>
          <p14:tracePt t="232334" x="6143625" y="1536700"/>
          <p14:tracePt t="232351" x="6161088" y="1527175"/>
          <p14:tracePt t="232368" x="6170613" y="1509713"/>
          <p14:tracePt t="232384" x="6180138" y="1500188"/>
          <p14:tracePt t="232401" x="6188075" y="1482725"/>
          <p14:tracePt t="232418" x="6205538" y="1455738"/>
          <p14:tracePt t="232434" x="6205538" y="1438275"/>
          <p14:tracePt t="232451" x="6205538" y="1419225"/>
          <p14:tracePt t="232467" x="6215063" y="1419225"/>
          <p14:tracePt t="232484" x="6215063" y="1401763"/>
          <p14:tracePt t="232501" x="6215063" y="1393825"/>
          <p14:tracePt t="232518" x="6215063" y="1374775"/>
          <p14:tracePt t="232534" x="6215063" y="1366838"/>
          <p14:tracePt t="232551" x="6215063" y="1339850"/>
          <p14:tracePt t="232568" x="6205538" y="1330325"/>
          <p14:tracePt t="232584" x="6188075" y="1312863"/>
          <p14:tracePt t="232601" x="6161088" y="1295400"/>
          <p14:tracePt t="232618" x="6143625" y="1285875"/>
          <p14:tracePt t="232634" x="6099175" y="1285875"/>
          <p14:tracePt t="232652" x="6081713" y="1285875"/>
          <p14:tracePt t="232668" x="6072188" y="1285875"/>
          <p14:tracePt t="232684" x="6062663" y="1285875"/>
          <p14:tracePt t="232701" x="6054725" y="1285875"/>
          <p14:tracePt t="232718" x="6054725" y="1295400"/>
          <p14:tracePt t="232734" x="6054725" y="1312863"/>
          <p14:tracePt t="232751" x="6054725" y="1347788"/>
          <p14:tracePt t="232767" x="6054725" y="1374775"/>
          <p14:tracePt t="232785" x="6099175" y="1455738"/>
          <p14:tracePt t="232801" x="6134100" y="1509713"/>
          <p14:tracePt t="232818" x="6170613" y="1581150"/>
          <p14:tracePt t="232834" x="6286500" y="1704975"/>
          <p14:tracePt t="232851" x="6357938" y="1751013"/>
          <p14:tracePt t="232868" x="6537325" y="1847850"/>
          <p14:tracePt t="232884" x="6634163" y="1893888"/>
          <p14:tracePt t="232901" x="6732588" y="1928813"/>
          <p14:tracePt t="232918" x="6938963" y="2000250"/>
          <p14:tracePt t="232934" x="7037388" y="2017713"/>
          <p14:tracePt t="232951" x="7126288" y="2044700"/>
          <p14:tracePt t="232968" x="7296150" y="2071688"/>
          <p14:tracePt t="232985" x="7375525" y="2081213"/>
          <p14:tracePt t="233001" x="7446963" y="2089150"/>
          <p14:tracePt t="233018" x="7527925" y="2098675"/>
          <p14:tracePt t="233034" x="7545388" y="2098675"/>
          <p14:tracePt t="233051" x="7554913" y="2098675"/>
          <p14:tracePt t="233068" x="7589838" y="2116138"/>
          <p14:tracePt t="233084" x="7608888" y="2125663"/>
          <p14:tracePt t="233101" x="7643813" y="2160588"/>
          <p14:tracePt t="233118" x="7653338" y="2179638"/>
          <p14:tracePt t="233135" x="7661275" y="2197100"/>
          <p14:tracePt t="233151" x="7680325" y="2224088"/>
          <p14:tracePt t="233168" x="7680325" y="2232025"/>
          <p14:tracePt t="233185" x="7680325" y="2241550"/>
          <p14:tracePt t="233201" x="7697788" y="2259013"/>
          <p14:tracePt t="233218" x="7705725" y="2276475"/>
          <p14:tracePt t="233235" x="7715250" y="2295525"/>
          <p14:tracePt t="233251" x="7732713" y="2347913"/>
          <p14:tracePt t="233268" x="7742238" y="2384425"/>
          <p14:tracePt t="233284" x="7751763" y="2419350"/>
          <p14:tracePt t="233301" x="7751763" y="2428875"/>
          <p14:tracePt t="233322" x="7751763" y="2438400"/>
          <p14:tracePt t="243125" x="7742238" y="2446338"/>
          <p14:tracePt t="243137" x="7732713" y="2455863"/>
          <p14:tracePt t="243149" x="7715250" y="2455863"/>
          <p14:tracePt t="243161" x="7697788" y="2465388"/>
          <p14:tracePt t="243174" x="7688263" y="2473325"/>
          <p14:tracePt t="243188" x="7670800" y="2473325"/>
          <p14:tracePt t="243204" x="7661275" y="2482850"/>
          <p14:tracePt t="243221" x="7653338" y="2482850"/>
          <p14:tracePt t="243238" x="7643813" y="2482850"/>
          <p14:tracePt t="243254" x="7626350" y="2482850"/>
          <p14:tracePt t="243273" x="7608888" y="2473325"/>
          <p14:tracePt t="243288" x="7599363" y="2455863"/>
          <p14:tracePt t="243304" x="7581900" y="2428875"/>
          <p14:tracePt t="243321" x="7554913" y="2366963"/>
          <p14:tracePt t="243338" x="7545388" y="2347913"/>
          <p14:tracePt t="243355" x="7537450" y="2330450"/>
          <p14:tracePt t="243371" x="7537450" y="2322513"/>
          <p14:tracePt t="243388" x="7527925" y="2322513"/>
          <p14:tracePt t="243468" x="7527925" y="2330450"/>
          <p14:tracePt t="243481" x="7527925" y="2347913"/>
          <p14:tracePt t="243492" x="7527925" y="2374900"/>
          <p14:tracePt t="243505" x="7537450" y="2401888"/>
          <p14:tracePt t="243517" x="7545388" y="2438400"/>
          <p14:tracePt t="243529" x="7554913" y="2482850"/>
          <p14:tracePt t="243542" x="7562850" y="2544763"/>
          <p14:tracePt t="243555" x="7572375" y="2625725"/>
          <p14:tracePt t="243571" x="7581900" y="2687638"/>
          <p14:tracePt t="243588" x="7589838" y="2759075"/>
          <p14:tracePt t="243604" x="7608888" y="2874963"/>
          <p14:tracePt t="243621" x="7616825" y="2901950"/>
          <p14:tracePt t="243638" x="7616825" y="2919413"/>
          <p14:tracePt t="243654" x="7616825" y="2928938"/>
          <p14:tracePt t="243788" x="7608888" y="2928938"/>
          <p14:tracePt t="243799" x="7599363" y="2894013"/>
          <p14:tracePt t="243811" x="7581900" y="2857500"/>
          <p14:tracePt t="243824" x="7562850" y="2786063"/>
          <p14:tracePt t="243838" x="7554913" y="2687638"/>
          <p14:tracePt t="243855" x="7537450" y="2581275"/>
          <p14:tracePt t="243871" x="7527925" y="2401888"/>
          <p14:tracePt t="243888" x="7518400" y="2339975"/>
          <p14:tracePt t="243905" x="7518400" y="2312988"/>
          <p14:tracePt t="243921" x="7510463" y="2303463"/>
          <p14:tracePt t="243938" x="7500938" y="2295525"/>
          <p14:tracePt t="244069" x="7500938" y="2303463"/>
          <p14:tracePt t="244080" x="7500938" y="2312988"/>
          <p14:tracePt t="244092" x="7500938" y="2339975"/>
          <p14:tracePt t="244105" x="7500938" y="2366963"/>
          <p14:tracePt t="244121" x="7510463" y="2393950"/>
          <p14:tracePt t="244138" x="7518400" y="2428875"/>
          <p14:tracePt t="244155" x="7537450" y="2509838"/>
          <p14:tracePt t="244171" x="7545388" y="2554288"/>
          <p14:tracePt t="244188" x="7545388" y="2581275"/>
          <p14:tracePt t="244205" x="7545388" y="2625725"/>
          <p14:tracePt t="244221" x="7545388" y="2633663"/>
          <p14:tracePt t="244238" x="7545388" y="2652713"/>
          <p14:tracePt t="244255" x="7545388" y="2660650"/>
          <p14:tracePt t="244386" x="7554913" y="2660650"/>
          <p14:tracePt t="245380" x="7554913" y="2652713"/>
          <p14:tracePt t="245846" x="7554913" y="2643188"/>
          <p14:tracePt t="245894" x="7554913" y="2633663"/>
          <p14:tracePt t="246642" x="7554913" y="2625725"/>
          <p14:tracePt t="246667" x="7554913" y="2616200"/>
          <p14:tracePt t="246679" x="7554913" y="2608263"/>
          <p14:tracePt t="246690" x="7554913" y="2598738"/>
          <p14:tracePt t="246703" x="7554913" y="2589213"/>
          <p14:tracePt t="246716" x="7554913" y="2581275"/>
          <p14:tracePt t="246740" x="7554913" y="2571750"/>
          <p14:tracePt t="246752" x="7554913" y="2562225"/>
          <p14:tracePt t="246790" x="7554913" y="2554288"/>
          <p14:tracePt t="246816" x="7554913" y="2544763"/>
          <p14:tracePt t="246850" x="7554913" y="2536825"/>
          <p14:tracePt t="246875" x="7554913" y="2527300"/>
          <p14:tracePt t="247181" x="7554913" y="2536825"/>
          <p14:tracePt t="247635" x="7554913" y="2544763"/>
          <p14:tracePt t="248160" x="7554913" y="2554288"/>
          <p14:tracePt t="253934" x="7545388" y="2554288"/>
          <p14:tracePt t="253957" x="7537450" y="2554288"/>
          <p14:tracePt t="253970" x="7527925" y="2554288"/>
          <p14:tracePt t="253982" x="7527925" y="2562225"/>
          <p14:tracePt t="253994" x="7510463" y="2571750"/>
          <p14:tracePt t="254019" x="7491413" y="2589213"/>
          <p14:tracePt t="254045" x="7491413" y="2598738"/>
          <p14:tracePt t="254056" x="7483475" y="2598738"/>
          <p14:tracePt t="254129" x="7483475" y="2581275"/>
          <p14:tracePt t="254142" x="7483475" y="2544763"/>
          <p14:tracePt t="254154" x="7483475" y="2517775"/>
          <p14:tracePt t="254166" x="7491413" y="2490788"/>
          <p14:tracePt t="254178" x="7491413" y="2473325"/>
          <p14:tracePt t="254191" x="7500938" y="2455863"/>
          <p14:tracePt t="254208" x="7500938" y="2446338"/>
          <p14:tracePt t="254228" x="7500938" y="2438400"/>
          <p14:tracePt t="254253" x="7510463" y="2438400"/>
          <p14:tracePt t="254265" x="7518400" y="2438400"/>
          <p14:tracePt t="254276" x="7527925" y="2438400"/>
          <p14:tracePt t="254291" x="7537450" y="2446338"/>
          <p14:tracePt t="254308" x="7545388" y="2473325"/>
          <p14:tracePt t="254325" x="7562850" y="2509838"/>
          <p14:tracePt t="254325" x="7581900" y="2562225"/>
          <p14:tracePt t="254341" x="7589838" y="2625725"/>
          <p14:tracePt t="254358" x="7599363" y="2697163"/>
          <p14:tracePt t="254374" x="7608888" y="2786063"/>
          <p14:tracePt t="254391" x="7608888" y="2894013"/>
          <p14:tracePt t="254408" x="7608888" y="2938463"/>
          <p14:tracePt t="254424" x="7608888" y="2955925"/>
          <p14:tracePt t="254448" x="7608888" y="2965450"/>
          <p14:tracePt t="254496" x="7608888" y="2955925"/>
          <p14:tracePt t="254510" x="7608888" y="2928938"/>
          <p14:tracePt t="254523" x="7589838" y="2884488"/>
          <p14:tracePt t="254533" x="7589838" y="2813050"/>
          <p14:tracePt t="254546" x="7589838" y="2724150"/>
          <p14:tracePt t="254558" x="7589838" y="2616200"/>
          <p14:tracePt t="254575" x="7608888" y="2490788"/>
          <p14:tracePt t="254591" x="7653338" y="2393950"/>
          <p14:tracePt t="254608" x="7705725" y="2295525"/>
          <p14:tracePt t="254624" x="7715250" y="2286000"/>
          <p14:tracePt t="254641" x="7732713" y="2276475"/>
          <p14:tracePt t="254658" x="7751763" y="2276475"/>
          <p14:tracePt t="254674" x="7759700" y="2276475"/>
          <p14:tracePt t="254691" x="7769225" y="2295525"/>
          <p14:tracePt t="254708" x="7777163" y="2339975"/>
          <p14:tracePt t="254725" x="7777163" y="2366963"/>
          <p14:tracePt t="254741" x="7786688" y="2393950"/>
          <p14:tracePt t="254758" x="7786688" y="2465388"/>
          <p14:tracePt t="254775" x="7786688" y="2490788"/>
          <p14:tracePt t="254791" x="7786688" y="2527300"/>
          <p14:tracePt t="254808" x="7786688" y="2544763"/>
          <p14:tracePt t="254825" x="7786688" y="2554288"/>
          <p14:tracePt t="254841" x="7786688" y="2562225"/>
          <p14:tracePt t="254951" x="7786688" y="2544763"/>
          <p14:tracePt t="254963" x="7777163" y="2536825"/>
          <p14:tracePt t="254976" x="7777163" y="2527300"/>
          <p14:tracePt t="254988" x="7777163" y="2509838"/>
          <p14:tracePt t="255000" x="7777163" y="2500313"/>
          <p14:tracePt t="255025" x="7777163" y="2490788"/>
          <p14:tracePt t="255074" x="7786688" y="2490788"/>
          <p14:tracePt t="255086" x="7796213" y="2490788"/>
          <p14:tracePt t="255098" x="7804150" y="2509838"/>
          <p14:tracePt t="255109" x="7813675" y="2536825"/>
          <p14:tracePt t="255125" x="7813675" y="2571750"/>
          <p14:tracePt t="255141" x="7813675" y="2616200"/>
          <p14:tracePt t="255158" x="7813675" y="2670175"/>
          <p14:tracePt t="255175" x="7759700" y="2786063"/>
          <p14:tracePt t="255191" x="7742238" y="2830513"/>
          <p14:tracePt t="255208" x="7715250" y="2857500"/>
          <p14:tracePt t="255232" x="7705725" y="2857500"/>
          <p14:tracePt t="255245" x="7697788" y="2857500"/>
          <p14:tracePt t="255258" x="7688263" y="2847975"/>
          <p14:tracePt t="255275" x="7670800" y="2830513"/>
          <p14:tracePt t="255291" x="7661275" y="2813050"/>
          <p14:tracePt t="255308" x="7626350" y="2751138"/>
          <p14:tracePt t="255325" x="7616825" y="2714625"/>
          <p14:tracePt t="255341" x="7608888" y="2679700"/>
          <p14:tracePt t="255358" x="7608888" y="2660650"/>
          <p14:tracePt t="255375" x="7608888" y="2652713"/>
          <p14:tracePt t="255650" x="7599363" y="2652713"/>
          <p14:tracePt t="259436" x="7589838" y="2652713"/>
          <p14:tracePt t="259448" x="7589838" y="2625725"/>
          <p14:tracePt t="259460" x="7589838" y="2608263"/>
          <p14:tracePt t="259473" x="7589838" y="2571750"/>
          <p14:tracePt t="259485" x="7589838" y="2544763"/>
          <p14:tracePt t="259496" x="7589838" y="2527300"/>
          <p14:tracePt t="259509" x="7589838" y="2490788"/>
          <p14:tracePt t="259526" x="7589838" y="2482850"/>
          <p14:tracePt t="259543" x="7599363" y="2465388"/>
          <p14:tracePt t="259559" x="7626350" y="2428875"/>
          <p14:tracePt t="259576" x="7634288" y="2419350"/>
          <p14:tracePt t="259593" x="7653338" y="2401888"/>
          <p14:tracePt t="259609" x="7688263" y="2393950"/>
          <p14:tracePt t="259626" x="7715250" y="2393950"/>
          <p14:tracePt t="259643" x="7732713" y="2393950"/>
          <p14:tracePt t="259659" x="7777163" y="2411413"/>
          <p14:tracePt t="259676" x="7804150" y="2428875"/>
          <p14:tracePt t="259693" x="7848600" y="2490788"/>
          <p14:tracePt t="259709" x="7858125" y="2527300"/>
          <p14:tracePt t="259726" x="7875588" y="2554288"/>
          <p14:tracePt t="259743" x="7885113" y="2616200"/>
          <p14:tracePt t="259759" x="7885113" y="2643188"/>
          <p14:tracePt t="259776" x="7885113" y="2670175"/>
          <p14:tracePt t="259793" x="7885113" y="2714625"/>
          <p14:tracePt t="259809" x="7885113" y="2732088"/>
          <p14:tracePt t="259826" x="7885113" y="2751138"/>
          <p14:tracePt t="259843" x="7885113" y="2768600"/>
          <p14:tracePt t="259865" x="7885113" y="2776538"/>
          <p14:tracePt t="259926" x="7867650" y="2776538"/>
          <p14:tracePt t="259937" x="7848600" y="2776538"/>
          <p14:tracePt t="259949" x="7831138" y="2776538"/>
          <p14:tracePt t="259961" x="7804150" y="2759075"/>
          <p14:tracePt t="259976" x="7769225" y="2732088"/>
          <p14:tracePt t="259993" x="7742238" y="2687638"/>
          <p14:tracePt t="260009" x="7715250" y="2643188"/>
          <p14:tracePt t="260026" x="7697788" y="2581275"/>
          <p14:tracePt t="260043" x="7697788" y="2571750"/>
          <p14:tracePt t="260060" x="7697788" y="2562225"/>
          <p14:tracePt t="260085" x="7697788" y="2554288"/>
          <p14:tracePt t="260109" x="7697788" y="2544763"/>
          <p14:tracePt t="260121" x="7705725" y="2544763"/>
          <p14:tracePt t="260133" x="7724775" y="2536825"/>
          <p14:tracePt t="260146" x="7742238" y="2536825"/>
          <p14:tracePt t="260159" x="7751763" y="2536825"/>
          <p14:tracePt t="260176" x="7777163" y="2536825"/>
          <p14:tracePt t="260193" x="7804150" y="2544763"/>
          <p14:tracePt t="260209" x="7858125" y="2589213"/>
          <p14:tracePt t="260226" x="7885113" y="2625725"/>
          <p14:tracePt t="260243" x="7902575" y="2670175"/>
          <p14:tracePt t="260259" x="7920038" y="2724150"/>
          <p14:tracePt t="260276" x="7920038" y="2732088"/>
          <p14:tracePt t="260293" x="7920038" y="2751138"/>
          <p14:tracePt t="260310" x="7920038" y="2759075"/>
          <p14:tracePt t="260326" x="7912100" y="2768600"/>
          <p14:tracePt t="260343" x="7875588" y="2795588"/>
          <p14:tracePt t="260360" x="7840663" y="2803525"/>
          <p14:tracePt t="260376" x="7804150" y="2822575"/>
          <p14:tracePt t="260393" x="7732713" y="2840038"/>
          <p14:tracePt t="260410" x="7697788" y="2840038"/>
          <p14:tracePt t="260426" x="7661275" y="2840038"/>
          <p14:tracePt t="260443" x="7589838" y="2813050"/>
          <p14:tracePt t="260460" x="7545388" y="2795588"/>
          <p14:tracePt t="260476" x="7500938" y="2759075"/>
          <p14:tracePt t="260493" x="7456488" y="2705100"/>
          <p14:tracePt t="260510" x="7446963" y="2687638"/>
          <p14:tracePt t="260526" x="7439025" y="2660650"/>
          <p14:tracePt t="260527" x="7439025" y="2643188"/>
          <p14:tracePt t="260543" x="7439025" y="2616200"/>
          <p14:tracePt t="260560" x="7439025" y="2589213"/>
          <p14:tracePt t="260576" x="7439025" y="2517775"/>
          <p14:tracePt t="260593" x="7446963" y="2490788"/>
          <p14:tracePt t="260610" x="7446963" y="2482850"/>
          <p14:tracePt t="260626" x="7466013" y="2465388"/>
          <p14:tracePt t="260649" x="7473950" y="2465388"/>
          <p14:tracePt t="260660" x="7491413" y="2465388"/>
          <p14:tracePt t="260676" x="7518400" y="2465388"/>
          <p14:tracePt t="260693" x="7545388" y="2465388"/>
          <p14:tracePt t="260710" x="7589838" y="2482850"/>
          <p14:tracePt t="260726" x="7661275" y="2544763"/>
          <p14:tracePt t="260743" x="7697788" y="2571750"/>
          <p14:tracePt t="260760" x="7759700" y="2660650"/>
          <p14:tracePt t="260776" x="7769225" y="2697163"/>
          <p14:tracePt t="260793" x="7777163" y="2724150"/>
          <p14:tracePt t="260810" x="7786688" y="2776538"/>
          <p14:tracePt t="260826" x="7786688" y="2813050"/>
          <p14:tracePt t="260843" x="7786688" y="2840038"/>
          <p14:tracePt t="260860" x="7759700" y="2919413"/>
          <p14:tracePt t="260876" x="7742238" y="2946400"/>
          <p14:tracePt t="260893" x="7715250" y="2982913"/>
          <p14:tracePt t="260910" x="7661275" y="3017838"/>
          <p14:tracePt t="260926" x="7643813" y="3027363"/>
          <p14:tracePt t="260943" x="7599363" y="3027363"/>
          <p14:tracePt t="260960" x="7572375" y="3027363"/>
          <p14:tracePt t="260977" x="7545388" y="3027363"/>
          <p14:tracePt t="260993" x="7483475" y="3009900"/>
          <p14:tracePt t="261010" x="7456488" y="2982913"/>
          <p14:tracePt t="261027" x="7439025" y="2946400"/>
          <p14:tracePt t="261043" x="7419975" y="2867025"/>
          <p14:tracePt t="261060" x="7412038" y="2840038"/>
          <p14:tracePt t="261076" x="7412038" y="2803525"/>
          <p14:tracePt t="261094" x="7412038" y="2714625"/>
          <p14:tracePt t="261110" x="7419975" y="2687638"/>
          <p14:tracePt t="261127" x="7446963" y="2625725"/>
          <p14:tracePt t="261143" x="7483475" y="2598738"/>
          <p14:tracePt t="261160" x="7518400" y="2571750"/>
          <p14:tracePt t="261176" x="7589838" y="2536825"/>
          <p14:tracePt t="261193" x="7616825" y="2527300"/>
          <p14:tracePt t="261210" x="7643813" y="2527300"/>
          <p14:tracePt t="261227" x="7688263" y="2536825"/>
          <p14:tracePt t="261243" x="7705725" y="2544763"/>
          <p14:tracePt t="261260" x="7724775" y="2571750"/>
          <p14:tracePt t="261276" x="7759700" y="2633663"/>
          <p14:tracePt t="261293" x="7759700" y="2679700"/>
          <p14:tracePt t="261310" x="7759700" y="2776538"/>
          <p14:tracePt t="261326" x="7759700" y="2813050"/>
          <p14:tracePt t="261343" x="7759700" y="2840038"/>
          <p14:tracePt t="261360" x="7759700" y="2894013"/>
          <p14:tracePt t="261377" x="7751763" y="2911475"/>
          <p14:tracePt t="261393" x="7742238" y="2928938"/>
          <p14:tracePt t="261410" x="7732713" y="2946400"/>
          <p14:tracePt t="261427" x="7705725" y="2973388"/>
          <p14:tracePt t="261443" x="7697788" y="2973388"/>
          <p14:tracePt t="261460" x="7661275" y="2982913"/>
          <p14:tracePt t="261477" x="7634288" y="2982913"/>
          <p14:tracePt t="261493" x="7599363" y="2982913"/>
          <p14:tracePt t="261510" x="7545388" y="2973388"/>
          <p14:tracePt t="261527" x="7518400" y="2955925"/>
          <p14:tracePt t="261543" x="7491413" y="2894013"/>
          <p14:tracePt t="261560" x="7483475" y="2857500"/>
          <p14:tracePt t="261577" x="7483475" y="2822575"/>
          <p14:tracePt t="261593" x="7483475" y="2741613"/>
          <p14:tracePt t="261610" x="7483475" y="2714625"/>
          <p14:tracePt t="261627" x="7500938" y="2705100"/>
          <p14:tracePt t="261643" x="7554913" y="2670175"/>
          <p14:tracePt t="261660" x="7581900" y="2670175"/>
          <p14:tracePt t="261677" x="7616825" y="2670175"/>
          <p14:tracePt t="261693" x="7670800" y="2670175"/>
          <p14:tracePt t="261710" x="7688263" y="2670175"/>
          <p14:tracePt t="261727" x="7724775" y="2705100"/>
          <p14:tracePt t="261743" x="7742238" y="2724150"/>
          <p14:tracePt t="261760" x="7751763" y="2759075"/>
          <p14:tracePt t="261777" x="7751763" y="2813050"/>
          <p14:tracePt t="261793" x="7751763" y="2857500"/>
          <p14:tracePt t="261810" x="7751763" y="2894013"/>
          <p14:tracePt t="261827" x="7732713" y="2955925"/>
          <p14:tracePt t="261843" x="7724775" y="2982913"/>
          <p14:tracePt t="261860" x="7724775" y="2990850"/>
          <p14:tracePt t="261877" x="7715250" y="3000375"/>
          <p14:tracePt t="261899" x="7705725" y="3000375"/>
          <p14:tracePt t="261925" x="7697788" y="3000375"/>
          <p14:tracePt t="261935" x="7680325" y="2973388"/>
          <p14:tracePt t="261947" x="7653338" y="2938463"/>
          <p14:tracePt t="261960" x="7626350" y="2874963"/>
          <p14:tracePt t="261977" x="7599363" y="2795588"/>
          <p14:tracePt t="261994" x="7581900" y="2687638"/>
          <p14:tracePt t="262010" x="7572375" y="2490788"/>
          <p14:tracePt t="262027" x="7572375" y="2455863"/>
          <p14:tracePt t="262043" x="7572375" y="2419350"/>
          <p14:tracePt t="262060" x="7589838" y="2401888"/>
          <p14:tracePt t="262077" x="7616825" y="2384425"/>
          <p14:tracePt t="262094" x="7653338" y="2374900"/>
          <p14:tracePt t="262110" x="7732713" y="2366963"/>
          <p14:tracePt t="262127" x="7777163" y="2374900"/>
          <p14:tracePt t="262144" x="7848600" y="2411413"/>
          <p14:tracePt t="262160" x="7875588" y="2446338"/>
          <p14:tracePt t="262177" x="7885113" y="2473325"/>
          <p14:tracePt t="262193" x="7902575" y="2544763"/>
          <p14:tracePt t="262210" x="7902575" y="2581275"/>
          <p14:tracePt t="262227" x="7902575" y="2633663"/>
          <p14:tracePt t="262243" x="7885113" y="2724150"/>
          <p14:tracePt t="262260" x="7867650" y="2776538"/>
          <p14:tracePt t="262277" x="7840663" y="2840038"/>
          <p14:tracePt t="262294" x="7796213" y="2946400"/>
          <p14:tracePt t="262310" x="7777163" y="2982913"/>
          <p14:tracePt t="262327" x="7777163" y="2990850"/>
          <p14:tracePt t="262328" x="7759700" y="3009900"/>
          <p14:tracePt t="262364" x="7751763" y="3009900"/>
          <p14:tracePt t="262439" x="7742238" y="3009900"/>
          <p14:tracePt t="263125" x="7742238" y="3000375"/>
          <p14:tracePt t="263234" x="7742238" y="2990850"/>
          <p14:tracePt t="263321" x="7742238" y="2982913"/>
          <p14:tracePt t="263345" x="7732713" y="2973388"/>
          <p14:tracePt t="263356" x="7724775" y="2955925"/>
          <p14:tracePt t="263370" x="7705725" y="2938463"/>
          <p14:tracePt t="263382" x="7670800" y="2894013"/>
          <p14:tracePt t="263394" x="7589838" y="2813050"/>
          <p14:tracePt t="263411" x="7491413" y="2687638"/>
          <p14:tracePt t="263427" x="7313613" y="2500313"/>
          <p14:tracePt t="263444" x="6848475" y="2000250"/>
          <p14:tracePt t="263461" x="6589713" y="1758950"/>
          <p14:tracePt t="263477" x="6330950" y="1554163"/>
          <p14:tracePt t="263494" x="5929313" y="1258888"/>
          <p14:tracePt t="263511" x="5848350" y="1179513"/>
          <p14:tracePt t="263527" x="5795963" y="1143000"/>
          <p14:tracePt t="263544" x="5768975" y="1108075"/>
          <p14:tracePt t="263602" x="5768975" y="1116013"/>
          <p14:tracePt t="263627" x="5768975" y="1125538"/>
          <p14:tracePt t="263638" x="5768975" y="1133475"/>
          <p14:tracePt t="263652" x="5768975" y="1143000"/>
          <p14:tracePt t="263664" x="5768975" y="1152525"/>
          <p14:tracePt t="263677" x="5768975" y="1160463"/>
          <p14:tracePt t="263725" x="5776913" y="1169988"/>
          <p14:tracePt t="263847" x="5776913" y="1179513"/>
          <p14:tracePt t="263859" x="5786438" y="1179513"/>
          <p14:tracePt t="263872" x="5786438" y="1187450"/>
          <p14:tracePt t="263884" x="5786438" y="1196975"/>
          <p14:tracePt t="263895" x="5795963" y="1223963"/>
          <p14:tracePt t="263911" x="5803900" y="1241425"/>
          <p14:tracePt t="263928" x="5813425" y="1268413"/>
          <p14:tracePt t="263944" x="5822950" y="1295400"/>
          <p14:tracePt t="263961" x="5857875" y="1366838"/>
          <p14:tracePt t="263977" x="5884863" y="1411288"/>
          <p14:tracePt t="263994" x="5902325" y="1455738"/>
          <p14:tracePt t="264011" x="5919788" y="1536700"/>
          <p14:tracePt t="264027" x="5929313" y="1562100"/>
          <p14:tracePt t="264044" x="5956300" y="1616075"/>
          <p14:tracePt t="264061" x="5956300" y="1625600"/>
          <p14:tracePt t="264077" x="5965825" y="1633538"/>
          <p14:tracePt t="264094" x="5973763" y="1660525"/>
          <p14:tracePt t="264111" x="5973763" y="1670050"/>
          <p14:tracePt t="264473" x="5983288" y="1670050"/>
          <p14:tracePt t="265746" x="6000750" y="1670050"/>
          <p14:tracePt t="265759" x="6045200" y="1679575"/>
          <p14:tracePt t="265771" x="6081713" y="1697038"/>
          <p14:tracePt t="265783" x="6143625" y="1714500"/>
          <p14:tracePt t="265795" x="6232525" y="1768475"/>
          <p14:tracePt t="265811" x="6367463" y="1830388"/>
          <p14:tracePt t="265830" x="6554788" y="1973263"/>
          <p14:tracePt t="265845" x="6680200" y="2081213"/>
          <p14:tracePt t="265845" x="6823075" y="2224088"/>
          <p14:tracePt t="265861" x="6965950" y="2366963"/>
          <p14:tracePt t="265878" x="7134225" y="2527300"/>
          <p14:tracePt t="265895" x="7340600" y="2741613"/>
          <p14:tracePt t="265911" x="7419975" y="2822575"/>
          <p14:tracePt t="265928" x="7500938" y="2884488"/>
          <p14:tracePt t="265945" x="7589838" y="2955925"/>
          <p14:tracePt t="265961" x="7599363" y="2973388"/>
          <p14:tracePt t="265978" x="7616825" y="2973388"/>
          <p14:tracePt t="265995" x="7626350" y="2982913"/>
          <p14:tracePt t="266224" x="7626350" y="2973388"/>
          <p14:tracePt t="266286" x="7626350" y="2965450"/>
          <p14:tracePt t="266298" x="7608888" y="2955925"/>
          <p14:tracePt t="266309" x="7589838" y="2946400"/>
          <p14:tracePt t="266322" x="7562850" y="2919413"/>
          <p14:tracePt t="266333" x="7500938" y="2894013"/>
          <p14:tracePt t="266347" x="7419975" y="2857500"/>
          <p14:tracePt t="266361" x="7286625" y="2786063"/>
          <p14:tracePt t="266378" x="7089775" y="2679700"/>
          <p14:tracePt t="266395" x="6875463" y="2562225"/>
          <p14:tracePt t="266411" x="6375400" y="2303463"/>
          <p14:tracePt t="266428" x="6108700" y="2160588"/>
          <p14:tracePt t="266445" x="5857875" y="2009775"/>
          <p14:tracePt t="266461" x="5562600" y="1822450"/>
          <p14:tracePt t="266478" x="5483225" y="1776413"/>
          <p14:tracePt t="266495" x="5419725" y="1741488"/>
          <p14:tracePt t="266511" x="5411788" y="1741488"/>
          <p14:tracePt t="266528" x="5402263" y="1741488"/>
          <p14:tracePt t="266579" x="5394325" y="1741488"/>
          <p14:tracePt t="266641" x="5384800" y="1741488"/>
          <p14:tracePt t="266666" x="5375275" y="1741488"/>
          <p14:tracePt t="266764" x="5367338" y="1741488"/>
          <p14:tracePt t="266776" x="5367338" y="1751013"/>
          <p14:tracePt t="266789" x="5357813" y="1751013"/>
          <p14:tracePt t="266801" x="5348288" y="1751013"/>
          <p14:tracePt t="266812" x="5340350" y="1751013"/>
          <p14:tracePt t="266828" x="5313363" y="1751013"/>
          <p14:tracePt t="266845" x="5303838" y="1751013"/>
          <p14:tracePt t="266861" x="5251450" y="1751013"/>
          <p14:tracePt t="266878" x="5205413" y="1758950"/>
          <p14:tracePt t="266895" x="5143500" y="1758950"/>
          <p14:tracePt t="266912" x="5000625" y="1776413"/>
          <p14:tracePt t="266928" x="4938713" y="1776413"/>
          <p14:tracePt t="266945" x="4884738" y="1776413"/>
          <p14:tracePt t="266962" x="4803775" y="1776413"/>
          <p14:tracePt t="266978" x="4776788" y="1776413"/>
          <p14:tracePt t="266995" x="4759325" y="1768475"/>
          <p14:tracePt t="267012" x="4732338" y="1758950"/>
          <p14:tracePt t="267028" x="4724400" y="1751013"/>
          <p14:tracePt t="267046" x="4724400" y="1741488"/>
          <p14:tracePt t="267069" x="4724400" y="1731963"/>
          <p14:tracePt t="267597" x="4705350" y="1731963"/>
          <p14:tracePt t="267608" x="4687888" y="1731963"/>
          <p14:tracePt t="267621" x="4652963" y="1731963"/>
          <p14:tracePt t="267633" x="4625975" y="1731963"/>
          <p14:tracePt t="267645" x="4581525" y="1731963"/>
          <p14:tracePt t="267662" x="4537075" y="1731963"/>
          <p14:tracePt t="267679" x="4483100" y="1731963"/>
          <p14:tracePt t="267695" x="4357688" y="1731963"/>
          <p14:tracePt t="267712" x="4295775" y="1731963"/>
          <p14:tracePt t="267729" x="4259263" y="1731963"/>
          <p14:tracePt t="267745" x="4205288" y="1731963"/>
          <p14:tracePt t="267762" x="4187825" y="1731963"/>
          <p14:tracePt t="267779" x="4170363" y="1731963"/>
          <p14:tracePt t="267805" x="4170363" y="1724025"/>
          <p14:tracePt t="267989" x="4170363" y="1714500"/>
          <p14:tracePt t="273601" x="4152900" y="1704975"/>
          <p14:tracePt t="273613" x="4133850" y="1697038"/>
          <p14:tracePt t="273626" x="4108450" y="1670050"/>
          <p14:tracePt t="273637" x="4054475" y="1643063"/>
          <p14:tracePt t="273651" x="3983038" y="1608138"/>
          <p14:tracePt t="273664" x="3911600" y="1562100"/>
          <p14:tracePt t="273680" x="3803650" y="1509713"/>
          <p14:tracePt t="273697" x="3724275" y="1455738"/>
          <p14:tracePt t="273714" x="3616325" y="1393825"/>
          <p14:tracePt t="273730" x="3598863" y="1374775"/>
          <p14:tracePt t="273747" x="3589338" y="1374775"/>
          <p14:tracePt t="273764" x="3589338" y="1366838"/>
          <p14:tracePt t="273884" x="3598863" y="1366838"/>
          <p14:tracePt t="273896" x="3616325" y="1366838"/>
          <p14:tracePt t="273907" x="3643313" y="1374775"/>
          <p14:tracePt t="273920" x="3670300" y="1384300"/>
          <p14:tracePt t="273933" x="3697288" y="1384300"/>
          <p14:tracePt t="273947" x="3741738" y="1384300"/>
          <p14:tracePt t="273964" x="3795713" y="1384300"/>
          <p14:tracePt t="273981" x="3857625" y="1384300"/>
          <p14:tracePt t="273997" x="4027488" y="1393825"/>
          <p14:tracePt t="274014" x="4116388" y="1411288"/>
          <p14:tracePt t="274031" x="4286250" y="1419225"/>
          <p14:tracePt t="274047" x="4357688" y="1428750"/>
          <p14:tracePt t="274064" x="4419600" y="1438275"/>
          <p14:tracePt t="274081" x="4483100" y="1446213"/>
          <p14:tracePt t="274097" x="4491038" y="1446213"/>
          <p14:tracePt t="274114" x="4500563" y="1446213"/>
          <p14:tracePt t="274300" x="4491038" y="1446213"/>
          <p14:tracePt t="274704" x="4491038" y="1455738"/>
          <p14:tracePt t="274926" x="4483100" y="1455738"/>
          <p14:tracePt t="275182" x="4473575" y="1455738"/>
          <p14:tracePt t="275243" x="4465638" y="1455738"/>
          <p14:tracePt t="275293" x="4456113" y="1455738"/>
          <p14:tracePt t="275342" x="4446588" y="1455738"/>
          <p14:tracePt t="275378" x="4438650" y="1455738"/>
          <p14:tracePt t="275403" x="4429125" y="1455738"/>
          <p14:tracePt t="275416" x="4419600" y="1455738"/>
          <p14:tracePt t="275562" x="4429125" y="1455738"/>
          <p14:tracePt t="275574" x="4438650" y="1455738"/>
          <p14:tracePt t="275587" x="4456113" y="1455738"/>
          <p14:tracePt t="275598" x="4473575" y="1465263"/>
          <p14:tracePt t="275614" x="4500563" y="1465263"/>
          <p14:tracePt t="275631" x="4537075" y="1465263"/>
          <p14:tracePt t="275648" x="4608513" y="1482725"/>
          <p14:tracePt t="275664" x="4660900" y="1490663"/>
          <p14:tracePt t="275681" x="4705350" y="1500188"/>
          <p14:tracePt t="275698" x="4751388" y="1509713"/>
          <p14:tracePt t="275714" x="4759325" y="1517650"/>
          <p14:tracePt t="275731" x="4768850" y="1517650"/>
          <p14:tracePt t="276468" x="4759325" y="1517650"/>
          <p14:tracePt t="276553" x="4759325" y="1527175"/>
          <p14:tracePt t="276591" x="4768850" y="1527175"/>
          <p14:tracePt t="276603" x="4776788" y="1527175"/>
          <p14:tracePt t="276616" x="4776788" y="1536700"/>
          <p14:tracePt t="276628" x="4786313" y="1536700"/>
          <p14:tracePt t="276640" x="4795838" y="1544638"/>
          <p14:tracePt t="276653" x="4803775" y="1544638"/>
          <p14:tracePt t="276665" x="4822825" y="1544638"/>
          <p14:tracePt t="276681" x="4830763" y="1554163"/>
          <p14:tracePt t="276698" x="4840288" y="1554163"/>
          <p14:tracePt t="276715" x="4857750" y="1562100"/>
          <p14:tracePt t="276731" x="4867275" y="1562100"/>
          <p14:tracePt t="276762" x="4875213" y="1562100"/>
          <p14:tracePt t="276776" x="4884738" y="1562100"/>
          <p14:tracePt t="276800" x="4894263" y="1562100"/>
          <p14:tracePt t="277118" x="4946650" y="1562100"/>
          <p14:tracePt t="277131" x="5045075" y="1544638"/>
          <p14:tracePt t="277143" x="5214938" y="1527175"/>
          <p14:tracePt t="277155" x="5419725" y="1517650"/>
          <p14:tracePt t="277166" x="5670550" y="1517650"/>
          <p14:tracePt t="277181" x="5929313" y="1536700"/>
          <p14:tracePt t="277198" x="6153150" y="1589088"/>
          <p14:tracePt t="277215" x="6402388" y="1679575"/>
          <p14:tracePt t="277231" x="6813550" y="1911350"/>
          <p14:tracePt t="277248" x="6946900" y="2000250"/>
          <p14:tracePt t="277265" x="7161213" y="2160588"/>
          <p14:tracePt t="277281" x="7242175" y="2241550"/>
          <p14:tracePt t="277298" x="7286625" y="2312988"/>
          <p14:tracePt t="277315" x="7358063" y="2419350"/>
          <p14:tracePt t="277331" x="7375525" y="2465388"/>
          <p14:tracePt t="277348" x="7394575" y="2527300"/>
          <p14:tracePt t="277365" x="7419975" y="2616200"/>
          <p14:tracePt t="277381" x="7439025" y="2670175"/>
          <p14:tracePt t="277398" x="7439025" y="2705100"/>
          <p14:tracePt t="277415" x="7446963" y="2776538"/>
          <p14:tracePt t="277431" x="7446963" y="2813050"/>
          <p14:tracePt t="277448" x="7446963" y="2840038"/>
          <p14:tracePt t="277465" x="7456488" y="2884488"/>
          <p14:tracePt t="277481" x="7456488" y="2901950"/>
          <p14:tracePt t="277511" x="7456488" y="2911475"/>
          <p14:tracePt t="277560" x="7456488" y="2901950"/>
          <p14:tracePt t="277571" x="7456488" y="2884488"/>
          <p14:tracePt t="277584" x="7456488" y="2847975"/>
          <p14:tracePt t="277596" x="7466013" y="2751138"/>
          <p14:tracePt t="277608" x="7491413" y="2571750"/>
          <p14:tracePt t="277620" x="7518400" y="2312988"/>
          <p14:tracePt t="277633" x="7537450" y="2089150"/>
          <p14:tracePt t="277648" x="7545388" y="1928813"/>
          <p14:tracePt t="277665" x="7545388" y="1830388"/>
          <p14:tracePt t="277682" x="7545388" y="1795463"/>
          <p14:tracePt t="277698" x="7554913" y="1758950"/>
          <p14:tracePt t="277743" x="7562850" y="1758950"/>
          <p14:tracePt t="277755" x="7572375" y="1768475"/>
          <p14:tracePt t="277768" x="7589838" y="1776413"/>
          <p14:tracePt t="277780" x="7616825" y="1795463"/>
          <p14:tracePt t="277792" x="7643813" y="1822450"/>
          <p14:tracePt t="277804" x="7688263" y="1857375"/>
          <p14:tracePt t="277817" x="7751763" y="1901825"/>
          <p14:tracePt t="277832" x="7804150" y="1965325"/>
          <p14:tracePt t="277848" x="7858125" y="2017713"/>
          <p14:tracePt t="277865" x="7956550" y="2143125"/>
          <p14:tracePt t="277881" x="7991475" y="2197100"/>
          <p14:tracePt t="277898" x="8018463" y="2251075"/>
          <p14:tracePt t="277915" x="8054975" y="2374900"/>
          <p14:tracePt t="277932" x="8072438" y="2428875"/>
          <p14:tracePt t="277948" x="8081963" y="2490788"/>
          <p14:tracePt t="277965" x="8089900" y="2608263"/>
          <p14:tracePt t="277982" x="8089900" y="2660650"/>
          <p14:tracePt t="277998" x="8089900" y="2705100"/>
          <p14:tracePt t="278015" x="8089900" y="2795588"/>
          <p14:tracePt t="278032" x="8089900" y="2840038"/>
          <p14:tracePt t="278048" x="8089900" y="2884488"/>
          <p14:tracePt t="278065" x="8072438" y="2938463"/>
          <p14:tracePt t="278082" x="8062913" y="2973388"/>
          <p14:tracePt t="278099" x="8045450" y="3036888"/>
          <p14:tracePt t="278115" x="8037513" y="3071813"/>
          <p14:tracePt t="278132" x="8027988" y="3098800"/>
          <p14:tracePt t="278148" x="8001000" y="3133725"/>
          <p14:tracePt t="278165" x="7974013" y="3160713"/>
          <p14:tracePt t="278182" x="7974013" y="3179763"/>
          <p14:tracePt t="278198" x="7956550" y="3187700"/>
          <p14:tracePt t="278221" x="7947025" y="3187700"/>
          <p14:tracePt t="278233" x="7929563" y="3187700"/>
          <p14:tracePt t="278248" x="7902575" y="3187700"/>
          <p14:tracePt t="278265" x="7875588" y="3187700"/>
          <p14:tracePt t="278282" x="7804150" y="3187700"/>
          <p14:tracePt t="278299" x="7759700" y="3170238"/>
          <p14:tracePt t="278315" x="7732713" y="3152775"/>
          <p14:tracePt t="278332" x="7688263" y="3116263"/>
          <p14:tracePt t="278349" x="7670800" y="3089275"/>
          <p14:tracePt t="278365" x="7643813" y="3044825"/>
          <p14:tracePt t="278382" x="7589838" y="2928938"/>
          <p14:tracePt t="278398" x="7562850" y="2840038"/>
          <p14:tracePt t="278415" x="7545388" y="2751138"/>
          <p14:tracePt t="278432" x="7518400" y="2616200"/>
          <p14:tracePt t="278448" x="7510463" y="2571750"/>
          <p14:tracePt t="278465" x="7510463" y="2536825"/>
          <p14:tracePt t="278482" x="7500938" y="2482850"/>
          <p14:tracePt t="278498" x="7500938" y="2438400"/>
          <p14:tracePt t="278515" x="7500938" y="2339975"/>
          <p14:tracePt t="278532" x="7500938" y="2303463"/>
          <p14:tracePt t="278548" x="7500938" y="2286000"/>
          <p14:tracePt t="278565" x="7500938" y="2268538"/>
          <p14:tracePt t="278582" x="7500938" y="2259013"/>
          <p14:tracePt t="278599" x="7500938" y="2251075"/>
          <p14:tracePt t="278600" x="7510463" y="2241550"/>
          <p14:tracePt t="278615" x="7510463" y="2232025"/>
          <p14:tracePt t="278632" x="7518400" y="2214563"/>
          <p14:tracePt t="278648" x="7527925" y="2197100"/>
          <p14:tracePt t="278665" x="7537450" y="2187575"/>
          <p14:tracePt t="278682" x="7537450" y="2179638"/>
          <p14:tracePt t="278699" x="7537450" y="2170113"/>
          <p14:tracePt t="278715" x="7545388" y="2170113"/>
          <p14:tracePt t="278732" x="7554913" y="2160588"/>
          <p14:tracePt t="278749" x="7599363" y="2152650"/>
          <p14:tracePt t="278765" x="7634288" y="2143125"/>
          <p14:tracePt t="278782" x="7653338" y="2143125"/>
          <p14:tracePt t="278799" x="7705725" y="2143125"/>
          <p14:tracePt t="278815" x="7742238" y="2152650"/>
          <p14:tracePt t="278832" x="7769225" y="2179638"/>
          <p14:tracePt t="278849" x="7858125" y="2251075"/>
          <p14:tracePt t="278865" x="7885113" y="2276475"/>
          <p14:tracePt t="278882" x="7939088" y="2347913"/>
          <p14:tracePt t="278899" x="7956550" y="2374900"/>
          <p14:tracePt t="278915" x="7956550" y="2384425"/>
          <p14:tracePt t="278932" x="7966075" y="2419350"/>
          <p14:tracePt t="278949" x="7966075" y="2428875"/>
          <p14:tracePt t="278965" x="7966075" y="2446338"/>
          <p14:tracePt t="278982" x="7939088" y="2517775"/>
          <p14:tracePt t="278999" x="7920038" y="2562225"/>
          <p14:tracePt t="279015" x="7902575" y="2581275"/>
          <p14:tracePt t="279032" x="7894638" y="2608263"/>
          <p14:tracePt t="279049" x="7885113" y="2608263"/>
          <p14:tracePt t="279065" x="7875588" y="2608263"/>
          <p14:tracePt t="279082" x="7867650" y="2608263"/>
          <p14:tracePt t="279099" x="7848600" y="2608263"/>
          <p14:tracePt t="279116" x="7840663" y="2608263"/>
          <p14:tracePt t="279116" x="7831138" y="2608263"/>
          <p14:tracePt t="279132" x="7823200" y="2608263"/>
          <p14:tracePt t="279153" x="7813675" y="2608263"/>
          <p14:tracePt t="279202" x="7813675" y="2598738"/>
          <p14:tracePt t="279214" x="7804150" y="2598738"/>
          <p14:tracePt t="279226" x="7804150" y="2589213"/>
          <p14:tracePt t="279238" x="7804150" y="2581275"/>
          <p14:tracePt t="279250" x="7804150" y="2571750"/>
          <p14:tracePt t="279265" x="7796213" y="2562225"/>
          <p14:tracePt t="279282" x="7796213" y="2554288"/>
          <p14:tracePt t="279299" x="7786688" y="2536825"/>
          <p14:tracePt t="279315" x="7777163" y="2517775"/>
          <p14:tracePt t="279332" x="7777163" y="2490788"/>
          <p14:tracePt t="279349" x="7769225" y="2482850"/>
          <p14:tracePt t="279365" x="7769225" y="2473325"/>
          <p14:tracePt t="279385" x="7769225" y="2465388"/>
          <p14:tracePt t="279569" x="7769225" y="2473325"/>
          <p14:tracePt t="279998" x="7769225" y="2482850"/>
          <p14:tracePt t="280023" x="7769225" y="2500313"/>
          <p14:tracePt t="280036" x="7769225" y="2517775"/>
          <p14:tracePt t="280050" x="7769225" y="2544763"/>
          <p14:tracePt t="280060" x="7769225" y="2562225"/>
          <p14:tracePt t="280072" x="7769225" y="2581275"/>
          <p14:tracePt t="280084" x="7777163" y="2608263"/>
          <p14:tracePt t="280099" x="7796213" y="2643188"/>
          <p14:tracePt t="280116" x="7804150" y="2679700"/>
          <p14:tracePt t="280132" x="7813675" y="2732088"/>
          <p14:tracePt t="280149" x="7840663" y="2840038"/>
          <p14:tracePt t="280166" x="7840663" y="2867025"/>
          <p14:tracePt t="280182" x="7858125" y="2911475"/>
          <p14:tracePt t="280199" x="7867650" y="2919413"/>
          <p14:tracePt t="280216" x="7867650" y="2928938"/>
          <p14:tracePt t="280292" x="7867650" y="2919413"/>
          <p14:tracePt t="280317" x="7867650" y="2911475"/>
          <p14:tracePt t="280328" x="7867650" y="2884488"/>
          <p14:tracePt t="280342" x="7867650" y="2857500"/>
          <p14:tracePt t="280354" x="7867650" y="2822575"/>
          <p14:tracePt t="280366" x="7858125" y="2776538"/>
          <p14:tracePt t="280382" x="7848600" y="2732088"/>
          <p14:tracePt t="280399" x="7840663" y="2687638"/>
          <p14:tracePt t="280416" x="7823200" y="2571750"/>
          <p14:tracePt t="280432" x="7813675" y="2509838"/>
          <p14:tracePt t="280449" x="7804150" y="2473325"/>
          <p14:tracePt t="280466" x="7786688" y="2393950"/>
          <p14:tracePt t="280483" x="7777163" y="2366963"/>
          <p14:tracePt t="280499" x="7769225" y="2347913"/>
          <p14:tracePt t="280516" x="7759700" y="2330450"/>
          <p14:tracePt t="280623" x="7759700" y="2339975"/>
          <p14:tracePt t="280660" x="7759700" y="2347913"/>
          <p14:tracePt t="280709" x="7759700" y="2357438"/>
          <p14:tracePt t="280734" x="7759700" y="2366963"/>
          <p14:tracePt t="280757" x="7759700" y="2374900"/>
          <p14:tracePt t="280881" x="7759700" y="2384425"/>
          <p14:tracePt t="280917" x="7759700" y="2393950"/>
          <p14:tracePt t="280931" x="7759700" y="2401888"/>
          <p14:tracePt t="280941" x="7759700" y="2411413"/>
          <p14:tracePt t="280954" x="7759700" y="2428875"/>
          <p14:tracePt t="280967" x="7759700" y="2446338"/>
          <p14:tracePt t="280983" x="7759700" y="2473325"/>
          <p14:tracePt t="280999" x="7759700" y="2500313"/>
          <p14:tracePt t="281016" x="7759700" y="2589213"/>
          <p14:tracePt t="281033" x="7759700" y="2625725"/>
          <p14:tracePt t="281049" x="7759700" y="2652713"/>
          <p14:tracePt t="281066" x="7759700" y="2697163"/>
          <p14:tracePt t="281083" x="7759700" y="2741613"/>
          <p14:tracePt t="281099" x="7759700" y="2768600"/>
          <p14:tracePt t="281116" x="7769225" y="2803525"/>
          <p14:tracePt t="281133" x="7769225" y="2813050"/>
          <p14:tracePt t="281149" x="7777163" y="2840038"/>
          <p14:tracePt t="281186" x="7777163" y="2847975"/>
          <p14:tracePt t="281652" x="7786688" y="2847975"/>
          <p14:tracePt t="282584" x="7786688" y="2840038"/>
          <p14:tracePt t="282658" x="7786688" y="2830513"/>
          <p14:tracePt t="282706" x="7777163" y="2830513"/>
          <p14:tracePt t="283011" x="7777163" y="2822575"/>
          <p14:tracePt t="283135" x="7769225" y="2813050"/>
          <p14:tracePt t="283146" x="7759700" y="2813050"/>
          <p14:tracePt t="283160" x="7759700" y="2803525"/>
          <p14:tracePt t="283171" x="7742238" y="2795588"/>
          <p14:tracePt t="283184" x="7715250" y="2776538"/>
          <p14:tracePt t="283200" x="7643813" y="2741613"/>
          <p14:tracePt t="283217" x="7545388" y="2687638"/>
          <p14:tracePt t="283234" x="7180263" y="2544763"/>
          <p14:tracePt t="283250" x="6929438" y="2455863"/>
          <p14:tracePt t="283267" x="6688138" y="2401888"/>
          <p14:tracePt t="283283" x="6170613" y="2286000"/>
          <p14:tracePt t="283300" x="5956300" y="2241550"/>
          <p14:tracePt t="283317" x="5786438" y="2205038"/>
          <p14:tracePt t="283333" x="5473700" y="2133600"/>
          <p14:tracePt t="283350" x="5330825" y="2116138"/>
          <p14:tracePt t="283367" x="5187950" y="2089150"/>
          <p14:tracePt t="283383" x="4946650" y="2062163"/>
          <p14:tracePt t="283400" x="4857750" y="2054225"/>
          <p14:tracePt t="283417" x="4776788" y="2017713"/>
          <p14:tracePt t="283433" x="4759325" y="2009775"/>
          <p14:tracePt t="283450" x="4759325" y="2000250"/>
          <p14:tracePt t="283491" x="4768850" y="2009775"/>
          <p14:tracePt t="283822" x="4768850" y="2017713"/>
          <p14:tracePt t="283833" x="4741863" y="2017713"/>
          <p14:tracePt t="283846" x="4705350" y="2017713"/>
          <p14:tracePt t="283858" x="4633913" y="2017713"/>
          <p14:tracePt t="283869" x="4537075" y="2017713"/>
          <p14:tracePt t="283883" x="4411663" y="2017713"/>
          <p14:tracePt t="283900" x="4303713" y="2017713"/>
          <p14:tracePt t="283917" x="4179888" y="1982788"/>
          <p14:tracePt t="283934" x="3983038" y="1946275"/>
          <p14:tracePt t="283950" x="3884613" y="1901825"/>
          <p14:tracePt t="283967" x="3813175" y="1884363"/>
          <p14:tracePt t="283984" x="3697288" y="1839913"/>
          <p14:tracePt t="284000" x="3643313" y="1822450"/>
          <p14:tracePt t="284017" x="3589338" y="1803400"/>
          <p14:tracePt t="284034" x="3562350" y="1795463"/>
          <p14:tracePt t="284050" x="3544888" y="1795463"/>
          <p14:tracePt t="284067" x="3517900" y="1785938"/>
          <p14:tracePt t="284084" x="3500438" y="1785938"/>
          <p14:tracePt t="284100" x="3482975" y="1785938"/>
          <p14:tracePt t="284117" x="3446463" y="1776413"/>
          <p14:tracePt t="284134" x="3429000" y="1776413"/>
          <p14:tracePt t="284150" x="3402013" y="1776413"/>
          <p14:tracePt t="284167" x="3357563" y="1776413"/>
          <p14:tracePt t="284183" x="3330575" y="1776413"/>
          <p14:tracePt t="284200" x="3303588" y="1776413"/>
          <p14:tracePt t="284217" x="3214688" y="1776413"/>
          <p14:tracePt t="284234" x="3179763" y="1776413"/>
          <p14:tracePt t="284250" x="3116263" y="1776413"/>
          <p14:tracePt t="284267" x="3081338" y="1776413"/>
          <p14:tracePt t="284284" x="3054350" y="1768475"/>
          <p14:tracePt t="284300" x="3009900" y="1768475"/>
          <p14:tracePt t="284323" x="3000375" y="1768475"/>
          <p14:tracePt t="284446" x="3000375" y="1758950"/>
          <p14:tracePt t="284482" x="3009900" y="1758950"/>
          <p14:tracePt t="284495" x="3017838" y="1758950"/>
          <p14:tracePt t="284506" x="3027363" y="1758950"/>
          <p14:tracePt t="284519" x="3054350" y="1758950"/>
          <p14:tracePt t="284534" x="3081338" y="1758950"/>
          <p14:tracePt t="284550" x="3133725" y="1758950"/>
          <p14:tracePt t="284567" x="3197225" y="1758950"/>
          <p14:tracePt t="284584" x="3367088" y="1776413"/>
          <p14:tracePt t="284600" x="3455988" y="1795463"/>
          <p14:tracePt t="284617" x="3625850" y="1803400"/>
          <p14:tracePt t="284634" x="3697288" y="1803400"/>
          <p14:tracePt t="284650" x="3776663" y="1812925"/>
          <p14:tracePt t="284667" x="3884613" y="1812925"/>
          <p14:tracePt t="284684" x="3946525" y="1812925"/>
          <p14:tracePt t="284700" x="4000500" y="1803400"/>
          <p14:tracePt t="284717" x="4108450" y="1776413"/>
          <p14:tracePt t="284734" x="4133850" y="1768475"/>
          <p14:tracePt t="284751" x="4152900" y="1758950"/>
          <p14:tracePt t="284767" x="4179888" y="1751013"/>
          <p14:tracePt t="284789" x="4197350" y="1751013"/>
          <p14:tracePt t="284801" x="4205288" y="1751013"/>
          <p14:tracePt t="284817" x="4214813" y="1751013"/>
          <p14:tracePt t="284834" x="4224338" y="1751013"/>
          <p14:tracePt t="284851" x="4224338" y="1741488"/>
          <p14:tracePt t="284985" x="4224338" y="1731963"/>
          <p14:tracePt t="285010" x="4214813" y="1724025"/>
          <p14:tracePt t="285022" x="4197350" y="1724025"/>
          <p14:tracePt t="285033" x="4187825" y="1724025"/>
          <p14:tracePt t="285047" x="4160838" y="1714500"/>
          <p14:tracePt t="285059" x="4133850" y="1704975"/>
          <p14:tracePt t="285070" x="4089400" y="1697038"/>
          <p14:tracePt t="285086" x="4027488" y="1679575"/>
          <p14:tracePt t="285101" x="3965575" y="1660525"/>
          <p14:tracePt t="285117" x="3894138" y="1643063"/>
          <p14:tracePt t="285134" x="3687763" y="1589088"/>
          <p14:tracePt t="285150" x="3581400" y="1571625"/>
          <p14:tracePt t="285167" x="3455988" y="1554163"/>
          <p14:tracePt t="285184" x="3224213" y="1517650"/>
          <p14:tracePt t="285201" x="3125788" y="1517650"/>
          <p14:tracePt t="285217" x="3054350" y="1509713"/>
          <p14:tracePt t="285234" x="2938463" y="1509713"/>
          <p14:tracePt t="285251" x="2911475" y="1509713"/>
          <p14:tracePt t="285267" x="2874963" y="1517650"/>
          <p14:tracePt t="285284" x="2857500" y="1527175"/>
          <p14:tracePt t="285300" x="2847975" y="1544638"/>
          <p14:tracePt t="285317" x="2840038" y="1562100"/>
          <p14:tracePt t="285334" x="2840038" y="1571625"/>
          <p14:tracePt t="285351" x="2840038" y="1581150"/>
          <p14:tracePt t="285367" x="2830513" y="1581150"/>
          <p14:tracePt t="285384" x="2830513" y="1589088"/>
          <p14:tracePt t="285403" x="2830513" y="1598613"/>
          <p14:tracePt t="285438" x="2830513" y="1608138"/>
          <p14:tracePt t="285512" x="2830513" y="1616075"/>
          <p14:tracePt t="285573" x="2840038" y="1625600"/>
          <p14:tracePt t="285588" x="2847975" y="1625600"/>
          <p14:tracePt t="285599" x="2857500" y="1633538"/>
          <p14:tracePt t="285611" x="2884488" y="1652588"/>
          <p14:tracePt t="285622" x="2911475" y="1660525"/>
          <p14:tracePt t="285634" x="2965450" y="1679575"/>
          <p14:tracePt t="285651" x="3027363" y="1697038"/>
          <p14:tracePt t="285667" x="3089275" y="1714500"/>
          <p14:tracePt t="285684" x="3241675" y="1751013"/>
          <p14:tracePt t="285701" x="3340100" y="1758950"/>
          <p14:tracePt t="285717" x="3465513" y="1768475"/>
          <p14:tracePt t="285734" x="3705225" y="1768475"/>
          <p14:tracePt t="285751" x="3822700" y="1768475"/>
          <p14:tracePt t="285767" x="3946525" y="1751013"/>
          <p14:tracePt t="285784" x="4125913" y="1731963"/>
          <p14:tracePt t="285801" x="4197350" y="1731963"/>
          <p14:tracePt t="285817" x="4232275" y="1724025"/>
          <p14:tracePt t="285834" x="4276725" y="1724025"/>
          <p14:tracePt t="285851" x="4295775" y="1724025"/>
          <p14:tracePt t="285977" x="4295775" y="1714500"/>
          <p14:tracePt t="286272" x="4295775" y="1704975"/>
          <p14:tracePt t="286407" x="4295775" y="1697038"/>
          <p14:tracePt t="286799" x="4295775" y="1687513"/>
          <p14:tracePt t="286824" x="4313238" y="1679575"/>
          <p14:tracePt t="286835" x="4340225" y="1670050"/>
          <p14:tracePt t="286848" x="4394200" y="1643063"/>
          <p14:tracePt t="286860" x="4518025" y="1625600"/>
          <p14:tracePt t="286871" x="4724400" y="1589088"/>
          <p14:tracePt t="286884" x="5010150" y="1554163"/>
          <p14:tracePt t="286901" x="5313363" y="1544638"/>
          <p14:tracePt t="286918" x="5589588" y="1544638"/>
          <p14:tracePt t="286935" x="6108700" y="1589088"/>
          <p14:tracePt t="286951" x="6367463" y="1633538"/>
          <p14:tracePt t="286968" x="6599238" y="1704975"/>
          <p14:tracePt t="286984" x="6956425" y="1847850"/>
          <p14:tracePt t="287002" x="7081838" y="1928813"/>
          <p14:tracePt t="287018" x="7180263" y="1990725"/>
          <p14:tracePt t="287034" x="7296150" y="2098675"/>
          <p14:tracePt t="287051" x="7348538" y="2152650"/>
          <p14:tracePt t="287068" x="7367588" y="2179638"/>
          <p14:tracePt t="287085" x="7394575" y="2232025"/>
          <p14:tracePt t="287101" x="7394575" y="2241550"/>
          <p14:tracePt t="287118" x="7394575" y="2251075"/>
          <p14:tracePt t="287141" x="7394575" y="2259013"/>
          <p14:tracePt t="287228" x="7385050" y="2251075"/>
          <p14:tracePt t="287240" x="7385050" y="2232025"/>
          <p14:tracePt t="287253" x="7375525" y="2205038"/>
          <p14:tracePt t="287264" x="7367588" y="2160588"/>
          <p14:tracePt t="287277" x="7367588" y="2116138"/>
          <p14:tracePt t="287289" x="7367588" y="2027238"/>
          <p14:tracePt t="287302" x="7367588" y="1955800"/>
          <p14:tracePt t="287318" x="7367588" y="1866900"/>
          <p14:tracePt t="287334" x="7367588" y="1785938"/>
          <p14:tracePt t="287351" x="7367588" y="1660525"/>
          <p14:tracePt t="287368" x="7367588" y="1608138"/>
          <p14:tracePt t="287384" x="7358063" y="1571625"/>
          <p14:tracePt t="287401" x="7348538" y="1527175"/>
          <p14:tracePt t="287418" x="7348538" y="1509713"/>
          <p14:tracePt t="287436" x="7340600" y="1509713"/>
          <p14:tracePt t="287497" x="7340600" y="1527175"/>
          <p14:tracePt t="287509" x="7340600" y="1536700"/>
          <p14:tracePt t="287522" x="7340600" y="1554163"/>
          <p14:tracePt t="287534" x="7348538" y="1581150"/>
          <p14:tracePt t="287547" x="7358063" y="1616075"/>
          <p14:tracePt t="287559" x="7367588" y="1652588"/>
          <p14:tracePt t="287570" x="7375525" y="1697038"/>
          <p14:tracePt t="287585" x="7385050" y="1731963"/>
          <p14:tracePt t="287601" x="7402513" y="1785938"/>
          <p14:tracePt t="287618" x="7412038" y="1839913"/>
          <p14:tracePt t="287635" x="7429500" y="2000250"/>
          <p14:tracePt t="287651" x="7446963" y="2089150"/>
          <p14:tracePt t="287668" x="7466013" y="2205038"/>
          <p14:tracePt t="287685" x="7500938" y="2428875"/>
          <p14:tracePt t="287701" x="7518400" y="2527300"/>
          <p14:tracePt t="287718" x="7527925" y="2616200"/>
          <p14:tracePt t="287735" x="7545388" y="2786063"/>
          <p14:tracePt t="287751" x="7562850" y="2874963"/>
          <p14:tracePt t="287768" x="7572375" y="3054350"/>
          <p14:tracePt t="287785" x="7581900" y="3143250"/>
          <p14:tracePt t="287801" x="7589838" y="3205163"/>
          <p14:tracePt t="287818" x="7589838" y="3286125"/>
          <p14:tracePt t="287835" x="7589838" y="3295650"/>
          <p14:tracePt t="287851" x="7589838" y="3303588"/>
          <p14:tracePt t="288845" x="7581900" y="3295650"/>
          <p14:tracePt t="288857" x="7581900" y="3276600"/>
          <p14:tracePt t="288870" x="7562850" y="3251200"/>
          <p14:tracePt t="288883" x="7545388" y="3224213"/>
          <p14:tracePt t="288895" x="7545388" y="3197225"/>
          <p14:tracePt t="288907" x="7537450" y="3170238"/>
          <p14:tracePt t="288919" x="7527925" y="3125788"/>
          <p14:tracePt t="288935" x="7518400" y="3089275"/>
          <p14:tracePt t="288952" x="7510463" y="3036888"/>
          <p14:tracePt t="288968" x="7510463" y="2928938"/>
          <p14:tracePt t="288985" x="7510463" y="2867025"/>
          <p14:tracePt t="289002" x="7510463" y="2786063"/>
          <p14:tracePt t="289018" x="7510463" y="2670175"/>
          <p14:tracePt t="289035" x="7510463" y="2608263"/>
          <p14:tracePt t="289052" x="7500938" y="2554288"/>
          <p14:tracePt t="289068" x="7483475" y="2509838"/>
          <p14:tracePt t="289085" x="7473950" y="2500313"/>
          <p14:tracePt t="289104" x="7456488" y="2500313"/>
          <p14:tracePt t="289128" x="7446963" y="2500313"/>
          <p14:tracePt t="289139" x="7419975" y="2509838"/>
          <p14:tracePt t="289152" x="7394575" y="2527300"/>
          <p14:tracePt t="289168" x="7348538" y="2554288"/>
          <p14:tracePt t="289185" x="7313613" y="2571750"/>
          <p14:tracePt t="289202" x="7259638" y="2598738"/>
          <p14:tracePt t="289219" x="7251700" y="2608263"/>
          <p14:tracePt t="289235" x="7232650" y="2625725"/>
          <p14:tracePt t="289252" x="7205663" y="2705100"/>
          <p14:tracePt t="289269" x="7197725" y="2759075"/>
          <p14:tracePt t="289285" x="7188200" y="2813050"/>
          <p14:tracePt t="289302" x="7188200" y="2884488"/>
          <p14:tracePt t="289318" x="7188200" y="2919413"/>
          <p14:tracePt t="289335" x="7188200" y="2946400"/>
          <p14:tracePt t="289352" x="7215188" y="3009900"/>
          <p14:tracePt t="289368" x="7232650" y="3044825"/>
          <p14:tracePt t="289385" x="7323138" y="3071813"/>
          <p14:tracePt t="289402" x="7375525" y="3089275"/>
          <p14:tracePt t="289419" x="7446963" y="3089275"/>
          <p14:tracePt t="289435" x="7599363" y="3071813"/>
          <p14:tracePt t="289452" x="7661275" y="3027363"/>
          <p14:tracePt t="289469" x="7697788" y="2990850"/>
          <p14:tracePt t="289485" x="7715250" y="2938463"/>
          <p14:tracePt t="289502" x="7715250" y="2911475"/>
          <p14:tracePt t="289519" x="7705725" y="2874963"/>
          <p14:tracePt t="289520" x="7661275" y="2840038"/>
          <p14:tracePt t="289535" x="7608888" y="2786063"/>
          <p14:tracePt t="289552" x="7500938" y="2732088"/>
          <p14:tracePt t="289569" x="7251700" y="2660650"/>
          <p14:tracePt t="289585" x="7116763" y="2643188"/>
          <p14:tracePt t="289602" x="7010400" y="2625725"/>
          <p14:tracePt t="289619" x="6929438" y="2625725"/>
          <p14:tracePt t="289635" x="6884988" y="2625725"/>
          <p14:tracePt t="289652" x="6875463" y="2625725"/>
          <p14:tracePt t="289669" x="6831013" y="2697163"/>
          <p14:tracePt t="289685" x="6804025" y="2751138"/>
          <p14:tracePt t="289702" x="6786563" y="2874963"/>
          <p14:tracePt t="289719" x="6786563" y="2938463"/>
          <p14:tracePt t="289735" x="6786563" y="2990850"/>
          <p14:tracePt t="289752" x="6823075" y="3098800"/>
          <p14:tracePt t="289769" x="6867525" y="3133725"/>
          <p14:tracePt t="289785" x="6911975" y="3160713"/>
          <p14:tracePt t="289802" x="7018338" y="3197225"/>
          <p14:tracePt t="289819" x="7062788" y="3197225"/>
          <p14:tracePt t="289835" x="7134225" y="3187700"/>
          <p14:tracePt t="289852" x="7251700" y="3116263"/>
          <p14:tracePt t="289869" x="7286625" y="3062288"/>
          <p14:tracePt t="289885" x="7304088" y="3000375"/>
          <p14:tracePt t="289902" x="7323138" y="2857500"/>
          <p14:tracePt t="289919" x="7323138" y="2776538"/>
          <p14:tracePt t="289935" x="7304088" y="2687638"/>
          <p14:tracePt t="289952" x="7215188" y="2527300"/>
          <p14:tracePt t="289969" x="7161213" y="2482850"/>
          <p14:tracePt t="289986" x="7054850" y="2438400"/>
          <p14:tracePt t="290002" x="7018338" y="2438400"/>
          <p14:tracePt t="290019" x="6983413" y="2438400"/>
          <p14:tracePt t="290036" x="6929438" y="2465388"/>
          <p14:tracePt t="290052" x="6902450" y="2500313"/>
          <p14:tracePt t="290069" x="6884988" y="2562225"/>
          <p14:tracePt t="290085" x="6858000" y="2714625"/>
          <p14:tracePt t="290102" x="6858000" y="2795588"/>
          <p14:tracePt t="290119" x="6858000" y="2867025"/>
          <p14:tracePt t="290135" x="6902450" y="3000375"/>
          <p14:tracePt t="290152" x="6946900" y="3044825"/>
          <p14:tracePt t="290169" x="7010400" y="3081338"/>
          <p14:tracePt t="290185" x="7153275" y="3108325"/>
          <p14:tracePt t="290202" x="7232650" y="3108325"/>
          <p14:tracePt t="290219" x="7331075" y="3108325"/>
          <p14:tracePt t="290236" x="7348538" y="3108325"/>
          <p14:tracePt t="290252" x="7358063" y="3098800"/>
          <p14:tracePt t="290269" x="7358063" y="3089275"/>
          <p14:tracePt t="290292" x="7358063" y="3081338"/>
          <p14:tracePt t="290340" x="7348538" y="3081338"/>
          <p14:tracePt t="290366" x="7340600" y="3081338"/>
          <p14:tracePt t="290415" x="7340600" y="3071813"/>
          <p14:tracePt t="290488" x="7340600" y="3054350"/>
          <p14:tracePt t="290499" x="7340600" y="3027363"/>
          <p14:tracePt t="290512" x="7340600" y="3000375"/>
          <p14:tracePt t="290525" x="7331075" y="2965450"/>
          <p14:tracePt t="290537" x="7313613" y="2901950"/>
          <p14:tracePt t="290552" x="7304088" y="2822575"/>
          <p14:tracePt t="290569" x="7296150" y="2724150"/>
          <p14:tracePt t="290586" x="7259638" y="2527300"/>
          <p14:tracePt t="290602" x="7251700" y="2446338"/>
          <p14:tracePt t="290619" x="7242175" y="2357438"/>
          <p14:tracePt t="290635" x="7215188" y="2251075"/>
          <p14:tracePt t="290652" x="7197725" y="2214563"/>
          <p14:tracePt t="290669" x="7188200" y="2179638"/>
          <p14:tracePt t="290686" x="7188200" y="2143125"/>
          <p14:tracePt t="290702" x="7180263" y="2125663"/>
          <p14:tracePt t="290719" x="7170738" y="2116138"/>
          <p14:tracePt t="290736" x="7170738" y="2098675"/>
          <p14:tracePt t="290752" x="7161213" y="2098675"/>
          <p14:tracePt t="290769" x="7161213" y="2089150"/>
          <p14:tracePt t="291015" x="7143750" y="2089150"/>
          <p14:tracePt t="291039" x="7126288" y="2081213"/>
          <p14:tracePt t="291051" x="7116763" y="2071688"/>
          <p14:tracePt t="291062" x="7108825" y="2062163"/>
          <p14:tracePt t="291076" x="7089775" y="2027238"/>
          <p14:tracePt t="291088" x="7054850" y="2000250"/>
          <p14:tracePt t="291103" x="7027863" y="1965325"/>
          <p14:tracePt t="291119" x="7000875" y="1919288"/>
          <p14:tracePt t="291136" x="6965950" y="1884363"/>
          <p14:tracePt t="291152" x="6911975" y="1822450"/>
          <p14:tracePt t="291169" x="6884988" y="1803400"/>
          <p14:tracePt t="291186" x="6875463" y="1776413"/>
          <p14:tracePt t="291202" x="6867525" y="1768475"/>
          <p14:tracePt t="291234" x="6858000" y="1768475"/>
          <p14:tracePt t="291419" x="6867525" y="1768475"/>
          <p14:tracePt t="291432" x="6875463" y="1785938"/>
          <p14:tracePt t="291443" x="6884988" y="1795463"/>
          <p14:tracePt t="291455" x="6894513" y="1822450"/>
          <p14:tracePt t="291469" x="6919913" y="1857375"/>
          <p14:tracePt t="291486" x="6946900" y="1901825"/>
          <p14:tracePt t="291502" x="6973888" y="1946275"/>
          <p14:tracePt t="291520" x="7010400" y="2044700"/>
          <p14:tracePt t="291536" x="7037388" y="2098675"/>
          <p14:tracePt t="291553" x="7054850" y="2179638"/>
          <p14:tracePt t="291569" x="7089775" y="2303463"/>
          <p14:tracePt t="291586" x="7116763" y="2357438"/>
          <p14:tracePt t="291603" x="7153275" y="2490788"/>
          <p14:tracePt t="291619" x="7161213" y="2554288"/>
          <p14:tracePt t="291636" x="7180263" y="2589213"/>
          <p14:tracePt t="291652" x="7188200" y="2652713"/>
          <p14:tracePt t="291669" x="7188200" y="2670175"/>
          <p14:tracePt t="291686" x="7197725" y="2697163"/>
          <p14:tracePt t="291702" x="7205663" y="2732088"/>
          <p14:tracePt t="291725" x="7205663" y="2741613"/>
          <p14:tracePt t="291738" x="7215188" y="2741613"/>
          <p14:tracePt t="291946" x="7205663" y="2741613"/>
          <p14:tracePt t="291958" x="7188200" y="2732088"/>
          <p14:tracePt t="291971" x="7180263" y="2714625"/>
          <p14:tracePt t="291983" x="7153275" y="2679700"/>
          <p14:tracePt t="291995" x="7126288" y="2616200"/>
          <p14:tracePt t="292007" x="7099300" y="2554288"/>
          <p14:tracePt t="292019" x="7072313" y="2482850"/>
          <p14:tracePt t="292036" x="7037388" y="2401888"/>
          <p14:tracePt t="292053" x="7018338" y="2312988"/>
          <p14:tracePt t="292069" x="6991350" y="2160588"/>
          <p14:tracePt t="292086" x="6991350" y="2098675"/>
          <p14:tracePt t="292103" x="6983413" y="2036763"/>
          <p14:tracePt t="292119" x="6983413" y="1955800"/>
          <p14:tracePt t="292136" x="6983413" y="1911350"/>
          <p14:tracePt t="292153" x="6983413" y="1893888"/>
          <p14:tracePt t="292170" x="6973888" y="1874838"/>
          <p14:tracePt t="292191" x="6973888" y="1857375"/>
          <p14:tracePt t="292203" x="6965950" y="1847850"/>
          <p14:tracePt t="292219" x="6965950" y="1839913"/>
          <p14:tracePt t="292236" x="6965950" y="1822450"/>
          <p14:tracePt t="292253" x="6965950" y="1803400"/>
          <p14:tracePt t="292270" x="6956425" y="1795463"/>
          <p14:tracePt t="292290" x="6956425" y="1785938"/>
          <p14:tracePt t="292351" x="6956425" y="1776413"/>
          <p14:tracePt t="292474" x="6956425" y="1785938"/>
          <p14:tracePt t="292497" x="6956425" y="1795463"/>
          <p14:tracePt t="292511" x="6956425" y="1803400"/>
          <p14:tracePt t="292522" x="6956425" y="1812925"/>
          <p14:tracePt t="292534" x="6956425" y="1839913"/>
          <p14:tracePt t="292546" x="6956425" y="1866900"/>
          <p14:tracePt t="292559" x="6956425" y="1893888"/>
          <p14:tracePt t="292571" x="6956425" y="1928813"/>
          <p14:tracePt t="292586" x="6956425" y="1955800"/>
          <p14:tracePt t="292603" x="6956425" y="2000250"/>
          <p14:tracePt t="292619" x="6956425" y="2098675"/>
          <p14:tracePt t="292636" x="6956425" y="2143125"/>
          <p14:tracePt t="292653" x="6956425" y="2170113"/>
          <p14:tracePt t="292670" x="6956425" y="2205038"/>
          <p14:tracePt t="292670" x="6965950" y="2232025"/>
          <p14:tracePt t="292686" x="6965950" y="2251075"/>
          <p14:tracePt t="292703" x="6965950" y="2276475"/>
          <p14:tracePt t="292720" x="6965950" y="2303463"/>
          <p14:tracePt t="292744" x="6973888" y="2303463"/>
          <p14:tracePt t="293196" x="6991350" y="2303463"/>
          <p14:tracePt t="293208" x="7010400" y="2330450"/>
          <p14:tracePt t="293221" x="7027863" y="2357438"/>
          <p14:tracePt t="293232" x="7037388" y="2384425"/>
          <p14:tracePt t="293244" x="7054850" y="2428875"/>
          <p14:tracePt t="293258" x="7072313" y="2482850"/>
          <p14:tracePt t="293270" x="7081838" y="2527300"/>
          <p14:tracePt t="293286" x="7089775" y="2589213"/>
          <p14:tracePt t="293303" x="7099300" y="2633663"/>
          <p14:tracePt t="293320" x="7116763" y="2714625"/>
          <p14:tracePt t="293337" x="7116763" y="2751138"/>
          <p14:tracePt t="293353" x="7116763" y="2776538"/>
          <p14:tracePt t="293370" x="7116763" y="2822575"/>
          <p14:tracePt t="293386" x="7116763" y="2840038"/>
          <p14:tracePt t="293403" x="7116763" y="2847975"/>
          <p14:tracePt t="293420" x="7116763" y="2857500"/>
          <p14:tracePt t="293441" x="7116763" y="2867025"/>
          <p14:tracePt t="293575" x="7108825" y="2847975"/>
          <p14:tracePt t="293588" x="7108825" y="2830513"/>
          <p14:tracePt t="293599" x="7099300" y="2813050"/>
          <p14:tracePt t="293612" x="7081838" y="2776538"/>
          <p14:tracePt t="293625" x="7072313" y="2732088"/>
          <p14:tracePt t="293637" x="7054850" y="2652713"/>
          <p14:tracePt t="293653" x="7037388" y="2562225"/>
          <p14:tracePt t="293670" x="7027863" y="2490788"/>
          <p14:tracePt t="293686" x="7000875" y="2330450"/>
          <p14:tracePt t="293703" x="6991350" y="2276475"/>
          <p14:tracePt t="293720" x="6983413" y="2241550"/>
          <p14:tracePt t="293736" x="6973888" y="2205038"/>
          <p14:tracePt t="293771" x="6973888" y="2197100"/>
          <p14:tracePt t="293797" x="6973888" y="2187575"/>
          <p14:tracePt t="293919" x="6973888" y="2179638"/>
          <p14:tracePt t="293932" x="6965950" y="2160588"/>
          <p14:tracePt t="293942" x="6965950" y="2152650"/>
          <p14:tracePt t="293968" x="6965950" y="2143125"/>
          <p14:tracePt t="294066" x="6965950" y="2152650"/>
          <p14:tracePt t="294090" x="6973888" y="2170113"/>
          <p14:tracePt t="294104" x="6991350" y="2179638"/>
          <p14:tracePt t="294115" x="7010400" y="2205038"/>
          <p14:tracePt t="294128" x="7010400" y="2224088"/>
          <p14:tracePt t="294139" x="7018338" y="2251075"/>
          <p14:tracePt t="294155" x="7027863" y="2259013"/>
          <p14:tracePt t="294170" x="7027863" y="2268538"/>
          <p14:tracePt t="294187" x="7027863" y="2276475"/>
          <p14:tracePt t="294203" x="7027863" y="2286000"/>
          <p14:tracePt t="294250" x="7027863" y="2276475"/>
          <p14:tracePt t="294263" x="7027863" y="2268538"/>
          <p14:tracePt t="294273" x="7027863" y="2251075"/>
          <p14:tracePt t="294286" x="7018338" y="2224088"/>
          <p14:tracePt t="294298" x="7010400" y="2214563"/>
          <p14:tracePt t="294310" x="7010400" y="2197100"/>
          <p14:tracePt t="294324" x="7000875" y="2179638"/>
          <p14:tracePt t="294348" x="7000875" y="2170113"/>
          <p14:tracePt t="294361" x="6991350" y="2170113"/>
          <p14:tracePt t="294470" x="6991350" y="2179638"/>
          <p14:tracePt t="294483" x="6991350" y="2187575"/>
          <p14:tracePt t="294532" x="7000875" y="2197100"/>
          <p14:tracePt t="294617" x="7000875" y="2187575"/>
          <p14:tracePt t="294629" x="7000875" y="2179638"/>
          <p14:tracePt t="294643" x="7000875" y="2160588"/>
          <p14:tracePt t="294666" x="7000875" y="2152650"/>
          <p14:tracePt t="294788" x="7000875" y="2170113"/>
          <p14:tracePt t="294801" x="7000875" y="2179638"/>
          <p14:tracePt t="294814" x="7000875" y="2187575"/>
          <p14:tracePt t="294826" x="7000875" y="2205038"/>
          <p14:tracePt t="294837" x="7000875" y="2232025"/>
          <p14:tracePt t="294862" x="7000875" y="2241550"/>
          <p14:tracePt t="294888" x="7000875" y="2251075"/>
          <p14:tracePt t="295010" x="7000875" y="2241550"/>
          <p14:tracePt t="295328" x="7010400" y="2241550"/>
          <p14:tracePt t="295341" x="7018338" y="2241550"/>
          <p14:tracePt t="295353" x="7027863" y="2241550"/>
          <p14:tracePt t="295365" x="7045325" y="2241550"/>
          <p14:tracePt t="295377" x="7054850" y="2251075"/>
          <p14:tracePt t="295389" x="7062788" y="2251075"/>
          <p14:tracePt t="295404" x="7072313" y="2251075"/>
          <p14:tracePt t="295420" x="7081838" y="2251075"/>
          <p14:tracePt t="295437" x="7099300" y="2259013"/>
          <p14:tracePt t="295454" x="7116763" y="2268538"/>
          <p14:tracePt t="295470" x="7126288" y="2268538"/>
          <p14:tracePt t="295561" x="7126288" y="2259013"/>
          <p14:tracePt t="295573" x="7126288" y="2241550"/>
          <p14:tracePt t="295586" x="7126288" y="2224088"/>
          <p14:tracePt t="295599" x="7126288" y="2205038"/>
          <p14:tracePt t="295610" x="7134225" y="2170113"/>
          <p14:tracePt t="295623" x="7143750" y="2143125"/>
          <p14:tracePt t="295637" x="7143750" y="2108200"/>
          <p14:tracePt t="295654" x="7143750" y="2071688"/>
          <p14:tracePt t="295670" x="7143750" y="2062163"/>
          <p14:tracePt t="295687" x="7143750" y="2044700"/>
          <p14:tracePt t="295704" x="7143750" y="2036763"/>
          <p14:tracePt t="295721" x="7143750" y="2027238"/>
          <p14:tracePt t="295737" x="7143750" y="2017713"/>
          <p14:tracePt t="295806" x="7143750" y="2009775"/>
          <p14:tracePt t="295966" x="7143750" y="2000250"/>
          <p14:tracePt t="296112" x="7143750" y="2009775"/>
          <p14:tracePt t="296126" x="7143750" y="2017713"/>
          <p14:tracePt t="296137" x="7153275" y="2027238"/>
          <p14:tracePt t="296149" x="7153275" y="2044700"/>
          <p14:tracePt t="296162" x="7161213" y="2062163"/>
          <p14:tracePt t="296175" x="7161213" y="2081213"/>
          <p14:tracePt t="296187" x="7170738" y="2098675"/>
          <p14:tracePt t="296204" x="7180263" y="2125663"/>
          <p14:tracePt t="296221" x="7188200" y="2152650"/>
          <p14:tracePt t="296237" x="7188200" y="2197100"/>
          <p14:tracePt t="296254" x="7197725" y="2224088"/>
          <p14:tracePt t="296271" x="7205663" y="2251075"/>
          <p14:tracePt t="296287" x="7205663" y="2286000"/>
          <p14:tracePt t="296304" x="7215188" y="2303463"/>
          <p14:tracePt t="296321" x="7215188" y="2339975"/>
          <p14:tracePt t="296337" x="7215188" y="2347913"/>
          <p14:tracePt t="296354" x="7215188" y="2366963"/>
          <p14:tracePt t="296371" x="7224713" y="2411413"/>
          <p14:tracePt t="296387" x="7232650" y="2438400"/>
          <p14:tracePt t="296404" x="7232650" y="2446338"/>
          <p14:tracePt t="296421" x="7242175" y="2482850"/>
          <p14:tracePt t="296437" x="7242175" y="2500313"/>
          <p14:tracePt t="296454" x="7242175" y="2509838"/>
          <p14:tracePt t="296471" x="7251700" y="2544763"/>
          <p14:tracePt t="296487" x="7251700" y="2562225"/>
          <p14:tracePt t="296504" x="7259638" y="2598738"/>
          <p14:tracePt t="296521" x="7259638" y="2608263"/>
          <p14:tracePt t="296537" x="7259638" y="2625725"/>
          <p14:tracePt t="296554" x="7269163" y="2652713"/>
          <p14:tracePt t="296571" x="7269163" y="2660650"/>
          <p14:tracePt t="296587" x="7269163" y="2670175"/>
          <p14:tracePt t="296761" x="7269163" y="2660650"/>
          <p14:tracePt t="296774" x="7269163" y="2643188"/>
          <p14:tracePt t="296787" x="7269163" y="2625725"/>
          <p14:tracePt t="296799" x="7259638" y="2589213"/>
          <p14:tracePt t="296811" x="7251700" y="2536825"/>
          <p14:tracePt t="296824" x="7251700" y="2473325"/>
          <p14:tracePt t="296838" x="7251700" y="2393950"/>
          <p14:tracePt t="296854" x="7251700" y="2303463"/>
          <p14:tracePt t="296871" x="7251700" y="2224088"/>
          <p14:tracePt t="296887" x="7251700" y="2089150"/>
          <p14:tracePt t="296904" x="7251700" y="2062163"/>
          <p14:tracePt t="296921" x="7251700" y="2036763"/>
          <p14:tracePt t="296938" x="7251700" y="2017713"/>
          <p14:tracePt t="296954" x="7251700" y="2009775"/>
          <p14:tracePt t="296971" x="7251700" y="2000250"/>
          <p14:tracePt t="296987" x="7251700" y="1990725"/>
          <p14:tracePt t="297019" x="7242175" y="1982788"/>
          <p14:tracePt t="297497" x="7251700" y="1982788"/>
          <p14:tracePt t="297523" x="7259638" y="1982788"/>
          <p14:tracePt t="297534" x="7259638" y="1973263"/>
          <p14:tracePt t="297595" x="7259638" y="1965325"/>
          <p14:tracePt t="297683" x="7269163" y="1965325"/>
          <p14:tracePt t="297694" x="7286625" y="1965325"/>
          <p14:tracePt t="297705" x="7304088" y="1973263"/>
          <p14:tracePt t="297718" x="7331075" y="1982788"/>
          <p14:tracePt t="297730" x="7367588" y="1990725"/>
          <p14:tracePt t="297741" x="7412038" y="2009775"/>
          <p14:tracePt t="297755" x="7466013" y="2017713"/>
          <p14:tracePt t="297771" x="7491413" y="2027238"/>
          <p14:tracePt t="297788" x="7518400" y="2036763"/>
          <p14:tracePt t="297804" x="7562850" y="2036763"/>
          <p14:tracePt t="297821" x="7581900" y="2036763"/>
          <p14:tracePt t="297838" x="7589838" y="2036763"/>
          <p14:tracePt t="297855" x="7616825" y="2054225"/>
          <p14:tracePt t="297871" x="7634288" y="2054225"/>
          <p14:tracePt t="297888" x="7653338" y="2071688"/>
          <p14:tracePt t="297904" x="7688263" y="2089150"/>
          <p14:tracePt t="297922" x="7705725" y="2098675"/>
          <p14:tracePt t="297938" x="7724775" y="2108200"/>
          <p14:tracePt t="297954" x="7751763" y="2116138"/>
          <p14:tracePt t="297971" x="7759700" y="2125663"/>
          <p14:tracePt t="297988" x="7769225" y="2125663"/>
          <p14:tracePt t="298281" x="7759700" y="2125663"/>
          <p14:tracePt t="298379" x="7769225" y="2133600"/>
          <p14:tracePt t="298392" x="7786688" y="2143125"/>
          <p14:tracePt t="298404" x="7804150" y="2170113"/>
          <p14:tracePt t="298415" x="7831138" y="2214563"/>
          <p14:tracePt t="298427" x="7867650" y="2259013"/>
          <p14:tracePt t="298440" x="7902575" y="2312988"/>
          <p14:tracePt t="298455" x="7929563" y="2357438"/>
          <p14:tracePt t="298471" x="7956550" y="2411413"/>
          <p14:tracePt t="298488" x="7983538" y="2455863"/>
          <p14:tracePt t="298504" x="8027988" y="2562225"/>
          <p14:tracePt t="298522" x="8054975" y="2589213"/>
          <p14:tracePt t="298538" x="8072438" y="2687638"/>
          <p14:tracePt t="298555" x="8089900" y="2724150"/>
          <p14:tracePt t="298571" x="8099425" y="2768600"/>
          <p14:tracePt t="298588" x="8099425" y="2822575"/>
          <p14:tracePt t="298605" x="8099425" y="2840038"/>
          <p14:tracePt t="298621" x="8099425" y="2857500"/>
          <p14:tracePt t="298639" x="8099425" y="2884488"/>
          <p14:tracePt t="298655" x="8099425" y="2901950"/>
          <p14:tracePt t="298671" x="8081963" y="2919413"/>
          <p14:tracePt t="298688" x="8072438" y="2946400"/>
          <p14:tracePt t="298723" x="8062913" y="2955925"/>
          <p14:tracePt t="298772" x="8054975" y="2965450"/>
          <p14:tracePt t="298797" x="8045450" y="2965450"/>
          <p14:tracePt t="298820" x="8045450" y="2973388"/>
          <p14:tracePt t="298834" x="8037513" y="2973388"/>
          <p14:tracePt t="298869" x="8027988" y="2973388"/>
          <p14:tracePt t="298894" x="8010525" y="2973388"/>
          <p14:tracePt t="298919" x="8001000" y="2973388"/>
          <p14:tracePt t="298930" x="7991475" y="2973388"/>
          <p14:tracePt t="298943" x="7983538" y="2973388"/>
          <p14:tracePt t="298967" x="7974013" y="2973388"/>
          <p14:tracePt t="298980" x="7966075" y="2973388"/>
          <p14:tracePt t="298992" x="7956550" y="2973388"/>
          <p14:tracePt t="299005" x="7939088" y="2973388"/>
          <p14:tracePt t="299021" x="7929563" y="2965450"/>
          <p14:tracePt t="299038" x="7912100" y="2955925"/>
          <p14:tracePt t="299055" x="7894638" y="2946400"/>
          <p14:tracePt t="299072" x="7875588" y="2938463"/>
          <p14:tracePt t="299088" x="7858125" y="2928938"/>
          <p14:tracePt t="299105" x="7831138" y="2894013"/>
          <p14:tracePt t="299122" x="7823200" y="2867025"/>
          <p14:tracePt t="299138" x="7796213" y="2847975"/>
          <p14:tracePt t="299155" x="7777163" y="2776538"/>
          <p14:tracePt t="299172" x="7777163" y="2759075"/>
          <p14:tracePt t="299188" x="7777163" y="2724150"/>
          <p14:tracePt t="299205" x="7777163" y="2687638"/>
          <p14:tracePt t="299222" x="7777163" y="2679700"/>
          <p14:tracePt t="299238" x="7777163" y="2660650"/>
          <p14:tracePt t="299255" x="7777163" y="2652713"/>
          <p14:tracePt t="299273" x="7786688" y="2643188"/>
          <p14:tracePt t="299288" x="7796213" y="2643188"/>
          <p14:tracePt t="299305" x="7796213" y="2633663"/>
          <p14:tracePt t="299348" x="7804150" y="2625725"/>
          <p14:tracePt t="299359" x="7813675" y="2608263"/>
          <p14:tracePt t="299371" x="7848600" y="2581275"/>
          <p14:tracePt t="299384" x="7902575" y="2517775"/>
          <p14:tracePt t="299396" x="7991475" y="2438400"/>
          <p14:tracePt t="299410" x="8072438" y="2357438"/>
          <p14:tracePt t="299421" x="8126413" y="2303463"/>
          <p14:tracePt t="299438" x="8153400" y="2276475"/>
          <p14:tracePt t="299455" x="8170863" y="2268538"/>
          <p14:tracePt t="299472" x="8188325" y="2251075"/>
          <p14:tracePt t="299592" x="8180388" y="2251075"/>
          <p14:tracePt t="299616" x="8170863" y="2251075"/>
          <p14:tracePt t="299655" x="8161338" y="2251075"/>
          <p14:tracePt t="299692" x="8143875" y="2251075"/>
          <p14:tracePt t="299715" x="8134350" y="2241550"/>
          <p14:tracePt t="299729" x="8108950" y="2241550"/>
          <p14:tracePt t="299740" x="8099425" y="2232025"/>
          <p14:tracePt t="299751" x="8089900" y="2232025"/>
          <p14:tracePt t="299764" x="8081963" y="2232025"/>
          <p14:tracePt t="299776" x="8072438" y="2214563"/>
          <p14:tracePt t="299789" x="8054975" y="2214563"/>
          <p14:tracePt t="299805" x="8045450" y="2197100"/>
          <p14:tracePt t="299822" x="8027988" y="2187575"/>
          <p14:tracePt t="299839" x="7983538" y="2160588"/>
          <p14:tracePt t="299855" x="7966075" y="2152650"/>
          <p14:tracePt t="299872" x="7939088" y="2143125"/>
          <p14:tracePt t="299888" x="7902575" y="2116138"/>
          <p14:tracePt t="299905" x="7885113" y="2098675"/>
          <p14:tracePt t="299922" x="7875588" y="2089150"/>
          <p14:tracePt t="299938" x="7840663" y="2054225"/>
          <p14:tracePt t="299955" x="7831138" y="2044700"/>
          <p14:tracePt t="299972" x="7796213" y="2000250"/>
          <p14:tracePt t="299988" x="7777163" y="1990725"/>
          <p14:tracePt t="300005" x="7769225" y="1965325"/>
          <p14:tracePt t="300022" x="7742238" y="1919288"/>
          <p14:tracePt t="300039" x="7732713" y="1901825"/>
          <p14:tracePt t="300055" x="7715250" y="1884363"/>
          <p14:tracePt t="300072" x="7697788" y="1847850"/>
          <p14:tracePt t="300088" x="7688263" y="1839913"/>
          <p14:tracePt t="300105" x="7680325" y="1830388"/>
          <p14:tracePt t="300122" x="7670800" y="1812925"/>
          <p14:tracePt t="300139" x="7661275" y="1812925"/>
          <p14:tracePt t="300499" x="7661275" y="1822450"/>
          <p14:tracePt t="300511" x="7670800" y="1822450"/>
          <p14:tracePt t="300523" x="7680325" y="1839913"/>
          <p14:tracePt t="300536" x="7688263" y="1857375"/>
          <p14:tracePt t="300548" x="7697788" y="1866900"/>
          <p14:tracePt t="300561" x="7715250" y="1901825"/>
          <p14:tracePt t="300572" x="7732713" y="1919288"/>
          <p14:tracePt t="300589" x="7751763" y="1938338"/>
          <p14:tracePt t="300605" x="7769225" y="1965325"/>
          <p14:tracePt t="300622" x="7804150" y="2017713"/>
          <p14:tracePt t="300638" x="7831138" y="2044700"/>
          <p14:tracePt t="300655" x="7840663" y="2071688"/>
          <p14:tracePt t="300672" x="7902575" y="2152650"/>
          <p14:tracePt t="300688" x="7939088" y="2179638"/>
          <p14:tracePt t="300705" x="7956550" y="2214563"/>
          <p14:tracePt t="300722" x="8018463" y="2276475"/>
          <p14:tracePt t="300739" x="8045450" y="2322513"/>
          <p14:tracePt t="300755" x="8054975" y="2339975"/>
          <p14:tracePt t="300772" x="8072438" y="2384425"/>
          <p14:tracePt t="300789" x="8089900" y="2393950"/>
          <p14:tracePt t="300805" x="8108950" y="2428875"/>
          <p14:tracePt t="300822" x="8126413" y="2446338"/>
          <p14:tracePt t="300839" x="8134350" y="2473325"/>
          <p14:tracePt t="300855" x="8180388" y="2544763"/>
          <p14:tracePt t="300872" x="8205788" y="2598738"/>
          <p14:tracePt t="300889" x="8232775" y="2660650"/>
          <p14:tracePt t="300905" x="8277225" y="2795588"/>
          <p14:tracePt t="300922" x="8296275" y="2867025"/>
          <p14:tracePt t="300939" x="8323263" y="2955925"/>
          <p14:tracePt t="300955" x="8375650" y="3098800"/>
          <p14:tracePt t="300972" x="8385175" y="3160713"/>
          <p14:tracePt t="300989" x="8394700" y="3214688"/>
          <p14:tracePt t="301006" x="8402638" y="3268663"/>
          <p14:tracePt t="301022" x="8402638" y="3286125"/>
          <p14:tracePt t="301039" x="8402638" y="3303588"/>
          <p14:tracePt t="301055" x="8412163" y="3313113"/>
          <p14:tracePt t="301100" x="8412163" y="3322638"/>
          <p14:tracePt t="301112" x="8412163" y="3340100"/>
          <p14:tracePt t="301124" x="8412163" y="3348038"/>
          <p14:tracePt t="301136" x="8412163" y="3357563"/>
          <p14:tracePt t="301148" x="8412163" y="3367088"/>
          <p14:tracePt t="301161" x="8412163" y="3375025"/>
          <p14:tracePt t="301332" x="8412163" y="3367088"/>
          <p14:tracePt t="301346" x="8402638" y="3348038"/>
          <p14:tracePt t="301357" x="8402638" y="3330575"/>
          <p14:tracePt t="301369" x="8394700" y="3313113"/>
          <p14:tracePt t="301381" x="8385175" y="3295650"/>
          <p14:tracePt t="301406" x="8375650" y="3276600"/>
          <p14:tracePt t="301419" x="8367713" y="3276600"/>
          <p14:tracePt t="301431" x="8367713" y="3268663"/>
          <p14:tracePt t="301455" x="8358188" y="3268663"/>
          <p14:tracePt t="301503" x="8348663" y="3268663"/>
          <p14:tracePt t="301529" x="8340725" y="3268663"/>
          <p14:tracePt t="301554" x="8331200" y="3268663"/>
          <p14:tracePt t="301578" x="8323263" y="3268663"/>
          <p14:tracePt t="301603" x="8313738" y="3268663"/>
          <p14:tracePt t="301615" x="8304213" y="3268663"/>
          <p14:tracePt t="301626" x="8286750" y="3268663"/>
          <p14:tracePt t="301640" x="8277225" y="3276600"/>
          <p14:tracePt t="301651" x="8259763" y="3286125"/>
          <p14:tracePt t="301663" x="8242300" y="3286125"/>
          <p14:tracePt t="301677" x="8232775" y="3295650"/>
          <p14:tracePt t="301689" x="8215313" y="3303588"/>
          <p14:tracePt t="301706" x="8205788" y="3303588"/>
          <p14:tracePt t="301722" x="8197850" y="3313113"/>
          <p14:tracePt t="301739" x="8153400" y="3330575"/>
          <p14:tracePt t="301756" x="8134350" y="3357563"/>
          <p14:tracePt t="301772" x="8108950" y="3367088"/>
          <p14:tracePt t="301789" x="8054975" y="3394075"/>
          <p14:tracePt t="301806" x="8037513" y="3402013"/>
          <p14:tracePt t="301822" x="7974013" y="3429000"/>
          <p14:tracePt t="301839" x="7929563" y="3455988"/>
          <p14:tracePt t="301856" x="7894638" y="3473450"/>
          <p14:tracePt t="301872" x="7831138" y="3500438"/>
          <p14:tracePt t="301889" x="7823200" y="3509963"/>
          <p14:tracePt t="301906" x="7813675" y="3509963"/>
          <p14:tracePt t="302068" x="7823200" y="3509963"/>
          <p14:tracePt t="302079" x="7823200" y="3500438"/>
          <p14:tracePt t="302093" x="7840663" y="3490913"/>
          <p14:tracePt t="302104" x="7858125" y="3482975"/>
          <p14:tracePt t="302117" x="7875588" y="3465513"/>
          <p14:tracePt t="302130" x="7912100" y="3446463"/>
          <p14:tracePt t="302140" x="7947025" y="3419475"/>
          <p14:tracePt t="302156" x="7991475" y="3375025"/>
          <p14:tracePt t="302172" x="8054975" y="3330575"/>
          <p14:tracePt t="302189" x="8108950" y="3276600"/>
          <p14:tracePt t="302206" x="8224838" y="3179763"/>
          <p14:tracePt t="302222" x="8277225" y="3108325"/>
          <p14:tracePt t="302239" x="8375650" y="3000375"/>
          <p14:tracePt t="302256" x="8385175" y="2965450"/>
          <p14:tracePt t="302273" x="8402638" y="2946400"/>
          <p14:tracePt t="302289" x="8402638" y="2928938"/>
          <p14:tracePt t="302306" x="8402638" y="2919413"/>
          <p14:tracePt t="302324" x="8402638" y="2911475"/>
          <p14:tracePt t="302349" x="8402638" y="2901950"/>
          <p14:tracePt t="302361" x="8402638" y="2894013"/>
          <p14:tracePt t="302373" x="8394700" y="2894013"/>
          <p14:tracePt t="302389" x="8385175" y="2894013"/>
          <p14:tracePt t="302406" x="8385175" y="2884488"/>
          <p14:tracePt t="302422" x="8385175" y="2874963"/>
          <p14:tracePt t="302439" x="8375650" y="2874963"/>
          <p14:tracePt t="302456" x="8375650" y="2867025"/>
          <p14:tracePt t="302472" x="8367713" y="2857500"/>
          <p14:tracePt t="302489" x="8367713" y="2847975"/>
          <p14:tracePt t="302506" x="8358188" y="2830513"/>
          <p14:tracePt t="302522" x="8348663" y="2803525"/>
          <p14:tracePt t="302539" x="8348663" y="2776538"/>
          <p14:tracePt t="302556" x="8340725" y="2768600"/>
          <p14:tracePt t="302572" x="8331200" y="2732088"/>
          <p14:tracePt t="302589" x="8323263" y="2714625"/>
          <p14:tracePt t="302606" x="8313738" y="2705100"/>
          <p14:tracePt t="302622" x="8313738" y="2652713"/>
          <p14:tracePt t="302639" x="8313738" y="2633663"/>
          <p14:tracePt t="302655" x="8296275" y="2608263"/>
          <p14:tracePt t="302673" x="8296275" y="2589213"/>
          <p14:tracePt t="302689" x="8286750" y="2581275"/>
          <p14:tracePt t="302706" x="8286750" y="2571750"/>
          <p14:tracePt t="302924" x="8286750" y="2581275"/>
          <p14:tracePt t="302938" x="8296275" y="2589213"/>
          <p14:tracePt t="302949" x="8304213" y="2598738"/>
          <p14:tracePt t="302960" x="8323263" y="2616200"/>
          <p14:tracePt t="302973" x="8331200" y="2633663"/>
          <p14:tracePt t="302989" x="8348663" y="2652713"/>
          <p14:tracePt t="303006" x="8375650" y="2679700"/>
          <p14:tracePt t="303023" x="8385175" y="2687638"/>
          <p14:tracePt t="303039" x="8420100" y="2741613"/>
          <p14:tracePt t="303056" x="8447088" y="2751138"/>
          <p14:tracePt t="303073" x="8466138" y="2776538"/>
          <p14:tracePt t="303089" x="8466138" y="2786063"/>
          <p14:tracePt t="303106" x="8474075" y="2795588"/>
          <p14:tracePt t="303123" x="8483600" y="2803525"/>
          <p14:tracePt t="303331" x="8483600" y="2795588"/>
          <p14:tracePt t="303354" x="8491538" y="2786063"/>
          <p14:tracePt t="303366" x="8491538" y="2776538"/>
          <p14:tracePt t="303390" x="8501063" y="2768600"/>
          <p14:tracePt t="303414" x="8510588" y="2768600"/>
          <p14:tracePt t="303428" x="8510588" y="2759075"/>
          <p14:tracePt t="303453" x="8518525" y="2751138"/>
          <p14:tracePt t="303464" x="8518525" y="2741613"/>
          <p14:tracePt t="303478" x="8528050" y="2732088"/>
          <p14:tracePt t="303513" x="8528050" y="2724150"/>
          <p14:tracePt t="303525" x="8528050" y="2714625"/>
          <p14:tracePt t="303550" x="8528050" y="2705100"/>
          <p14:tracePt t="303562" x="8528050" y="2697163"/>
          <p14:tracePt t="303574" x="8528050" y="2687638"/>
          <p14:tracePt t="303600" x="8528050" y="2679700"/>
          <p14:tracePt t="303611" x="8528050" y="2670175"/>
          <p14:tracePt t="303624" x="8528050" y="2660650"/>
          <p14:tracePt t="303648" x="8528050" y="2652713"/>
          <p14:tracePt t="303661" x="8528050" y="2633663"/>
          <p14:tracePt t="303685" x="8528050" y="2616200"/>
          <p14:tracePt t="303724" x="8528050" y="2608263"/>
          <p14:tracePt t="303746" x="8528050" y="2598738"/>
          <p14:tracePt t="303772" x="8528050" y="2589213"/>
          <p14:tracePt t="303783" x="8528050" y="2581275"/>
          <p14:tracePt t="303809" x="8528050" y="2571750"/>
          <p14:tracePt t="303858" x="8518525" y="2571750"/>
          <p14:tracePt t="304434" x="8510588" y="2571750"/>
          <p14:tracePt t="304445" x="8501063" y="2571750"/>
          <p14:tracePt t="304457" x="8483600" y="2571750"/>
          <p14:tracePt t="304470" x="8456613" y="2571750"/>
          <p14:tracePt t="304481" x="8429625" y="2571750"/>
          <p14:tracePt t="304494" x="8412163" y="2571750"/>
          <p14:tracePt t="304507" x="8394700" y="2571750"/>
          <p14:tracePt t="304523" x="8367713" y="2571750"/>
          <p14:tracePt t="304540" x="8348663" y="2571750"/>
          <p14:tracePt t="304556" x="8296275" y="2562225"/>
          <p14:tracePt t="304573" x="8269288" y="2554288"/>
          <p14:tracePt t="304590" x="8232775" y="2554288"/>
          <p14:tracePt t="304607" x="8143875" y="2536825"/>
          <p14:tracePt t="304623" x="8099425" y="2527300"/>
          <p14:tracePt t="304640" x="8072438" y="2509838"/>
          <p14:tracePt t="304656" x="8018463" y="2482850"/>
          <p14:tracePt t="304673" x="8001000" y="2473325"/>
          <p14:tracePt t="304690" x="7966075" y="2446338"/>
          <p14:tracePt t="304707" x="7956550" y="2438400"/>
          <p14:tracePt t="304723" x="7947025" y="2428875"/>
          <p14:tracePt t="304740" x="7929563" y="2401888"/>
          <p14:tracePt t="304756" x="7920038" y="2393950"/>
          <p14:tracePt t="304773" x="7912100" y="2384425"/>
          <p14:tracePt t="304790" x="7894638" y="2357438"/>
          <p14:tracePt t="304813" x="7885113" y="2339975"/>
          <p14:tracePt t="304824" x="7885113" y="2322513"/>
          <p14:tracePt t="304840" x="7875588" y="2312988"/>
          <p14:tracePt t="304857" x="7875588" y="2303463"/>
          <p14:tracePt t="304873" x="7858125" y="2276475"/>
          <p14:tracePt t="304890" x="7858125" y="2259013"/>
          <p14:tracePt t="304907" x="7858125" y="2241550"/>
          <p14:tracePt t="304923" x="7840663" y="2214563"/>
          <p14:tracePt t="304940" x="7840663" y="2197100"/>
          <p14:tracePt t="304956" x="7831138" y="2187575"/>
          <p14:tracePt t="304973" x="7823200" y="2143125"/>
          <p14:tracePt t="304990" x="7813675" y="2125663"/>
          <p14:tracePt t="305007" x="7804150" y="2098675"/>
          <p14:tracePt t="305023" x="7796213" y="2089150"/>
          <p14:tracePt t="305040" x="7796213" y="2081213"/>
          <p14:tracePt t="305301" x="7796213" y="2089150"/>
          <p14:tracePt t="305316" x="7796213" y="2108200"/>
          <p14:tracePt t="305327" x="7796213" y="2125663"/>
          <p14:tracePt t="305340" x="7804150" y="2143125"/>
          <p14:tracePt t="305352" x="7804150" y="2152650"/>
          <p14:tracePt t="305365" x="7813675" y="2179638"/>
          <p14:tracePt t="305377" x="7823200" y="2187575"/>
          <p14:tracePt t="305390" x="7831138" y="2197100"/>
          <p14:tracePt t="305407" x="7840663" y="2224088"/>
          <p14:tracePt t="305423" x="7848600" y="2232025"/>
          <p14:tracePt t="305440" x="7867650" y="2259013"/>
          <p14:tracePt t="305457" x="7885113" y="2276475"/>
          <p14:tracePt t="305473" x="7894638" y="2295525"/>
          <p14:tracePt t="305490" x="7912100" y="2322513"/>
          <p14:tracePt t="305507" x="7929563" y="2330450"/>
          <p14:tracePt t="305524" x="7956550" y="2357438"/>
          <p14:tracePt t="305540" x="7983538" y="2374900"/>
          <p14:tracePt t="305557" x="7991475" y="2401888"/>
          <p14:tracePt t="305573" x="8037513" y="2438400"/>
          <p14:tracePt t="305590" x="8045450" y="2446338"/>
          <p14:tracePt t="305607" x="8072438" y="2465388"/>
          <p14:tracePt t="305623" x="8099425" y="2490788"/>
          <p14:tracePt t="305640" x="8108950" y="2490788"/>
          <p14:tracePt t="305657" x="8116888" y="2500313"/>
          <p14:tracePt t="305673" x="8134350" y="2509838"/>
          <p14:tracePt t="305690" x="8153400" y="2509838"/>
          <p14:tracePt t="305707" x="8161338" y="2517775"/>
          <p14:tracePt t="305723" x="8170863" y="2527300"/>
          <p14:tracePt t="305740" x="8180388" y="2527300"/>
          <p14:tracePt t="305757" x="8188325" y="2527300"/>
          <p14:tracePt t="306075" x="8188325" y="2517775"/>
          <p14:tracePt t="306099" x="8188325" y="2509838"/>
          <p14:tracePt t="306111" x="8188325" y="2500313"/>
          <p14:tracePt t="306124" x="8188325" y="2490788"/>
          <p14:tracePt t="306136" x="8180388" y="2490788"/>
          <p14:tracePt t="306148" x="8170863" y="2473325"/>
          <p14:tracePt t="306161" x="8161338" y="2465388"/>
          <p14:tracePt t="306174" x="8153400" y="2446338"/>
          <p14:tracePt t="306190" x="8126413" y="2419350"/>
          <p14:tracePt t="306207" x="8108950" y="2393950"/>
          <p14:tracePt t="306224" x="8037513" y="2330450"/>
          <p14:tracePt t="306241" x="8018463" y="2312988"/>
          <p14:tracePt t="306257" x="7983538" y="2286000"/>
          <p14:tracePt t="306274" x="7920038" y="2241550"/>
          <p14:tracePt t="306290" x="7894638" y="2214563"/>
          <p14:tracePt t="306307" x="7858125" y="2187575"/>
          <p14:tracePt t="306308" x="7823200" y="2160588"/>
          <p14:tracePt t="306324" x="7796213" y="2133600"/>
          <p14:tracePt t="306340" x="7759700" y="2116138"/>
          <p14:tracePt t="306357" x="7705725" y="2071688"/>
          <p14:tracePt t="306374" x="7688263" y="2062163"/>
          <p14:tracePt t="306390" x="7670800" y="2044700"/>
          <p14:tracePt t="306407" x="7634288" y="2027238"/>
          <p14:tracePt t="306424" x="7626350" y="2017713"/>
          <p14:tracePt t="306441" x="7608888" y="2009775"/>
          <p14:tracePt t="306457" x="7599363" y="1990725"/>
          <p14:tracePt t="306474" x="7589838" y="1990725"/>
          <p14:tracePt t="306490" x="7589838" y="1982788"/>
          <p14:tracePt t="306507" x="7589838" y="1973263"/>
          <p14:tracePt t="306524" x="7589838" y="1955800"/>
          <p14:tracePt t="306540" x="7589838" y="1928813"/>
          <p14:tracePt t="306557" x="7589838" y="1919288"/>
          <p14:tracePt t="306574" x="7581900" y="1911350"/>
          <p14:tracePt t="306590" x="7581900" y="1893888"/>
          <p14:tracePt t="306607" x="7572375" y="1884363"/>
          <p14:tracePt t="306626" x="7562850" y="1874838"/>
          <p14:tracePt t="306641" x="7562850" y="1866900"/>
          <p14:tracePt t="306657" x="7554913" y="1857375"/>
          <p14:tracePt t="306675" x="7545388" y="1847850"/>
          <p14:tracePt t="306690" x="7537450" y="1847850"/>
          <p14:tracePt t="306707" x="7537450" y="1839913"/>
          <p14:tracePt t="306724" x="7527925" y="1839913"/>
          <p14:tracePt t="306835" x="7518400" y="1839913"/>
          <p14:tracePt t="306932" x="7518400" y="1847850"/>
          <p14:tracePt t="306957" x="7518400" y="1866900"/>
          <p14:tracePt t="306969" x="7518400" y="1874838"/>
          <p14:tracePt t="306982" x="7518400" y="1884363"/>
          <p14:tracePt t="306994" x="7518400" y="1893888"/>
          <p14:tracePt t="307007" x="7518400" y="1911350"/>
          <p14:tracePt t="307024" x="7537450" y="1928813"/>
          <p14:tracePt t="307041" x="7537450" y="1946275"/>
          <p14:tracePt t="307057" x="7562850" y="1990725"/>
          <p14:tracePt t="307074" x="7589838" y="2017713"/>
          <p14:tracePt t="307091" x="7608888" y="2044700"/>
          <p14:tracePt t="307107" x="7634288" y="2071688"/>
          <p14:tracePt t="307124" x="7653338" y="2098675"/>
          <p14:tracePt t="307141" x="7688263" y="2125663"/>
          <p14:tracePt t="307157" x="7697788" y="2133600"/>
          <p14:tracePt t="307174" x="7715250" y="2152650"/>
          <p14:tracePt t="307191" x="7751763" y="2170113"/>
          <p14:tracePt t="307207" x="7769225" y="2170113"/>
          <p14:tracePt t="307224" x="7796213" y="2179638"/>
          <p14:tracePt t="307241" x="7813675" y="2187575"/>
          <p14:tracePt t="307257" x="7831138" y="2187575"/>
          <p14:tracePt t="307276" x="7840663" y="2187575"/>
          <p14:tracePt t="307301" x="7848600" y="2187575"/>
          <p14:tracePt t="307313" x="7858125" y="2187575"/>
          <p14:tracePt t="307387" x="7858125" y="2179638"/>
          <p14:tracePt t="307409" x="7858125" y="2170113"/>
          <p14:tracePt t="307423" x="7858125" y="2160588"/>
          <p14:tracePt t="307436" x="7848600" y="2152650"/>
          <p14:tracePt t="307447" x="7848600" y="2143125"/>
          <p14:tracePt t="307458" x="7840663" y="2125663"/>
          <p14:tracePt t="307474" x="7831138" y="2108200"/>
          <p14:tracePt t="307491" x="7823200" y="2089150"/>
          <p14:tracePt t="307507" x="7823200" y="2071688"/>
          <p14:tracePt t="307508" x="7813675" y="2044700"/>
          <p14:tracePt t="307524" x="7796213" y="2027238"/>
          <p14:tracePt t="307545" x="7796213" y="2017713"/>
          <p14:tracePt t="307558" x="7786688" y="2017713"/>
          <p14:tracePt t="307594" x="7777163" y="2017713"/>
          <p14:tracePt t="307607" x="7769225" y="2017713"/>
          <p14:tracePt t="307618" x="7751763" y="2017713"/>
          <p14:tracePt t="307632" x="7724775" y="2009775"/>
          <p14:tracePt t="307643" x="7705725" y="2009775"/>
          <p14:tracePt t="307657" x="7688263" y="2000250"/>
          <p14:tracePt t="307674" x="7661275" y="1990725"/>
          <p14:tracePt t="307691" x="7643813" y="1990725"/>
          <p14:tracePt t="307707" x="7589838" y="1990725"/>
          <p14:tracePt t="307724" x="7572375" y="1982788"/>
          <p14:tracePt t="307741" x="7545388" y="1965325"/>
          <p14:tracePt t="307767" x="7537450" y="1965325"/>
          <p14:tracePt t="307778" x="7537450" y="1955800"/>
          <p14:tracePt t="307827" x="7537450" y="1946275"/>
          <p14:tracePt t="307951" x="7554913" y="1955800"/>
          <p14:tracePt t="307961" x="7554913" y="1965325"/>
          <p14:tracePt t="307975" x="7572375" y="1973263"/>
          <p14:tracePt t="307987" x="7572375" y="1982788"/>
          <p14:tracePt t="307998" x="7589838" y="1982788"/>
          <p14:tracePt t="308012" x="7599363" y="1990725"/>
          <p14:tracePt t="308024" x="7608888" y="2000250"/>
          <p14:tracePt t="308041" x="7626350" y="2000250"/>
          <p14:tracePt t="308058" x="7643813" y="2009775"/>
          <p14:tracePt t="308074" x="7680325" y="2027238"/>
          <p14:tracePt t="308091" x="7688263" y="2027238"/>
          <p14:tracePt t="308107" x="7697788" y="2036763"/>
          <p14:tracePt t="308124" x="7705725" y="2036763"/>
          <p14:tracePt t="308141" x="7715250" y="2036763"/>
          <p14:tracePt t="308158" x="7715250" y="2044700"/>
          <p14:tracePt t="308317" x="7705725" y="2044700"/>
          <p14:tracePt t="308735" x="7705725" y="2054225"/>
          <p14:tracePt t="308967" x="7705725" y="2062163"/>
          <p14:tracePt t="309101" x="7705725" y="2071688"/>
          <p14:tracePt t="309235" x="7705725" y="2081213"/>
          <p14:tracePt t="310928" x="7705725" y="2089150"/>
          <p14:tracePt t="312154" x="7697788" y="2089150"/>
          <p14:tracePt t="312337" x="7688263" y="2089150"/>
          <p14:tracePt t="312864" x="7680325" y="2089150"/>
          <p14:tracePt t="313255" x="7670800" y="2089150"/>
          <p14:tracePt t="314261" x="7670800" y="2081213"/>
          <p14:tracePt t="315683" x="7680325" y="2081213"/>
          <p14:tracePt t="316565" x="7688263" y="2081213"/>
          <p14:tracePt t="316614" x="7697788" y="2081213"/>
          <p14:tracePt t="317607" x="7697788" y="2071688"/>
          <p14:tracePt t="319078" x="7705725" y="2071688"/>
          <p14:tracePt t="319102" x="7715250" y="2071688"/>
          <p14:tracePt t="319139" x="7724775" y="2071688"/>
          <p14:tracePt t="319164" x="7724775" y="2081213"/>
          <p14:tracePt t="319322" x="7715250" y="2081213"/>
          <p14:tracePt t="319348" x="7705725" y="2071688"/>
          <p14:tracePt t="319371" x="7697788" y="2062163"/>
          <p14:tracePt t="319395" x="7688263" y="2062163"/>
          <p14:tracePt t="319409" x="7680325" y="2062163"/>
          <p14:tracePt t="319433" x="7670800" y="2054225"/>
          <p14:tracePt t="319543" x="7661275" y="2054225"/>
          <p14:tracePt t="320218" x="7670800" y="2054225"/>
          <p14:tracePt t="330620" x="7670800" y="2036763"/>
          <p14:tracePt t="330645" x="7670800" y="2017713"/>
          <p14:tracePt t="330657" x="7670800" y="2009775"/>
          <p14:tracePt t="330682" x="7670800" y="2000250"/>
          <p14:tracePt t="330757" x="7680325" y="2000250"/>
          <p14:tracePt t="330768" x="7688263" y="2000250"/>
          <p14:tracePt t="330805" x="7697788" y="2000250"/>
          <p14:tracePt t="330817" x="7697788" y="2009775"/>
          <p14:tracePt t="330828" x="7697788" y="2027238"/>
          <p14:tracePt t="330842" x="7697788" y="2044700"/>
          <p14:tracePt t="330853" x="7697788" y="2071688"/>
          <p14:tracePt t="330866" x="7697788" y="2098675"/>
          <p14:tracePt t="330881" x="7697788" y="2125663"/>
          <p14:tracePt t="330898" x="7688263" y="2143125"/>
          <p14:tracePt t="330915" x="7688263" y="2160588"/>
          <p14:tracePt t="330931" x="7680325" y="2160588"/>
          <p14:tracePt t="330948" x="7670800" y="2160588"/>
          <p14:tracePt t="330965" x="7643813" y="2160588"/>
          <p14:tracePt t="330981" x="7634288" y="2160588"/>
          <p14:tracePt t="330998" x="7626350" y="2160588"/>
          <p14:tracePt t="331015" x="7608888" y="2116138"/>
          <p14:tracePt t="331032" x="7608888" y="2089150"/>
          <p14:tracePt t="331048" x="7608888" y="2071688"/>
          <p14:tracePt t="331065" x="7608888" y="2054225"/>
          <p14:tracePt t="331087" x="7608888" y="2044700"/>
          <p14:tracePt t="331147" x="7616825" y="2044700"/>
          <p14:tracePt t="332054" x="7626350" y="2044700"/>
          <p14:tracePt t="332091" x="7634288" y="2044700"/>
          <p14:tracePt t="332127" x="7643813" y="2044700"/>
          <p14:tracePt t="332153" x="7653338" y="2044700"/>
          <p14:tracePt t="332165" x="7670800" y="2044700"/>
          <p14:tracePt t="332176" x="7688263" y="2044700"/>
          <p14:tracePt t="332190" x="7697788" y="2044700"/>
          <p14:tracePt t="332200" x="7705725" y="2044700"/>
          <p14:tracePt t="332215" x="7705725" y="2054225"/>
          <p14:tracePt t="332237" x="7715250" y="2054225"/>
          <p14:tracePt t="332521" x="7715250" y="2044700"/>
          <p14:tracePt t="332556" x="7715250" y="2036763"/>
          <p14:tracePt t="332581" x="7705725" y="2027238"/>
          <p14:tracePt t="332593" x="7705725" y="2017713"/>
          <p14:tracePt t="332605" x="7705725" y="2000250"/>
          <p14:tracePt t="332618" x="7688263" y="1990725"/>
          <p14:tracePt t="332632" x="7680325" y="1982788"/>
          <p14:tracePt t="332648" x="7670800" y="1965325"/>
          <p14:tracePt t="332665" x="7661275" y="1955800"/>
          <p14:tracePt t="332682" x="7653338" y="1946275"/>
          <p14:tracePt t="332729" x="7643813" y="1946275"/>
          <p14:tracePt t="336270" x="7643813" y="1955800"/>
          <p14:tracePt t="336343" x="7643813" y="1965325"/>
          <p14:tracePt t="336368" x="7643813" y="1973263"/>
          <p14:tracePt t="336393" x="7643813" y="1982788"/>
          <p14:tracePt t="361340" x="7608888" y="1990725"/>
          <p14:tracePt t="361353" x="7572375" y="2009775"/>
          <p14:tracePt t="361365" x="7527925" y="2027238"/>
          <p14:tracePt t="361377" x="7500938" y="2027238"/>
          <p14:tracePt t="361391" x="7473950" y="2036763"/>
          <p14:tracePt t="361407" x="7446963" y="2036763"/>
          <p14:tracePt t="361424" x="7402513" y="2036763"/>
          <p14:tracePt t="361441" x="7313613" y="2027238"/>
          <p14:tracePt t="361457" x="7259638" y="2009775"/>
          <p14:tracePt t="361474" x="7215188" y="1982788"/>
          <p14:tracePt t="361491" x="7180263" y="1938338"/>
          <p14:tracePt t="361507" x="7180263" y="1919288"/>
          <p14:tracePt t="361524" x="7180263" y="1911350"/>
          <p14:tracePt t="361609" x="7180263" y="1919288"/>
          <p14:tracePt t="361623" x="7180263" y="1928813"/>
          <p14:tracePt t="361635" x="7180263" y="1946275"/>
          <p14:tracePt t="361649" x="7180263" y="1965325"/>
          <p14:tracePt t="361661" x="7180263" y="1982788"/>
          <p14:tracePt t="361674" x="7180263" y="2000250"/>
          <p14:tracePt t="361691" x="7180263" y="2009775"/>
          <p14:tracePt t="361707" x="7180263" y="2027238"/>
          <p14:tracePt t="361724" x="7161213" y="2036763"/>
          <p14:tracePt t="361741" x="7143750" y="2044700"/>
          <p14:tracePt t="361757" x="7116763" y="2062163"/>
          <p14:tracePt t="361774" x="7072313" y="2081213"/>
          <p14:tracePt t="361791" x="7027863" y="2089150"/>
          <p14:tracePt t="361807" x="6911975" y="2108200"/>
          <p14:tracePt t="361824" x="6867525" y="2116138"/>
          <p14:tracePt t="361841" x="6804025" y="2133600"/>
          <p14:tracePt t="361857" x="6697663" y="2143125"/>
          <p14:tracePt t="361874" x="6661150" y="2152650"/>
          <p14:tracePt t="361891" x="6626225" y="2152650"/>
          <p14:tracePt t="361907" x="6572250" y="2152650"/>
          <p14:tracePt t="361928" x="6554788" y="2152650"/>
          <p14:tracePt t="362763" x="6545263" y="2152650"/>
          <p14:tracePt t="362799" x="6537325" y="2152650"/>
          <p14:tracePt t="362811" x="6527800" y="2152650"/>
          <p14:tracePt t="362823" x="6518275" y="2152650"/>
          <p14:tracePt t="362836" x="6491288" y="2152650"/>
          <p14:tracePt t="362849" x="6473825" y="2152650"/>
          <p14:tracePt t="362860" x="6456363" y="2152650"/>
          <p14:tracePt t="362874" x="6419850" y="2152650"/>
          <p14:tracePt t="362891" x="6367463" y="2152650"/>
          <p14:tracePt t="362908" x="6296025" y="2152650"/>
          <p14:tracePt t="362924" x="6054725" y="2089150"/>
          <p14:tracePt t="362941" x="5894388" y="2027238"/>
          <p14:tracePt t="362958" x="5724525" y="1973263"/>
          <p14:tracePt t="362974" x="5456238" y="1874838"/>
          <p14:tracePt t="362991" x="5357813" y="1839913"/>
          <p14:tracePt t="363008" x="5180013" y="1751013"/>
          <p14:tracePt t="363025" x="5108575" y="1714500"/>
          <p14:tracePt t="363041" x="5054600" y="1670050"/>
          <p14:tracePt t="363058" x="4983163" y="1608138"/>
          <p14:tracePt t="363075" x="4946650" y="1571625"/>
          <p14:tracePt t="363092" x="4911725" y="1544638"/>
          <p14:tracePt t="363108" x="4875213" y="1517650"/>
          <p14:tracePt t="363124" x="4857750" y="1500188"/>
          <p14:tracePt t="363141" x="4857750" y="1490663"/>
          <p14:tracePt t="363204" x="4848225" y="1490663"/>
          <p14:tracePt t="363253" x="4848225" y="1482725"/>
          <p14:tracePt t="363339" x="4867275" y="1482725"/>
          <p14:tracePt t="363350" x="4875213" y="1482725"/>
          <p14:tracePt t="363363" x="4894263" y="1482725"/>
          <p14:tracePt t="363375" x="4919663" y="1482725"/>
          <p14:tracePt t="363391" x="4973638" y="1482725"/>
          <p14:tracePt t="363408" x="5037138" y="1473200"/>
          <p14:tracePt t="363425" x="5214938" y="1465263"/>
          <p14:tracePt t="363441" x="5295900" y="1465263"/>
          <p14:tracePt t="363458" x="5394325" y="1455738"/>
          <p14:tracePt t="363475" x="5581650" y="1455738"/>
          <p14:tracePt t="363491" x="5643563" y="1446213"/>
          <p14:tracePt t="363508" x="5688013" y="1446213"/>
          <p14:tracePt t="363525" x="5732463" y="1438275"/>
          <p14:tracePt t="363595" x="5697538" y="1428750"/>
          <p14:tracePt t="363608" x="5616575" y="1419225"/>
          <p14:tracePt t="363621" x="5537200" y="1419225"/>
          <p14:tracePt t="363632" x="5438775" y="1419225"/>
          <p14:tracePt t="363646" x="5340350" y="1428750"/>
          <p14:tracePt t="363658" x="5232400" y="1482725"/>
          <p14:tracePt t="363675" x="5143500" y="1527175"/>
          <p14:tracePt t="363692" x="5054600" y="1598613"/>
          <p14:tracePt t="363708" x="4938713" y="1768475"/>
          <p14:tracePt t="363725" x="4894263" y="1847850"/>
          <p14:tracePt t="363741" x="4894263" y="1946275"/>
          <p14:tracePt t="363758" x="4919663" y="2108200"/>
          <p14:tracePt t="363775" x="4956175" y="2170113"/>
          <p14:tracePt t="363791" x="5000625" y="2205038"/>
          <p14:tracePt t="363808" x="5081588" y="2241550"/>
          <p14:tracePt t="363825" x="5116513" y="2241550"/>
          <p14:tracePt t="363841" x="5224463" y="2143125"/>
          <p14:tracePt t="363858" x="5259388" y="2071688"/>
          <p14:tracePt t="363875" x="5276850" y="1990725"/>
          <p14:tracePt t="363891" x="5286375" y="1847850"/>
          <p14:tracePt t="363908" x="5268913" y="1795463"/>
          <p14:tracePt t="363925" x="5232400" y="1751013"/>
          <p14:tracePt t="363941" x="5116513" y="1714500"/>
          <p14:tracePt t="363958" x="5045075" y="1714500"/>
          <p14:tracePt t="363975" x="4956175" y="1714500"/>
          <p14:tracePt t="363992" x="4786313" y="1768475"/>
          <p14:tracePt t="364008" x="4697413" y="1803400"/>
          <p14:tracePt t="364025" x="4589463" y="1847850"/>
          <p14:tracePt t="364041" x="4562475" y="1847850"/>
          <p14:tracePt t="364058" x="4554538" y="1847850"/>
          <p14:tracePt t="364197" x="4545013" y="1847850"/>
          <p14:tracePt t="364208" x="4537075" y="1847850"/>
          <p14:tracePt t="364221" x="4518025" y="1847850"/>
          <p14:tracePt t="364233" x="4500563" y="1847850"/>
          <p14:tracePt t="364245" x="4483100" y="1847850"/>
          <p14:tracePt t="364258" x="4446588" y="1847850"/>
          <p14:tracePt t="364275" x="4402138" y="1847850"/>
          <p14:tracePt t="364292" x="4348163" y="1830388"/>
          <p14:tracePt t="364308" x="4251325" y="1803400"/>
          <p14:tracePt t="364325" x="4205288" y="1795463"/>
          <p14:tracePt t="364342" x="4179888" y="1785938"/>
          <p14:tracePt t="364358" x="4152900" y="1785938"/>
          <p14:tracePt t="364375" x="4143375" y="1785938"/>
          <p14:tracePt t="364773" x="4133850" y="1785938"/>
          <p14:tracePt t="364784" x="4108450" y="1785938"/>
          <p14:tracePt t="364797" x="4081463" y="1785938"/>
          <p14:tracePt t="364810" x="4037013" y="1776413"/>
          <p14:tracePt t="364825" x="4010025" y="1776413"/>
          <p14:tracePt t="364842" x="4000500" y="1776413"/>
          <p14:tracePt t="364858" x="3983038" y="1776413"/>
          <p14:tracePt t="365656" x="3973513" y="1776413"/>
          <p14:tracePt t="365668" x="3965575" y="1776413"/>
          <p14:tracePt t="365683" x="3938588" y="1776413"/>
          <p14:tracePt t="365694" x="3867150" y="1795463"/>
          <p14:tracePt t="365709" x="3776663" y="1830388"/>
          <p14:tracePt t="365726" x="3670300" y="1874838"/>
          <p14:tracePt t="365742" x="3303588" y="1990725"/>
          <p14:tracePt t="365759" x="3108325" y="2036763"/>
          <p14:tracePt t="365775" x="2884488" y="2098675"/>
          <p14:tracePt t="365792" x="2544763" y="2179638"/>
          <p14:tracePt t="365809" x="2419350" y="2187575"/>
          <p14:tracePt t="365825" x="2187575" y="2205038"/>
          <p14:tracePt t="365842" x="2116138" y="2205038"/>
          <p14:tracePt t="365859" x="2062163" y="2205038"/>
          <p14:tracePt t="365875" x="2017713" y="2170113"/>
          <p14:tracePt t="365892" x="2000250" y="2152650"/>
          <p14:tracePt t="365909" x="1990725" y="2143125"/>
          <p14:tracePt t="365925" x="1990725" y="2108200"/>
          <p14:tracePt t="366292" x="1982788" y="2108200"/>
          <p14:tracePt t="366304" x="1965325" y="2108200"/>
          <p14:tracePt t="366317" x="1938338" y="2108200"/>
          <p14:tracePt t="366328" x="1911350" y="2116138"/>
          <p14:tracePt t="366342" x="1884363" y="2116138"/>
          <p14:tracePt t="366359" x="1839913" y="2116138"/>
          <p14:tracePt t="366375" x="1812925" y="2116138"/>
          <p14:tracePt t="366392" x="1758950" y="2116138"/>
          <p14:tracePt t="366409" x="1741488" y="2098675"/>
          <p14:tracePt t="366425" x="1724025" y="2089150"/>
          <p14:tracePt t="366442" x="1697038" y="2054225"/>
          <p14:tracePt t="366459" x="1687513" y="2044700"/>
          <p14:tracePt t="366475" x="1679575" y="2044700"/>
          <p14:tracePt t="366492" x="1679575" y="2036763"/>
          <p14:tracePt t="366771" x="1687513" y="2036763"/>
          <p14:tracePt t="366794" x="1697038" y="2036763"/>
          <p14:tracePt t="366819" x="1714500" y="2036763"/>
          <p14:tracePt t="366831" x="1741488" y="2036763"/>
          <p14:tracePt t="366844" x="1776413" y="2036763"/>
          <p14:tracePt t="366856" x="1866900" y="2027238"/>
          <p14:tracePt t="366867" x="1965325" y="2027238"/>
          <p14:tracePt t="366881" x="2116138" y="2027238"/>
          <p14:tracePt t="366893" x="2339975" y="2027238"/>
          <p14:tracePt t="366909" x="2643188" y="2054225"/>
          <p14:tracePt t="366926" x="2955925" y="2081213"/>
          <p14:tracePt t="366942" x="3571875" y="2179638"/>
          <p14:tracePt t="366959" x="3857625" y="2205038"/>
          <p14:tracePt t="366976" x="4116388" y="2232025"/>
          <p14:tracePt t="366993" x="4456113" y="2259013"/>
          <p14:tracePt t="367009" x="4572000" y="2268538"/>
          <p14:tracePt t="367026" x="4652963" y="2268538"/>
          <p14:tracePt t="367043" x="4741863" y="2268538"/>
          <p14:tracePt t="367059" x="4759325" y="2268538"/>
          <p14:tracePt t="367076" x="4768850" y="2268538"/>
          <p14:tracePt t="367174" x="4751388" y="2268538"/>
          <p14:tracePt t="367517" x="4732338" y="2251075"/>
          <p14:tracePt t="367530" x="4705350" y="2241550"/>
          <p14:tracePt t="367543" x="4670425" y="2232025"/>
          <p14:tracePt t="367554" x="4608513" y="2232025"/>
          <p14:tracePt t="367566" x="4545013" y="2224088"/>
          <p14:tracePt t="367578" x="4473575" y="2224088"/>
          <p14:tracePt t="367592" x="4402138" y="2214563"/>
          <p14:tracePt t="367609" x="4357688" y="2205038"/>
          <p14:tracePt t="367626" x="4322763" y="2205038"/>
          <p14:tracePt t="367643" x="4259263" y="2187575"/>
          <p14:tracePt t="367659" x="4241800" y="2179638"/>
          <p14:tracePt t="367676" x="4224338" y="2179638"/>
          <p14:tracePt t="367693" x="4224338" y="2170113"/>
          <p14:tracePt t="367714" x="4224338" y="2160588"/>
          <p14:tracePt t="367948" x="4224338" y="2152650"/>
          <p14:tracePt t="367984" x="4232275" y="2152650"/>
          <p14:tracePt t="367996" x="4251325" y="2152650"/>
          <p14:tracePt t="368008" x="4259263" y="2152650"/>
          <p14:tracePt t="368019" x="4286250" y="2152650"/>
          <p14:tracePt t="368032" x="4313238" y="2152650"/>
          <p14:tracePt t="368045" x="4340225" y="2152650"/>
          <p14:tracePt t="368059" x="4375150" y="2152650"/>
          <p14:tracePt t="368076" x="4411663" y="2143125"/>
          <p14:tracePt t="368093" x="4446588" y="2143125"/>
          <p14:tracePt t="368109" x="4554538" y="2133600"/>
          <p14:tracePt t="368126" x="4598988" y="2133600"/>
          <p14:tracePt t="368143" x="4724400" y="2133600"/>
          <p14:tracePt t="368159" x="4795838" y="2133600"/>
          <p14:tracePt t="368176" x="4867275" y="2133600"/>
          <p14:tracePt t="368193" x="5027613" y="2133600"/>
          <p14:tracePt t="368209" x="5116513" y="2133600"/>
          <p14:tracePt t="368226" x="5187950" y="2133600"/>
          <p14:tracePt t="368243" x="5322888" y="2133600"/>
          <p14:tracePt t="368259" x="5375275" y="2133600"/>
          <p14:tracePt t="368276" x="5429250" y="2133600"/>
          <p14:tracePt t="368293" x="5510213" y="2133600"/>
          <p14:tracePt t="368309" x="5537200" y="2133600"/>
          <p14:tracePt t="368326" x="5562600" y="2133600"/>
          <p14:tracePt t="368343" x="5599113" y="2133600"/>
          <p14:tracePt t="368359" x="5608638" y="2133600"/>
          <p14:tracePt t="368376" x="5616575" y="2133600"/>
          <p14:tracePt t="368524" x="5608638" y="2133600"/>
          <p14:tracePt t="368572" x="5599113" y="2133600"/>
          <p14:tracePt t="368596" x="5581650" y="2133600"/>
          <p14:tracePt t="368608" x="5562600" y="2133600"/>
          <p14:tracePt t="368620" x="5545138" y="2133600"/>
          <p14:tracePt t="368634" x="5518150" y="2133600"/>
          <p14:tracePt t="368645" x="5473700" y="2125663"/>
          <p14:tracePt t="368659" x="5429250" y="2116138"/>
          <p14:tracePt t="368676" x="5384800" y="2108200"/>
          <p14:tracePt t="368693" x="5330825" y="2098675"/>
          <p14:tracePt t="368710" x="5187950" y="2071688"/>
          <p14:tracePt t="368726" x="5089525" y="2054225"/>
          <p14:tracePt t="368743" x="4956175" y="2044700"/>
          <p14:tracePt t="368760" x="4652963" y="2017713"/>
          <p14:tracePt t="368776" x="4473575" y="2009775"/>
          <p14:tracePt t="368793" x="4214813" y="2009775"/>
          <p14:tracePt t="368810" x="4133850" y="2000250"/>
          <p14:tracePt t="368826" x="4081463" y="2000250"/>
          <p14:tracePt t="368843" x="4027488" y="2000250"/>
          <p14:tracePt t="368860" x="4017963" y="2000250"/>
          <p14:tracePt t="368903" x="4017963" y="1990725"/>
          <p14:tracePt t="368976" x="4027488" y="1990725"/>
          <p14:tracePt t="369001" x="4037013" y="1990725"/>
          <p14:tracePt t="369025" x="4044950" y="1990725"/>
          <p14:tracePt t="369049" x="4062413" y="1990725"/>
          <p14:tracePt t="369062" x="4081463" y="1990725"/>
          <p14:tracePt t="369074" x="4116388" y="1990725"/>
          <p14:tracePt t="369086" x="4152900" y="1990725"/>
          <p14:tracePt t="369098" x="4214813" y="1990725"/>
          <p14:tracePt t="369111" x="4286250" y="1990725"/>
          <p14:tracePt t="369126" x="4402138" y="2000250"/>
          <p14:tracePt t="369143" x="4510088" y="2000250"/>
          <p14:tracePt t="369160" x="4759325" y="2027238"/>
          <p14:tracePt t="369177" x="4894263" y="2027238"/>
          <p14:tracePt t="369193" x="5027613" y="2036763"/>
          <p14:tracePt t="369210" x="5153025" y="2036763"/>
          <p14:tracePt t="369226" x="5348288" y="2036763"/>
          <p14:tracePt t="369243" x="5438775" y="2036763"/>
          <p14:tracePt t="369260" x="5581650" y="2036763"/>
          <p14:tracePt t="369276" x="5634038" y="2036763"/>
          <p14:tracePt t="369293" x="5680075" y="2036763"/>
          <p14:tracePt t="369310" x="5697538" y="2036763"/>
          <p14:tracePt t="369326" x="5705475" y="2036763"/>
          <p14:tracePt t="369343" x="5715000" y="2036763"/>
          <p14:tracePt t="369491" x="5705475" y="2036763"/>
          <p14:tracePt t="369527" x="5697538" y="2036763"/>
          <p14:tracePt t="369552" x="5680075" y="2036763"/>
          <p14:tracePt t="369565" x="5670550" y="2036763"/>
          <p14:tracePt t="369577" x="5653088" y="2036763"/>
          <p14:tracePt t="369590" x="5634038" y="2036763"/>
          <p14:tracePt t="369601" x="5608638" y="2036763"/>
          <p14:tracePt t="369614" x="5572125" y="2027238"/>
          <p14:tracePt t="369627" x="5510213" y="2017713"/>
          <p14:tracePt t="369643" x="5438775" y="2009775"/>
          <p14:tracePt t="369660" x="5340350" y="2000250"/>
          <p14:tracePt t="369676" x="5143500" y="1982788"/>
          <p14:tracePt t="369693" x="5054600" y="1965325"/>
          <p14:tracePt t="369710" x="4983163" y="1946275"/>
          <p14:tracePt t="369726" x="4867275" y="1938338"/>
          <p14:tracePt t="369743" x="4830763" y="1928813"/>
          <p14:tracePt t="369760" x="4768850" y="1928813"/>
          <p14:tracePt t="369777" x="4643438" y="1928813"/>
          <p14:tracePt t="369793" x="4608513" y="1928813"/>
          <p14:tracePt t="369810" x="4562475" y="1928813"/>
          <p14:tracePt t="369921" x="4572000" y="1928813"/>
          <p14:tracePt t="369932" x="4589463" y="1928813"/>
          <p14:tracePt t="369944" x="4598988" y="1928813"/>
          <p14:tracePt t="369958" x="4625975" y="1928813"/>
          <p14:tracePt t="369969" x="4652963" y="1928813"/>
          <p14:tracePt t="369981" x="4687888" y="1928813"/>
          <p14:tracePt t="369994" x="4751388" y="1928813"/>
          <p14:tracePt t="370010" x="4813300" y="1938338"/>
          <p14:tracePt t="370027" x="4875213" y="1946275"/>
          <p14:tracePt t="370043" x="5018088" y="1965325"/>
          <p14:tracePt t="370060" x="5099050" y="1973263"/>
          <p14:tracePt t="370077" x="5160963" y="1982788"/>
          <p14:tracePt t="370093" x="5295900" y="2009775"/>
          <p14:tracePt t="370110" x="5357813" y="2017713"/>
          <p14:tracePt t="370127" x="5394325" y="2027238"/>
          <p14:tracePt t="370143" x="5483225" y="2036763"/>
          <p14:tracePt t="370160" x="5500688" y="2044700"/>
          <p14:tracePt t="370177" x="5545138" y="2054225"/>
          <p14:tracePt t="370202" x="5554663" y="2054225"/>
          <p14:tracePt t="370325" x="5545138" y="2054225"/>
          <p14:tracePt t="370349" x="5527675" y="2054225"/>
          <p14:tracePt t="370361" x="5510213" y="2054225"/>
          <p14:tracePt t="370374" x="5491163" y="2044700"/>
          <p14:tracePt t="370385" x="5473700" y="2044700"/>
          <p14:tracePt t="370398" x="5446713" y="2044700"/>
          <p14:tracePt t="370411" x="5429250" y="2036763"/>
          <p14:tracePt t="370427" x="5411788" y="2036763"/>
          <p14:tracePt t="370443" x="5394325" y="2036763"/>
          <p14:tracePt t="370460" x="5330825" y="2036763"/>
          <p14:tracePt t="370477" x="5303838" y="2036763"/>
          <p14:tracePt t="370493" x="5259388" y="2036763"/>
          <p14:tracePt t="370510" x="5180013" y="2036763"/>
          <p14:tracePt t="370527" x="5126038" y="2036763"/>
          <p14:tracePt t="370543" x="5081588" y="2036763"/>
          <p14:tracePt t="370560" x="4956175" y="2036763"/>
          <p14:tracePt t="370577" x="4902200" y="2044700"/>
          <p14:tracePt t="370593" x="4786313" y="2044700"/>
          <p14:tracePt t="370610" x="4741863" y="2044700"/>
          <p14:tracePt t="370627" x="4705350" y="2044700"/>
          <p14:tracePt t="370643" x="4670425" y="2044700"/>
          <p14:tracePt t="371685" x="4679950" y="2044700"/>
          <p14:tracePt t="371833" x="4687888" y="2044700"/>
          <p14:tracePt t="371845" x="4697413" y="2044700"/>
          <p14:tracePt t="371869" x="4705350" y="2044700"/>
          <p14:tracePt t="371880" x="4705350" y="2054225"/>
          <p14:tracePt t="371893" x="4724400" y="2062163"/>
          <p14:tracePt t="371906" x="4741863" y="2071688"/>
          <p14:tracePt t="371917" x="4759325" y="2089150"/>
          <p14:tracePt t="371929" x="4803775" y="2116138"/>
          <p14:tracePt t="371944" x="4857750" y="2160588"/>
          <p14:tracePt t="371961" x="4919663" y="2224088"/>
          <p14:tracePt t="371977" x="4983163" y="2286000"/>
          <p14:tracePt t="371994" x="5099050" y="2411413"/>
          <p14:tracePt t="372011" x="5153025" y="2473325"/>
          <p14:tracePt t="372027" x="5214938" y="2562225"/>
          <p14:tracePt t="372044" x="5232400" y="2581275"/>
          <p14:tracePt t="372061" x="5241925" y="2589213"/>
          <p14:tracePt t="372077" x="5241925" y="2598738"/>
          <p14:tracePt t="372094" x="5251450" y="2598738"/>
          <p14:tracePt t="372127" x="5259388" y="2616200"/>
          <p14:tracePt t="372138" x="5268913" y="2633663"/>
          <p14:tracePt t="372150" x="5276850" y="2643188"/>
          <p14:tracePt t="372162" x="5286375" y="2660650"/>
          <p14:tracePt t="372178" x="5295900" y="2670175"/>
          <p14:tracePt t="372194" x="5295900" y="2679700"/>
          <p14:tracePt t="376061" x="5303838" y="2679700"/>
          <p14:tracePt t="376073" x="5313363" y="2679700"/>
          <p14:tracePt t="376084" x="5330825" y="2670175"/>
          <p14:tracePt t="376097" x="5357813" y="2660650"/>
          <p14:tracePt t="376112" x="5394325" y="2643188"/>
          <p14:tracePt t="376128" x="5456238" y="2625725"/>
          <p14:tracePt t="376145" x="5537200" y="2608263"/>
          <p14:tracePt t="376162" x="5732463" y="2571750"/>
          <p14:tracePt t="376179" x="5830888" y="2536825"/>
          <p14:tracePt t="376195" x="6010275" y="2509838"/>
          <p14:tracePt t="376212" x="6072188" y="2490788"/>
          <p14:tracePt t="376229" x="6116638" y="2482850"/>
          <p14:tracePt t="376245" x="6188075" y="2465388"/>
          <p14:tracePt t="376262" x="6197600" y="2465388"/>
          <p14:tracePt t="376281" x="6205538" y="2465388"/>
          <p14:tracePt t="376355" x="6205538" y="2455863"/>
          <p14:tracePt t="376391" x="6215063" y="2455863"/>
          <p14:tracePt t="376403" x="6224588" y="2455863"/>
          <p14:tracePt t="376416" x="6224588" y="2446338"/>
          <p14:tracePt t="376429" x="6232525" y="2438400"/>
          <p14:tracePt t="376440" x="6251575" y="2438400"/>
          <p14:tracePt t="376452" x="6259513" y="2419350"/>
          <p14:tracePt t="376464" x="6276975" y="2411413"/>
          <p14:tracePt t="376479" x="6286500" y="2411413"/>
          <p14:tracePt t="376495" x="6296025" y="2401888"/>
          <p14:tracePt t="376538" x="6296025" y="2393950"/>
          <p14:tracePt t="376550" x="6296025" y="2384425"/>
          <p14:tracePt t="376563" x="6286500" y="2374900"/>
          <p14:tracePt t="376575" x="6259513" y="2357438"/>
          <p14:tracePt t="376587" x="6224588" y="2357438"/>
          <p14:tracePt t="376600" x="6205538" y="2339975"/>
          <p14:tracePt t="376612" x="6188075" y="2339975"/>
          <p14:tracePt t="376629" x="6161088" y="2330450"/>
          <p14:tracePt t="376648" x="6153150" y="2330450"/>
          <p14:tracePt t="376710" x="6153150" y="2322513"/>
          <p14:tracePt t="377812" x="6143625" y="2322513"/>
          <p14:tracePt t="377825" x="6134100" y="2322513"/>
          <p14:tracePt t="377837" x="6126163" y="2322513"/>
          <p14:tracePt t="377850" x="6116638" y="2322513"/>
          <p14:tracePt t="377862" x="6108700" y="2322513"/>
          <p14:tracePt t="377879" x="6089650" y="2322513"/>
          <p14:tracePt t="377896" x="6081713" y="2322513"/>
          <p14:tracePt t="377912" x="6054725" y="2322513"/>
          <p14:tracePt t="377929" x="6045200" y="2322513"/>
          <p14:tracePt t="377946" x="6037263" y="2322513"/>
          <p14:tracePt t="377962" x="6010275" y="2312988"/>
          <p14:tracePt t="377979" x="6000750" y="2312988"/>
          <p14:tracePt t="377996" x="5991225" y="2303463"/>
          <p14:tracePt t="378012" x="5983288" y="2303463"/>
          <p14:tracePt t="378033" x="5973763" y="2303463"/>
          <p14:tracePt t="378058" x="5965825" y="2303463"/>
          <p14:tracePt t="378303" x="5991225" y="2303463"/>
          <p14:tracePt t="378316" x="6000750" y="2303463"/>
          <p14:tracePt t="378328" x="6027738" y="2303463"/>
          <p14:tracePt t="378340" x="6045200" y="2312988"/>
          <p14:tracePt t="378352" x="6072188" y="2322513"/>
          <p14:tracePt t="378364" x="6089650" y="2330450"/>
          <p14:tracePt t="378379" x="6108700" y="2339975"/>
          <p14:tracePt t="378396" x="6134100" y="2347913"/>
          <p14:tracePt t="378413" x="6170613" y="2357438"/>
          <p14:tracePt t="378430" x="6205538" y="2366963"/>
          <p14:tracePt t="378446" x="6215063" y="2374900"/>
          <p14:tracePt t="378463" x="6232525" y="2374900"/>
          <p14:tracePt t="378658" x="6259513" y="2366963"/>
          <p14:tracePt t="378671" x="6330950" y="2322513"/>
          <p14:tracePt t="378682" x="6429375" y="2276475"/>
          <p14:tracePt t="378695" x="6554788" y="2241550"/>
          <p14:tracePt t="378707" x="6661150" y="2214563"/>
          <p14:tracePt t="378719" x="6786563" y="2205038"/>
          <p14:tracePt t="378732" x="6894513" y="2205038"/>
          <p14:tracePt t="378746" x="7018338" y="2232025"/>
          <p14:tracePt t="378763" x="7134225" y="2259013"/>
          <p14:tracePt t="378779" x="7224713" y="2312988"/>
          <p14:tracePt t="378796" x="7394575" y="2419350"/>
          <p14:tracePt t="378813" x="7446963" y="2473325"/>
          <p14:tracePt t="378830" x="7491413" y="2509838"/>
          <p14:tracePt t="378846" x="7527925" y="2554288"/>
          <p14:tracePt t="378863" x="7537450" y="2571750"/>
          <p14:tracePt t="378879" x="7537450" y="2581275"/>
          <p14:tracePt t="378989" x="7554913" y="2581275"/>
          <p14:tracePt t="379002" x="7581900" y="2589213"/>
          <p14:tracePt t="379014" x="7599363" y="2598738"/>
          <p14:tracePt t="379026" x="7616825" y="2598738"/>
          <p14:tracePt t="379038" x="7643813" y="2608263"/>
          <p14:tracePt t="379049" x="7661275" y="2608263"/>
          <p14:tracePt t="379063" x="7680325" y="2608263"/>
          <p14:tracePt t="379297" x="7697788" y="2608263"/>
          <p14:tracePt t="379309" x="7732713" y="2608263"/>
          <p14:tracePt t="379320" x="7769225" y="2608263"/>
          <p14:tracePt t="379333" x="7813675" y="2608263"/>
          <p14:tracePt t="379346" x="7848600" y="2589213"/>
          <p14:tracePt t="379363" x="7885113" y="2581275"/>
          <p14:tracePt t="379379" x="7902575" y="2562225"/>
          <p14:tracePt t="379396" x="7939088" y="2544763"/>
          <p14:tracePt t="379413" x="7956550" y="2536825"/>
          <p14:tracePt t="379430" x="7966075" y="2527300"/>
          <p14:tracePt t="379446" x="7966075" y="2509838"/>
          <p14:tracePt t="379463" x="7966075" y="2500313"/>
          <p14:tracePt t="379480" x="7929563" y="2473325"/>
          <p14:tracePt t="379496" x="7902575" y="2455863"/>
          <p14:tracePt t="379513" x="7848600" y="2428875"/>
          <p14:tracePt t="379529" x="7751763" y="2384425"/>
          <p14:tracePt t="379546" x="7724775" y="2374900"/>
          <p14:tracePt t="379563" x="7705725" y="2357438"/>
          <p14:tracePt t="379579" x="7680325" y="2347913"/>
          <p14:tracePt t="379596" x="7670800" y="2347913"/>
          <p14:tracePt t="379613" x="7661275" y="2347913"/>
          <p14:tracePt t="379630" x="7653338" y="2347913"/>
          <p14:tracePt t="379646" x="7643813" y="2347913"/>
          <p14:tracePt t="379687" x="7643813" y="2339975"/>
          <p14:tracePt t="379724" x="7643813" y="2330450"/>
          <p14:tracePt t="379736" x="7643813" y="2322513"/>
          <p14:tracePt t="379750" x="7643813" y="2312988"/>
          <p14:tracePt t="379774" x="7653338" y="2295525"/>
          <p14:tracePt t="379800" x="7653338" y="2286000"/>
          <p14:tracePt t="379824" x="7661275" y="2286000"/>
          <p14:tracePt t="380141" x="7670800" y="2276475"/>
          <p14:tracePt t="380153" x="7680325" y="2268538"/>
          <p14:tracePt t="380164" x="7680325" y="2259013"/>
          <p14:tracePt t="380178" x="7688263" y="2259013"/>
          <p14:tracePt t="380227" x="7697788" y="2259013"/>
          <p14:tracePt t="380240" x="7705725" y="2251075"/>
          <p14:tracePt t="380275" x="7715250" y="2251075"/>
          <p14:tracePt t="380290" x="7715250" y="2241550"/>
          <p14:tracePt t="380349" x="7715250" y="2232025"/>
          <p14:tracePt t="380361" x="7697788" y="2224088"/>
          <p14:tracePt t="380374" x="7688263" y="2214563"/>
          <p14:tracePt t="380386" x="7670800" y="2205038"/>
          <p14:tracePt t="380397" x="7670800" y="2197100"/>
          <p14:tracePt t="380413" x="7661275" y="2187575"/>
          <p14:tracePt t="380436" x="7653338" y="2187575"/>
          <p14:tracePt t="380449" x="7643813" y="2187575"/>
          <p14:tracePt t="380484" x="7634288" y="2187575"/>
          <p14:tracePt t="380546" x="7626350" y="2187575"/>
          <p14:tracePt t="380557" x="7626350" y="2197100"/>
          <p14:tracePt t="380569" x="7626350" y="2205038"/>
          <p14:tracePt t="380582" x="7626350" y="2214563"/>
          <p14:tracePt t="380596" x="7626350" y="2224088"/>
          <p14:tracePt t="380613" x="7626350" y="2241550"/>
          <p14:tracePt t="380630" x="7634288" y="2251075"/>
          <p14:tracePt t="380646" x="7688263" y="2276475"/>
          <p14:tracePt t="380663" x="7705725" y="2276475"/>
          <p14:tracePt t="380680" x="7742238" y="2286000"/>
          <p14:tracePt t="380697" x="7759700" y="2286000"/>
          <p14:tracePt t="380713" x="7777163" y="2286000"/>
          <p14:tracePt t="380730" x="7796213" y="2286000"/>
          <p14:tracePt t="380746" x="7796213" y="2276475"/>
          <p14:tracePt t="380763" x="7796213" y="2251075"/>
          <p14:tracePt t="380780" x="7796213" y="2197100"/>
          <p14:tracePt t="380797" x="7786688" y="2170113"/>
          <p14:tracePt t="380813" x="7759700" y="2143125"/>
          <p14:tracePt t="380830" x="7697788" y="2089150"/>
          <p14:tracePt t="380846" x="7680325" y="2081213"/>
          <p14:tracePt t="380863" x="7661275" y="2062163"/>
          <p14:tracePt t="380880" x="7653338" y="2062163"/>
          <p14:tracePt t="380897" x="7643813" y="2062163"/>
          <p14:tracePt t="380913" x="7634288" y="2062163"/>
          <p14:tracePt t="380931" x="7616825" y="2071688"/>
          <p14:tracePt t="380946" x="7608888" y="2081213"/>
          <p14:tracePt t="380963" x="7589838" y="2108200"/>
          <p14:tracePt t="380980" x="7581900" y="2125663"/>
          <p14:tracePt t="380997" x="7572375" y="2152650"/>
          <p14:tracePt t="381013" x="7572375" y="2214563"/>
          <p14:tracePt t="381030" x="7572375" y="2241550"/>
          <p14:tracePt t="381047" x="7572375" y="2268538"/>
          <p14:tracePt t="381063" x="7589838" y="2312988"/>
          <p14:tracePt t="381080" x="7608888" y="2330450"/>
          <p14:tracePt t="381097" x="7634288" y="2330450"/>
          <p14:tracePt t="381113" x="7661275" y="2330450"/>
          <p14:tracePt t="381130" x="7680325" y="2322513"/>
          <p14:tracePt t="381147" x="7715250" y="2286000"/>
          <p14:tracePt t="381163" x="7715250" y="2268538"/>
          <p14:tracePt t="381180" x="7715250" y="2259013"/>
          <p14:tracePt t="381197" x="7715250" y="2205038"/>
          <p14:tracePt t="381213" x="7715250" y="2187575"/>
          <p14:tracePt t="381230" x="7697788" y="2179638"/>
          <p14:tracePt t="381247" x="7670800" y="2152650"/>
          <p14:tracePt t="381263" x="7653338" y="2152650"/>
          <p14:tracePt t="381280" x="7643813" y="2143125"/>
          <p14:tracePt t="381297" x="7608888" y="2143125"/>
          <p14:tracePt t="381313" x="7589838" y="2143125"/>
          <p14:tracePt t="381330" x="7562850" y="2170113"/>
          <p14:tracePt t="381347" x="7554913" y="2179638"/>
          <p14:tracePt t="381364" x="7545388" y="2197100"/>
          <p14:tracePt t="381380" x="7537450" y="2214563"/>
          <p14:tracePt t="381397" x="7537450" y="2232025"/>
          <p14:tracePt t="381414" x="7537450" y="2241550"/>
          <p14:tracePt t="381430" x="7537450" y="2251075"/>
          <p14:tracePt t="381447" x="7537450" y="2259013"/>
          <p14:tracePt t="381463" x="7545388" y="2259013"/>
          <p14:tracePt t="381480" x="7554913" y="2259013"/>
          <p14:tracePt t="381526" x="7554913" y="2251075"/>
          <p14:tracePt t="381550" x="7554913" y="2232025"/>
          <p14:tracePt t="381563" x="7527925" y="2232025"/>
          <p14:tracePt t="381575" x="7510463" y="2224088"/>
          <p14:tracePt t="381586" x="7500938" y="2224088"/>
          <p14:tracePt t="381600" x="7483475" y="2224088"/>
          <p14:tracePt t="381613" x="7466013" y="2224088"/>
          <p14:tracePt t="381630" x="7456488" y="2224088"/>
          <p14:tracePt t="381647" x="7446963" y="2224088"/>
          <p14:tracePt t="381663" x="7439025" y="2241550"/>
          <p14:tracePt t="381680" x="7429500" y="2251075"/>
          <p14:tracePt t="381697" x="7429500" y="2259013"/>
          <p14:tracePt t="381698" x="7429500" y="2276475"/>
          <p14:tracePt t="381714" x="7429500" y="2286000"/>
          <p14:tracePt t="381730" x="7439025" y="2295525"/>
          <p14:tracePt t="381747" x="7466013" y="2322513"/>
          <p14:tracePt t="381764" x="7483475" y="2322513"/>
          <p14:tracePt t="381780" x="7510463" y="2330450"/>
          <p14:tracePt t="381797" x="7518400" y="2330450"/>
          <p14:tracePt t="381813" x="7545388" y="2330450"/>
          <p14:tracePt t="381882" x="7537450" y="2330450"/>
          <p14:tracePt t="381931" x="7527925" y="2330450"/>
          <p14:tracePt t="386577" x="7527925" y="2339975"/>
          <p14:tracePt t="392274" x="7527925" y="2330450"/>
          <p14:tracePt t="396184" x="7527925" y="2322513"/>
          <p14:tracePt t="397078" x="7537450" y="2322513"/>
          <p14:tracePt t="397103" x="7545388" y="2322513"/>
          <p14:tracePt t="397176" x="7554913" y="2322513"/>
          <p14:tracePt t="397237" x="7562850" y="2322513"/>
          <p14:tracePt t="399446" x="7562850" y="2312988"/>
          <p14:tracePt t="399920" x="7562850" y="2322513"/>
          <p14:tracePt t="400288" x="7554913" y="2322513"/>
          <p14:tracePt t="401135" x="7554913" y="2312988"/>
          <p14:tracePt t="402691" x="7554913" y="2303463"/>
          <p14:tracePt t="402802" x="7545388" y="2303463"/>
          <p14:tracePt t="402813" x="7537450" y="2303463"/>
          <p14:tracePt t="402838" x="7527925" y="2303463"/>
          <p14:tracePt t="402851" x="7518400" y="2303463"/>
          <p14:tracePt t="402863" x="7491413" y="2303463"/>
          <p14:tracePt t="402876" x="7456488" y="2295525"/>
          <p14:tracePt t="402887" x="7367588" y="2286000"/>
          <p14:tracePt t="402903" x="7232650" y="2286000"/>
          <p14:tracePt t="402920" x="7045325" y="2276475"/>
          <p14:tracePt t="402937" x="6823075" y="2276475"/>
          <p14:tracePt t="402953" x="6411913" y="2197100"/>
          <p14:tracePt t="402970" x="6259513" y="2152650"/>
          <p14:tracePt t="402987" x="6027738" y="2044700"/>
          <p14:tracePt t="403003" x="5946775" y="1990725"/>
          <p14:tracePt t="403020" x="5894388" y="1946275"/>
          <p14:tracePt t="403037" x="5822950" y="1857375"/>
          <p14:tracePt t="403054" x="5803900" y="1822450"/>
          <p14:tracePt t="403070" x="5803900" y="1795463"/>
          <p14:tracePt t="403071" x="5803900" y="1776413"/>
          <p14:tracePt t="403087" x="5803900" y="1768475"/>
          <p14:tracePt t="403103" x="5803900" y="1758950"/>
          <p14:tracePt t="403120" x="5803900" y="1768475"/>
          <p14:tracePt t="403137" x="5803900" y="1785938"/>
          <p14:tracePt t="403153" x="5813425" y="1812925"/>
          <p14:tracePt t="403722" x="5813425" y="1803400"/>
          <p14:tracePt t="403733" x="5813425" y="1795463"/>
          <p14:tracePt t="403746" x="5803900" y="1785938"/>
          <p14:tracePt t="403770" x="5803900" y="1776413"/>
          <p14:tracePt t="403782" x="5795963" y="1758950"/>
          <p14:tracePt t="403794" x="5795963" y="1751013"/>
          <p14:tracePt t="403806" x="5795963" y="1731963"/>
          <p14:tracePt t="403820" x="5786438" y="1724025"/>
          <p14:tracePt t="403837" x="5776913" y="1704975"/>
          <p14:tracePt t="403853" x="5768975" y="1687513"/>
          <p14:tracePt t="403870" x="5732463" y="1625600"/>
          <p14:tracePt t="403887" x="5724525" y="1608138"/>
          <p14:tracePt t="403904" x="5715000" y="1589088"/>
          <p14:tracePt t="403920" x="5705475" y="1571625"/>
          <p14:tracePt t="403938" x="5697538" y="1571625"/>
          <p14:tracePt t="403954" x="5697538" y="1554163"/>
          <p14:tracePt t="403970" x="5688013" y="1544638"/>
          <p14:tracePt t="403987" x="5680075" y="1536700"/>
          <p14:tracePt t="404004" x="5670550" y="1527175"/>
          <p14:tracePt t="404020" x="5653088" y="1517650"/>
          <p14:tracePt t="404037" x="5653088" y="1509713"/>
          <p14:tracePt t="404054" x="5643563" y="1500188"/>
          <p14:tracePt t="404070" x="5634038" y="1500188"/>
          <p14:tracePt t="404149" x="5626100" y="1500188"/>
          <p14:tracePt t="405144" x="5616575" y="1500188"/>
          <p14:tracePt t="405253" x="5608638" y="1500188"/>
          <p14:tracePt t="405388" x="5599113" y="1500188"/>
          <p14:tracePt t="405400" x="5589588" y="1500188"/>
          <p14:tracePt t="405412" x="5581650" y="1500188"/>
          <p14:tracePt t="405436" x="5562600" y="1500188"/>
          <p14:tracePt t="405450" x="5554663" y="1500188"/>
          <p14:tracePt t="405462" x="5545138" y="1500188"/>
          <p14:tracePt t="405477" x="5527675" y="1500188"/>
          <p14:tracePt t="405487" x="5500688" y="1500188"/>
          <p14:tracePt t="405504" x="5483225" y="1500188"/>
          <p14:tracePt t="405521" x="5446713" y="1509713"/>
          <p14:tracePt t="405537" x="5384800" y="1509713"/>
          <p14:tracePt t="405554" x="5348288" y="1509713"/>
          <p14:tracePt t="405571" x="5322888" y="1509713"/>
          <p14:tracePt t="405588" x="5295900" y="1509713"/>
          <p14:tracePt t="405604" x="5286375" y="1509713"/>
          <p14:tracePt t="405670" x="5295900" y="1509713"/>
          <p14:tracePt t="405683" x="5313363" y="1509713"/>
          <p14:tracePt t="405695" x="5330825" y="1509713"/>
          <p14:tracePt t="405707" x="5348288" y="1509713"/>
          <p14:tracePt t="405721" x="5384800" y="1509713"/>
          <p14:tracePt t="405737" x="5438775" y="1509713"/>
          <p14:tracePt t="405754" x="5518150" y="1509713"/>
          <p14:tracePt t="405771" x="5768975" y="1544638"/>
          <p14:tracePt t="405788" x="6000750" y="1616075"/>
          <p14:tracePt t="405804" x="6527800" y="1822450"/>
          <p14:tracePt t="405821" x="6813550" y="1946275"/>
          <p14:tracePt t="405838" x="7072313" y="2036763"/>
          <p14:tracePt t="405854" x="7466013" y="2214563"/>
          <p14:tracePt t="405871" x="7599363" y="2268538"/>
          <p14:tracePt t="405888" x="7705725" y="2303463"/>
          <p14:tracePt t="405904" x="7848600" y="2374900"/>
          <p14:tracePt t="405921" x="7885113" y="2393950"/>
          <p14:tracePt t="405937" x="7902575" y="2393950"/>
          <p14:tracePt t="405954" x="7912100" y="2401888"/>
          <p14:tracePt t="405971" x="7920038" y="2411413"/>
          <p14:tracePt t="406294" x="7912100" y="2411413"/>
          <p14:tracePt t="406430" x="7902575" y="2411413"/>
          <p14:tracePt t="406502" x="7894638" y="2411413"/>
          <p14:tracePt t="406528" x="7885113" y="2411413"/>
          <p14:tracePt t="406539" x="7875588" y="2411413"/>
          <p14:tracePt t="406552" x="7848600" y="2411413"/>
          <p14:tracePt t="406564" x="7840663" y="2411413"/>
          <p14:tracePt t="406575" x="7823200" y="2411413"/>
          <p14:tracePt t="406590" x="7796213" y="2411413"/>
          <p14:tracePt t="406605" x="7751763" y="2401888"/>
          <p14:tracePt t="406621" x="7688263" y="2401888"/>
          <p14:tracePt t="406638" x="7473950" y="2393950"/>
          <p14:tracePt t="406655" x="7323138" y="2374900"/>
          <p14:tracePt t="406671" x="7161213" y="2347913"/>
          <p14:tracePt t="406688" x="6902450" y="2286000"/>
          <p14:tracePt t="406705" x="6804025" y="2268538"/>
          <p14:tracePt t="406721" x="6705600" y="2232025"/>
          <p14:tracePt t="406738" x="6518275" y="2187575"/>
          <p14:tracePt t="406755" x="6419850" y="2160588"/>
          <p14:tracePt t="406771" x="6303963" y="2143125"/>
          <p14:tracePt t="406788" x="6099175" y="2108200"/>
          <p14:tracePt t="406805" x="6010275" y="2089150"/>
          <p14:tracePt t="406822" x="5857875" y="2027238"/>
          <p14:tracePt t="406838" x="5786438" y="2000250"/>
          <p14:tracePt t="406855" x="5751513" y="1982788"/>
          <p14:tracePt t="406871" x="5670550" y="1955800"/>
          <p14:tracePt t="406888" x="5643563" y="1955800"/>
          <p14:tracePt t="406905" x="5626100" y="1946275"/>
          <p14:tracePt t="406921" x="5599113" y="1928813"/>
          <p14:tracePt t="406944" x="5581650" y="1928813"/>
          <p14:tracePt t="406957" x="5581650" y="1919288"/>
          <p14:tracePt t="407385" x="5572125" y="1919288"/>
          <p14:tracePt t="407409" x="5554663" y="1928813"/>
          <p14:tracePt t="407423" x="5545138" y="1928813"/>
          <p14:tracePt t="407435" x="5527675" y="1928813"/>
          <p14:tracePt t="407448" x="5456238" y="1938338"/>
          <p14:tracePt t="407459" x="5303838" y="1973263"/>
          <p14:tracePt t="407471" x="4965700" y="2036763"/>
          <p14:tracePt t="407488" x="4598988" y="2098675"/>
          <p14:tracePt t="407505" x="4268788" y="2133600"/>
          <p14:tracePt t="407521" x="3759200" y="2160588"/>
          <p14:tracePt t="407538" x="3554413" y="2160588"/>
          <p14:tracePt t="407555" x="3411538" y="2160588"/>
          <p14:tracePt t="407572" x="3125788" y="2160588"/>
          <p14:tracePt t="407588" x="2965450" y="2160588"/>
          <p14:tracePt t="407605" x="2813050" y="2152650"/>
          <p14:tracePt t="407622" x="2544763" y="2125663"/>
          <p14:tracePt t="407638" x="2446338" y="2116138"/>
          <p14:tracePt t="407655" x="2366963" y="2098675"/>
          <p14:tracePt t="407672" x="2259013" y="2054225"/>
          <p14:tracePt t="407688" x="2224088" y="2036763"/>
          <p14:tracePt t="407705" x="2187575" y="2009775"/>
          <p14:tracePt t="407721" x="2179638" y="2009775"/>
          <p14:tracePt t="407815" x="2187575" y="2009775"/>
          <p14:tracePt t="407826" x="2197100" y="2009775"/>
          <p14:tracePt t="408132" x="2197100" y="2000250"/>
          <p14:tracePt t="408146" x="2205038" y="1990725"/>
          <p14:tracePt t="408158" x="2224088" y="1973263"/>
          <p14:tracePt t="408170" x="2259013" y="1938338"/>
          <p14:tracePt t="408183" x="2347913" y="1866900"/>
          <p14:tracePt t="408195" x="2465388" y="1803400"/>
          <p14:tracePt t="408206" x="2616200" y="1714500"/>
          <p14:tracePt t="408222" x="2741613" y="1670050"/>
          <p14:tracePt t="408238" x="2874963" y="1616075"/>
          <p14:tracePt t="408255" x="3009900" y="1571625"/>
          <p14:tracePt t="408272" x="3276600" y="1517650"/>
          <p14:tracePt t="408288" x="3402013" y="1500188"/>
          <p14:tracePt t="408305" x="3608388" y="1490663"/>
          <p14:tracePt t="408322" x="3670300" y="1490663"/>
          <p14:tracePt t="408338" x="3732213" y="1490663"/>
          <p14:tracePt t="408355" x="3803650" y="1517650"/>
          <p14:tracePt t="408372" x="3813175" y="1527175"/>
          <p14:tracePt t="408389" x="3822700" y="1536700"/>
          <p14:tracePt t="408405" x="3840163" y="1536700"/>
          <p14:tracePt t="408746" x="3830638" y="1536700"/>
          <p14:tracePt t="408770" x="3822700" y="1536700"/>
          <p14:tracePt t="408795" x="3813175" y="1536700"/>
          <p14:tracePt t="408820" x="3795713" y="1536700"/>
          <p14:tracePt t="408831" x="3776663" y="1536700"/>
          <p14:tracePt t="408843" x="3751263" y="1536700"/>
          <p14:tracePt t="408856" x="3724275" y="1544638"/>
          <p14:tracePt t="408872" x="3670300" y="1544638"/>
          <p14:tracePt t="408889" x="3608388" y="1554163"/>
          <p14:tracePt t="408905" x="3500438" y="1554163"/>
          <p14:tracePt t="408922" x="3446463" y="1554163"/>
          <p14:tracePt t="408939" x="3402013" y="1554163"/>
          <p14:tracePt t="408955" x="3348038" y="1554163"/>
          <p14:tracePt t="408972" x="3340100" y="1554163"/>
          <p14:tracePt t="409015" x="3330575" y="1554163"/>
          <p14:tracePt t="409273" x="3340100" y="1554163"/>
          <p14:tracePt t="409359" x="3348038" y="1562100"/>
          <p14:tracePt t="409420" x="3348038" y="1571625"/>
          <p14:tracePt t="409457" x="3357563" y="1571625"/>
          <p14:tracePt t="410903" x="3367088" y="1571625"/>
          <p14:tracePt t="410965" x="3375025" y="1571625"/>
          <p14:tracePt t="410977" x="3384550" y="1571625"/>
          <p14:tracePt t="410989" x="3394075" y="1571625"/>
          <p14:tracePt t="411001" x="3429000" y="1571625"/>
          <p14:tracePt t="411016" x="3482975" y="1571625"/>
          <p14:tracePt t="411027" x="3581400" y="1571625"/>
          <p14:tracePt t="411040" x="3714750" y="1581150"/>
          <p14:tracePt t="411056" x="3884613" y="1616075"/>
          <p14:tracePt t="411073" x="4081463" y="1670050"/>
          <p14:tracePt t="411089" x="4375150" y="1776413"/>
          <p14:tracePt t="411106" x="4473575" y="1822450"/>
          <p14:tracePt t="411123" x="4633913" y="1893888"/>
          <p14:tracePt t="411140" x="4687888" y="1911350"/>
          <p14:tracePt t="411156" x="4705350" y="1938338"/>
          <p14:tracePt t="411173" x="4724400" y="1938338"/>
          <p14:tracePt t="411189" x="4741863" y="1946275"/>
          <p14:tracePt t="411206" x="4751388" y="1955800"/>
          <p14:tracePt t="411246" x="4759325" y="1955800"/>
          <p14:tracePt t="411283" x="4759325" y="1965325"/>
          <p14:tracePt t="411356" x="4768850" y="1973263"/>
          <p14:tracePt t="411382" x="4776788" y="1982788"/>
          <p14:tracePt t="411393" x="4786313" y="1982788"/>
          <p14:tracePt t="411418" x="4786313" y="1990725"/>
          <p14:tracePt t="411872" x="4776788" y="1990725"/>
          <p14:tracePt t="411883" x="4768850" y="1990725"/>
          <p14:tracePt t="411896" x="4759325" y="1990725"/>
          <p14:tracePt t="411907" x="4741863" y="1982788"/>
          <p14:tracePt t="411923" x="4687888" y="1965325"/>
          <p14:tracePt t="411940" x="4625975" y="1928813"/>
          <p14:tracePt t="411956" x="4402138" y="1803400"/>
          <p14:tracePt t="411973" x="4286250" y="1731963"/>
          <p14:tracePt t="411990" x="4197350" y="1679575"/>
          <p14:tracePt t="412006" x="4116388" y="1625600"/>
          <p14:tracePt t="412007" x="4071938" y="1589088"/>
          <p14:tracePt t="412023" x="4017963" y="1562100"/>
          <p14:tracePt t="412040" x="3983038" y="1536700"/>
          <p14:tracePt t="412056" x="3911600" y="1509713"/>
          <p14:tracePt t="412073" x="3884613" y="1490663"/>
          <p14:tracePt t="412089" x="3857625" y="1482725"/>
          <p14:tracePt t="412106" x="3840163" y="1482725"/>
          <p14:tracePt t="412123" x="3840163" y="1473200"/>
          <p14:tracePt t="412141" x="3830638" y="1473200"/>
          <p14:tracePt t="412263" x="3830638" y="1465263"/>
          <p14:tracePt t="412607" x="3840163" y="1465263"/>
          <p14:tracePt t="412802" x="3840163" y="1473200"/>
          <p14:tracePt t="412987" x="3830638" y="1473200"/>
          <p14:tracePt t="412998" x="3822700" y="1473200"/>
          <p14:tracePt t="413012" x="3803650" y="1473200"/>
          <p14:tracePt t="413025" x="3768725" y="1482725"/>
          <p14:tracePt t="413040" x="3714750" y="1482725"/>
          <p14:tracePt t="413057" x="3633788" y="1509713"/>
          <p14:tracePt t="413073" x="3429000" y="1554163"/>
          <p14:tracePt t="413090" x="3303588" y="1571625"/>
          <p14:tracePt t="413106" x="3197225" y="1581150"/>
          <p14:tracePt t="413123" x="2990850" y="1589088"/>
          <p14:tracePt t="413140" x="2894013" y="1589088"/>
          <p14:tracePt t="413156" x="2803525" y="1589088"/>
          <p14:tracePt t="413173" x="2679700" y="1589088"/>
          <p14:tracePt t="413190" x="2616200" y="1589088"/>
          <p14:tracePt t="413207" x="2571750" y="1589088"/>
          <p14:tracePt t="413207" x="2509838" y="1589088"/>
          <p14:tracePt t="413223" x="2446338" y="1589088"/>
          <p14:tracePt t="413240" x="2393950" y="1581150"/>
          <p14:tracePt t="413257" x="2339975" y="1571625"/>
          <p14:tracePt t="413274" x="2312988" y="1571625"/>
          <p14:tracePt t="413290" x="2303463" y="1562100"/>
          <p14:tracePt t="413307" x="2295525" y="1562100"/>
          <p14:tracePt t="413440" x="2295525" y="1554163"/>
          <p14:tracePt t="413478" x="2303463" y="1554163"/>
          <p14:tracePt t="413489" x="2322513" y="1554163"/>
          <p14:tracePt t="413501" x="2330450" y="1544638"/>
          <p14:tracePt t="413514" x="2339975" y="1544638"/>
          <p14:tracePt t="413525" x="2357438" y="1544638"/>
          <p14:tracePt t="413540" x="2384425" y="1536700"/>
          <p14:tracePt t="413557" x="2401888" y="1536700"/>
          <p14:tracePt t="413574" x="2428875" y="1536700"/>
          <p14:tracePt t="413590" x="2517775" y="1509713"/>
          <p14:tracePt t="413607" x="2581275" y="1500188"/>
          <p14:tracePt t="413623" x="2714625" y="1482725"/>
          <p14:tracePt t="413640" x="2795588" y="1473200"/>
          <p14:tracePt t="413657" x="2884488" y="1465263"/>
          <p14:tracePt t="413673" x="3071813" y="1438275"/>
          <p14:tracePt t="413690" x="3179763" y="1438275"/>
          <p14:tracePt t="413707" x="3286125" y="1428750"/>
          <p14:tracePt t="413723" x="3517900" y="1428750"/>
          <p14:tracePt t="413740" x="3652838" y="1428750"/>
          <p14:tracePt t="413757" x="3786188" y="1428750"/>
          <p14:tracePt t="413773" x="4062413" y="1419225"/>
          <p14:tracePt t="413790" x="4232275" y="1411288"/>
          <p14:tracePt t="413807" x="4367213" y="1411288"/>
          <p14:tracePt t="413824" x="4598988" y="1401763"/>
          <p14:tracePt t="413840" x="4697413" y="1401763"/>
          <p14:tracePt t="413857" x="4867275" y="1393825"/>
          <p14:tracePt t="413874" x="4956175" y="1374775"/>
          <p14:tracePt t="413890" x="5010150" y="1374775"/>
          <p14:tracePt t="413907" x="5126038" y="1374775"/>
          <p14:tracePt t="413924" x="5160963" y="1374775"/>
          <p14:tracePt t="413940" x="5197475" y="1374775"/>
          <p14:tracePt t="413957" x="5241925" y="1374775"/>
          <p14:tracePt t="413973" x="5251450" y="1374775"/>
          <p14:tracePt t="413990" x="5268913" y="1384300"/>
          <p14:tracePt t="414007" x="5276850" y="1384300"/>
          <p14:tracePt t="414023" x="5286375" y="1384300"/>
          <p14:tracePt t="414040" x="5286375" y="1393825"/>
          <p14:tracePt t="414057" x="5286375" y="1401763"/>
          <p14:tracePt t="414090" x="5295900" y="1401763"/>
          <p14:tracePt t="414211" x="5303838" y="1401763"/>
          <p14:tracePt t="414236" x="5313363" y="1401763"/>
          <p14:tracePt t="414272" x="5322888" y="1401763"/>
          <p14:tracePt t="414285" x="5330825" y="1401763"/>
          <p14:tracePt t="414310" x="5340350" y="1401763"/>
          <p14:tracePt t="414322" x="5340350" y="1411288"/>
          <p14:tracePt t="414335" x="5357813" y="1411288"/>
          <p14:tracePt t="414347" x="5367338" y="1411288"/>
          <p14:tracePt t="414360" x="5375275" y="1419225"/>
          <p14:tracePt t="414374" x="5394325" y="1428750"/>
          <p14:tracePt t="414390" x="5411788" y="1428750"/>
          <p14:tracePt t="414407" x="5446713" y="1438275"/>
          <p14:tracePt t="414424" x="5483225" y="1446213"/>
          <p14:tracePt t="414440" x="5500688" y="1455738"/>
          <p14:tracePt t="414457" x="5527675" y="1465263"/>
          <p14:tracePt t="414474" x="5599113" y="1473200"/>
          <p14:tracePt t="414490" x="5626100" y="1482725"/>
          <p14:tracePt t="414507" x="5670550" y="1490663"/>
          <p14:tracePt t="414524" x="5680075" y="1490663"/>
          <p14:tracePt t="414540" x="5688013" y="1490663"/>
          <p14:tracePt t="414557" x="5697538" y="1490663"/>
          <p14:tracePt t="414812" x="5688013" y="1490663"/>
          <p14:tracePt t="415070" x="5697538" y="1490663"/>
          <p14:tracePt t="415082" x="5705475" y="1490663"/>
          <p14:tracePt t="415094" x="5724525" y="1490663"/>
          <p14:tracePt t="415105" x="5741988" y="1490663"/>
          <p14:tracePt t="415117" x="5759450" y="1490663"/>
          <p14:tracePt t="415130" x="5786438" y="1490663"/>
          <p14:tracePt t="415141" x="5803900" y="1490663"/>
          <p14:tracePt t="415157" x="5822950" y="1490663"/>
          <p14:tracePt t="415174" x="5830888" y="1490663"/>
          <p14:tracePt t="415191" x="5848350" y="1490663"/>
          <p14:tracePt t="415207" x="5857875" y="1490663"/>
          <p14:tracePt t="415224" x="5867400" y="1490663"/>
          <p14:tracePt t="415241" x="5875338" y="1490663"/>
          <p14:tracePt t="415257" x="5894388" y="1490663"/>
          <p14:tracePt t="415274" x="5902325" y="1490663"/>
          <p14:tracePt t="415351" x="5911850" y="1490663"/>
          <p14:tracePt t="416332" x="5911850" y="1500188"/>
          <p14:tracePt t="416553" x="5902325" y="1500188"/>
          <p14:tracePt t="416589" x="5894388" y="1500188"/>
          <p14:tracePt t="416602" x="5875338" y="1500188"/>
          <p14:tracePt t="416613" x="5830888" y="1500188"/>
          <p14:tracePt t="416626" x="5732463" y="1500188"/>
          <p14:tracePt t="416641" x="5616575" y="1517650"/>
          <p14:tracePt t="416658" x="5465763" y="1544638"/>
          <p14:tracePt t="416675" x="5276850" y="1571625"/>
          <p14:tracePt t="416691" x="5072063" y="1581150"/>
          <p14:tracePt t="416708" x="5010150" y="1581150"/>
          <p14:tracePt t="416724" x="4902200" y="1581150"/>
          <p14:tracePt t="416741" x="4822825" y="1581150"/>
          <p14:tracePt t="416758" x="4759325" y="1581150"/>
          <p14:tracePt t="416775" x="4652963" y="1571625"/>
          <p14:tracePt t="416791" x="4598988" y="1562100"/>
          <p14:tracePt t="416808" x="4572000" y="1544638"/>
          <p14:tracePt t="416824" x="4518025" y="1527175"/>
          <p14:tracePt t="416841" x="4491038" y="1527175"/>
          <p14:tracePt t="416858" x="4465638" y="1517650"/>
          <p14:tracePt t="416875" x="4375150" y="1509713"/>
          <p14:tracePt t="416891" x="4322763" y="1509713"/>
          <p14:tracePt t="416908" x="4224338" y="1509713"/>
          <p14:tracePt t="416924" x="4179888" y="1509713"/>
          <p14:tracePt t="416941" x="4152900" y="1509713"/>
          <p14:tracePt t="416958" x="4108450" y="1500188"/>
          <p14:tracePt t="416981" x="4089400" y="1500188"/>
          <p14:tracePt t="416995" x="4081463" y="1500188"/>
          <p14:tracePt t="417008" x="4071938" y="1500188"/>
          <p14:tracePt t="417024" x="4062413" y="1500188"/>
          <p14:tracePt t="417043" x="4044950" y="1500188"/>
          <p14:tracePt t="417067" x="4037013" y="1500188"/>
          <p14:tracePt t="417104" x="4027488" y="1500188"/>
          <p14:tracePt t="417116" x="4017963" y="1500188"/>
          <p14:tracePt t="417263" x="4027488" y="1500188"/>
          <p14:tracePt t="417594" x="4017963" y="1500188"/>
          <p14:tracePt t="417619" x="4010025" y="1500188"/>
          <p14:tracePt t="417630" x="4000500" y="1500188"/>
          <p14:tracePt t="417643" x="3990975" y="1500188"/>
          <p14:tracePt t="417656" x="3965575" y="1500188"/>
          <p14:tracePt t="417666" x="3929063" y="1509713"/>
          <p14:tracePt t="417679" x="3894138" y="1509713"/>
          <p14:tracePt t="417691" x="3848100" y="1509713"/>
          <p14:tracePt t="417708" x="3803650" y="1509713"/>
          <p14:tracePt t="417725" x="3741738" y="1517650"/>
          <p14:tracePt t="417741" x="3589338" y="1527175"/>
          <p14:tracePt t="417758" x="3517900" y="1536700"/>
          <p14:tracePt t="417775" x="3446463" y="1536700"/>
          <p14:tracePt t="417791" x="3322638" y="1536700"/>
          <p14:tracePt t="417808" x="3268663" y="1544638"/>
          <p14:tracePt t="417825" x="3214688" y="1544638"/>
          <p14:tracePt t="417841" x="3108325" y="1544638"/>
          <p14:tracePt t="417859" x="3044825" y="1544638"/>
          <p14:tracePt t="417875" x="2982913" y="1554163"/>
          <p14:tracePt t="417891" x="2901950" y="1562100"/>
          <p14:tracePt t="417908" x="2874963" y="1562100"/>
          <p14:tracePt t="417925" x="2867025" y="1562100"/>
          <p14:tracePt t="417925" x="2857500" y="1562100"/>
          <p14:tracePt t="417941" x="2847975" y="1562100"/>
          <p14:tracePt t="417962" x="2840038" y="1562100"/>
          <p14:tracePt t="417975" x="2830513" y="1562100"/>
          <p14:tracePt t="417991" x="2803525" y="1571625"/>
          <p14:tracePt t="418010" x="2803525" y="1581150"/>
          <p14:tracePt t="418025" x="2795588" y="1581150"/>
          <p14:tracePt t="418084" x="2795588" y="1589088"/>
          <p14:tracePt t="418110" x="2795588" y="1608138"/>
          <p14:tracePt t="418121" x="2786063" y="1616075"/>
          <p14:tracePt t="418134" x="2786063" y="1625600"/>
          <p14:tracePt t="418145" x="2786063" y="1633538"/>
          <p14:tracePt t="418158" x="2786063" y="1643063"/>
          <p14:tracePt t="418175" x="2786063" y="1652588"/>
          <p14:tracePt t="418191" x="2795588" y="1660525"/>
          <p14:tracePt t="418208" x="2822575" y="1679575"/>
          <p14:tracePt t="418225" x="2847975" y="1704975"/>
          <p14:tracePt t="418241" x="2874963" y="1714500"/>
          <p14:tracePt t="418258" x="2982913" y="1751013"/>
          <p14:tracePt t="418275" x="3044825" y="1768475"/>
          <p14:tracePt t="418292" x="3125788" y="1785938"/>
          <p14:tracePt t="418308" x="3259138" y="1803400"/>
          <p14:tracePt t="418325" x="3322638" y="1803400"/>
          <p14:tracePt t="418341" x="3438525" y="1803400"/>
          <p14:tracePt t="418358" x="3500438" y="1803400"/>
          <p14:tracePt t="418375" x="3544888" y="1803400"/>
          <p14:tracePt t="418391" x="3687763" y="1785938"/>
          <p14:tracePt t="418408" x="3759200" y="1758950"/>
          <p14:tracePt t="418425" x="3830638" y="1731963"/>
          <p14:tracePt t="418441" x="3956050" y="1687513"/>
          <p14:tracePt t="418458" x="4000500" y="1670050"/>
          <p14:tracePt t="418475" x="4037013" y="1652588"/>
          <p14:tracePt t="418492" x="4125913" y="1616075"/>
          <p14:tracePt t="418508" x="4160838" y="1616075"/>
          <p14:tracePt t="418525" x="4214813" y="1608138"/>
          <p14:tracePt t="418542" x="4241800" y="1598613"/>
          <p14:tracePt t="418558" x="4259263" y="1598613"/>
          <p14:tracePt t="418576" x="4268788" y="1598613"/>
          <p14:tracePt t="418721" x="4268788" y="1589088"/>
          <p14:tracePt t="420044" x="4276725" y="1589088"/>
          <p14:tracePt t="420057" x="4295775" y="1598613"/>
          <p14:tracePt t="420069" x="4303713" y="1598613"/>
          <p14:tracePt t="420084" x="4313238" y="1608138"/>
          <p14:tracePt t="420095" x="4340225" y="1616075"/>
          <p14:tracePt t="420109" x="4367213" y="1616075"/>
          <p14:tracePt t="420125" x="4384675" y="1625600"/>
          <p14:tracePt t="420142" x="4402138" y="1625600"/>
          <p14:tracePt t="420159" x="4438650" y="1643063"/>
          <p14:tracePt t="420175" x="4446588" y="1652588"/>
          <p14:tracePt t="420192" x="4456113" y="1652588"/>
          <p14:tracePt t="420209" x="4465638" y="1652588"/>
          <p14:tracePt t="420229" x="4473575" y="1652588"/>
          <p14:tracePt t="420693" x="4483100" y="1652588"/>
          <p14:tracePt t="420707" x="4527550" y="1643063"/>
          <p14:tracePt t="420718" x="4616450" y="1616075"/>
          <p14:tracePt t="420730" x="4776788" y="1589088"/>
          <p14:tracePt t="420744" x="4973638" y="1589088"/>
          <p14:tracePt t="420759" x="5251450" y="1589088"/>
          <p14:tracePt t="420776" x="5554663" y="1616075"/>
          <p14:tracePt t="420793" x="6170613" y="1768475"/>
          <p14:tracePt t="420809" x="6473825" y="1866900"/>
          <p14:tracePt t="420826" x="6742113" y="1938338"/>
          <p14:tracePt t="420842" x="7116763" y="2054225"/>
          <p14:tracePt t="420859" x="7251700" y="2098675"/>
          <p14:tracePt t="420876" x="7340600" y="2143125"/>
          <p14:tracePt t="420892" x="7446963" y="2179638"/>
          <p14:tracePt t="420909" x="7466013" y="2179638"/>
          <p14:tracePt t="420925" x="7473950" y="2197100"/>
          <p14:tracePt t="420942" x="7491413" y="2205038"/>
          <p14:tracePt t="420959" x="7500938" y="2205038"/>
          <p14:tracePt t="420976" x="7510463" y="2214563"/>
          <p14:tracePt t="420992" x="7518400" y="2214563"/>
          <p14:tracePt t="421009" x="7527925" y="2214563"/>
          <p14:tracePt t="421026" x="7545388" y="2224088"/>
          <p14:tracePt t="421042" x="7554913" y="2232025"/>
          <p14:tracePt t="421059" x="7581900" y="2232025"/>
          <p14:tracePt t="421076" x="7643813" y="2268538"/>
          <p14:tracePt t="421092" x="7688263" y="2286000"/>
          <p14:tracePt t="421110" x="7759700" y="2330450"/>
          <p14:tracePt t="421126" x="7804150" y="2357438"/>
          <p14:tracePt t="421143" x="7831138" y="2374900"/>
          <p14:tracePt t="421160" x="7858125" y="2393950"/>
          <p14:tracePt t="421176" x="7867650" y="2393950"/>
          <p14:tracePt t="421332" x="7867650" y="2384425"/>
          <p14:tracePt t="421343" x="7867650" y="2374900"/>
          <p14:tracePt t="421355" x="7867650" y="2366963"/>
          <p14:tracePt t="421369" x="7858125" y="2357438"/>
          <p14:tracePt t="421380" x="7858125" y="2347913"/>
          <p14:tracePt t="421393" x="7848600" y="2339975"/>
          <p14:tracePt t="421409" x="7848600" y="2330450"/>
          <p14:tracePt t="421426" x="7848600" y="2322513"/>
          <p14:tracePt t="421442" x="7831138" y="2303463"/>
          <p14:tracePt t="421459" x="7831138" y="2286000"/>
          <p14:tracePt t="421476" x="7813675" y="2268538"/>
          <p14:tracePt t="421493" x="7796213" y="2214563"/>
          <p14:tracePt t="421509" x="7777163" y="2197100"/>
          <p14:tracePt t="421526" x="7769225" y="2170113"/>
          <p14:tracePt t="421543" x="7742238" y="2116138"/>
          <p14:tracePt t="421559" x="7742238" y="2098675"/>
          <p14:tracePt t="421576" x="7732713" y="2089150"/>
          <p14:tracePt t="421592" x="7724775" y="2081213"/>
          <p14:tracePt t="421724" x="7724775" y="2071688"/>
          <p14:tracePt t="421896" x="7724775" y="2081213"/>
          <p14:tracePt t="421908" x="7742238" y="2081213"/>
          <p14:tracePt t="421920" x="7742238" y="2089150"/>
          <p14:tracePt t="421931" x="7759700" y="2098675"/>
          <p14:tracePt t="421944" x="7777163" y="2116138"/>
          <p14:tracePt t="421959" x="7786688" y="2125663"/>
          <p14:tracePt t="421976" x="7813675" y="2143125"/>
          <p14:tracePt t="421993" x="7840663" y="2170113"/>
          <p14:tracePt t="421993" x="7867650" y="2197100"/>
          <p14:tracePt t="422009" x="7894638" y="2214563"/>
          <p14:tracePt t="422026" x="7920038" y="2232025"/>
          <p14:tracePt t="422043" x="7939088" y="2259013"/>
          <p14:tracePt t="422066" x="7947025" y="2259013"/>
          <p14:tracePt t="422079" x="7947025" y="2268538"/>
          <p14:tracePt t="422287" x="7939088" y="2268538"/>
          <p14:tracePt t="422311" x="7929563" y="2268538"/>
          <p14:tracePt t="422325" x="7912100" y="2268538"/>
          <p14:tracePt t="422336" x="7885113" y="2259013"/>
          <p14:tracePt t="422350" x="7831138" y="2251075"/>
          <p14:tracePt t="422362" x="7732713" y="2232025"/>
          <p14:tracePt t="422376" x="7589838" y="2214563"/>
          <p14:tracePt t="422393" x="7331075" y="2170113"/>
          <p14:tracePt t="422409" x="6715125" y="2108200"/>
          <p14:tracePt t="422426" x="6375400" y="2062163"/>
          <p14:tracePt t="422443" x="5991225" y="2009775"/>
          <p14:tracePt t="422459" x="5276850" y="1928813"/>
          <p14:tracePt t="422476" x="4946650" y="1893888"/>
          <p14:tracePt t="422493" x="4643438" y="1884363"/>
          <p14:tracePt t="422510" x="4303713" y="1839913"/>
          <p14:tracePt t="422526" x="4197350" y="1822450"/>
          <p14:tracePt t="422543" x="4116388" y="1812925"/>
          <p14:tracePt t="422559" x="3965575" y="1795463"/>
          <p14:tracePt t="422576" x="3894138" y="1776413"/>
          <p14:tracePt t="422593" x="3813175" y="1768475"/>
          <p14:tracePt t="422609" x="3670300" y="1768475"/>
          <p14:tracePt t="422626" x="3608388" y="1768475"/>
          <p14:tracePt t="422643" x="3527425" y="1758950"/>
          <p14:tracePt t="422659" x="3509963" y="1751013"/>
          <p14:tracePt t="422676" x="3500438" y="1751013"/>
          <p14:tracePt t="422753" x="3509963" y="1751013"/>
          <p14:tracePt t="422986" x="3500438" y="1758950"/>
          <p14:tracePt t="422998" x="3482975" y="1758950"/>
          <p14:tracePt t="423009" x="3411538" y="1785938"/>
          <p14:tracePt t="423022" x="3268663" y="1830388"/>
          <p14:tracePt t="423034" x="3017838" y="1919288"/>
          <p14:tracePt t="423046" x="2714625" y="2009775"/>
          <p14:tracePt t="423060" x="2465388" y="2081213"/>
          <p14:tracePt t="423076" x="2276475" y="2125663"/>
          <p14:tracePt t="423093" x="2125663" y="2152650"/>
          <p14:tracePt t="423110" x="2000250" y="2170113"/>
          <p14:tracePt t="423126" x="1866900" y="2187575"/>
          <p14:tracePt t="423143" x="1803400" y="2187575"/>
          <p14:tracePt t="423160" x="1704975" y="2187575"/>
          <p14:tracePt t="423176" x="1670050" y="2187575"/>
          <p14:tracePt t="423193" x="1625600" y="2187575"/>
          <p14:tracePt t="423210" x="1608138" y="2179638"/>
          <p14:tracePt t="423226" x="1598613" y="2179638"/>
          <p14:tracePt t="423243" x="1589088" y="2170113"/>
          <p14:tracePt t="423260" x="1589088" y="2160588"/>
          <p14:tracePt t="423390" x="1589088" y="2152650"/>
          <p14:tracePt t="423464" x="1598613" y="2152650"/>
          <p14:tracePt t="423525" x="1608138" y="2152650"/>
          <p14:tracePt t="423538" x="1616075" y="2152650"/>
          <p14:tracePt t="423795" x="1616075" y="2143125"/>
          <p14:tracePt t="423868" x="1633538" y="2133600"/>
          <p14:tracePt t="423880" x="1643063" y="2133600"/>
          <p14:tracePt t="423892" x="1660525" y="2133600"/>
          <p14:tracePt t="423906" x="1687513" y="2133600"/>
          <p14:tracePt t="423917" x="1724025" y="2125663"/>
          <p14:tracePt t="423929" x="1785938" y="2116138"/>
          <p14:tracePt t="423943" x="1866900" y="2116138"/>
          <p14:tracePt t="423960" x="1965325" y="2108200"/>
          <p14:tracePt t="423977" x="2062163" y="2098675"/>
          <p14:tracePt t="423993" x="2339975" y="2098675"/>
          <p14:tracePt t="424010" x="2562225" y="2098675"/>
          <p14:tracePt t="424027" x="2822575" y="2081213"/>
          <p14:tracePt t="424043" x="3394075" y="2081213"/>
          <p14:tracePt t="424060" x="3625850" y="2062163"/>
          <p14:tracePt t="424077" x="3848100" y="2054225"/>
          <p14:tracePt t="424093" x="4152900" y="2027238"/>
          <p14:tracePt t="424110" x="4251325" y="2027238"/>
          <p14:tracePt t="424127" x="4322763" y="2027238"/>
          <p14:tracePt t="424143" x="4375150" y="2027238"/>
          <p14:tracePt t="424163" x="4384675" y="2027238"/>
          <p14:tracePt t="424946" x="4394200" y="2027238"/>
          <p14:tracePt t="424958" x="4402138" y="2017713"/>
          <p14:tracePt t="424972" x="4411663" y="2017713"/>
          <p14:tracePt t="424982" x="4429125" y="2017713"/>
          <p14:tracePt t="424995" x="4438650" y="2017713"/>
          <p14:tracePt t="425010" x="4446588" y="2017713"/>
          <p14:tracePt t="425027" x="4465638" y="2017713"/>
          <p14:tracePt t="425044" x="4473575" y="2017713"/>
          <p14:tracePt t="425060" x="4483100" y="2017713"/>
          <p14:tracePt t="425077" x="4491038" y="2017713"/>
          <p14:tracePt t="425094" x="4510088" y="2017713"/>
          <p14:tracePt t="425110" x="4527550" y="2017713"/>
          <p14:tracePt t="425127" x="4554538" y="2017713"/>
          <p14:tracePt t="425144" x="4616450" y="2027238"/>
          <p14:tracePt t="425160" x="4660900" y="2027238"/>
          <p14:tracePt t="425177" x="4714875" y="2036763"/>
          <p14:tracePt t="425194" x="4813300" y="2036763"/>
          <p14:tracePt t="425210" x="4857750" y="2036763"/>
          <p14:tracePt t="425227" x="4894263" y="2036763"/>
          <p14:tracePt t="425243" x="4946650" y="2036763"/>
          <p14:tracePt t="425260" x="4965700" y="2036763"/>
          <p14:tracePt t="425277" x="4973638" y="2036763"/>
          <p14:tracePt t="425294" x="4991100" y="2036763"/>
          <p14:tracePt t="425498" x="4991100" y="2044700"/>
          <p14:tracePt t="425828" x="4983163" y="2044700"/>
          <p14:tracePt t="425866" x="4973638" y="2044700"/>
          <p14:tracePt t="425940" x="4965700" y="2044700"/>
          <p14:tracePt t="426160" x="4956175" y="2044700"/>
          <p14:tracePt t="426246" x="4946650" y="2044700"/>
          <p14:tracePt t="426283" x="4938713" y="2044700"/>
          <p14:tracePt t="426307" x="4919663" y="2044700"/>
          <p14:tracePt t="426319" x="4911725" y="2044700"/>
          <p14:tracePt t="426331" x="4902200" y="2044700"/>
          <p14:tracePt t="426344" x="4884738" y="2044700"/>
          <p14:tracePt t="426355" x="4848225" y="2044700"/>
          <p14:tracePt t="426368" x="4803775" y="2044700"/>
          <p14:tracePt t="426381" x="4768850" y="2044700"/>
          <p14:tracePt t="426394" x="4714875" y="2044700"/>
          <p14:tracePt t="426411" x="4679950" y="2044700"/>
          <p14:tracePt t="426427" x="4643438" y="2054225"/>
          <p14:tracePt t="426444" x="4562475" y="2054225"/>
          <p14:tracePt t="426461" x="4518025" y="2062163"/>
          <p14:tracePt t="426477" x="4411663" y="2081213"/>
          <p14:tracePt t="426494" x="4357688" y="2089150"/>
          <p14:tracePt t="426511" x="4313238" y="2089150"/>
          <p14:tracePt t="426528" x="4232275" y="2089150"/>
          <p14:tracePt t="426544" x="4205288" y="2089150"/>
          <p14:tracePt t="426561" x="4170363" y="2089150"/>
          <p14:tracePt t="426578" x="4133850" y="2089150"/>
          <p14:tracePt t="426594" x="4054475" y="2089150"/>
          <p14:tracePt t="426611" x="4027488" y="2089150"/>
          <p14:tracePt t="426627" x="4000500" y="2089150"/>
          <p14:tracePt t="426644" x="3990975" y="2089150"/>
          <p14:tracePt t="426661" x="3983038" y="2089150"/>
          <p14:tracePt t="426677" x="3973513" y="2089150"/>
          <p14:tracePt t="427239" x="3956050" y="2089150"/>
          <p14:tracePt t="427251" x="3919538" y="2089150"/>
          <p14:tracePt t="427262" x="3840163" y="2089150"/>
          <p14:tracePt t="427276" x="3751263" y="2089150"/>
          <p14:tracePt t="427287" x="3633788" y="2089150"/>
          <p14:tracePt t="427300" x="3482975" y="2081213"/>
          <p14:tracePt t="427313" x="3313113" y="2081213"/>
          <p14:tracePt t="427328" x="3108325" y="2081213"/>
          <p14:tracePt t="427344" x="2911475" y="2081213"/>
          <p14:tracePt t="427361" x="2732088" y="2071688"/>
          <p14:tracePt t="427378" x="2401888" y="2071688"/>
          <p14:tracePt t="427394" x="2205038" y="2071688"/>
          <p14:tracePt t="427411" x="1919288" y="2071688"/>
          <p14:tracePt t="427428" x="1812925" y="2071688"/>
          <p14:tracePt t="427444" x="1724025" y="2071688"/>
          <p14:tracePt t="427461" x="1589088" y="2071688"/>
          <p14:tracePt t="427478" x="1536700" y="2071688"/>
          <p14:tracePt t="427494" x="1500188" y="2062163"/>
          <p14:tracePt t="427511" x="1428750" y="2044700"/>
          <p14:tracePt t="427528" x="1401763" y="2036763"/>
          <p14:tracePt t="427544" x="1384300" y="2036763"/>
          <p14:tracePt t="427561" x="1366838" y="2027238"/>
          <p14:tracePt t="427802" x="1366838" y="2017713"/>
          <p14:tracePt t="427913" x="1374775" y="2017713"/>
          <p14:tracePt t="427950" x="1384300" y="2017713"/>
          <p14:tracePt t="427962" x="1393825" y="2017713"/>
          <p14:tracePt t="427973" x="1401763" y="2017713"/>
          <p14:tracePt t="427986" x="1419225" y="2017713"/>
          <p14:tracePt t="427998" x="1446213" y="2017713"/>
          <p14:tracePt t="428011" x="1473200" y="2017713"/>
          <p14:tracePt t="428028" x="1517650" y="2017713"/>
          <p14:tracePt t="428044" x="1581150" y="2017713"/>
          <p14:tracePt t="428061" x="1731963" y="2009775"/>
          <p14:tracePt t="428078" x="1812925" y="2009775"/>
          <p14:tracePt t="428094" x="1893888" y="2009775"/>
          <p14:tracePt t="428111" x="2027238" y="2009775"/>
          <p14:tracePt t="428128" x="2071688" y="2009775"/>
          <p14:tracePt t="428145" x="2116138" y="2009775"/>
          <p14:tracePt t="428161" x="2152650" y="2009775"/>
          <p14:tracePt t="428178" x="2160588" y="2017713"/>
          <p14:tracePt t="428195" x="2170113" y="2017713"/>
          <p14:tracePt t="428269" x="2170113" y="2027238"/>
          <p14:tracePt t="428329" x="2179638" y="2027238"/>
          <p14:tracePt t="428403" x="2187575" y="2027238"/>
          <p14:tracePt t="428416" x="2205038" y="2027238"/>
          <p14:tracePt t="428428" x="2214563" y="2036763"/>
          <p14:tracePt t="428440" x="2241550" y="2036763"/>
          <p14:tracePt t="428452" x="2259013" y="2036763"/>
          <p14:tracePt t="428464" x="2295525" y="2044700"/>
          <p14:tracePt t="428478" x="2322513" y="2044700"/>
          <p14:tracePt t="428495" x="2347913" y="2054225"/>
          <p14:tracePt t="428511" x="2366963" y="2054225"/>
          <p14:tracePt t="428528" x="2401888" y="2054225"/>
          <p14:tracePt t="428545" x="2411413" y="2054225"/>
          <p14:tracePt t="428685" x="2411413" y="2062163"/>
          <p14:tracePt t="428856" x="2428875" y="2062163"/>
          <p14:tracePt t="428869" x="2446338" y="2062163"/>
          <p14:tracePt t="428881" x="2482850" y="2062163"/>
          <p14:tracePt t="428893" x="2544763" y="2062163"/>
          <p14:tracePt t="428904" x="2625725" y="2062163"/>
          <p14:tracePt t="428918" x="2714625" y="2062163"/>
          <p14:tracePt t="428930" x="2830513" y="2062163"/>
          <p14:tracePt t="428945" x="2911475" y="2062163"/>
          <p14:tracePt t="428961" x="2982913" y="2062163"/>
          <p14:tracePt t="428978" x="3036888" y="2062163"/>
          <p14:tracePt t="428995" x="3062288" y="2062163"/>
          <p14:tracePt t="429640" x="3071813" y="2062163"/>
          <p14:tracePt t="429656" x="3108325" y="2062163"/>
          <p14:tracePt t="429666" x="3187700" y="2062163"/>
          <p14:tracePt t="429678" x="3295650" y="2044700"/>
          <p14:tracePt t="429690" x="3465513" y="2017713"/>
          <p14:tracePt t="429702" x="3751263" y="1990725"/>
          <p14:tracePt t="429713" x="4000500" y="1990725"/>
          <p14:tracePt t="429729" x="4276725" y="1990725"/>
          <p14:tracePt t="429745" x="4545013" y="1990725"/>
          <p14:tracePt t="429762" x="5089525" y="2027238"/>
          <p14:tracePt t="429778" x="5286375" y="2027238"/>
          <p14:tracePt t="429795" x="5429250" y="2044700"/>
          <p14:tracePt t="429812" x="5537200" y="2054225"/>
          <p14:tracePt t="429812" x="5599113" y="2054225"/>
          <p14:tracePt t="429828" x="5634038" y="2054225"/>
          <p14:tracePt t="429845" x="5643563" y="2054225"/>
          <p14:tracePt t="430449" x="5643563" y="2062163"/>
          <p14:tracePt t="430475" x="5653088" y="2071688"/>
          <p14:tracePt t="430486" x="5670550" y="2081213"/>
          <p14:tracePt t="430499" x="5680075" y="2108200"/>
          <p14:tracePt t="430511" x="5705475" y="2116138"/>
          <p14:tracePt t="430523" x="5741988" y="2133600"/>
          <p14:tracePt t="430535" x="5768975" y="2160588"/>
          <p14:tracePt t="430548" x="5803900" y="2179638"/>
          <p14:tracePt t="430562" x="5840413" y="2197100"/>
          <p14:tracePt t="430579" x="5875338" y="2214563"/>
          <p14:tracePt t="430595" x="5902325" y="2224088"/>
          <p14:tracePt t="430612" x="5919788" y="2224088"/>
          <p14:tracePt t="430629" x="5929313" y="2224088"/>
          <p14:tracePt t="430645" x="5929313" y="2232025"/>
          <p14:tracePt t="431944" x="5938838" y="2232025"/>
          <p14:tracePt t="431957" x="5973763" y="2232025"/>
          <p14:tracePt t="431969" x="6027738" y="2224088"/>
          <p14:tracePt t="431982" x="6126163" y="2214563"/>
          <p14:tracePt t="431996" x="6242050" y="2205038"/>
          <p14:tracePt t="432012" x="6375400" y="2205038"/>
          <p14:tracePt t="432029" x="6510338" y="2205038"/>
          <p14:tracePt t="432046" x="6751638" y="2205038"/>
          <p14:tracePt t="432063" x="6858000" y="2205038"/>
          <p14:tracePt t="432079" x="7054850" y="2205038"/>
          <p14:tracePt t="432096" x="7153275" y="2205038"/>
          <p14:tracePt t="432112" x="7242175" y="2205038"/>
          <p14:tracePt t="432129" x="7402513" y="2197100"/>
          <p14:tracePt t="432146" x="7466013" y="2197100"/>
          <p14:tracePt t="432163" x="7500938" y="2187575"/>
          <p14:tracePt t="432180" x="7545388" y="2179638"/>
          <p14:tracePt t="432196" x="7554913" y="2179638"/>
          <p14:tracePt t="432214" x="7562850" y="2170113"/>
          <p14:tracePt t="432229" x="7572375" y="2170113"/>
          <p14:tracePt t="432246" x="7589838" y="2170113"/>
          <p14:tracePt t="432263" x="7599363" y="2160588"/>
          <p14:tracePt t="432288" x="7608888" y="2152650"/>
          <p14:tracePt t="432313" x="7608888" y="2143125"/>
          <p14:tracePt t="432324" x="7616825" y="2143125"/>
          <p14:tracePt t="432337" x="7616825" y="2133600"/>
          <p14:tracePt t="432361" x="7626350" y="2116138"/>
          <p14:tracePt t="432385" x="7634288" y="2116138"/>
          <p14:tracePt t="432399" x="7643813" y="2108200"/>
          <p14:tracePt t="432424" x="7653338" y="2108200"/>
          <p14:tracePt t="432435" x="7661275" y="2089150"/>
          <p14:tracePt t="432448" x="7670800" y="2089150"/>
          <p14:tracePt t="432461" x="7680325" y="2089150"/>
          <p14:tracePt t="432471" x="7680325" y="2081213"/>
          <p14:tracePt t="432496" x="7680325" y="2071688"/>
          <p14:tracePt t="432630" x="7670800" y="2071688"/>
          <p14:tracePt t="432683" x="7661275" y="2071688"/>
          <p14:tracePt t="432704" x="7653338" y="2071688"/>
          <p14:tracePt t="432741" x="7643813" y="2071688"/>
          <p14:tracePt t="432755" x="7626350" y="2081213"/>
          <p14:tracePt t="432767" x="7608888" y="2081213"/>
          <p14:tracePt t="432778" x="7581900" y="2081213"/>
          <p14:tracePt t="432791" x="7554913" y="2089150"/>
          <p14:tracePt t="432802" x="7500938" y="2098675"/>
          <p14:tracePt t="432815" x="7439025" y="2116138"/>
          <p14:tracePt t="432829" x="7348538" y="2133600"/>
          <p14:tracePt t="432846" x="7251700" y="2170113"/>
          <p14:tracePt t="432863" x="7108825" y="2197100"/>
          <p14:tracePt t="432863" x="6911975" y="2251075"/>
          <p14:tracePt t="432879" x="6670675" y="2312988"/>
          <p14:tracePt t="432896" x="6348413" y="2393950"/>
          <p14:tracePt t="432913" x="5545138" y="2527300"/>
          <p14:tracePt t="432930" x="5143500" y="2581275"/>
          <p14:tracePt t="432946" x="4776788" y="2625725"/>
          <p14:tracePt t="432963" x="4205288" y="2643188"/>
          <p14:tracePt t="432979" x="3983038" y="2643188"/>
          <p14:tracePt t="432996" x="3803650" y="2643188"/>
          <p14:tracePt t="433013" x="3562350" y="2643188"/>
          <p14:tracePt t="433029" x="3455988" y="2643188"/>
          <p14:tracePt t="433046" x="3367088" y="2643188"/>
          <p14:tracePt t="433063" x="3241675" y="2643188"/>
          <p14:tracePt t="433080" x="3197225" y="2643188"/>
          <p14:tracePt t="433096" x="3143250" y="2643188"/>
          <p14:tracePt t="433113" x="3143250" y="2633663"/>
          <p14:tracePt t="433170" x="3152775" y="2633663"/>
          <p14:tracePt t="433185" x="3170238" y="2643188"/>
          <p14:tracePt t="433194" x="3179763" y="2652713"/>
          <p14:tracePt t="433537" x="3170238" y="2652713"/>
          <p14:tracePt t="433550" x="3152775" y="2652713"/>
          <p14:tracePt t="433562" x="3143250" y="2652713"/>
          <p14:tracePt t="433576" x="3133725" y="2652713"/>
          <p14:tracePt t="433588" x="3108325" y="2652713"/>
          <p14:tracePt t="433599" x="3089275" y="2652713"/>
          <p14:tracePt t="433613" x="3071813" y="2652713"/>
          <p14:tracePt t="433629" x="3054350" y="2633663"/>
          <p14:tracePt t="433646" x="3036888" y="2625725"/>
          <p14:tracePt t="433663" x="3017838" y="2608263"/>
          <p14:tracePt t="433759" x="3017838" y="2598738"/>
          <p14:tracePt t="433809" x="3027363" y="2598738"/>
          <p14:tracePt t="433820" x="3036888" y="2598738"/>
          <p14:tracePt t="433833" x="3044825" y="2598738"/>
          <p14:tracePt t="433856" x="3062288" y="2598738"/>
          <p14:tracePt t="433868" x="3071813" y="2598738"/>
          <p14:tracePt t="433881" x="3081338" y="2598738"/>
          <p14:tracePt t="433893" x="3108325" y="2598738"/>
          <p14:tracePt t="433905" x="3160713" y="2589213"/>
          <p14:tracePt t="433917" x="3241675" y="2581275"/>
          <p14:tracePt t="433930" x="3340100" y="2571750"/>
          <p14:tracePt t="433946" x="3465513" y="2562225"/>
          <p14:tracePt t="433963" x="3616325" y="2554288"/>
          <p14:tracePt t="433980" x="3973513" y="2536825"/>
          <p14:tracePt t="433996" x="4108450" y="2536825"/>
          <p14:tracePt t="434013" x="4224338" y="2536825"/>
          <p14:tracePt t="434030" x="4446588" y="2536825"/>
          <p14:tracePt t="434046" x="4527550" y="2536825"/>
          <p14:tracePt t="434063" x="4608513" y="2536825"/>
          <p14:tracePt t="434080" x="4732338" y="2562225"/>
          <p14:tracePt t="434096" x="4768850" y="2562225"/>
          <p14:tracePt t="434113" x="4786313" y="2571750"/>
          <p14:tracePt t="434130" x="4822825" y="2589213"/>
          <p14:tracePt t="434384" x="4894263" y="2581275"/>
          <p14:tracePt t="434395" x="5072063" y="2509838"/>
          <p14:tracePt t="434409" x="5500688" y="2347913"/>
          <p14:tracePt t="434420" x="5946775" y="2179638"/>
          <p14:tracePt t="434431" x="6348413" y="2044700"/>
          <p14:tracePt t="434446" x="6670675" y="1965325"/>
          <p14:tracePt t="434463" x="6946900" y="1884363"/>
          <p14:tracePt t="434480" x="7126288" y="1822450"/>
          <p14:tracePt t="434496" x="7358063" y="1731963"/>
          <p14:tracePt t="434513" x="7429500" y="1697038"/>
          <p14:tracePt t="434530" x="7483475" y="1670050"/>
          <p14:tracePt t="434547" x="7545388" y="1652588"/>
          <p14:tracePt t="434563" x="7562850" y="1643063"/>
          <p14:tracePt t="434580" x="7589838" y="1643063"/>
          <p14:tracePt t="434693" x="7608888" y="1625600"/>
          <p14:tracePt t="434703" x="7626350" y="1616075"/>
          <p14:tracePt t="434714" x="7643813" y="1608138"/>
          <p14:tracePt t="434728" x="7661275" y="1598613"/>
          <p14:tracePt t="434739" x="7680325" y="1589088"/>
          <p14:tracePt t="434751" x="7688263" y="1589088"/>
          <p14:tracePt t="434763" x="7697788" y="1589088"/>
          <p14:tracePt t="434874" x="7697788" y="1616075"/>
          <p14:tracePt t="434886" x="7670800" y="1652588"/>
          <p14:tracePt t="434899" x="7634288" y="1704975"/>
          <p14:tracePt t="434910" x="7589838" y="1741488"/>
          <p14:tracePt t="434922" x="7537450" y="1795463"/>
          <p14:tracePt t="434934" x="7491413" y="1830388"/>
          <p14:tracePt t="434948" x="7446963" y="1866900"/>
          <p14:tracePt t="434963" x="7402513" y="1901825"/>
          <p14:tracePt t="434980" x="7358063" y="1928813"/>
          <p14:tracePt t="434997" x="7259638" y="1973263"/>
          <p14:tracePt t="435013" x="7215188" y="1982788"/>
          <p14:tracePt t="435030" x="7153275" y="1982788"/>
          <p14:tracePt t="435047" x="7072313" y="1973263"/>
          <p14:tracePt t="435063" x="7045325" y="1955800"/>
          <p14:tracePt t="435080" x="7018338" y="1919288"/>
          <p14:tracePt t="435097" x="6973888" y="1847850"/>
          <p14:tracePt t="435113" x="6965950" y="1822450"/>
          <p14:tracePt t="435130" x="6965950" y="1795463"/>
          <p14:tracePt t="435155" x="6965950" y="1785938"/>
          <p14:tracePt t="435180" x="6973888" y="1785938"/>
          <p14:tracePt t="435195" x="6983413" y="1785938"/>
          <p14:tracePt t="435205" x="6991350" y="1785938"/>
          <p14:tracePt t="435218" x="7010400" y="1785938"/>
          <p14:tracePt t="435230" x="7045325" y="1795463"/>
          <p14:tracePt t="435247" x="7072313" y="1803400"/>
          <p14:tracePt t="435263" x="7099300" y="1812925"/>
          <p14:tracePt t="435280" x="7170738" y="1866900"/>
          <p14:tracePt t="435297" x="7232650" y="1893888"/>
          <p14:tracePt t="435313" x="7269163" y="1919288"/>
          <p14:tracePt t="435330" x="7331075" y="1938338"/>
          <p14:tracePt t="435347" x="7348538" y="1946275"/>
          <p14:tracePt t="435363" x="7375525" y="1955800"/>
          <p14:tracePt t="435380" x="7429500" y="1965325"/>
          <p14:tracePt t="435397" x="7456488" y="1965325"/>
          <p14:tracePt t="435413" x="7483475" y="1965325"/>
          <p14:tracePt t="435430" x="7500938" y="1955800"/>
          <p14:tracePt t="435447" x="7527925" y="1955800"/>
          <p14:tracePt t="435463" x="7545388" y="1946275"/>
          <p14:tracePt t="435480" x="7554913" y="1938338"/>
          <p14:tracePt t="435497" x="7562850" y="1938338"/>
          <p14:tracePt t="435513" x="7562850" y="1928813"/>
          <p14:tracePt t="435622" x="7581900" y="1919288"/>
          <p14:tracePt t="435634" x="7599363" y="1919288"/>
          <p14:tracePt t="435646" x="7616825" y="1901825"/>
          <p14:tracePt t="435659" x="7626350" y="1893888"/>
          <p14:tracePt t="435671" x="7643813" y="1893888"/>
          <p14:tracePt t="435683" x="7643813" y="1884363"/>
          <p14:tracePt t="435720" x="7643813" y="1874838"/>
          <p14:tracePt t="435732" x="7643813" y="1866900"/>
          <p14:tracePt t="435744" x="7643813" y="1847850"/>
          <p14:tracePt t="435757" x="7616825" y="1812925"/>
          <p14:tracePt t="435769" x="7572375" y="1776413"/>
          <p14:tracePt t="435780" x="7545388" y="1741488"/>
          <p14:tracePt t="435797" x="7510463" y="1724025"/>
          <p14:tracePt t="435813" x="7500938" y="1704975"/>
          <p14:tracePt t="435830" x="7473950" y="1704975"/>
          <p14:tracePt t="435847" x="7466013" y="1704975"/>
          <p14:tracePt t="435868" x="7456488" y="1704975"/>
          <p14:tracePt t="435880" x="7446963" y="1714500"/>
          <p14:tracePt t="435897" x="7439025" y="1731963"/>
          <p14:tracePt t="435914" x="7429500" y="1751013"/>
          <p14:tracePt t="435930" x="7429500" y="1785938"/>
          <p14:tracePt t="435947" x="7429500" y="1812925"/>
          <p14:tracePt t="435964" x="7429500" y="1839913"/>
          <p14:tracePt t="435980" x="7429500" y="1874838"/>
          <p14:tracePt t="435997" x="7429500" y="1884363"/>
          <p14:tracePt t="436014" x="7466013" y="1919288"/>
          <p14:tracePt t="436031" x="7473950" y="1928813"/>
          <p14:tracePt t="436047" x="7500938" y="1938338"/>
          <p14:tracePt t="436064" x="7537450" y="1938338"/>
          <p14:tracePt t="436080" x="7545388" y="1938338"/>
          <p14:tracePt t="436097" x="7554913" y="1938338"/>
          <p14:tracePt t="436113" x="7562850" y="1938338"/>
          <p14:tracePt t="436130" x="7562850" y="1928813"/>
          <p14:tracePt t="436147" x="7562850" y="1919288"/>
          <p14:tracePt t="436164" x="7562850" y="1893888"/>
          <p14:tracePt t="436180" x="7537450" y="1874838"/>
          <p14:tracePt t="436197" x="7518400" y="1874838"/>
          <p14:tracePt t="436214" x="7466013" y="1866900"/>
          <p14:tracePt t="436230" x="7439025" y="1866900"/>
          <p14:tracePt t="436247" x="7419975" y="1866900"/>
          <p14:tracePt t="436264" x="7402513" y="1874838"/>
          <p14:tracePt t="436280" x="7394575" y="1884363"/>
          <p14:tracePt t="436297" x="7358063" y="1919288"/>
          <p14:tracePt t="436314" x="7340600" y="1946275"/>
          <p14:tracePt t="436330" x="7296150" y="1973263"/>
          <p14:tracePt t="436347" x="7081838" y="2089150"/>
          <p14:tracePt t="436364" x="6894513" y="2187575"/>
          <p14:tracePt t="436380" x="6634163" y="2312988"/>
          <p14:tracePt t="436397" x="6018213" y="2571750"/>
          <p14:tracePt t="436414" x="5688013" y="2670175"/>
          <p14:tracePt t="436430" x="5126038" y="2803525"/>
          <p14:tracePt t="436447" x="4919663" y="2830513"/>
          <p14:tracePt t="436464" x="4732338" y="2840038"/>
          <p14:tracePt t="436480" x="4483100" y="2857500"/>
          <p14:tracePt t="436497" x="4384675" y="2857500"/>
          <p14:tracePt t="436514" x="4286250" y="2857500"/>
          <p14:tracePt t="436530" x="4143375" y="2813050"/>
          <p14:tracePt t="436547" x="4098925" y="2776538"/>
          <p14:tracePt t="436564" x="4062413" y="2759075"/>
          <p14:tracePt t="436581" x="4017963" y="2705100"/>
          <p14:tracePt t="436597" x="4010025" y="2687638"/>
          <p14:tracePt t="436614" x="4000500" y="2679700"/>
          <p14:tracePt t="436630" x="4000500" y="2660650"/>
          <p14:tracePt t="436675" x="4000500" y="2652713"/>
          <p14:tracePt t="436701" x="4000500" y="2643188"/>
          <p14:tracePt t="436712" x="4000500" y="2633663"/>
          <p14:tracePt t="436724" x="4000500" y="2625725"/>
          <p14:tracePt t="436737" x="4000500" y="2598738"/>
          <p14:tracePt t="436749" x="4000500" y="2581275"/>
          <p14:tracePt t="436764" x="4000500" y="2554288"/>
          <p14:tracePt t="436780" x="4000500" y="2517775"/>
          <p14:tracePt t="436797" x="4000500" y="2482850"/>
          <p14:tracePt t="436814" x="3983038" y="2428875"/>
          <p14:tracePt t="436830" x="3973513" y="2411413"/>
          <p14:tracePt t="436847" x="3956050" y="2384425"/>
          <p14:tracePt t="436871" x="3946525" y="2384425"/>
          <p14:tracePt t="437031" x="3956050" y="2384425"/>
          <p14:tracePt t="437043" x="3965575" y="2384425"/>
          <p14:tracePt t="437068" x="3973513" y="2393950"/>
          <p14:tracePt t="437092" x="3983038" y="2393950"/>
          <p14:tracePt t="437105" x="3990975" y="2401888"/>
          <p14:tracePt t="437115" x="4010025" y="2411413"/>
          <p14:tracePt t="437128" x="4017963" y="2419350"/>
          <p14:tracePt t="437141" x="4027488" y="2419350"/>
          <p14:tracePt t="437154" x="4044950" y="2428875"/>
          <p14:tracePt t="437165" x="4054475" y="2428875"/>
          <p14:tracePt t="437181" x="4062413" y="2438400"/>
          <p14:tracePt t="437197" x="4071938" y="2438400"/>
          <p14:tracePt t="437214" x="4081463" y="2438400"/>
          <p14:tracePt t="437231" x="4098925" y="2438400"/>
          <p14:tracePt t="437247" x="4116388" y="2438400"/>
          <p14:tracePt t="437264" x="4160838" y="2438400"/>
          <p14:tracePt t="437281" x="4187825" y="2438400"/>
          <p14:tracePt t="437297" x="4224338" y="2428875"/>
          <p14:tracePt t="437314" x="4330700" y="2393950"/>
          <p14:tracePt t="437331" x="4384675" y="2384425"/>
          <p14:tracePt t="437347" x="4446588" y="2357438"/>
          <p14:tracePt t="437364" x="4589463" y="2322513"/>
          <p14:tracePt t="437381" x="4652963" y="2295525"/>
          <p14:tracePt t="437397" x="4705350" y="2276475"/>
          <p14:tracePt t="437414" x="4768850" y="2259013"/>
          <p14:tracePt t="437431" x="4776788" y="2251075"/>
          <p14:tracePt t="437447" x="4786313" y="2241550"/>
          <p14:tracePt t="437826" x="4786313" y="2251075"/>
          <p14:tracePt t="437876" x="4786313" y="2259013"/>
          <p14:tracePt t="438796" x="4795838" y="2259013"/>
          <p14:tracePt t="438807" x="4803775" y="2268538"/>
          <p14:tracePt t="438821" x="4813300" y="2276475"/>
          <p14:tracePt t="438833" x="4830763" y="2295525"/>
          <p14:tracePt t="438848" x="4867275" y="2312988"/>
          <p14:tracePt t="438864" x="4894263" y="2347913"/>
          <p14:tracePt t="438881" x="4991100" y="2419350"/>
          <p14:tracePt t="438898" x="5045075" y="2455863"/>
          <p14:tracePt t="438914" x="5089525" y="2482850"/>
          <p14:tracePt t="438931" x="5180013" y="2536825"/>
          <p14:tracePt t="438948" x="5205413" y="2554288"/>
          <p14:tracePt t="438964" x="5232400" y="2562225"/>
          <p14:tracePt t="438981" x="5251450" y="2571750"/>
          <p14:tracePt t="439004" x="5259388" y="2571750"/>
          <p14:tracePt t="439029" x="5259388" y="2581275"/>
          <p14:tracePt t="440193" x="5259388" y="2571750"/>
          <p14:tracePt t="440279" x="5259388" y="2562225"/>
          <p14:tracePt t="440536" x="5259388" y="2554288"/>
          <p14:tracePt t="440597" x="5259388" y="2544763"/>
          <p14:tracePt t="441099" x="5251450" y="2544763"/>
          <p14:tracePt t="441123" x="5241925" y="2536825"/>
          <p14:tracePt t="441137" x="5232400" y="2536825"/>
          <p14:tracePt t="441148" x="5214938" y="2527300"/>
          <p14:tracePt t="441161" x="5197475" y="2517775"/>
          <p14:tracePt t="441172" x="5170488" y="2509838"/>
          <p14:tracePt t="441185" x="5116513" y="2490788"/>
          <p14:tracePt t="441199" x="5062538" y="2482850"/>
          <p14:tracePt t="441215" x="5000625" y="2473325"/>
          <p14:tracePt t="441232" x="4973638" y="2473325"/>
          <p14:tracePt t="441249" x="4919663" y="2465388"/>
          <p14:tracePt t="441265" x="4902200" y="2465388"/>
          <p14:tracePt t="441282" x="4875213" y="2455863"/>
          <p14:tracePt t="441298" x="4813300" y="2446338"/>
          <p14:tracePt t="441315" x="4786313" y="2446338"/>
          <p14:tracePt t="441332" x="4705350" y="2438400"/>
          <p14:tracePt t="441349" x="4679950" y="2438400"/>
          <p14:tracePt t="441365" x="4652963" y="2438400"/>
          <p14:tracePt t="441382" x="4616450" y="2438400"/>
          <p14:tracePt t="441399" x="4598988" y="2438400"/>
          <p14:tracePt t="441415" x="4572000" y="2438400"/>
          <p14:tracePt t="441432" x="4518025" y="2438400"/>
          <p14:tracePt t="441449" x="4500563" y="2438400"/>
          <p14:tracePt t="441465" x="4483100" y="2438400"/>
          <p14:tracePt t="441482" x="4446588" y="2438400"/>
          <p14:tracePt t="441503" x="4429125" y="2438400"/>
          <p14:tracePt t="441516" x="4419600" y="2438400"/>
          <p14:tracePt t="441532" x="4402138" y="2428875"/>
          <p14:tracePt t="441549" x="4394200" y="2428875"/>
          <p14:tracePt t="441566" x="4367213" y="2419350"/>
          <p14:tracePt t="441590" x="4357688" y="2419350"/>
          <p14:tracePt t="441613" x="4348163" y="2419350"/>
          <p14:tracePt t="441627" x="4340225" y="2419350"/>
          <p14:tracePt t="441651" x="4330700" y="2411413"/>
          <p14:tracePt t="441676" x="4322763" y="2411413"/>
          <p14:tracePt t="441699" x="4313238" y="2411413"/>
          <p14:tracePt t="441724" x="4303713" y="2411413"/>
          <p14:tracePt t="441738" x="4303713" y="2401888"/>
          <p14:tracePt t="441785" x="4295775" y="2401888"/>
          <p14:tracePt t="441798" x="4295775" y="2393950"/>
          <p14:tracePt t="442239" x="4286250" y="2393950"/>
          <p14:tracePt t="442264" x="4276725" y="2393950"/>
          <p14:tracePt t="442288" x="4276725" y="2384425"/>
          <p14:tracePt t="442374" x="4286250" y="2384425"/>
          <p14:tracePt t="442385" x="4303713" y="2374900"/>
          <p14:tracePt t="442398" x="4330700" y="2374900"/>
          <p14:tracePt t="442411" x="4348163" y="2374900"/>
          <p14:tracePt t="442423" x="4367213" y="2374900"/>
          <p14:tracePt t="442434" x="4394200" y="2374900"/>
          <p14:tracePt t="442449" x="4411663" y="2374900"/>
          <p14:tracePt t="442465" x="4446588" y="2374900"/>
          <p14:tracePt t="442482" x="4483100" y="2374900"/>
          <p14:tracePt t="442499" x="4572000" y="2366963"/>
          <p14:tracePt t="442516" x="4598988" y="2366963"/>
          <p14:tracePt t="442532" x="4616450" y="2357438"/>
          <p14:tracePt t="442549" x="4633913" y="2357438"/>
          <p14:tracePt t="442632" x="4633913" y="2347913"/>
          <p14:tracePt t="442866" x="4625975" y="2347913"/>
          <p14:tracePt t="442926" x="4616450" y="2347913"/>
          <p14:tracePt t="443894" x="4616450" y="2357438"/>
          <p14:tracePt t="444383" x="4608513" y="2357438"/>
          <p14:tracePt t="444629" x="4598988" y="2357438"/>
          <p14:tracePt t="444642" x="4589463" y="2357438"/>
          <p14:tracePt t="444654" x="4581525" y="2357438"/>
          <p14:tracePt t="444665" x="4572000" y="2357438"/>
          <p14:tracePt t="444678" x="4554538" y="2357438"/>
          <p14:tracePt t="444691" x="4537075" y="2357438"/>
          <p14:tracePt t="444703" x="4527550" y="2357438"/>
          <p14:tracePt t="444716" x="4510088" y="2357438"/>
          <p14:tracePt t="444733" x="4491038" y="2357438"/>
          <p14:tracePt t="444750" x="4465638" y="2357438"/>
          <p14:tracePt t="444766" x="4438650" y="2357438"/>
          <p14:tracePt t="444783" x="4348163" y="2357438"/>
          <p14:tracePt t="444800" x="4295775" y="2357438"/>
          <p14:tracePt t="444817" x="4224338" y="2357438"/>
          <p14:tracePt t="444833" x="4187825" y="2357438"/>
          <p14:tracePt t="444850" x="4160838" y="2357438"/>
          <p14:tracePt t="444866" x="4143375" y="2357438"/>
          <p14:tracePt t="444883" x="4133850" y="2357438"/>
          <p14:tracePt t="445009" x="4133850" y="2347913"/>
          <p14:tracePt t="445045" x="4133850" y="2339975"/>
          <p14:tracePt t="445830" x="4143375" y="2339975"/>
          <p14:tracePt t="445903" x="4152900" y="2339975"/>
          <p14:tracePt t="445940" x="4160838" y="2339975"/>
          <p14:tracePt t="446725" x="4170363" y="2339975"/>
          <p14:tracePt t="446761" x="4179888" y="2339975"/>
          <p14:tracePt t="446774" x="4187825" y="2339975"/>
          <p14:tracePt t="446787" x="4205288" y="2339975"/>
          <p14:tracePt t="446798" x="4241800" y="2339975"/>
          <p14:tracePt t="446812" x="4295775" y="2330450"/>
          <p14:tracePt t="446823" x="4357688" y="2312988"/>
          <p14:tracePt t="446835" x="4411663" y="2303463"/>
          <p14:tracePt t="446850" x="4491038" y="2276475"/>
          <p14:tracePt t="446867" x="4562475" y="2241550"/>
          <p14:tracePt t="446884" x="4633913" y="2214563"/>
          <p14:tracePt t="446884" x="4697413" y="2187575"/>
          <p14:tracePt t="446900" x="4759325" y="2160588"/>
          <p14:tracePt t="446917" x="4803775" y="2133600"/>
          <p14:tracePt t="446933" x="4875213" y="2098675"/>
          <p14:tracePt t="446950" x="4911725" y="2081213"/>
          <p14:tracePt t="446967" x="4929188" y="2062163"/>
          <p14:tracePt t="446984" x="4938713" y="2062163"/>
          <p14:tracePt t="447000" x="4946650" y="2062163"/>
          <p14:tracePt t="447031" x="4956175" y="2062163"/>
          <p14:tracePt t="447044" x="4965700" y="2062163"/>
          <p14:tracePt t="447055" x="4973638" y="2062163"/>
          <p14:tracePt t="447068" x="4983163" y="2062163"/>
          <p14:tracePt t="447084" x="4983163" y="2054225"/>
          <p14:tracePt t="447101" x="4991100" y="2054225"/>
          <p14:tracePt t="447117" x="5000625" y="2054225"/>
          <p14:tracePt t="447240" x="4991100" y="2054225"/>
          <p14:tracePt t="447263" x="4983163" y="2054225"/>
          <p14:tracePt t="447302" x="4973638" y="2054225"/>
          <p14:tracePt t="447325" x="4965700" y="2062163"/>
          <p14:tracePt t="447338" x="4956175" y="2071688"/>
          <p14:tracePt t="447362" x="4946650" y="2071688"/>
          <p14:tracePt t="447387" x="4929188" y="2081213"/>
          <p14:tracePt t="447400" x="4911725" y="2089150"/>
          <p14:tracePt t="447411" x="4894263" y="2108200"/>
          <p14:tracePt t="447423" x="4857750" y="2125663"/>
          <p14:tracePt t="447436" x="4848225" y="2125663"/>
          <p14:tracePt t="447450" x="4840288" y="2143125"/>
          <p14:tracePt t="447467" x="4830763" y="2143125"/>
          <p14:tracePt t="447484" x="4822825" y="2143125"/>
          <p14:tracePt t="447500" x="4813300" y="2160588"/>
          <p14:tracePt t="447517" x="4803775" y="2160588"/>
          <p14:tracePt t="447534" x="4795838" y="2170113"/>
          <p14:tracePt t="447550" x="4786313" y="2179638"/>
          <p14:tracePt t="447583" x="4776788" y="2179638"/>
          <p14:tracePt t="447656" x="4776788" y="2187575"/>
          <p14:tracePt t="447730" x="4759325" y="2205038"/>
          <p14:tracePt t="447742" x="4741863" y="2241550"/>
          <p14:tracePt t="447754" x="4724400" y="2268538"/>
          <p14:tracePt t="447767" x="4705350" y="2303463"/>
          <p14:tracePt t="447779" x="4687888" y="2322513"/>
          <p14:tracePt t="447793" x="4679950" y="2339975"/>
          <p14:tracePt t="447877" x="4670425" y="2339975"/>
          <p14:tracePt t="447975" x="4670425" y="2330450"/>
          <p14:tracePt t="449495" x="4670425" y="2322513"/>
          <p14:tracePt t="449569" x="4679950" y="2322513"/>
          <p14:tracePt t="449643" x="4679950" y="2312988"/>
          <p14:tracePt t="449728" x="4679950" y="2303463"/>
          <p14:tracePt t="451505" x="4679950" y="2312988"/>
          <p14:tracePt t="455846" x="4679950" y="2303463"/>
          <p14:tracePt t="456432" x="4670425" y="2303463"/>
          <p14:tracePt t="456444" x="4633913" y="2303463"/>
          <p14:tracePt t="456457" x="4581525" y="2303463"/>
          <p14:tracePt t="456468" x="4510088" y="2312988"/>
          <p14:tracePt t="456481" x="4394200" y="2330450"/>
          <p14:tracePt t="456493" x="4286250" y="2347913"/>
          <p14:tracePt t="456506" x="4187825" y="2347913"/>
          <p14:tracePt t="456520" x="4098925" y="2347913"/>
          <p14:tracePt t="456536" x="4037013" y="2347913"/>
          <p14:tracePt t="456553" x="3965575" y="2347913"/>
          <p14:tracePt t="456570" x="3946525" y="2347913"/>
          <p14:tracePt t="456587" x="3911600" y="2339975"/>
          <p14:tracePt t="456603" x="3902075" y="2330450"/>
          <p14:tracePt t="456620" x="3884613" y="2330450"/>
          <p14:tracePt t="456653" x="3884613" y="2322513"/>
          <p14:tracePt t="456739" x="3894138" y="2322513"/>
          <p14:tracePt t="456752" x="3911600" y="2322513"/>
          <p14:tracePt t="456764" x="3946525" y="2322513"/>
          <p14:tracePt t="456775" x="4037013" y="2347913"/>
          <p14:tracePt t="456787" x="4179888" y="2374900"/>
          <p14:tracePt t="456803" x="4348163" y="2411413"/>
          <p14:tracePt t="456820" x="4465638" y="2428875"/>
          <p14:tracePt t="456837" x="4652963" y="2455863"/>
          <p14:tracePt t="456853" x="4705350" y="2455863"/>
          <p14:tracePt t="456870" x="4724400" y="2465388"/>
          <p14:tracePt t="456887" x="4751388" y="2465388"/>
          <p14:tracePt t="456903" x="4751388" y="2473325"/>
          <p14:tracePt t="456946" x="4751388" y="2482850"/>
          <p14:tracePt t="456970" x="4732338" y="2482850"/>
          <p14:tracePt t="456983" x="4714875" y="2482850"/>
          <p14:tracePt t="456995" x="4687888" y="2482850"/>
          <p14:tracePt t="457007" x="4660900" y="2482850"/>
          <p14:tracePt t="457021" x="4625975" y="2482850"/>
          <p14:tracePt t="457037" x="4589463" y="2482850"/>
          <p14:tracePt t="457054" x="4527550" y="2482850"/>
          <p14:tracePt t="457071" x="4340225" y="2473325"/>
          <p14:tracePt t="457087" x="4214813" y="2446338"/>
          <p14:tracePt t="457103" x="4116388" y="2438400"/>
          <p14:tracePt t="457120" x="3990975" y="2401888"/>
          <p14:tracePt t="457137" x="3965575" y="2393950"/>
          <p14:tracePt t="457155" x="3946525" y="2374900"/>
          <p14:tracePt t="457192" x="3946525" y="2366963"/>
          <p14:tracePt t="457216" x="3956050" y="2366963"/>
          <p14:tracePt t="457228" x="3965575" y="2357438"/>
          <p14:tracePt t="457240" x="3990975" y="2357438"/>
          <p14:tracePt t="457254" x="4054475" y="2357438"/>
          <p14:tracePt t="457264" x="4160838" y="2330450"/>
          <p14:tracePt t="457276" x="4295775" y="2312988"/>
          <p14:tracePt t="457290" x="4456113" y="2303463"/>
          <p14:tracePt t="457303" x="4608513" y="2286000"/>
          <p14:tracePt t="457320" x="4732338" y="2286000"/>
          <p14:tracePt t="457337" x="4830763" y="2286000"/>
          <p14:tracePt t="457338" x="4911725" y="2286000"/>
          <p14:tracePt t="457354" x="4938713" y="2286000"/>
          <p14:tracePt t="457370" x="4956175" y="2286000"/>
          <p14:tracePt t="457387" x="4965700" y="2286000"/>
          <p14:tracePt t="457448" x="4965700" y="2295525"/>
          <p14:tracePt t="457461" x="4956175" y="2295525"/>
          <p14:tracePt t="457474" x="4938713" y="2295525"/>
          <p14:tracePt t="457486" x="4929188" y="2295525"/>
          <p14:tracePt t="457497" x="4911725" y="2303463"/>
          <p14:tracePt t="457510" x="4894263" y="2303463"/>
          <p14:tracePt t="457525" x="4857750" y="2312988"/>
          <p14:tracePt t="457537" x="4830763" y="2322513"/>
          <p14:tracePt t="457554" x="4795838" y="2322513"/>
          <p14:tracePt t="457570" x="4741863" y="2322513"/>
          <p14:tracePt t="457587" x="4643438" y="2330450"/>
          <p14:tracePt t="457604" x="4598988" y="2330450"/>
          <p14:tracePt t="457620" x="4491038" y="2330450"/>
          <p14:tracePt t="457637" x="4456113" y="2330450"/>
          <p14:tracePt t="457654" x="4429125" y="2330450"/>
          <p14:tracePt t="457670" x="4384675" y="2330450"/>
          <p14:tracePt t="457687" x="4367213" y="2330450"/>
          <p14:tracePt t="457704" x="4348163" y="2330450"/>
          <p14:tracePt t="457720" x="4330700" y="2330450"/>
          <p14:tracePt t="457829" x="4340225" y="2330450"/>
          <p14:tracePt t="457841" x="4367213" y="2330450"/>
          <p14:tracePt t="457853" x="4402138" y="2330450"/>
          <p14:tracePt t="457867" x="4473575" y="2330450"/>
          <p14:tracePt t="457879" x="4545013" y="2330450"/>
          <p14:tracePt t="457890" x="4652963" y="2330450"/>
          <p14:tracePt t="457903" x="4776788" y="2330450"/>
          <p14:tracePt t="457920" x="4884738" y="2339975"/>
          <p14:tracePt t="457937" x="4973638" y="2339975"/>
          <p14:tracePt t="457954" x="5099050" y="2339975"/>
          <p14:tracePt t="457970" x="5126038" y="2347913"/>
          <p14:tracePt t="457987" x="5143500" y="2347913"/>
          <p14:tracePt t="458024" x="5133975" y="2357438"/>
          <p14:tracePt t="458038" x="5126038" y="2357438"/>
          <p14:tracePt t="458049" x="5108575" y="2357438"/>
          <p14:tracePt t="458062" x="5062538" y="2366963"/>
          <p14:tracePt t="458073" x="4991100" y="2384425"/>
          <p14:tracePt t="458087" x="4919663" y="2393950"/>
          <p14:tracePt t="458104" x="4822825" y="2393950"/>
          <p14:tracePt t="458120" x="4724400" y="2401888"/>
          <p14:tracePt t="458137" x="4554538" y="2419350"/>
          <p14:tracePt t="458154" x="4483100" y="2419350"/>
          <p14:tracePt t="458170" x="4419600" y="2419350"/>
          <p14:tracePt t="458187" x="4295775" y="2419350"/>
          <p14:tracePt t="458204" x="4251325" y="2419350"/>
          <p14:tracePt t="458221" x="4197350" y="2419350"/>
          <p14:tracePt t="458237" x="4187825" y="2419350"/>
          <p14:tracePt t="458295" x="4187825" y="2411413"/>
          <p14:tracePt t="458306" x="4205288" y="2411413"/>
          <p14:tracePt t="458319" x="4224338" y="2411413"/>
          <p14:tracePt t="458330" x="4259263" y="2411413"/>
          <p14:tracePt t="458344" x="4322763" y="2411413"/>
          <p14:tracePt t="458355" x="4402138" y="2411413"/>
          <p14:tracePt t="458371" x="4518025" y="2411413"/>
          <p14:tracePt t="458387" x="4633913" y="2438400"/>
          <p14:tracePt t="458404" x="4919663" y="2500313"/>
          <p14:tracePt t="458420" x="5027613" y="2517775"/>
          <p14:tracePt t="458437" x="5126038" y="2554288"/>
          <p14:tracePt t="458454" x="5276850" y="2608263"/>
          <p14:tracePt t="458471" x="5330825" y="2633663"/>
          <p14:tracePt t="458487" x="5367338" y="2660650"/>
          <p14:tracePt t="458504" x="5394325" y="2697163"/>
          <p14:tracePt t="458526" x="5394325" y="2705100"/>
          <p14:tracePt t="458540" x="5394325" y="2714625"/>
          <p14:tracePt t="458563" x="5394325" y="2724150"/>
          <p14:tracePt t="458613" x="5394325" y="2732088"/>
          <p14:tracePt t="458724" x="5394325" y="2741613"/>
          <p14:tracePt t="458906" x="5394325" y="2751138"/>
          <p14:tracePt t="459620" x="5394325" y="2741613"/>
          <p14:tracePt t="462290" x="5402263" y="2741613"/>
          <p14:tracePt t="462301" x="5402263" y="2732088"/>
          <p14:tracePt t="462326" x="5419725" y="2724150"/>
          <p14:tracePt t="462340" x="5429250" y="2714625"/>
          <p14:tracePt t="462351" x="5438775" y="2714625"/>
          <p14:tracePt t="462363" x="5465763" y="2705100"/>
          <p14:tracePt t="462375" x="5500688" y="2697163"/>
          <p14:tracePt t="462388" x="5537200" y="2697163"/>
          <p14:tracePt t="462405" x="5589588" y="2687638"/>
          <p14:tracePt t="462422" x="5670550" y="2687638"/>
          <p14:tracePt t="462438" x="5848350" y="2679700"/>
          <p14:tracePt t="462455" x="5965825" y="2679700"/>
          <p14:tracePt t="462472" x="6099175" y="2670175"/>
          <p14:tracePt t="462488" x="6411913" y="2633663"/>
          <p14:tracePt t="462505" x="6581775" y="2608263"/>
          <p14:tracePt t="462522" x="6715125" y="2589213"/>
          <p14:tracePt t="462538" x="6956425" y="2527300"/>
          <p14:tracePt t="462555" x="7027863" y="2490788"/>
          <p14:tracePt t="462572" x="7143750" y="2401888"/>
          <p14:tracePt t="462589" x="7161213" y="2384425"/>
          <p14:tracePt t="462606" x="7180263" y="2374900"/>
          <p14:tracePt t="462622" x="7180263" y="2357438"/>
          <p14:tracePt t="462828" x="7180263" y="2347913"/>
          <p14:tracePt t="462841" x="7188200" y="2339975"/>
          <p14:tracePt t="462854" x="7197725" y="2322513"/>
          <p14:tracePt t="462866" x="7205663" y="2312988"/>
          <p14:tracePt t="462877" x="7215188" y="2295525"/>
          <p14:tracePt t="462890" x="7232650" y="2295525"/>
          <p14:tracePt t="462905" x="7232650" y="2286000"/>
          <p14:tracePt t="462922" x="7251700" y="2286000"/>
          <p14:tracePt t="462938" x="7277100" y="2268538"/>
          <p14:tracePt t="462955" x="7385050" y="2232025"/>
          <p14:tracePt t="462972" x="7466013" y="2205038"/>
          <p14:tracePt t="462988" x="7608888" y="2133600"/>
          <p14:tracePt t="463006" x="7670800" y="2098675"/>
          <p14:tracePt t="463022" x="7715250" y="2071688"/>
          <p14:tracePt t="463038" x="7742238" y="2036763"/>
          <p14:tracePt t="463055" x="7751763" y="2017713"/>
          <p14:tracePt t="463072" x="7751763" y="2000250"/>
          <p14:tracePt t="463089" x="7751763" y="1982788"/>
          <p14:tracePt t="463408" x="7742238" y="1982788"/>
          <p14:tracePt t="463430" x="7732713" y="1982788"/>
          <p14:tracePt t="463441" x="7724775" y="1982788"/>
          <p14:tracePt t="463467" x="7715250" y="1982788"/>
          <p14:tracePt t="463478" x="7697788" y="1982788"/>
          <p14:tracePt t="463492" x="7688263" y="1982788"/>
          <p14:tracePt t="463503" x="7680325" y="1982788"/>
          <p14:tracePt t="463515" x="7670800" y="1982788"/>
          <p14:tracePt t="463527" x="7661275" y="1982788"/>
          <p14:tracePt t="463552" x="7653338" y="1982788"/>
          <p14:tracePt t="463698" x="7653338" y="1990725"/>
          <p14:tracePt t="463712" x="7653338" y="2000250"/>
          <p14:tracePt t="463723" x="7653338" y="2009775"/>
          <p14:tracePt t="463920" x="7643813" y="2009775"/>
          <p14:tracePt t="463932" x="7634288" y="1990725"/>
          <p14:tracePt t="463945" x="7599363" y="1973263"/>
          <p14:tracePt t="463957" x="7581900" y="1946275"/>
          <p14:tracePt t="463972" x="7554913" y="1938338"/>
          <p14:tracePt t="463989" x="7545388" y="1928813"/>
          <p14:tracePt t="464006" x="7537450" y="1919288"/>
          <p14:tracePt t="464022" x="7527925" y="1919288"/>
          <p14:tracePt t="464054" x="7527925" y="1928813"/>
          <p14:tracePt t="464067" x="7518400" y="1938338"/>
          <p14:tracePt t="464079" x="7510463" y="1955800"/>
          <p14:tracePt t="464090" x="7510463" y="1973263"/>
          <p14:tracePt t="464106" x="7510463" y="2000250"/>
          <p14:tracePt t="464122" x="7500938" y="2027238"/>
          <p14:tracePt t="464139" x="7500938" y="2044700"/>
          <p14:tracePt t="464155" x="7500938" y="2071688"/>
          <p14:tracePt t="464172" x="7500938" y="2089150"/>
          <p14:tracePt t="464189" x="7500938" y="2098675"/>
          <p14:tracePt t="464206" x="7510463" y="2108200"/>
          <p14:tracePt t="464222" x="7518400" y="2108200"/>
          <p14:tracePt t="464239" x="7537450" y="2108200"/>
          <p14:tracePt t="464311" x="7537450" y="2098675"/>
          <p14:tracePt t="464324" x="7537450" y="2089150"/>
          <p14:tracePt t="464336" x="7518400" y="2089150"/>
          <p14:tracePt t="464349" x="7510463" y="2089150"/>
          <p14:tracePt t="464361" x="7500938" y="2081213"/>
          <p14:tracePt t="464373" x="7491413" y="2081213"/>
          <p14:tracePt t="464914" x="7491413" y="2089150"/>
          <p14:tracePt t="465796" x="7491413" y="2098675"/>
          <p14:tracePt t="466383" x="7491413" y="2108200"/>
          <p14:tracePt t="467792" x="7491413" y="2116138"/>
          <p14:tracePt t="467877" x="7483475" y="2116138"/>
          <p14:tracePt t="467927" x="7483475" y="2125663"/>
          <p14:tracePt t="468013" x="7483475" y="2133600"/>
          <p14:tracePt t="468038" x="7473950" y="2143125"/>
          <p14:tracePt t="468099" x="7473950" y="2152650"/>
          <p14:tracePt t="468614" x="7473950" y="2160588"/>
          <p14:tracePt t="468626" x="7473950" y="2170113"/>
          <p14:tracePt t="468662" x="7473950" y="2179638"/>
          <p14:tracePt t="468736" x="7473950" y="2187575"/>
          <p14:tracePt t="470955" x="7473950" y="2179638"/>
          <p14:tracePt t="470967" x="7466013" y="2179638"/>
          <p14:tracePt t="471004" x="7456488" y="2179638"/>
          <p14:tracePt t="471016" x="7439025" y="2179638"/>
          <p14:tracePt t="471029" x="7419975" y="2179638"/>
          <p14:tracePt t="471039" x="7375525" y="2179638"/>
          <p14:tracePt t="471051" x="7313613" y="2179638"/>
          <p14:tracePt t="471065" x="7251700" y="2187575"/>
          <p14:tracePt t="471078" x="7170738" y="2205038"/>
          <p14:tracePt t="471091" x="7072313" y="2224088"/>
          <p14:tracePt t="471108" x="6946900" y="2241550"/>
          <p14:tracePt t="471125" x="6769100" y="2286000"/>
          <p14:tracePt t="471141" x="6134100" y="2438400"/>
          <p14:tracePt t="471158" x="5795963" y="2517775"/>
          <p14:tracePt t="471174" x="5527675" y="2571750"/>
          <p14:tracePt t="471191" x="5276850" y="2625725"/>
          <p14:tracePt t="471208" x="5205413" y="2633663"/>
          <p14:tracePt t="471224" x="5081588" y="2633663"/>
          <p14:tracePt t="471241" x="5018088" y="2643188"/>
          <p14:tracePt t="471258" x="4946650" y="2652713"/>
          <p14:tracePt t="471274" x="4830763" y="2660650"/>
          <p14:tracePt t="471291" x="4813300" y="2670175"/>
          <p14:tracePt t="471308" x="4803775" y="2670175"/>
          <p14:tracePt t="471665" x="4803775" y="2679700"/>
          <p14:tracePt t="471714" x="4786313" y="2687638"/>
          <p14:tracePt t="471738" x="4768850" y="2687638"/>
          <p14:tracePt t="471752" x="4759325" y="2687638"/>
          <p14:tracePt t="471763" x="4751388" y="2687638"/>
          <p14:tracePt t="471775" x="4732338" y="2697163"/>
          <p14:tracePt t="471787" x="4714875" y="2697163"/>
          <p14:tracePt t="471800" x="4697413" y="2705100"/>
          <p14:tracePt t="471811" x="4660900" y="2705100"/>
          <p14:tracePt t="471825" x="4616450" y="2705100"/>
          <p14:tracePt t="471841" x="4545013" y="2705100"/>
          <p14:tracePt t="471858" x="4465638" y="2724150"/>
          <p14:tracePt t="471875" x="4286250" y="2732088"/>
          <p14:tracePt t="471891" x="4214813" y="2732088"/>
          <p14:tracePt t="471908" x="4143375" y="2732088"/>
          <p14:tracePt t="471925" x="4010025" y="2732088"/>
          <p14:tracePt t="471941" x="3938588" y="2732088"/>
          <p14:tracePt t="471958" x="3848100" y="2732088"/>
          <p14:tracePt t="471975" x="3679825" y="2751138"/>
          <p14:tracePt t="471991" x="3598863" y="2759075"/>
          <p14:tracePt t="472008" x="3527425" y="2759075"/>
          <p14:tracePt t="472025" x="3490913" y="2759075"/>
          <p14:tracePt t="472041" x="3465513" y="2759075"/>
          <p14:tracePt t="472058" x="3411538" y="2759075"/>
          <p14:tracePt t="472075" x="3384550" y="2759075"/>
          <p14:tracePt t="472091" x="3367088" y="2759075"/>
          <p14:tracePt t="472108" x="3322638" y="2759075"/>
          <p14:tracePt t="472125" x="3313113" y="2759075"/>
          <p14:tracePt t="472141" x="3295650" y="2759075"/>
          <p14:tracePt t="472158" x="3286125" y="2759075"/>
          <p14:tracePt t="472175" x="3276600" y="2759075"/>
          <p14:tracePt t="472327" x="3286125" y="2759075"/>
          <p14:tracePt t="472425" x="3295650" y="2759075"/>
          <p14:tracePt t="477230" x="3286125" y="2759075"/>
          <p14:tracePt t="477242" x="3276600" y="2759075"/>
          <p14:tracePt t="477254" x="3251200" y="2759075"/>
          <p14:tracePt t="477266" x="3232150" y="2759075"/>
          <p14:tracePt t="477279" x="3214688" y="2759075"/>
          <p14:tracePt t="477293" x="3179763" y="2759075"/>
          <p14:tracePt t="477309" x="3125788" y="2759075"/>
          <p14:tracePt t="477327" x="3009900" y="2759075"/>
          <p14:tracePt t="477343" x="2928938" y="2759075"/>
          <p14:tracePt t="477360" x="2840038" y="2759075"/>
          <p14:tracePt t="477376" x="2643188" y="2759075"/>
          <p14:tracePt t="477393" x="2544763" y="2759075"/>
          <p14:tracePt t="477410" x="2455863" y="2759075"/>
          <p14:tracePt t="477426" x="2339975" y="2759075"/>
          <p14:tracePt t="477443" x="2295525" y="2759075"/>
          <p14:tracePt t="477460" x="2268538" y="2759075"/>
          <p14:tracePt t="477476" x="2241550" y="2759075"/>
          <p14:tracePt t="477493" x="2232025" y="2759075"/>
          <p14:tracePt t="477609" x="2232025" y="2751138"/>
          <p14:tracePt t="477696" x="2232025" y="2741613"/>
          <p14:tracePt t="478026" x="2241550" y="2741613"/>
          <p14:tracePt t="478037" x="2251075" y="2741613"/>
          <p14:tracePt t="478050" x="2259013" y="2741613"/>
          <p14:tracePt t="478062" x="2303463" y="2741613"/>
          <p14:tracePt t="478077" x="2347913" y="2741613"/>
          <p14:tracePt t="478093" x="2411413" y="2741613"/>
          <p14:tracePt t="478110" x="2500313" y="2741613"/>
          <p14:tracePt t="478127" x="2724150" y="2741613"/>
          <p14:tracePt t="478143" x="2840038" y="2741613"/>
          <p14:tracePt t="478160" x="3071813" y="2759075"/>
          <p14:tracePt t="478177" x="3170238" y="2768600"/>
          <p14:tracePt t="478193" x="3251200" y="2768600"/>
          <p14:tracePt t="478210" x="3384550" y="2768600"/>
          <p14:tracePt t="478226" x="3438525" y="2776538"/>
          <p14:tracePt t="478243" x="3473450" y="2776538"/>
          <p14:tracePt t="478260" x="3500438" y="2776538"/>
          <p14:tracePt t="478277" x="3509963" y="2776538"/>
          <p14:tracePt t="478700" x="3509963" y="2786063"/>
          <p14:tracePt t="479080" x="3500438" y="2786063"/>
          <p14:tracePt t="479140" x="3490913" y="2786063"/>
          <p14:tracePt t="479227" x="3482975" y="2786063"/>
          <p14:tracePt t="479251" x="3473450" y="2786063"/>
          <p14:tracePt t="479288" x="3465513" y="2786063"/>
          <p14:tracePt t="479300" x="3455988" y="2786063"/>
          <p14:tracePt t="479312" x="3446463" y="2786063"/>
          <p14:tracePt t="479325" x="3438525" y="2786063"/>
          <p14:tracePt t="479336" x="3419475" y="2786063"/>
          <p14:tracePt t="479349" x="3411538" y="2786063"/>
          <p14:tracePt t="479360" x="3402013" y="2786063"/>
          <p14:tracePt t="479377" x="3394075" y="2786063"/>
          <p14:tracePt t="479394" x="3384550" y="2786063"/>
          <p14:tracePt t="479582" x="3384550" y="2776538"/>
          <p14:tracePt t="479668" x="3384550" y="2768600"/>
          <p14:tracePt t="480207" x="3384550" y="2776538"/>
          <p14:tracePt t="480403" x="3375025" y="2776538"/>
          <p14:tracePt t="480795" x="3375025" y="2786063"/>
          <p14:tracePt t="482475" x="3367088" y="2786063"/>
          <p14:tracePt t="482487" x="3357563" y="2786063"/>
          <p14:tracePt t="482498" x="3340100" y="2786063"/>
          <p14:tracePt t="482511" x="3303588" y="2786063"/>
          <p14:tracePt t="482528" x="3251200" y="2786063"/>
          <p14:tracePt t="482545" x="3187700" y="2786063"/>
          <p14:tracePt t="482561" x="2990850" y="2786063"/>
          <p14:tracePt t="482578" x="2911475" y="2795588"/>
          <p14:tracePt t="482595" x="2822575" y="2795588"/>
          <p14:tracePt t="482611" x="2697163" y="2803525"/>
          <p14:tracePt t="482628" x="2660650" y="2803525"/>
          <p14:tracePt t="482644" x="2625725" y="2803525"/>
          <p14:tracePt t="482661" x="2554288" y="2803525"/>
          <p14:tracePt t="482678" x="2544763" y="2803525"/>
          <p14:tracePt t="482695" x="2536825" y="2803525"/>
          <p14:tracePt t="482712" x="2527300" y="2803525"/>
          <p14:tracePt t="482952" x="2536825" y="2803525"/>
          <p14:tracePt t="482989" x="2544763" y="2803525"/>
          <p14:tracePt t="483013" x="2554288" y="2803525"/>
          <p14:tracePt t="483038" x="2562225" y="2803525"/>
          <p14:tracePt t="483063" x="2581275" y="2803525"/>
          <p14:tracePt t="483075" x="2598738" y="2803525"/>
          <p14:tracePt t="483087" x="2616200" y="2803525"/>
          <p14:tracePt t="483098" x="2652713" y="2803525"/>
          <p14:tracePt t="483112" x="2705100" y="2803525"/>
          <p14:tracePt t="483128" x="2776538" y="2803525"/>
          <p14:tracePt t="483145" x="2847975" y="2803525"/>
          <p14:tracePt t="483161" x="3054350" y="2803525"/>
          <p14:tracePt t="483179" x="3143250" y="2803525"/>
          <p14:tracePt t="483195" x="3241675" y="2803525"/>
          <p14:tracePt t="483211" x="3375025" y="2803525"/>
          <p14:tracePt t="483228" x="3438525" y="2803525"/>
          <p14:tracePt t="483245" x="3482975" y="2803525"/>
          <p14:tracePt t="483246" x="3527425" y="2803525"/>
          <p14:tracePt t="483262" x="3562350" y="2803525"/>
          <p14:tracePt t="483278" x="3616325" y="2795588"/>
          <p14:tracePt t="483295" x="3652838" y="2795588"/>
          <p14:tracePt t="483311" x="3714750" y="2795588"/>
          <p14:tracePt t="483328" x="3751263" y="2786063"/>
          <p14:tracePt t="483345" x="3786188" y="2786063"/>
          <p14:tracePt t="483361" x="3803650" y="2786063"/>
          <p14:tracePt t="483378" x="3822700" y="2776538"/>
          <p14:tracePt t="483395" x="3840163" y="2776538"/>
          <p14:tracePt t="483411" x="3848100" y="2776538"/>
          <p14:tracePt t="483431" x="3857625" y="2776538"/>
          <p14:tracePt t="483627" x="3857625" y="2768600"/>
          <p14:tracePt t="484325" x="3848100" y="2768600"/>
          <p14:tracePt t="484362" x="3840163" y="2768600"/>
          <p14:tracePt t="484386" x="3830638" y="2768600"/>
          <p14:tracePt t="484411" x="3822700" y="2768600"/>
          <p14:tracePt t="484422" x="3813175" y="2768600"/>
          <p14:tracePt t="484435" x="3795713" y="2768600"/>
          <p14:tracePt t="484446" x="3759200" y="2768600"/>
          <p14:tracePt t="484462" x="3714750" y="2776538"/>
          <p14:tracePt t="484478" x="3687763" y="2776538"/>
          <p14:tracePt t="484495" x="3652838" y="2776538"/>
          <p14:tracePt t="484512" x="3589338" y="2776538"/>
          <p14:tracePt t="484528" x="3562350" y="2776538"/>
          <p14:tracePt t="484545" x="3517900" y="2776538"/>
          <p14:tracePt t="484562" x="3500438" y="2776538"/>
          <p14:tracePt t="484578" x="3490913" y="2776538"/>
          <p14:tracePt t="484596" x="3482975" y="2776538"/>
          <p14:tracePt t="484612" x="3473450" y="2776538"/>
          <p14:tracePt t="484937" x="3473450" y="2786063"/>
          <p14:tracePt t="486494" x="3473450" y="2795588"/>
          <p14:tracePt t="487033" x="3455988" y="2795588"/>
          <p14:tracePt t="487045" x="3446463" y="2795588"/>
          <p14:tracePt t="487058" x="3438525" y="2795588"/>
          <p14:tracePt t="487069" x="3429000" y="2795588"/>
          <p14:tracePt t="487094" x="3419475" y="2795588"/>
          <p14:tracePt t="487106" x="3411538" y="2795588"/>
          <p14:tracePt t="487143" x="3402013" y="2795588"/>
          <p14:tracePt t="487168" x="3394075" y="2795588"/>
          <p14:tracePt t="487179" x="3384550" y="2795588"/>
          <p14:tracePt t="487193" x="3375025" y="2795588"/>
          <p14:tracePt t="487388" x="3394075" y="2795588"/>
          <p14:tracePt t="487400" x="3402013" y="2803525"/>
          <p14:tracePt t="488503" x="3402013" y="2813050"/>
          <p14:tracePt t="488516" x="3394075" y="2813050"/>
          <p14:tracePt t="488528" x="3375025" y="2813050"/>
          <p14:tracePt t="488539" x="3367088" y="2813050"/>
          <p14:tracePt t="488552" x="3340100" y="2830513"/>
          <p14:tracePt t="488565" x="3286125" y="2847975"/>
          <p14:tracePt t="488580" x="3170238" y="2874963"/>
          <p14:tracePt t="488597" x="3027363" y="2938463"/>
          <p14:tracePt t="488613" x="2803525" y="3009900"/>
          <p14:tracePt t="488630" x="2465388" y="3081338"/>
          <p14:tracePt t="488646" x="2339975" y="3089275"/>
          <p14:tracePt t="488663" x="2143125" y="3089275"/>
          <p14:tracePt t="488680" x="2062163" y="3089275"/>
          <p14:tracePt t="488696" x="1973263" y="3089275"/>
          <p14:tracePt t="488713" x="1822450" y="3098800"/>
          <p14:tracePt t="488730" x="1776413" y="3098800"/>
          <p14:tracePt t="488746" x="1741488" y="3098800"/>
          <p14:tracePt t="488763" x="1697038" y="3098800"/>
          <p14:tracePt t="488780" x="1687513" y="3098800"/>
          <p14:tracePt t="488797" x="1679575" y="3098800"/>
          <p14:tracePt t="488813" x="1633538" y="3098800"/>
          <p14:tracePt t="488830" x="1616075" y="3098800"/>
          <p14:tracePt t="488847" x="1571625" y="3098800"/>
          <p14:tracePt t="488863" x="1554163" y="3098800"/>
          <p14:tracePt t="488880" x="1536700" y="3098800"/>
          <p14:tracePt t="488896" x="1517650" y="3098800"/>
          <p14:tracePt t="488913" x="1509713" y="3098800"/>
          <p14:tracePt t="488930" x="1500188" y="3098800"/>
          <p14:tracePt t="488956" x="1500188" y="3108325"/>
          <p14:tracePt t="489055" x="1509713" y="3108325"/>
          <p14:tracePt t="489080" x="1517650" y="3108325"/>
          <p14:tracePt t="489128" x="1527175" y="3108325"/>
          <p14:tracePt t="489152" x="1536700" y="3108325"/>
          <p14:tracePt t="489189" x="1544638" y="3108325"/>
          <p14:tracePt t="489326" x="1554163" y="3108325"/>
          <p14:tracePt t="489497" x="1562100" y="3108325"/>
          <p14:tracePt t="489545" x="1571625" y="3108325"/>
          <p14:tracePt t="489570" x="1581150" y="3108325"/>
          <p14:tracePt t="489581" x="1589088" y="3108325"/>
          <p14:tracePt t="489598" x="1598613" y="3108325"/>
          <p14:tracePt t="489608" x="1608138" y="3108325"/>
          <p14:tracePt t="489630" x="1625600" y="3108325"/>
          <p14:tracePt t="489643" x="1633538" y="3108325"/>
          <p14:tracePt t="489657" x="1643063" y="3108325"/>
          <p14:tracePt t="489668" x="1660525" y="3108325"/>
          <p14:tracePt t="489680" x="1679575" y="3108325"/>
          <p14:tracePt t="489697" x="1697038" y="3108325"/>
          <p14:tracePt t="489713" x="1714500" y="3108325"/>
          <p14:tracePt t="489730" x="1751013" y="3108325"/>
          <p14:tracePt t="489747" x="1768475" y="3108325"/>
          <p14:tracePt t="489763" x="1776413" y="3108325"/>
          <p14:tracePt t="489780" x="1785938" y="3108325"/>
          <p14:tracePt t="489797" x="1795463" y="3108325"/>
          <p14:tracePt t="489852" x="1803400" y="3108325"/>
          <p14:tracePt t="489877" x="1812925" y="3108325"/>
          <p14:tracePt t="489962" x="1822450" y="3108325"/>
          <p14:tracePt t="489974" x="1822450" y="3116263"/>
          <p14:tracePt t="489986" x="1839913" y="3116263"/>
          <p14:tracePt t="489998" x="1847850" y="3116263"/>
          <p14:tracePt t="490014" x="1857375" y="3116263"/>
          <p14:tracePt t="490030" x="1874838" y="3116263"/>
          <p14:tracePt t="490047" x="1919288" y="3116263"/>
          <p14:tracePt t="490063" x="2036763" y="3116263"/>
          <p14:tracePt t="490080" x="2133600" y="3116263"/>
          <p14:tracePt t="490097" x="2259013" y="3116263"/>
          <p14:tracePt t="490114" x="2554288" y="3071813"/>
          <p14:tracePt t="490130" x="2714625" y="3044825"/>
          <p14:tracePt t="490147" x="2946400" y="3027363"/>
          <p14:tracePt t="490164" x="3044825" y="3009900"/>
          <p14:tracePt t="490180" x="3133725" y="3009900"/>
          <p14:tracePt t="490197" x="3268663" y="2990850"/>
          <p14:tracePt t="490213" x="3322638" y="2990850"/>
          <p14:tracePt t="490230" x="3357563" y="2990850"/>
          <p14:tracePt t="490247" x="3384550" y="2990850"/>
          <p14:tracePt t="490746" x="3394075" y="2990850"/>
          <p14:tracePt t="490758" x="3411538" y="2990850"/>
          <p14:tracePt t="490770" x="3455988" y="2982913"/>
          <p14:tracePt t="490783" x="3544888" y="2965450"/>
          <p14:tracePt t="490797" x="3687763" y="2928938"/>
          <p14:tracePt t="490814" x="3946525" y="2884488"/>
          <p14:tracePt t="490830" x="4286250" y="2840038"/>
          <p14:tracePt t="490847" x="5081588" y="2732088"/>
          <p14:tracePt t="490864" x="5456238" y="2705100"/>
          <p14:tracePt t="490881" x="6197600" y="2616200"/>
          <p14:tracePt t="490897" x="6510338" y="2554288"/>
          <p14:tracePt t="490914" x="6777038" y="2509838"/>
          <p14:tracePt t="490930" x="7170738" y="2411413"/>
          <p14:tracePt t="490947" x="7323138" y="2357438"/>
          <p14:tracePt t="490964" x="7456488" y="2322513"/>
          <p14:tracePt t="490981" x="7634288" y="2241550"/>
          <p14:tracePt t="490997" x="7697788" y="2214563"/>
          <p14:tracePt t="491014" x="7732713" y="2197100"/>
          <p14:tracePt t="491030" x="7751763" y="2187575"/>
          <p14:tracePt t="491047" x="7759700" y="2179638"/>
          <p14:tracePt t="491384" x="7769225" y="2179638"/>
          <p14:tracePt t="491408" x="7777163" y="2170113"/>
          <p14:tracePt t="491432" x="7786688" y="2160588"/>
          <p14:tracePt t="491445" x="7796213" y="2152650"/>
          <p14:tracePt t="491456" x="7796213" y="2143125"/>
          <p14:tracePt t="491470" x="7804150" y="2133600"/>
          <p14:tracePt t="491482" x="7804150" y="2125663"/>
          <p14:tracePt t="491497" x="7804150" y="2116138"/>
          <p14:tracePt t="491514" x="7804150" y="2108200"/>
          <p14:tracePt t="491531" x="7796213" y="2062163"/>
          <p14:tracePt t="491547" x="7777163" y="2036763"/>
          <p14:tracePt t="491564" x="7759700" y="1982788"/>
          <p14:tracePt t="491581" x="7705725" y="1884363"/>
          <p14:tracePt t="491598" x="7680325" y="1857375"/>
          <p14:tracePt t="491614" x="7661275" y="1822450"/>
          <p14:tracePt t="491631" x="7599363" y="1758950"/>
          <p14:tracePt t="491647" x="7562850" y="1731963"/>
          <p14:tracePt t="491664" x="7537450" y="1704975"/>
          <p14:tracePt t="491681" x="7500938" y="1687513"/>
          <p14:tracePt t="491697" x="7473950" y="1679575"/>
          <p14:tracePt t="491714" x="7439025" y="1679575"/>
          <p14:tracePt t="491731" x="7402513" y="1679575"/>
          <p14:tracePt t="491747" x="7348538" y="1679575"/>
          <p14:tracePt t="491764" x="7251700" y="1679575"/>
          <p14:tracePt t="491781" x="7215188" y="1679575"/>
          <p14:tracePt t="491797" x="7205663" y="1679575"/>
          <p14:tracePt t="491814" x="7188200" y="1679575"/>
          <p14:tracePt t="491886" x="7188200" y="1697038"/>
          <p14:tracePt t="491898" x="7197725" y="1724025"/>
          <p14:tracePt t="491911" x="7205663" y="1741488"/>
          <p14:tracePt t="491921" x="7232650" y="1776413"/>
          <p14:tracePt t="491934" x="7259638" y="1812925"/>
          <p14:tracePt t="491947" x="7304088" y="1857375"/>
          <p14:tracePt t="491964" x="7348538" y="1919288"/>
          <p14:tracePt t="491981" x="7394575" y="1965325"/>
          <p14:tracePt t="491998" x="7527925" y="2071688"/>
          <p14:tracePt t="492014" x="7616825" y="2116138"/>
          <p14:tracePt t="492031" x="7697788" y="2160588"/>
          <p14:tracePt t="492047" x="7875588" y="2224088"/>
          <p14:tracePt t="492064" x="7929563" y="2241550"/>
          <p14:tracePt t="492081" x="8010525" y="2251075"/>
          <p14:tracePt t="492098" x="8018463" y="2251075"/>
          <p14:tracePt t="492114" x="8027988" y="2251075"/>
          <p14:tracePt t="492180" x="8027988" y="2241550"/>
          <p14:tracePt t="492192" x="8018463" y="2232025"/>
          <p14:tracePt t="492205" x="8001000" y="2214563"/>
          <p14:tracePt t="492217" x="7991475" y="2205038"/>
          <p14:tracePt t="492231" x="7983538" y="2197100"/>
          <p14:tracePt t="492247" x="7974013" y="2179638"/>
          <p14:tracePt t="492264" x="7966075" y="2179638"/>
          <p14:tracePt t="492281" x="7956550" y="2170113"/>
          <p14:tracePt t="492298" x="7947025" y="2160588"/>
          <p14:tracePt t="492365" x="7947025" y="2152650"/>
          <p14:tracePt t="492867" x="7947025" y="2160588"/>
          <p14:tracePt t="495918" x="7939088" y="2160588"/>
          <p14:tracePt t="495955" x="7929563" y="2160588"/>
          <p14:tracePt t="495979" x="7929563" y="2152650"/>
          <p14:tracePt t="495992" x="7912100" y="2152650"/>
          <p14:tracePt t="496017" x="7894638" y="2133600"/>
          <p14:tracePt t="496027" x="7875588" y="2133600"/>
          <p14:tracePt t="496040" x="7858125" y="2116138"/>
          <p14:tracePt t="496053" x="7831138" y="2089150"/>
          <p14:tracePt t="496065" x="7804150" y="2071688"/>
          <p14:tracePt t="496082" x="7786688" y="2062163"/>
          <p14:tracePt t="496099" x="7759700" y="2036763"/>
          <p14:tracePt t="496115" x="7688263" y="1982788"/>
          <p14:tracePt t="496132" x="7653338" y="1955800"/>
          <p14:tracePt t="496149" x="7616825" y="1938338"/>
          <p14:tracePt t="496165" x="7562850" y="1901825"/>
          <p14:tracePt t="496182" x="7545388" y="1893888"/>
          <p14:tracePt t="496199" x="7527925" y="1874838"/>
          <p14:tracePt t="496215" x="7483475" y="1847850"/>
          <p14:tracePt t="496232" x="7473950" y="1830388"/>
          <p14:tracePt t="496249" x="7439025" y="1822450"/>
          <p14:tracePt t="496265" x="7429500" y="1812925"/>
          <p14:tracePt t="496282" x="7412038" y="1812925"/>
          <p14:tracePt t="496335" x="7402513" y="1812925"/>
          <p14:tracePt t="496433" x="7402513" y="1830388"/>
          <p14:tracePt t="496445" x="7402513" y="1839913"/>
          <p14:tracePt t="496457" x="7402513" y="1857375"/>
          <p14:tracePt t="496470" x="7402513" y="1874838"/>
          <p14:tracePt t="496482" x="7412038" y="1893888"/>
          <p14:tracePt t="496499" x="7419975" y="1911350"/>
          <p14:tracePt t="496516" x="7439025" y="1938338"/>
          <p14:tracePt t="496532" x="7466013" y="2000250"/>
          <p14:tracePt t="496549" x="7483475" y="2017713"/>
          <p14:tracePt t="496565" x="7500938" y="2044700"/>
          <p14:tracePt t="496582" x="7545388" y="2098675"/>
          <p14:tracePt t="496599" x="7581900" y="2125663"/>
          <p14:tracePt t="496616" x="7626350" y="2160588"/>
          <p14:tracePt t="496632" x="7742238" y="2241550"/>
          <p14:tracePt t="496649" x="7796213" y="2268538"/>
          <p14:tracePt t="496665" x="7840663" y="2295525"/>
          <p14:tracePt t="496682" x="7885113" y="2312988"/>
          <p14:tracePt t="496699" x="7894638" y="2312988"/>
          <p14:tracePt t="496716" x="7920038" y="2322513"/>
          <p14:tracePt t="496738" x="7939088" y="2322513"/>
          <p14:tracePt t="496813" x="7939088" y="2312988"/>
          <p14:tracePt t="496825" x="7939088" y="2295525"/>
          <p14:tracePt t="496836" x="7939088" y="2276475"/>
          <p14:tracePt t="496850" x="7947025" y="2251075"/>
          <p14:tracePt t="496865" x="7947025" y="2214563"/>
          <p14:tracePt t="496882" x="7947025" y="2197100"/>
          <p14:tracePt t="496899" x="7947025" y="2160588"/>
          <p14:tracePt t="496916" x="7947025" y="2152650"/>
          <p14:tracePt t="496932" x="7947025" y="2133600"/>
          <p14:tracePt t="496949" x="7929563" y="2116138"/>
          <p14:tracePt t="496966" x="7912100" y="2098675"/>
          <p14:tracePt t="496982" x="7902575" y="2089150"/>
          <p14:tracePt t="496999" x="7875588" y="2062163"/>
          <p14:tracePt t="497016" x="7858125" y="2044700"/>
          <p14:tracePt t="497032" x="7840663" y="2036763"/>
          <p14:tracePt t="497049" x="7796213" y="2009775"/>
          <p14:tracePt t="497066" x="7759700" y="2000250"/>
          <p14:tracePt t="497082" x="7724775" y="1973263"/>
          <p14:tracePt t="497099" x="7705725" y="1965325"/>
          <p14:tracePt t="497116" x="7697788" y="1946275"/>
          <p14:tracePt t="497132" x="7688263" y="1938338"/>
          <p14:tracePt t="497149" x="7680325" y="1938338"/>
          <p14:tracePt t="497168" x="7661275" y="1938338"/>
          <p14:tracePt t="497194" x="7653338" y="1938338"/>
          <p14:tracePt t="497205" x="7634288" y="1938338"/>
          <p14:tracePt t="497279" x="7626350" y="1938338"/>
          <p14:tracePt t="497438" x="7626350" y="1946275"/>
          <p14:tracePt t="497683" x="7626350" y="1955800"/>
          <p14:tracePt t="497842" x="7626350" y="1965325"/>
          <p14:tracePt t="497915" x="7626350" y="1973263"/>
          <p14:tracePt t="497977" x="7626350" y="1982788"/>
          <p14:tracePt t="497990" x="7634288" y="1982788"/>
          <p14:tracePt t="498002" x="7643813" y="1990725"/>
          <p14:tracePt t="498026" x="7653338" y="2009775"/>
          <p14:tracePt t="498039" x="7670800" y="2017713"/>
          <p14:tracePt t="498050" x="7688263" y="2044700"/>
          <p14:tracePt t="498061" x="7705725" y="2071688"/>
          <p14:tracePt t="498075" x="7732713" y="2098675"/>
          <p14:tracePt t="498087" x="7769225" y="2125663"/>
          <p14:tracePt t="498100" x="7804150" y="2160588"/>
          <p14:tracePt t="498116" x="7840663" y="2197100"/>
          <p14:tracePt t="498133" x="7858125" y="2214563"/>
          <p14:tracePt t="498149" x="7902575" y="2251075"/>
          <p14:tracePt t="498166" x="7902575" y="2259013"/>
          <p14:tracePt t="498183" x="7912100" y="2259013"/>
          <p14:tracePt t="498199" x="7912100" y="2268538"/>
          <p14:tracePt t="498725" x="7912100" y="2251075"/>
          <p14:tracePt t="498737" x="7912100" y="2232025"/>
          <p14:tracePt t="498749" x="7912100" y="2214563"/>
          <p14:tracePt t="498762" x="7902575" y="2187575"/>
          <p14:tracePt t="498774" x="7894638" y="2160588"/>
          <p14:tracePt t="498785" x="7894638" y="2143125"/>
          <p14:tracePt t="498800" x="7875588" y="2125663"/>
          <p14:tracePt t="498816" x="7867650" y="2108200"/>
          <p14:tracePt t="498833" x="7867650" y="2098675"/>
          <p14:tracePt t="498850" x="7858125" y="2081213"/>
          <p14:tracePt t="498872" x="7840663" y="2062163"/>
          <p14:tracePt t="498896" x="7831138" y="2054225"/>
          <p14:tracePt t="498910" x="7823200" y="2054225"/>
          <p14:tracePt t="498920" x="7823200" y="2036763"/>
          <p14:tracePt t="498933" x="7804150" y="2036763"/>
          <p14:tracePt t="498950" x="7804150" y="2027238"/>
          <p14:tracePt t="498966" x="7796213" y="2017713"/>
          <p14:tracePt t="498983" x="7786688" y="2009775"/>
          <p14:tracePt t="499000" x="7777163" y="2009775"/>
          <p14:tracePt t="499016" x="7769225" y="2009775"/>
          <p14:tracePt t="499033" x="7751763" y="2000250"/>
          <p14:tracePt t="499050" x="7732713" y="1990725"/>
          <p14:tracePt t="499066" x="7715250" y="1982788"/>
          <p14:tracePt t="499083" x="7688263" y="1973263"/>
          <p14:tracePt t="499100" x="7670800" y="1965325"/>
          <p14:tracePt t="499117" x="7643813" y="1955800"/>
          <p14:tracePt t="499133" x="7626350" y="1946275"/>
          <p14:tracePt t="499150" x="7616825" y="1946275"/>
          <p14:tracePt t="499166" x="7608888" y="1938338"/>
          <p14:tracePt t="499183" x="7599363" y="1928813"/>
          <p14:tracePt t="499200" x="7589838" y="1928813"/>
          <p14:tracePt t="499239" x="7572375" y="1928813"/>
          <p14:tracePt t="499276" x="7562850" y="1928813"/>
          <p14:tracePt t="499299" x="7554913" y="1928813"/>
          <p14:tracePt t="499484" x="7554913" y="1938338"/>
          <p14:tracePt t="499497" x="7554913" y="1946275"/>
          <p14:tracePt t="499510" x="7562850" y="1965325"/>
          <p14:tracePt t="499521" x="7572375" y="1982788"/>
          <p14:tracePt t="499533" x="7581900" y="2000250"/>
          <p14:tracePt t="499550" x="7581900" y="2009775"/>
          <p14:tracePt t="499566" x="7599363" y="2027238"/>
          <p14:tracePt t="499583" x="7608888" y="2044700"/>
          <p14:tracePt t="499600" x="7616825" y="2044700"/>
          <p14:tracePt t="499617" x="7616825" y="2054225"/>
          <p14:tracePt t="499633" x="7634288" y="2062163"/>
          <p14:tracePt t="499650" x="7653338" y="2071688"/>
          <p14:tracePt t="499669" x="7661275" y="2071688"/>
          <p14:tracePt t="499683" x="7661275" y="2081213"/>
          <p14:tracePt t="499700" x="7670800" y="2089150"/>
          <p14:tracePt t="499716" x="7680325" y="2089150"/>
          <p14:tracePt t="499733" x="7697788" y="2098675"/>
          <p14:tracePt t="499750" x="7715250" y="2116138"/>
          <p14:tracePt t="499767" x="7742238" y="2133600"/>
          <p14:tracePt t="499783" x="7751763" y="2143125"/>
          <p14:tracePt t="499800" x="7769225" y="2143125"/>
          <p14:tracePt t="499817" x="7786688" y="2160588"/>
          <p14:tracePt t="499840" x="7804150" y="2170113"/>
          <p14:tracePt t="499852" x="7813675" y="2179638"/>
          <p14:tracePt t="499866" x="7831138" y="2187575"/>
          <p14:tracePt t="499883" x="7848600" y="2197100"/>
          <p14:tracePt t="499900" x="7858125" y="2214563"/>
          <p14:tracePt t="499916" x="7894638" y="2241550"/>
          <p14:tracePt t="499933" x="7902575" y="2251075"/>
          <p14:tracePt t="499950" x="7920038" y="2268538"/>
          <p14:tracePt t="499967" x="7947025" y="2295525"/>
          <p14:tracePt t="499983" x="7956550" y="2303463"/>
          <p14:tracePt t="500000" x="7983538" y="2330450"/>
          <p14:tracePt t="500016" x="8010525" y="2347913"/>
          <p14:tracePt t="500033" x="8010525" y="2357438"/>
          <p14:tracePt t="500050" x="8027988" y="2374900"/>
          <p14:tracePt t="500067" x="8037513" y="2384425"/>
          <p14:tracePt t="500084" x="8045450" y="2384425"/>
          <p14:tracePt t="500100" x="8045450" y="2393950"/>
          <p14:tracePt t="500117" x="8054975" y="2393950"/>
          <p14:tracePt t="500133" x="8062913" y="2401888"/>
          <p14:tracePt t="500150" x="8062913" y="2411413"/>
          <p14:tracePt t="500171" x="8072438" y="2411413"/>
          <p14:tracePt t="500195" x="8072438" y="2419350"/>
          <p14:tracePt t="500281" x="8081963" y="2419350"/>
          <p14:tracePt t="500293" x="8089900" y="2419350"/>
          <p14:tracePt t="500563" x="8089900" y="2411413"/>
          <p14:tracePt t="500699" x="8081963" y="2411413"/>
          <p14:tracePt t="500747" x="8081963" y="2401888"/>
          <p14:tracePt t="500808" x="8072438" y="2401888"/>
          <p14:tracePt t="500820" x="8072438" y="2393950"/>
          <p14:tracePt t="500834" x="8054975" y="2393950"/>
          <p14:tracePt t="500845" x="8045450" y="2374900"/>
          <p14:tracePt t="500857" x="8027988" y="2366963"/>
          <p14:tracePt t="500870" x="8018463" y="2357438"/>
          <p14:tracePt t="500883" x="8001000" y="2339975"/>
          <p14:tracePt t="500900" x="7974013" y="2322513"/>
          <p14:tracePt t="500917" x="7947025" y="2303463"/>
          <p14:tracePt t="500917" x="7912100" y="2286000"/>
          <p14:tracePt t="500933" x="7894638" y="2259013"/>
          <p14:tracePt t="500950" x="7875588" y="2241550"/>
          <p14:tracePt t="500967" x="7848600" y="2224088"/>
          <p14:tracePt t="500984" x="7823200" y="2205038"/>
          <p14:tracePt t="501000" x="7813675" y="2197100"/>
          <p14:tracePt t="501017" x="7777163" y="2160588"/>
          <p14:tracePt t="501034" x="7759700" y="2143125"/>
          <p14:tracePt t="501050" x="7742238" y="2116138"/>
          <p14:tracePt t="501067" x="7715250" y="2089150"/>
          <p14:tracePt t="501084" x="7715250" y="2081213"/>
          <p14:tracePt t="501102" x="7697788" y="2054225"/>
          <p14:tracePt t="501117" x="7688263" y="2036763"/>
          <p14:tracePt t="501134" x="7680325" y="2027238"/>
          <p14:tracePt t="501150" x="7670800" y="2000250"/>
          <p14:tracePt t="501167" x="7670800" y="1982788"/>
          <p14:tracePt t="501184" x="7661275" y="1973263"/>
          <p14:tracePt t="501200" x="7661275" y="1955800"/>
          <p14:tracePt t="501225" x="7661275" y="1938338"/>
          <p14:tracePt t="501236" x="7661275" y="1919288"/>
          <p14:tracePt t="501250" x="7661275" y="1911350"/>
          <p14:tracePt t="501267" x="7661275" y="1901825"/>
          <p14:tracePt t="501284" x="7661275" y="1893888"/>
          <p14:tracePt t="501300" x="7653338" y="1884363"/>
          <p14:tracePt t="501335" x="7643813" y="1884363"/>
          <p14:tracePt t="501359" x="7634288" y="1884363"/>
          <p14:tracePt t="501446" x="7634288" y="1893888"/>
          <p14:tracePt t="501458" x="7634288" y="1901825"/>
          <p14:tracePt t="501470" x="7634288" y="1911350"/>
          <p14:tracePt t="501481" x="7634288" y="1919288"/>
          <p14:tracePt t="501495" x="7634288" y="1946275"/>
          <p14:tracePt t="501508" x="7634288" y="1965325"/>
          <p14:tracePt t="501519" x="7634288" y="1973263"/>
          <p14:tracePt t="501534" x="7634288" y="1982788"/>
          <p14:tracePt t="501550" x="7634288" y="1990725"/>
          <p14:tracePt t="501567" x="7634288" y="2000250"/>
          <p14:tracePt t="501584" x="7634288" y="2009775"/>
          <p14:tracePt t="501654" x="7626350" y="2009775"/>
          <p14:tracePt t="501666" x="7616825" y="2009775"/>
          <p14:tracePt t="501678" x="7608888" y="2000250"/>
          <p14:tracePt t="501692" x="7599363" y="2000250"/>
          <p14:tracePt t="501703" x="7581900" y="1990725"/>
          <p14:tracePt t="501717" x="7562850" y="1982788"/>
          <p14:tracePt t="501734" x="7554913" y="1973263"/>
          <p14:tracePt t="501750" x="7537450" y="1965325"/>
          <p14:tracePt t="501849" x="7545388" y="1973263"/>
          <p14:tracePt t="501861" x="7562850" y="1990725"/>
          <p14:tracePt t="501875" x="7572375" y="2009775"/>
          <p14:tracePt t="501886" x="7599363" y="2017713"/>
          <p14:tracePt t="501901" x="7608888" y="2044700"/>
          <p14:tracePt t="501917" x="7626350" y="2044700"/>
          <p14:tracePt t="501934" x="7643813" y="2054225"/>
          <p14:tracePt t="501950" x="7661275" y="2062163"/>
          <p14:tracePt t="502020" x="7661275" y="2044700"/>
          <p14:tracePt t="502033" x="7661275" y="2027238"/>
          <p14:tracePt t="502046" x="7643813" y="2009775"/>
          <p14:tracePt t="502057" x="7643813" y="1982788"/>
          <p14:tracePt t="502070" x="7626350" y="1938338"/>
          <p14:tracePt t="502084" x="7599363" y="1893888"/>
          <p14:tracePt t="502101" x="7581900" y="1857375"/>
          <p14:tracePt t="502117" x="7562850" y="1822450"/>
          <p14:tracePt t="502134" x="7545388" y="1795463"/>
          <p14:tracePt t="502151" x="7537450" y="1795463"/>
          <p14:tracePt t="502167" x="7527925" y="1785938"/>
          <p14:tracePt t="502194" x="7518400" y="1785938"/>
          <p14:tracePt t="502217" x="7510463" y="1785938"/>
          <p14:tracePt t="502328" x="7518400" y="1785938"/>
          <p14:tracePt t="502377" x="7527925" y="1785938"/>
          <p14:tracePt t="502413" x="7527925" y="1776413"/>
          <p14:tracePt t="502425" x="7527925" y="1768475"/>
          <p14:tracePt t="502499" x="7537450" y="1768475"/>
          <p14:tracePt t="502548" x="7554913" y="1776413"/>
          <p14:tracePt t="502572" x="7554913" y="1785938"/>
          <p14:tracePt t="502585" x="7562850" y="1795463"/>
          <p14:tracePt t="502597" x="7572375" y="1803400"/>
          <p14:tracePt t="502610" x="7572375" y="1812925"/>
          <p14:tracePt t="502622" x="7572375" y="1822450"/>
          <p14:tracePt t="502646" x="7572375" y="1830388"/>
          <p14:tracePt t="502658" x="7581900" y="1830388"/>
          <p14:tracePt t="502670" x="7581900" y="1839913"/>
          <p14:tracePt t="502699" x="7581900" y="1847850"/>
          <p14:tracePt t="502708" x="7581900" y="1857375"/>
          <p14:tracePt t="502719" x="7589838" y="1857375"/>
          <p14:tracePt t="502867" x="7599363" y="1857375"/>
          <p14:tracePt t="502880" x="7599363" y="1866900"/>
          <p14:tracePt t="502904" x="7608888" y="1866900"/>
          <p14:tracePt t="502916" x="7616825" y="1874838"/>
          <p14:tracePt t="502928" x="7626350" y="1884363"/>
          <p14:tracePt t="502939" x="7643813" y="1911350"/>
          <p14:tracePt t="502952" x="7670800" y="1938338"/>
          <p14:tracePt t="502967" x="7715250" y="1973263"/>
          <p14:tracePt t="502984" x="7759700" y="2017713"/>
          <p14:tracePt t="503001" x="7885113" y="2133600"/>
          <p14:tracePt t="503018" x="7939088" y="2197100"/>
          <p14:tracePt t="503034" x="8010525" y="2276475"/>
          <p14:tracePt t="503051" x="8126413" y="2401888"/>
          <p14:tracePt t="503067" x="8170863" y="2446338"/>
          <p14:tracePt t="503084" x="8205788" y="2473325"/>
          <p14:tracePt t="503101" x="8224838" y="2500313"/>
          <p14:tracePt t="503118" x="8224838" y="2509838"/>
          <p14:tracePt t="503221" x="8215313" y="2509838"/>
          <p14:tracePt t="503259" x="8205788" y="2509838"/>
          <p14:tracePt t="503297" x="8197850" y="2509838"/>
          <p14:tracePt t="503320" x="8188325" y="2500313"/>
          <p14:tracePt t="503334" x="8180388" y="2490788"/>
          <p14:tracePt t="503344" x="8170863" y="2490788"/>
          <p14:tracePt t="503356" x="8161338" y="2482850"/>
          <p14:tracePt t="503370" x="8143875" y="2473325"/>
          <p14:tracePt t="503384" x="8126413" y="2465388"/>
          <p14:tracePt t="503401" x="8108950" y="2446338"/>
          <p14:tracePt t="503418" x="8062913" y="2411413"/>
          <p14:tracePt t="503434" x="8027988" y="2393950"/>
          <p14:tracePt t="503451" x="7983538" y="2357438"/>
          <p14:tracePt t="503468" x="7894638" y="2295525"/>
          <p14:tracePt t="503484" x="7867650" y="2268538"/>
          <p14:tracePt t="503501" x="7831138" y="2241550"/>
          <p14:tracePt t="503518" x="7804150" y="2197100"/>
          <p14:tracePt t="503534" x="7796213" y="2179638"/>
          <p14:tracePt t="503551" x="7777163" y="2152650"/>
          <p14:tracePt t="503568" x="7759700" y="2125663"/>
          <p14:tracePt t="503584" x="7742238" y="2098675"/>
          <p14:tracePt t="503601" x="7742238" y="2089150"/>
          <p14:tracePt t="503618" x="7742238" y="2071688"/>
          <p14:tracePt t="503634" x="7732713" y="2071688"/>
          <p14:tracePt t="503651" x="7732713" y="2036763"/>
          <p14:tracePt t="503668" x="7724775" y="2009775"/>
          <p14:tracePt t="503685" x="7724775" y="1990725"/>
          <p14:tracePt t="503701" x="7724775" y="1973263"/>
          <p14:tracePt t="503718" x="7705725" y="1965325"/>
          <p14:tracePt t="503734" x="7705725" y="1955800"/>
          <p14:tracePt t="503751" x="7697788" y="1938338"/>
          <p14:tracePt t="503772" x="7697788" y="1928813"/>
          <p14:tracePt t="503884" x="7697788" y="1938338"/>
          <p14:tracePt t="503908" x="7697788" y="1955800"/>
          <p14:tracePt t="503933" x="7697788" y="1965325"/>
          <p14:tracePt t="503944" x="7697788" y="1982788"/>
          <p14:tracePt t="503958" x="7697788" y="1990725"/>
          <p14:tracePt t="503970" x="7697788" y="2000250"/>
          <p14:tracePt t="503984" x="7697788" y="2009775"/>
          <p14:tracePt t="504006" x="7697788" y="2017713"/>
          <p14:tracePt t="504032" x="7697788" y="2027238"/>
          <p14:tracePt t="504092" x="7688263" y="2027238"/>
          <p14:tracePt t="504116" x="7670800" y="2017713"/>
          <p14:tracePt t="504130" x="7653338" y="2017713"/>
          <p14:tracePt t="504141" x="7634288" y="2009775"/>
          <p14:tracePt t="504152" x="7608888" y="1990725"/>
          <p14:tracePt t="504168" x="7581900" y="1982788"/>
          <p14:tracePt t="504185" x="7572375" y="1973263"/>
          <p14:tracePt t="504201" x="7562850" y="1965325"/>
          <p14:tracePt t="504350" x="7572375" y="1965325"/>
          <p14:tracePt t="504374" x="7581900" y="1965325"/>
          <p14:tracePt t="504387" x="7589838" y="1973263"/>
          <p14:tracePt t="504398" x="7608888" y="1982788"/>
          <p14:tracePt t="504410" x="7634288" y="2000250"/>
          <p14:tracePt t="504423" x="7680325" y="2017713"/>
          <p14:tracePt t="504435" x="7732713" y="2062163"/>
          <p14:tracePt t="504451" x="7786688" y="2108200"/>
          <p14:tracePt t="504468" x="7831138" y="2143125"/>
          <p14:tracePt t="504485" x="7912100" y="2205038"/>
          <p14:tracePt t="504501" x="7929563" y="2232025"/>
          <p14:tracePt t="504518" x="7947025" y="2232025"/>
          <p14:tracePt t="504534" x="7966075" y="2251075"/>
          <p14:tracePt t="504551" x="7966075" y="2259013"/>
          <p14:tracePt t="504644" x="7966075" y="2251075"/>
          <p14:tracePt t="504657" x="7966075" y="2241550"/>
          <p14:tracePt t="504669" x="7956550" y="2224088"/>
          <p14:tracePt t="504680" x="7947025" y="2205038"/>
          <p14:tracePt t="504692" x="7939088" y="2187575"/>
          <p14:tracePt t="504707" x="7920038" y="2170113"/>
          <p14:tracePt t="504719" x="7912100" y="2133600"/>
          <p14:tracePt t="504735" x="7894638" y="2108200"/>
          <p14:tracePt t="504751" x="7885113" y="2081213"/>
          <p14:tracePt t="504768" x="7858125" y="2027238"/>
          <p14:tracePt t="504785" x="7848600" y="2009775"/>
          <p14:tracePt t="504801" x="7840663" y="1990725"/>
          <p14:tracePt t="504818" x="7804150" y="1965325"/>
          <p14:tracePt t="504835" x="7796213" y="1955800"/>
          <p14:tracePt t="504851" x="7751763" y="1919288"/>
          <p14:tracePt t="504868" x="7732713" y="1911350"/>
          <p14:tracePt t="504885" x="7715250" y="1893888"/>
          <p14:tracePt t="504902" x="7688263" y="1866900"/>
          <p14:tracePt t="504918" x="7680325" y="1857375"/>
          <p14:tracePt t="504935" x="7661275" y="1847850"/>
          <p14:tracePt t="504951" x="7634288" y="1822450"/>
          <p14:tracePt t="504968" x="7616825" y="1812925"/>
          <p14:tracePt t="504986" x="7599363" y="1812925"/>
          <p14:tracePt t="505001" x="7599363" y="1803400"/>
          <p14:tracePt t="505023" x="7589838" y="1803400"/>
          <p14:tracePt t="505048" x="7572375" y="1795463"/>
          <p14:tracePt t="505060" x="7562850" y="1795463"/>
          <p14:tracePt t="505073" x="7554913" y="1795463"/>
          <p14:tracePt t="505085" x="7545388" y="1795463"/>
          <p14:tracePt t="505110" x="7537450" y="1795463"/>
          <p14:tracePt t="505122" x="7527925" y="1795463"/>
          <p14:tracePt t="505158" x="7518400" y="1795463"/>
          <p14:tracePt t="505196" x="7510463" y="1795463"/>
          <p14:tracePt t="505244" x="7510463" y="1803400"/>
          <p14:tracePt t="505281" x="7510463" y="1812925"/>
          <p14:tracePt t="505293" x="7510463" y="1822450"/>
          <p14:tracePt t="505306" x="7510463" y="1830388"/>
          <p14:tracePt t="505318" x="7510463" y="1839913"/>
          <p14:tracePt t="505343" x="7510463" y="1857375"/>
          <p14:tracePt t="505366" x="7510463" y="1866900"/>
          <p14:tracePt t="505379" x="7510463" y="1874838"/>
          <p14:tracePt t="505390" x="7518400" y="1884363"/>
          <p14:tracePt t="505403" x="7527925" y="1893888"/>
          <p14:tracePt t="505418" x="7527925" y="1901825"/>
          <p14:tracePt t="505435" x="7537450" y="1919288"/>
          <p14:tracePt t="505452" x="7545388" y="1938338"/>
          <p14:tracePt t="505468" x="7554913" y="1946275"/>
          <p14:tracePt t="505485" x="7554913" y="1955800"/>
          <p14:tracePt t="505501" x="7572375" y="1973263"/>
          <p14:tracePt t="505518" x="7581900" y="1982788"/>
          <p14:tracePt t="505535" x="7589838" y="1990725"/>
          <p14:tracePt t="505552" x="7616825" y="2017713"/>
          <p14:tracePt t="505568" x="7616825" y="2027238"/>
          <p14:tracePt t="505585" x="7626350" y="2036763"/>
          <p14:tracePt t="505602" x="7643813" y="2062163"/>
          <p14:tracePt t="505619" x="7653338" y="2071688"/>
          <p14:tracePt t="505635" x="7670800" y="2098675"/>
          <p14:tracePt t="505652" x="7697788" y="2125663"/>
          <p14:tracePt t="505668" x="7715250" y="2143125"/>
          <p14:tracePt t="505685" x="7732713" y="2160588"/>
          <p14:tracePt t="505702" x="7769225" y="2197100"/>
          <p14:tracePt t="505718" x="7786688" y="2214563"/>
          <p14:tracePt t="505735" x="7823200" y="2268538"/>
          <p14:tracePt t="505752" x="7840663" y="2286000"/>
          <p14:tracePt t="505769" x="7867650" y="2312988"/>
          <p14:tracePt t="505785" x="7902575" y="2347913"/>
          <p14:tracePt t="505802" x="7920038" y="2366963"/>
          <p14:tracePt t="505819" x="7929563" y="2374900"/>
          <p14:tracePt t="505835" x="7956550" y="2401888"/>
          <p14:tracePt t="505852" x="7974013" y="2419350"/>
          <p14:tracePt t="505869" x="8010525" y="2446338"/>
          <p14:tracePt t="505885" x="8018463" y="2455863"/>
          <p14:tracePt t="505902" x="8027988" y="2473325"/>
          <p14:tracePt t="505919" x="8054975" y="2490788"/>
          <p14:tracePt t="505935" x="8062913" y="2500313"/>
          <p14:tracePt t="505952" x="8072438" y="2500313"/>
          <p14:tracePt t="505968" x="8081963" y="2500313"/>
          <p14:tracePt t="506126" x="8081963" y="2490788"/>
          <p14:tracePt t="506139" x="8081963" y="2465388"/>
          <p14:tracePt t="506151" x="8081963" y="2446338"/>
          <p14:tracePt t="506162" x="8081963" y="2419350"/>
          <p14:tracePt t="506175" x="8072438" y="2401888"/>
          <p14:tracePt t="506188" x="8062913" y="2374900"/>
          <p14:tracePt t="506202" x="8054975" y="2347913"/>
          <p14:tracePt t="506219" x="8045450" y="2322513"/>
          <p14:tracePt t="506235" x="8027988" y="2295525"/>
          <p14:tracePt t="506252" x="8018463" y="2232025"/>
          <p14:tracePt t="506268" x="8001000" y="2205038"/>
          <p14:tracePt t="506285" x="7991475" y="2170113"/>
          <p14:tracePt t="506302" x="7983538" y="2152650"/>
          <p14:tracePt t="506318" x="7974013" y="2143125"/>
          <p14:tracePt t="506335" x="7947025" y="2125663"/>
          <p14:tracePt t="506352" x="7939088" y="2116138"/>
          <p14:tracePt t="506368" x="7920038" y="2098675"/>
          <p14:tracePt t="506385" x="7894638" y="2081213"/>
          <p14:tracePt t="506402" x="7885113" y="2081213"/>
          <p14:tracePt t="506418" x="7875588" y="2071688"/>
          <p14:tracePt t="506435" x="7848600" y="2062163"/>
          <p14:tracePt t="506452" x="7831138" y="2054225"/>
          <p14:tracePt t="506469" x="7813675" y="2044700"/>
          <p14:tracePt t="506485" x="7777163" y="2027238"/>
          <p14:tracePt t="506502" x="7759700" y="2017713"/>
          <p14:tracePt t="506519" x="7742238" y="2000250"/>
          <p14:tracePt t="506535" x="7732713" y="1982788"/>
          <p14:tracePt t="506552" x="7715250" y="1973263"/>
          <p14:tracePt t="506569" x="7680325" y="1946275"/>
          <p14:tracePt t="506585" x="7670800" y="1928813"/>
          <p14:tracePt t="506602" x="7661275" y="1919288"/>
          <p14:tracePt t="506619" x="7643813" y="1893888"/>
          <p14:tracePt t="506635" x="7634288" y="1884363"/>
          <p14:tracePt t="506652" x="7626350" y="1874838"/>
          <p14:tracePt t="506669" x="7608888" y="1857375"/>
          <p14:tracePt t="506685" x="7599363" y="1847850"/>
          <p14:tracePt t="506702" x="7581900" y="1839913"/>
          <p14:tracePt t="506719" x="7554913" y="1822450"/>
          <p14:tracePt t="506735" x="7537450" y="1822450"/>
          <p14:tracePt t="506752" x="7510463" y="1812925"/>
          <p14:tracePt t="506769" x="7500938" y="1812925"/>
          <p14:tracePt t="506785" x="7491413" y="1812925"/>
          <p14:tracePt t="506802" x="7483475" y="1812925"/>
          <p14:tracePt t="506874" x="7483475" y="1822450"/>
          <p14:tracePt t="506910" x="7483475" y="1839913"/>
          <p14:tracePt t="506923" x="7483475" y="1847850"/>
          <p14:tracePt t="506934" x="7483475" y="1857375"/>
          <p14:tracePt t="506947" x="7483475" y="1874838"/>
          <p14:tracePt t="506972" x="7483475" y="1884363"/>
          <p14:tracePt t="506983" x="7483475" y="1901825"/>
          <p14:tracePt t="506996" x="7483475" y="1911350"/>
          <p14:tracePt t="507009" x="7483475" y="1919288"/>
          <p14:tracePt t="507033" x="7483475" y="1928813"/>
          <p14:tracePt t="507045" x="7483475" y="1938338"/>
          <p14:tracePt t="507058" x="7483475" y="1946275"/>
          <p14:tracePt t="507070" x="7491413" y="1955800"/>
          <p14:tracePt t="507086" x="7500938" y="1965325"/>
          <p14:tracePt t="507102" x="7510463" y="1982788"/>
          <p14:tracePt t="507119" x="7537450" y="2009775"/>
          <p14:tracePt t="507136" x="7554913" y="2036763"/>
          <p14:tracePt t="507152" x="7572375" y="2054225"/>
          <p14:tracePt t="507169" x="7608888" y="2089150"/>
          <p14:tracePt t="507185" x="7616825" y="2108200"/>
          <p14:tracePt t="507202" x="7643813" y="2125663"/>
          <p14:tracePt t="507219" x="7680325" y="2160588"/>
          <p14:tracePt t="507235" x="7697788" y="2170113"/>
          <p14:tracePt t="507252" x="7715250" y="2187575"/>
          <p14:tracePt t="507269" x="7742238" y="2214563"/>
          <p14:tracePt t="507285" x="7751763" y="2224088"/>
          <p14:tracePt t="507302" x="7759700" y="2224088"/>
          <p14:tracePt t="507319" x="7777163" y="2241550"/>
          <p14:tracePt t="507335" x="7786688" y="2251075"/>
          <p14:tracePt t="507352" x="7813675" y="2268538"/>
          <p14:tracePt t="507369" x="7831138" y="2268538"/>
          <p14:tracePt t="507386" x="7840663" y="2286000"/>
          <p14:tracePt t="507402" x="7867650" y="2295525"/>
          <p14:tracePt t="507419" x="7875588" y="2303463"/>
          <p14:tracePt t="507436" x="7894638" y="2312988"/>
          <p14:tracePt t="507452" x="7912100" y="2322513"/>
          <p14:tracePt t="507469" x="7929563" y="2330450"/>
          <p14:tracePt t="507485" x="7956550" y="2339975"/>
          <p14:tracePt t="507502" x="7966075" y="2347913"/>
          <p14:tracePt t="507519" x="7974013" y="2347913"/>
          <p14:tracePt t="507536" x="8001000" y="2357438"/>
          <p14:tracePt t="507552" x="8010525" y="2357438"/>
          <p14:tracePt t="507569" x="8037513" y="2366963"/>
          <p14:tracePt t="507586" x="8054975" y="2374900"/>
          <p14:tracePt t="507602" x="8062913" y="2374900"/>
          <p14:tracePt t="507633" x="8072438" y="2374900"/>
          <p14:tracePt t="507805" x="8072438" y="2366963"/>
          <p14:tracePt t="507817" x="8062913" y="2366963"/>
          <p14:tracePt t="507853" x="8054975" y="2366963"/>
          <p14:tracePt t="507866" x="8045450" y="2357438"/>
          <p14:tracePt t="507904" x="8037513" y="2357438"/>
          <p14:tracePt t="507915" x="8037513" y="2347913"/>
          <p14:tracePt t="507928" x="8018463" y="2339975"/>
          <p14:tracePt t="507939" x="8010525" y="2330450"/>
          <p14:tracePt t="507952" x="7991475" y="2322513"/>
          <p14:tracePt t="507969" x="7956550" y="2303463"/>
          <p14:tracePt t="507986" x="7929563" y="2276475"/>
          <p14:tracePt t="508003" x="7858125" y="2214563"/>
          <p14:tracePt t="508019" x="7804150" y="2179638"/>
          <p14:tracePt t="508036" x="7759700" y="2133600"/>
          <p14:tracePt t="508052" x="7634288" y="1990725"/>
          <p14:tracePt t="508069" x="7562850" y="1938338"/>
          <p14:tracePt t="508086" x="7518400" y="1901825"/>
          <p14:tracePt t="508102" x="7466013" y="1857375"/>
          <p14:tracePt t="508119" x="7446963" y="1847850"/>
          <p14:tracePt t="508136" x="7429500" y="1839913"/>
          <p14:tracePt t="508152" x="7419975" y="1839913"/>
          <p14:tracePt t="508169" x="7412038" y="1830388"/>
          <p14:tracePt t="508186" x="7402513" y="1830388"/>
          <p14:tracePt t="508332" x="7402513" y="1839913"/>
          <p14:tracePt t="508369" x="7402513" y="1847850"/>
          <p14:tracePt t="508382" x="7412038" y="1857375"/>
          <p14:tracePt t="508393" x="7419975" y="1866900"/>
          <p14:tracePt t="508406" x="7429500" y="1874838"/>
          <p14:tracePt t="508419" x="7439025" y="1893888"/>
          <p14:tracePt t="508436" x="7473950" y="1911350"/>
          <p14:tracePt t="508453" x="7500938" y="1946275"/>
          <p14:tracePt t="508469" x="7599363" y="2044700"/>
          <p14:tracePt t="508486" x="7661275" y="2116138"/>
          <p14:tracePt t="508503" x="7724775" y="2179638"/>
          <p14:tracePt t="508519" x="7848600" y="2312988"/>
          <p14:tracePt t="508536" x="7920038" y="2366963"/>
          <p14:tracePt t="508553" x="8018463" y="2455863"/>
          <p14:tracePt t="508569" x="8062913" y="2500313"/>
          <p14:tracePt t="508586" x="8099425" y="2544763"/>
          <p14:tracePt t="508603" x="8161338" y="2598738"/>
          <p14:tracePt t="508619" x="8180388" y="2608263"/>
          <p14:tracePt t="508636" x="8197850" y="2616200"/>
          <p14:tracePt t="508652" x="8205788" y="2625725"/>
          <p14:tracePt t="508821" x="8205788" y="2616200"/>
          <p14:tracePt t="508834" x="8205788" y="2598738"/>
          <p14:tracePt t="508846" x="8205788" y="2589213"/>
          <p14:tracePt t="508859" x="8205788" y="2581275"/>
          <p14:tracePt t="508883" x="8205788" y="2571750"/>
          <p14:tracePt t="508896" x="8197850" y="2571750"/>
          <p14:tracePt t="508908" x="8197850" y="2562225"/>
          <p14:tracePt t="508920" x="8180388" y="2554288"/>
          <p14:tracePt t="508936" x="8170863" y="2536825"/>
          <p14:tracePt t="508953" x="8153400" y="2536825"/>
          <p14:tracePt t="508969" x="8099425" y="2490788"/>
          <p14:tracePt t="508986" x="8054975" y="2465388"/>
          <p14:tracePt t="509003" x="8018463" y="2428875"/>
          <p14:tracePt t="509019" x="7920038" y="2347913"/>
          <p14:tracePt t="509036" x="7875588" y="2303463"/>
          <p14:tracePt t="509053" x="7831138" y="2276475"/>
          <p14:tracePt t="509069" x="7759700" y="2224088"/>
          <p14:tracePt t="509086" x="7724775" y="2214563"/>
          <p14:tracePt t="509103" x="7697788" y="2205038"/>
          <p14:tracePt t="509119" x="7680325" y="2197100"/>
          <p14:tracePt t="509136" x="7670800" y="2197100"/>
          <p14:tracePt t="509165" x="7661275" y="2197100"/>
          <p14:tracePt t="509202" x="7653338" y="2197100"/>
          <p14:tracePt t="509241" x="7653338" y="2205038"/>
          <p14:tracePt t="509262" x="7653338" y="2214563"/>
          <p14:tracePt t="509288" x="7643813" y="2224088"/>
          <p14:tracePt t="509312" x="7643813" y="2241550"/>
          <p14:tracePt t="509324" x="7643813" y="2259013"/>
          <p14:tracePt t="509338" x="7634288" y="2276475"/>
          <p14:tracePt t="509348" x="7634288" y="2286000"/>
          <p14:tracePt t="509362" x="7634288" y="2303463"/>
          <p14:tracePt t="509373" x="7634288" y="2330450"/>
          <p14:tracePt t="509387" x="7634288" y="2347913"/>
          <p14:tracePt t="509403" x="7634288" y="2374900"/>
          <p14:tracePt t="509419" x="7643813" y="2401888"/>
          <p14:tracePt t="509436" x="7697788" y="2465388"/>
          <p14:tracePt t="509453" x="7715250" y="2482850"/>
          <p14:tracePt t="509472" x="7742238" y="2509838"/>
          <p14:tracePt t="509486" x="7751763" y="2517775"/>
          <p14:tracePt t="509503" x="7769225" y="2517775"/>
          <p14:tracePt t="509520" x="7777163" y="2517775"/>
          <p14:tracePt t="509536" x="7804150" y="2517775"/>
          <p14:tracePt t="509555" x="7813675" y="2517775"/>
          <p14:tracePt t="509570" x="7823200" y="2517775"/>
          <p14:tracePt t="509852" x="7823200" y="2500313"/>
          <p14:tracePt t="509864" x="7823200" y="2490788"/>
          <p14:tracePt t="509875" x="7823200" y="2482850"/>
          <p14:tracePt t="509888" x="7823200" y="2473325"/>
          <p14:tracePt t="509903" x="7823200" y="2465388"/>
          <p14:tracePt t="509920" x="7823200" y="2438400"/>
          <p14:tracePt t="509936" x="7813675" y="2428875"/>
          <p14:tracePt t="509953" x="7786688" y="2366963"/>
          <p14:tracePt t="509970" x="7759700" y="2339975"/>
          <p14:tracePt t="509986" x="7697788" y="2214563"/>
          <p14:tracePt t="510003" x="7643813" y="2152650"/>
          <p14:tracePt t="510020" x="7608888" y="2081213"/>
          <p14:tracePt t="510036" x="7527925" y="1990725"/>
          <p14:tracePt t="510053" x="7510463" y="1973263"/>
          <p14:tracePt t="510070" x="7473950" y="1946275"/>
          <p14:tracePt t="510087" x="7429500" y="1928813"/>
          <p14:tracePt t="510103" x="7402513" y="1928813"/>
          <p14:tracePt t="510120" x="7358063" y="1928813"/>
          <p14:tracePt t="510136" x="7340600" y="1928813"/>
          <p14:tracePt t="510153" x="7331075" y="1928813"/>
          <p14:tracePt t="510170" x="7323138" y="1928813"/>
          <p14:tracePt t="510206" x="7323138" y="1938338"/>
          <p14:tracePt t="510219" x="7323138" y="1955800"/>
          <p14:tracePt t="510232" x="7323138" y="1982788"/>
          <p14:tracePt t="510244" x="7323138" y="2009775"/>
          <p14:tracePt t="510256" x="7313613" y="2054225"/>
          <p14:tracePt t="510270" x="7313613" y="2081213"/>
          <p14:tracePt t="510286" x="7313613" y="2098675"/>
          <p14:tracePt t="510303" x="7313613" y="2116138"/>
          <p14:tracePt t="510320" x="7323138" y="2160588"/>
          <p14:tracePt t="510336" x="7340600" y="2179638"/>
          <p14:tracePt t="510353" x="7375525" y="2224088"/>
          <p14:tracePt t="510370" x="7412038" y="2241550"/>
          <p14:tracePt t="510386" x="7429500" y="2268538"/>
          <p14:tracePt t="510403" x="7510463" y="2322513"/>
          <p14:tracePt t="510420" x="7562850" y="2347913"/>
          <p14:tracePt t="510437" x="7616825" y="2393950"/>
          <p14:tracePt t="510453" x="7732713" y="2446338"/>
          <p14:tracePt t="510470" x="7786688" y="2473325"/>
          <p14:tracePt t="510486" x="7831138" y="2490788"/>
          <p14:tracePt t="510503" x="7894638" y="2490788"/>
          <p14:tracePt t="510520" x="7929563" y="2490788"/>
          <p14:tracePt t="510536" x="7966075" y="2490788"/>
          <p14:tracePt t="510553" x="8062913" y="2490788"/>
          <p14:tracePt t="510570" x="8126413" y="2490788"/>
          <p14:tracePt t="510586" x="8242300" y="2490788"/>
          <p14:tracePt t="510603" x="8286750" y="2490788"/>
          <p14:tracePt t="510620" x="8313738" y="2490788"/>
          <p14:tracePt t="510637" x="8340725" y="2490788"/>
          <p14:tracePt t="510653" x="8348663" y="2490788"/>
          <p14:tracePt t="510733" x="8340725" y="2490788"/>
          <p14:tracePt t="510744" x="8313738" y="2490788"/>
          <p14:tracePt t="510760" x="8269288" y="2490788"/>
          <p14:tracePt t="510770" x="8215313" y="2490788"/>
          <p14:tracePt t="510782" x="8161338" y="2490788"/>
          <p14:tracePt t="510794" x="8126413" y="2490788"/>
          <p14:tracePt t="510806" x="8089900" y="2490788"/>
          <p14:tracePt t="510820" x="8062913" y="2490788"/>
          <p14:tracePt t="510837" x="8037513" y="2490788"/>
          <p14:tracePt t="510853" x="8027988" y="2490788"/>
          <p14:tracePt t="510870" x="8018463" y="2500313"/>
          <p14:tracePt t="510930" x="8027988" y="2500313"/>
          <p14:tracePt t="510941" x="8045450" y="2517775"/>
          <p14:tracePt t="510954" x="8072438" y="2536825"/>
          <p14:tracePt t="510966" x="8116888" y="2554288"/>
          <p14:tracePt t="510978" x="8170863" y="2589213"/>
          <p14:tracePt t="510990" x="8215313" y="2625725"/>
          <p14:tracePt t="511003" x="8251825" y="2652713"/>
          <p14:tracePt t="511020" x="8259763" y="2670175"/>
          <p14:tracePt t="511037" x="8269288" y="2679700"/>
          <p14:tracePt t="511053" x="8277225" y="2697163"/>
          <p14:tracePt t="511138" x="8269288" y="2697163"/>
          <p14:tracePt t="511149" x="8259763" y="2714625"/>
          <p14:tracePt t="511161" x="8224838" y="2732088"/>
          <p14:tracePt t="511174" x="8205788" y="2751138"/>
          <p14:tracePt t="511187" x="8197850" y="2759075"/>
          <p14:tracePt t="511203" x="8188325" y="2768600"/>
          <p14:tracePt t="511220" x="8180388" y="2776538"/>
          <p14:tracePt t="511237" x="8170863" y="2776538"/>
          <p14:tracePt t="511493" x="8161338" y="2786063"/>
          <p14:tracePt t="511506" x="8143875" y="2803525"/>
          <p14:tracePt t="511517" x="8134350" y="2813050"/>
          <p14:tracePt t="511530" x="8116888" y="2840038"/>
          <p14:tracePt t="511543" x="8108950" y="2857500"/>
          <p14:tracePt t="511554" x="8089900" y="2867025"/>
          <p14:tracePt t="511570" x="8081963" y="2884488"/>
          <p14:tracePt t="511587" x="8062913" y="2901950"/>
          <p14:tracePt t="511604" x="8037513" y="2919413"/>
          <p14:tracePt t="511620" x="8027988" y="2928938"/>
          <p14:tracePt t="511640" x="8027988" y="2938463"/>
          <p14:tracePt t="511653" x="8018463" y="2938463"/>
          <p14:tracePt t="511677" x="8010525" y="2938463"/>
          <p14:tracePt t="511848" x="8001000" y="2938463"/>
          <p14:tracePt t="511873" x="7991475" y="2938463"/>
          <p14:tracePt t="511897" x="7974013" y="2938463"/>
          <p14:tracePt t="511922" x="7966075" y="2938463"/>
          <p14:tracePt t="511933" x="7956550" y="2938463"/>
          <p14:tracePt t="511947" x="7939088" y="2946400"/>
          <p14:tracePt t="511959" x="7912100" y="2955925"/>
          <p14:tracePt t="511971" x="7894638" y="2955925"/>
          <p14:tracePt t="511987" x="7867650" y="2955925"/>
          <p14:tracePt t="512004" x="7848600" y="2955925"/>
          <p14:tracePt t="512020" x="7823200" y="2955925"/>
          <p14:tracePt t="512131" x="7813675" y="2955925"/>
          <p14:tracePt t="512191" x="7804150" y="2955925"/>
          <p14:tracePt t="512204" x="7796213" y="2955925"/>
          <p14:tracePt t="512227" x="7786688" y="2955925"/>
          <p14:tracePt t="512239" x="7786688" y="2946400"/>
          <p14:tracePt t="512253" x="7777163" y="2946400"/>
          <p14:tracePt t="512277" x="7777163" y="2938463"/>
          <p14:tracePt t="512302" x="7769225" y="2938463"/>
          <p14:tracePt t="516088" x="7769225" y="2928938"/>
          <p14:tracePt t="516100" x="7759700" y="2928938"/>
          <p14:tracePt t="516111" x="7759700" y="2919413"/>
          <p14:tracePt t="516124" x="7742238" y="2911475"/>
          <p14:tracePt t="516138" x="7742238" y="2884488"/>
          <p14:tracePt t="516155" x="7724775" y="2867025"/>
          <p14:tracePt t="516172" x="7715250" y="2840038"/>
          <p14:tracePt t="516188" x="7715250" y="2776538"/>
          <p14:tracePt t="516205" x="7715250" y="2741613"/>
          <p14:tracePt t="516222" x="7715250" y="2687638"/>
          <p14:tracePt t="516238" x="7732713" y="2616200"/>
          <p14:tracePt t="516255" x="7742238" y="2608263"/>
          <p14:tracePt t="516271" x="7751763" y="2598738"/>
          <p14:tracePt t="516299" x="7769225" y="2598738"/>
          <p14:tracePt t="516309" x="7777163" y="2598738"/>
          <p14:tracePt t="516322" x="7786688" y="2598738"/>
          <p14:tracePt t="516338" x="7804150" y="2598738"/>
          <p14:tracePt t="516355" x="7813675" y="2598738"/>
          <p14:tracePt t="516372" x="7831138" y="2598738"/>
          <p14:tracePt t="516393" x="7840663" y="2598738"/>
          <p14:tracePt t="516566" x="7840663" y="2581275"/>
          <p14:tracePt t="516590" x="7840663" y="2571750"/>
          <p14:tracePt t="516615" x="7840663" y="2562225"/>
          <p14:tracePt t="516934" x="7840663" y="2554288"/>
          <p14:tracePt t="516946" x="7840663" y="2544763"/>
          <p14:tracePt t="516969" x="7831138" y="2536825"/>
          <p14:tracePt t="516983" x="7823200" y="2527300"/>
          <p14:tracePt t="516993" x="7804150" y="2509838"/>
          <p14:tracePt t="517006" x="7786688" y="2500313"/>
          <p14:tracePt t="517022" x="7769225" y="2482850"/>
          <p14:tracePt t="517038" x="7732713" y="2465388"/>
          <p14:tracePt t="517055" x="7688263" y="2438400"/>
          <p14:tracePt t="517072" x="7661275" y="2419350"/>
          <p14:tracePt t="517089" x="7653338" y="2411413"/>
          <p14:tracePt t="517105" x="7634288" y="2366963"/>
          <p14:tracePt t="517122" x="7626350" y="2357438"/>
          <p14:tracePt t="517138" x="7616825" y="2347913"/>
          <p14:tracePt t="517155" x="7616825" y="2339975"/>
          <p14:tracePt t="517276" x="7626350" y="2339975"/>
          <p14:tracePt t="517288" x="7634288" y="2339975"/>
          <p14:tracePt t="517303" x="7643813" y="2339975"/>
          <p14:tracePt t="517313" x="7661275" y="2347913"/>
          <p14:tracePt t="517325" x="7680325" y="2357438"/>
          <p14:tracePt t="517338" x="7697788" y="2357438"/>
          <p14:tracePt t="517356" x="7715250" y="2357438"/>
          <p14:tracePt t="517372" x="7742238" y="2357438"/>
          <p14:tracePt t="517388" x="7751763" y="2357438"/>
          <p14:tracePt t="517459" x="7742238" y="2357438"/>
          <p14:tracePt t="517473" x="7724775" y="2347913"/>
          <p14:tracePt t="517484" x="7715250" y="2339975"/>
          <p14:tracePt t="517497" x="7697788" y="2312988"/>
          <p14:tracePt t="517509" x="7688263" y="2286000"/>
          <p14:tracePt t="517522" x="7670800" y="2259013"/>
          <p14:tracePt t="517539" x="7661275" y="2232025"/>
          <p14:tracePt t="517555" x="7661275" y="2179638"/>
          <p14:tracePt t="517572" x="7653338" y="2089150"/>
          <p14:tracePt t="517589" x="7653338" y="2071688"/>
          <p14:tracePt t="517605" x="7653338" y="2062163"/>
          <p14:tracePt t="517622" x="7653338" y="2054225"/>
          <p14:tracePt t="517706" x="7643813" y="2054225"/>
          <p14:tracePt t="517717" x="7634288" y="2054225"/>
          <p14:tracePt t="517730" x="7634288" y="2062163"/>
          <p14:tracePt t="517753" x="7626350" y="2062163"/>
          <p14:tracePt t="517767" x="7626350" y="2071688"/>
          <p14:tracePt t="517791" x="7626350" y="2089150"/>
          <p14:tracePt t="517805" x="7616825" y="2098675"/>
          <p14:tracePt t="517817" x="7608888" y="2116138"/>
          <p14:tracePt t="517828" x="7608888" y="2125663"/>
          <p14:tracePt t="517840" x="7608888" y="2133600"/>
          <p14:tracePt t="517855" x="7608888" y="2143125"/>
          <p14:tracePt t="517876" x="7608888" y="2160588"/>
          <p14:tracePt t="517889" x="7616825" y="2160588"/>
          <p14:tracePt t="517905" x="7634288" y="2170113"/>
          <p14:tracePt t="517922" x="7643813" y="2179638"/>
          <p14:tracePt t="517939" x="7680325" y="2179638"/>
          <p14:tracePt t="517956" x="7697788" y="2179638"/>
          <p14:tracePt t="517972" x="7705725" y="2179638"/>
          <p14:tracePt t="517989" x="7724775" y="2187575"/>
          <p14:tracePt t="518005" x="7732713" y="2197100"/>
          <p14:tracePt t="518024" x="7742238" y="2205038"/>
          <p14:tracePt t="518039" x="7751763" y="2224088"/>
          <p14:tracePt t="518055" x="7759700" y="2232025"/>
          <p14:tracePt t="518073" x="7769225" y="2251075"/>
          <p14:tracePt t="518089" x="7777163" y="2251075"/>
          <p14:tracePt t="518106" x="7777163" y="2259013"/>
          <p14:tracePt t="518135" x="7777163" y="2268538"/>
          <p14:tracePt t="518146" x="7777163" y="2276475"/>
          <p14:tracePt t="518158" x="7777163" y="2295525"/>
          <p14:tracePt t="518172" x="7777163" y="2322513"/>
          <p14:tracePt t="518189" x="7777163" y="2339975"/>
          <p14:tracePt t="518205" x="7777163" y="2357438"/>
          <p14:tracePt t="518222" x="7777163" y="2393950"/>
          <p14:tracePt t="518239" x="7769225" y="2393950"/>
          <p14:tracePt t="518255" x="7769225" y="2401888"/>
          <p14:tracePt t="518272" x="7759700" y="2401888"/>
          <p14:tracePt t="518293" x="7751763" y="2401888"/>
          <p14:tracePt t="518307" x="7732713" y="2411413"/>
          <p14:tracePt t="518322" x="7724775" y="2411413"/>
          <p14:tracePt t="518339" x="7697788" y="2411413"/>
          <p14:tracePt t="518356" x="7653338" y="2411413"/>
          <p14:tracePt t="518372" x="7634288" y="2411413"/>
          <p14:tracePt t="518389" x="7626350" y="2411413"/>
          <p14:tracePt t="518406" x="7589838" y="2393950"/>
          <p14:tracePt t="518422" x="7581900" y="2384425"/>
          <p14:tracePt t="518440" x="7572375" y="2374900"/>
          <p14:tracePt t="518465" x="7572375" y="2357438"/>
          <p14:tracePt t="518488" x="7562850" y="2347913"/>
          <p14:tracePt t="518502" x="7562850" y="2330450"/>
          <p14:tracePt t="518513" x="7562850" y="2322513"/>
          <p14:tracePt t="518525" x="7562850" y="2312988"/>
          <p14:tracePt t="518697" x="7562850" y="2322513"/>
          <p14:tracePt t="518711" x="7572375" y="2322513"/>
          <p14:tracePt t="518723" x="7581900" y="2330450"/>
          <p14:tracePt t="518734" x="7589838" y="2330450"/>
          <p14:tracePt t="518746" x="7599363" y="2347913"/>
          <p14:tracePt t="518759" x="7608888" y="2357438"/>
          <p14:tracePt t="518772" x="7626350" y="2374900"/>
          <p14:tracePt t="518789" x="7643813" y="2384425"/>
          <p14:tracePt t="518806" x="7661275" y="2401888"/>
          <p14:tracePt t="518822" x="7697788" y="2419350"/>
          <p14:tracePt t="518839" x="7715250" y="2428875"/>
          <p14:tracePt t="518856" x="7732713" y="2446338"/>
          <p14:tracePt t="518873" x="7751763" y="2446338"/>
          <p14:tracePt t="518889" x="7759700" y="2465388"/>
          <p14:tracePt t="518906" x="7796213" y="2482850"/>
          <p14:tracePt t="518922" x="7813675" y="2490788"/>
          <p14:tracePt t="518939" x="7831138" y="2500313"/>
          <p14:tracePt t="518956" x="7867650" y="2517775"/>
          <p14:tracePt t="518972" x="7875588" y="2527300"/>
          <p14:tracePt t="518989" x="7885113" y="2527300"/>
          <p14:tracePt t="519006" x="7894638" y="2527300"/>
          <p14:tracePt t="519022" x="7912100" y="2527300"/>
          <p14:tracePt t="519041" x="7920038" y="2527300"/>
          <p14:tracePt t="519056" x="7929563" y="2527300"/>
          <p14:tracePt t="519072" x="7947025" y="2527300"/>
          <p14:tracePt t="519089" x="7974013" y="2527300"/>
          <p14:tracePt t="519106" x="7983538" y="2527300"/>
          <p14:tracePt t="519123" x="7991475" y="2527300"/>
          <p14:tracePt t="519187" x="8001000" y="2527300"/>
          <p14:tracePt t="519202" x="8018463" y="2527300"/>
          <p14:tracePt t="519212" x="8027988" y="2527300"/>
          <p14:tracePt t="519224" x="8045450" y="2527300"/>
          <p14:tracePt t="519239" x="8062913" y="2527300"/>
          <p14:tracePt t="519256" x="8072438" y="2527300"/>
          <p14:tracePt t="519555" x="8062913" y="2527300"/>
          <p14:tracePt t="519568" x="8045450" y="2527300"/>
          <p14:tracePt t="519580" x="8010525" y="2527300"/>
          <p14:tracePt t="519592" x="7947025" y="2527300"/>
          <p14:tracePt t="519606" x="7885113" y="2509838"/>
          <p14:tracePt t="519623" x="7796213" y="2473325"/>
          <p14:tracePt t="519639" x="7697788" y="2419350"/>
          <p14:tracePt t="519656" x="7518400" y="2276475"/>
          <p14:tracePt t="519672" x="7446963" y="2214563"/>
          <p14:tracePt t="519689" x="7412038" y="2170113"/>
          <p14:tracePt t="519706" x="7394575" y="2116138"/>
          <p14:tracePt t="519723" x="7385050" y="2108200"/>
          <p14:tracePt t="519739" x="7385050" y="2098675"/>
          <p14:tracePt t="519813" x="7402513" y="2108200"/>
          <p14:tracePt t="519827" x="7419975" y="2125663"/>
          <p14:tracePt t="519837" x="7429500" y="2133600"/>
          <p14:tracePt t="519850" x="7446963" y="2152650"/>
          <p14:tracePt t="519861" x="7466013" y="2170113"/>
          <p14:tracePt t="519874" x="7473950" y="2179638"/>
          <p14:tracePt t="519889" x="7473950" y="2197100"/>
          <p14:tracePt t="519906" x="7483475" y="2197100"/>
          <p14:tracePt t="519923" x="7483475" y="2205038"/>
          <p14:tracePt t="519923" x="7491413" y="2214563"/>
          <p14:tracePt t="519939" x="7510463" y="2232025"/>
          <p14:tracePt t="519958" x="7518400" y="2232025"/>
          <p14:tracePt t="519973" x="7562850" y="2259013"/>
          <p14:tracePt t="519989" x="7589838" y="2268538"/>
          <p14:tracePt t="520006" x="7608888" y="2286000"/>
          <p14:tracePt t="520023" x="7643813" y="2303463"/>
          <p14:tracePt t="520039" x="7653338" y="2312988"/>
          <p14:tracePt t="520056" x="7661275" y="2312988"/>
          <p14:tracePt t="520487" x="7661275" y="2322513"/>
          <p14:tracePt t="521211" x="7661275" y="2330450"/>
          <p14:tracePt t="521222" x="7661275" y="2339975"/>
          <p14:tracePt t="521234" x="7661275" y="2366963"/>
          <p14:tracePt t="521246" x="7661275" y="2384425"/>
          <p14:tracePt t="521259" x="7653338" y="2411413"/>
          <p14:tracePt t="521273" x="7653338" y="2428875"/>
          <p14:tracePt t="521290" x="7643813" y="2438400"/>
          <p14:tracePt t="521306" x="7643813" y="2455863"/>
          <p14:tracePt t="521323" x="7634288" y="2490788"/>
          <p14:tracePt t="521340" x="7626350" y="2509838"/>
          <p14:tracePt t="521357" x="7616825" y="2562225"/>
          <p14:tracePt t="521373" x="7608888" y="2581275"/>
          <p14:tracePt t="521390" x="7599363" y="2598738"/>
          <p14:tracePt t="521407" x="7599363" y="2616200"/>
          <p14:tracePt t="526186" x="7599363" y="2608263"/>
          <p14:tracePt t="526197" x="7589838" y="2598738"/>
          <p14:tracePt t="526210" x="7589838" y="2589213"/>
          <p14:tracePt t="526223" x="7589838" y="2581275"/>
          <p14:tracePt t="526234" x="7589838" y="2562225"/>
          <p14:tracePt t="526246" x="7589838" y="2554288"/>
          <p14:tracePt t="526259" x="7589838" y="2544763"/>
          <p14:tracePt t="526275" x="7589838" y="2517775"/>
          <p14:tracePt t="526291" x="7599363" y="2500313"/>
          <p14:tracePt t="526308" x="7608888" y="2473325"/>
          <p14:tracePt t="526325" x="7616825" y="2465388"/>
          <p14:tracePt t="526341" x="7616825" y="2455863"/>
          <p14:tracePt t="526358" x="7616825" y="2446338"/>
          <p14:tracePt t="526431" x="7616825" y="2438400"/>
          <p14:tracePt t="526467" x="7616825" y="2428875"/>
          <p14:tracePt t="526505" x="7626350" y="2419350"/>
          <p14:tracePt t="526541" x="7626350" y="2411413"/>
          <p14:tracePt t="526553" x="7626350" y="2401888"/>
          <p14:tracePt t="526565" x="7626350" y="2393950"/>
          <p14:tracePt t="526590" x="7626350" y="2374900"/>
          <p14:tracePt t="526616" x="7626350" y="2366963"/>
          <p14:tracePt t="526627" x="7626350" y="2347913"/>
          <p14:tracePt t="526638" x="7626350" y="2339975"/>
          <p14:tracePt t="526652" x="7626350" y="2330450"/>
          <p14:tracePt t="526663" x="7626350" y="2322513"/>
          <p14:tracePt t="526676" x="7626350" y="2312988"/>
          <p14:tracePt t="526691" x="7626350" y="2303463"/>
          <p14:tracePt t="526708" x="7626350" y="2295525"/>
          <p14:tracePt t="526725" x="7616825" y="2276475"/>
          <p14:tracePt t="526741" x="7608888" y="2268538"/>
          <p14:tracePt t="526758" x="7599363" y="2268538"/>
          <p14:tracePt t="526775" x="7562850" y="2241550"/>
          <p14:tracePt t="526792" x="7554913" y="2241550"/>
          <p14:tracePt t="526808" x="7527925" y="2232025"/>
          <p14:tracePt t="526825" x="7500938" y="2214563"/>
          <p14:tracePt t="526841" x="7483475" y="2214563"/>
          <p14:tracePt t="526859" x="7473950" y="2214563"/>
          <p14:tracePt t="526875" x="7466013" y="2214563"/>
          <p14:tracePt t="526891" x="7456488" y="2214563"/>
          <p14:tracePt t="526908" x="7446963" y="2214563"/>
          <p14:tracePt t="526925" x="7439025" y="2224088"/>
          <p14:tracePt t="526945" x="7429500" y="2232025"/>
          <p14:tracePt t="527238" x="7439025" y="2232025"/>
          <p14:tracePt t="527252" x="7446963" y="2241550"/>
          <p14:tracePt t="527264" x="7456488" y="2241550"/>
          <p14:tracePt t="527275" x="7466013" y="2251075"/>
          <p14:tracePt t="527292" x="7483475" y="2259013"/>
          <p14:tracePt t="527308" x="7500938" y="2268538"/>
          <p14:tracePt t="527325" x="7537450" y="2276475"/>
          <p14:tracePt t="527342" x="7562850" y="2286000"/>
          <p14:tracePt t="527358" x="7581900" y="2295525"/>
          <p14:tracePt t="527375" x="7599363" y="2295525"/>
          <p14:tracePt t="527392" x="7643813" y="2312988"/>
          <p14:tracePt t="527411" x="7653338" y="2312988"/>
          <p14:tracePt t="527668" x="7653338" y="2303463"/>
          <p14:tracePt t="527692" x="7653338" y="2295525"/>
          <p14:tracePt t="527705" x="7653338" y="2286000"/>
          <p14:tracePt t="527728" x="7653338" y="2276475"/>
          <p14:tracePt t="527754" x="7653338" y="2259013"/>
          <p14:tracePt t="527779" x="7653338" y="2251075"/>
          <p14:tracePt t="527803" x="7643813" y="2251075"/>
          <p14:tracePt t="527815" x="7634288" y="2241550"/>
          <p14:tracePt t="527839" x="7634288" y="2232025"/>
          <p14:tracePt t="528073" x="7626350" y="2224088"/>
          <p14:tracePt t="528098" x="7616825" y="2205038"/>
          <p14:tracePt t="528109" x="7599363" y="2179638"/>
          <p14:tracePt t="528122" x="7599363" y="2160588"/>
          <p14:tracePt t="528133" x="7581900" y="2125663"/>
          <p14:tracePt t="528147" x="7562850" y="2089150"/>
          <p14:tracePt t="528159" x="7545388" y="2062163"/>
          <p14:tracePt t="528175" x="7518400" y="2017713"/>
          <p14:tracePt t="528192" x="7500938" y="1982788"/>
          <p14:tracePt t="528209" x="7429500" y="1901825"/>
          <p14:tracePt t="528225" x="7394575" y="1857375"/>
          <p14:tracePt t="528242" x="7375525" y="1822450"/>
          <p14:tracePt t="528259" x="7323138" y="1776413"/>
          <p14:tracePt t="528275" x="7304088" y="1758950"/>
          <p14:tracePt t="528292" x="7296150" y="1758950"/>
          <p14:tracePt t="528309" x="7286625" y="1751013"/>
          <p14:tracePt t="528637" x="7286625" y="1724025"/>
          <p14:tracePt t="528649" x="7286625" y="1704975"/>
          <p14:tracePt t="528661" x="7286625" y="1679575"/>
          <p14:tracePt t="528673" x="7286625" y="1643063"/>
          <p14:tracePt t="528685" x="7286625" y="1589088"/>
          <p14:tracePt t="528697" x="7286625" y="1536700"/>
          <p14:tracePt t="528709" x="7286625" y="1500188"/>
          <p14:tracePt t="528725" x="7286625" y="1465263"/>
          <p14:tracePt t="528742" x="7286625" y="1446213"/>
          <p14:tracePt t="528759" x="7286625" y="1428750"/>
          <p14:tracePt t="528845" x="7286625" y="1438275"/>
          <p14:tracePt t="528857" x="7286625" y="1455738"/>
          <p14:tracePt t="528868" x="7296150" y="1473200"/>
          <p14:tracePt t="528881" x="7296150" y="1500188"/>
          <p14:tracePt t="528895" x="7313613" y="1517650"/>
          <p14:tracePt t="528909" x="7323138" y="1544638"/>
          <p14:tracePt t="528925" x="7323138" y="1562100"/>
          <p14:tracePt t="528942" x="7323138" y="1581150"/>
          <p14:tracePt t="528959" x="7323138" y="1633538"/>
          <p14:tracePt t="528975" x="7323138" y="1660525"/>
          <p14:tracePt t="528992" x="7323138" y="1724025"/>
          <p14:tracePt t="529009" x="7323138" y="1758950"/>
          <p14:tracePt t="529025" x="7323138" y="1785938"/>
          <p14:tracePt t="529042" x="7323138" y="1830388"/>
          <p14:tracePt t="529059" x="7323138" y="1857375"/>
          <p14:tracePt t="529075" x="7323138" y="1884363"/>
          <p14:tracePt t="529092" x="7323138" y="1928813"/>
          <p14:tracePt t="529109" x="7323138" y="1955800"/>
          <p14:tracePt t="529125" x="7323138" y="1982788"/>
          <p14:tracePt t="529142" x="7323138" y="2027238"/>
          <p14:tracePt t="529159" x="7323138" y="2044700"/>
          <p14:tracePt t="529176" x="7323138" y="2054225"/>
          <p14:tracePt t="529192" x="7323138" y="2062163"/>
          <p14:tracePt t="529212" x="7323138" y="2071688"/>
          <p14:tracePt t="529226" x="7323138" y="2081213"/>
          <p14:tracePt t="529242" x="7323138" y="2089150"/>
          <p14:tracePt t="529262" x="7323138" y="2098675"/>
          <p14:tracePt t="529336" x="7331075" y="2098675"/>
          <p14:tracePt t="529385" x="7340600" y="2098675"/>
          <p14:tracePt t="529422" x="7340600" y="2089150"/>
          <p14:tracePt t="529433" x="7348538" y="2071688"/>
          <p14:tracePt t="529446" x="7358063" y="2054225"/>
          <p14:tracePt t="529458" x="7358063" y="2027238"/>
          <p14:tracePt t="529470" x="7358063" y="1990725"/>
          <p14:tracePt t="529481" x="7367588" y="1938338"/>
          <p14:tracePt t="529494" x="7367588" y="1874838"/>
          <p14:tracePt t="529509" x="7367588" y="1822450"/>
          <p14:tracePt t="529526" x="7367588" y="1785938"/>
          <p14:tracePt t="529543" x="7367588" y="1731963"/>
          <p14:tracePt t="529559" x="7367588" y="1704975"/>
          <p14:tracePt t="529576" x="7348538" y="1687513"/>
          <p14:tracePt t="529593" x="7331075" y="1660525"/>
          <p14:tracePt t="529617" x="7331075" y="1652588"/>
          <p14:tracePt t="529738" x="7331075" y="1670050"/>
          <p14:tracePt t="529751" x="7331075" y="1679575"/>
          <p14:tracePt t="529763" x="7340600" y="1697038"/>
          <p14:tracePt t="529776" x="7348538" y="1704975"/>
          <p14:tracePt t="529788" x="7348538" y="1714500"/>
          <p14:tracePt t="529801" x="7358063" y="1731963"/>
          <p14:tracePt t="529812" x="7367588" y="1741488"/>
          <p14:tracePt t="529826" x="7367588" y="1751013"/>
          <p14:tracePt t="529842" x="7367588" y="1768475"/>
          <p14:tracePt t="529859" x="7375525" y="1785938"/>
          <p14:tracePt t="529876" x="7385050" y="1830388"/>
          <p14:tracePt t="529892" x="7385050" y="1857375"/>
          <p14:tracePt t="529909" x="7394575" y="1893888"/>
          <p14:tracePt t="529926" x="7394575" y="1938338"/>
          <p14:tracePt t="529942" x="7394575" y="1965325"/>
          <p14:tracePt t="529959" x="7394575" y="1990725"/>
          <p14:tracePt t="529976" x="7402513" y="2044700"/>
          <p14:tracePt t="529993" x="7402513" y="2062163"/>
          <p14:tracePt t="530009" x="7402513" y="2081213"/>
          <p14:tracePt t="530034" x="7402513" y="2089150"/>
          <p14:tracePt t="530205" x="7402513" y="2081213"/>
          <p14:tracePt t="530230" x="7402513" y="2062163"/>
          <p14:tracePt t="530243" x="7402513" y="2054225"/>
          <p14:tracePt t="530254" x="7402513" y="2044700"/>
          <p14:tracePt t="530266" x="7402513" y="2027238"/>
          <p14:tracePt t="530279" x="7402513" y="2009775"/>
          <p14:tracePt t="530292" x="7402513" y="1990725"/>
          <p14:tracePt t="530309" x="7402513" y="1982788"/>
          <p14:tracePt t="530326" x="7402513" y="1965325"/>
          <p14:tracePt t="530343" x="7402513" y="1938338"/>
          <p14:tracePt t="530359" x="7402513" y="1919288"/>
          <p14:tracePt t="530376" x="7394575" y="1919288"/>
          <p14:tracePt t="530597" x="7394575" y="1928813"/>
          <p14:tracePt t="530610" x="7402513" y="1928813"/>
          <p14:tracePt t="530622" x="7412038" y="1946275"/>
          <p14:tracePt t="530633" x="7419975" y="1955800"/>
          <p14:tracePt t="530646" x="7429500" y="1965325"/>
          <p14:tracePt t="530659" x="7429500" y="1982788"/>
          <p14:tracePt t="530682" x="7439025" y="2000250"/>
          <p14:tracePt t="530706" x="7439025" y="2009775"/>
          <p14:tracePt t="530731" x="7446963" y="2009775"/>
          <p14:tracePt t="530743" x="7446963" y="2017713"/>
          <p14:tracePt t="530755" x="7446963" y="2027238"/>
          <p14:tracePt t="530767" x="7456488" y="2027238"/>
          <p14:tracePt t="530780" x="7456488" y="2036763"/>
          <p14:tracePt t="531911" x="7456488" y="2027238"/>
          <p14:tracePt t="532620" x="7446963" y="2027238"/>
          <p14:tracePt t="532643" x="7446963" y="2017713"/>
          <p14:tracePt t="533587" x="7456488" y="2017713"/>
          <p14:tracePt t="534017" x="7466013" y="2017713"/>
          <p14:tracePt t="534077" x="7473950" y="2017713"/>
          <p14:tracePt t="534090" x="7483475" y="2017713"/>
          <p14:tracePt t="534103" x="7491413" y="2027238"/>
          <p14:tracePt t="534114" x="7500938" y="2027238"/>
          <p14:tracePt t="534127" x="7518400" y="2036763"/>
          <p14:tracePt t="534144" x="7527925" y="2036763"/>
          <p14:tracePt t="534160" x="7537450" y="2044700"/>
          <p14:tracePt t="534177" x="7554913" y="2044700"/>
          <p14:tracePt t="534194" x="7562850" y="2054225"/>
          <p14:tracePt t="534210" x="7572375" y="2054225"/>
          <p14:tracePt t="534227" x="7589838" y="2054225"/>
          <p14:tracePt t="534244" x="7599363" y="2054225"/>
          <p14:tracePt t="534261" x="7608888" y="2062163"/>
          <p14:tracePt t="534277" x="7616825" y="2062163"/>
          <p14:tracePt t="534445" x="7626350" y="2062163"/>
          <p14:tracePt t="534470" x="7634288" y="2062163"/>
          <p14:tracePt t="534482" x="7643813" y="2062163"/>
          <p14:tracePt t="534506" x="7661275" y="2062163"/>
          <p14:tracePt t="534592" x="7661275" y="2054225"/>
          <p14:tracePt t="534898" x="7670800" y="2062163"/>
          <p14:tracePt t="534910" x="7670800" y="2071688"/>
          <p14:tracePt t="534924" x="7688263" y="2081213"/>
          <p14:tracePt t="534937" x="7705725" y="2098675"/>
          <p14:tracePt t="534947" x="7724775" y="2125663"/>
          <p14:tracePt t="534960" x="7751763" y="2152650"/>
          <p14:tracePt t="534977" x="7786688" y="2179638"/>
          <p14:tracePt t="534994" x="7804150" y="2205038"/>
          <p14:tracePt t="535011" x="7875588" y="2276475"/>
          <p14:tracePt t="535027" x="7920038" y="2312988"/>
          <p14:tracePt t="535044" x="7939088" y="2330450"/>
          <p14:tracePt t="535061" x="7974013" y="2366963"/>
          <p14:tracePt t="535077" x="7983538" y="2374900"/>
          <p14:tracePt t="535095" x="7991475" y="2384425"/>
          <p14:tracePt t="535111" x="8001000" y="2393950"/>
          <p14:tracePt t="535127" x="8010525" y="2393950"/>
          <p14:tracePt t="535352" x="8001000" y="2393950"/>
          <p14:tracePt t="535377" x="7991475" y="2393950"/>
          <p14:tracePt t="535440" x="7983538" y="2393950"/>
          <p14:tracePt t="535500" x="7974013" y="2393950"/>
          <p14:tracePt t="535525" x="7966075" y="2393950"/>
          <p14:tracePt t="535536" x="7966075" y="2384425"/>
          <p14:tracePt t="535548" x="7956550" y="2384425"/>
          <p14:tracePt t="535561" x="7947025" y="2374900"/>
          <p14:tracePt t="535578" x="7939088" y="2374900"/>
          <p14:tracePt t="535594" x="7920038" y="2357438"/>
          <p14:tracePt t="535611" x="7894638" y="2330450"/>
          <p14:tracePt t="535628" x="7875588" y="2312988"/>
          <p14:tracePt t="535644" x="7858125" y="2295525"/>
          <p14:tracePt t="535661" x="7813675" y="2241550"/>
          <p14:tracePt t="535677" x="7777163" y="2214563"/>
          <p14:tracePt t="535694" x="7759700" y="2197100"/>
          <p14:tracePt t="535711" x="7697788" y="2152650"/>
          <p14:tracePt t="535727" x="7661275" y="2143125"/>
          <p14:tracePt t="535744" x="7634288" y="2133600"/>
          <p14:tracePt t="535761" x="7545388" y="2125663"/>
          <p14:tracePt t="535777" x="7473950" y="2125663"/>
          <p14:tracePt t="535794" x="7375525" y="2125663"/>
          <p14:tracePt t="535812" x="6991350" y="2152650"/>
          <p14:tracePt t="535828" x="6724650" y="2214563"/>
          <p14:tracePt t="535844" x="6170613" y="2303463"/>
          <p14:tracePt t="535861" x="5902325" y="2366963"/>
          <p14:tracePt t="535878" x="5661025" y="2419350"/>
          <p14:tracePt t="535894" x="5197475" y="2517775"/>
          <p14:tracePt t="535911" x="4983163" y="2562225"/>
          <p14:tracePt t="535928" x="4589463" y="2633663"/>
          <p14:tracePt t="535945" x="4438650" y="2687638"/>
          <p14:tracePt t="535961" x="4232275" y="2714625"/>
          <p14:tracePt t="535978" x="3803650" y="2830513"/>
          <p14:tracePt t="535994" x="3589338" y="2965450"/>
          <p14:tracePt t="536011" x="3402013" y="3044825"/>
          <p14:tracePt t="536028" x="3224213" y="3125788"/>
          <p14:tracePt t="536044" x="3170238" y="3133725"/>
          <p14:tracePt t="536061" x="3160713" y="3133725"/>
          <p14:tracePt t="536078" x="3152775" y="3133725"/>
          <p14:tracePt t="536320" x="3160713" y="3133725"/>
          <p14:tracePt t="536332" x="3187700" y="3116263"/>
          <p14:tracePt t="536345" x="3232150" y="3081338"/>
          <p14:tracePt t="536358" x="3303588" y="3044825"/>
          <p14:tracePt t="536369" x="3446463" y="2973388"/>
          <p14:tracePt t="536382" x="3751263" y="2884488"/>
          <p14:tracePt t="536394" x="4027488" y="2786063"/>
          <p14:tracePt t="536411" x="4276725" y="2714625"/>
          <p14:tracePt t="536428" x="4510088" y="2687638"/>
          <p14:tracePt t="536444" x="4697413" y="2679700"/>
          <p14:tracePt t="536461" x="4973638" y="2679700"/>
          <p14:tracePt t="536478" x="5108575" y="2679700"/>
          <p14:tracePt t="536494" x="5394325" y="2697163"/>
          <p14:tracePt t="536511" x="5562600" y="2724150"/>
          <p14:tracePt t="536528" x="5732463" y="2759075"/>
          <p14:tracePt t="536545" x="6000750" y="2795588"/>
          <p14:tracePt t="536561" x="6126163" y="2813050"/>
          <p14:tracePt t="536578" x="6348413" y="2830513"/>
          <p14:tracePt t="536595" x="6429375" y="2830513"/>
          <p14:tracePt t="536611" x="6518275" y="2830513"/>
          <p14:tracePt t="536628" x="6653213" y="2830513"/>
          <p14:tracePt t="536645" x="6697663" y="2830513"/>
          <p14:tracePt t="536661" x="6742113" y="2830513"/>
          <p14:tracePt t="536678" x="6769100" y="2830513"/>
          <p14:tracePt t="536694" x="6777038" y="2830513"/>
          <p14:tracePt t="536750" x="6796088" y="2830513"/>
          <p14:tracePt t="536762" x="6823075" y="2830513"/>
          <p14:tracePt t="536773" x="6831013" y="2830513"/>
          <p14:tracePt t="536787" x="6840538" y="2830513"/>
          <p14:tracePt t="536797" x="6858000" y="2830513"/>
          <p14:tracePt t="536811" x="6867525" y="2830513"/>
          <p14:tracePt t="536828" x="6884988" y="2830513"/>
          <p14:tracePt t="536844" x="6911975" y="2830513"/>
          <p14:tracePt t="536861" x="7018338" y="2803525"/>
          <p14:tracePt t="536878" x="7089775" y="2776538"/>
          <p14:tracePt t="536895" x="7180263" y="2751138"/>
          <p14:tracePt t="536911" x="7439025" y="2670175"/>
          <p14:tracePt t="536928" x="7562850" y="2625725"/>
          <p14:tracePt t="536945" x="7661275" y="2608263"/>
          <p14:tracePt t="536961" x="7840663" y="2562225"/>
          <p14:tracePt t="536978" x="7875588" y="2554288"/>
          <p14:tracePt t="536995" x="7912100" y="2554288"/>
          <p14:tracePt t="537012" x="7939088" y="2554288"/>
          <p14:tracePt t="537028" x="7947025" y="2554288"/>
          <p14:tracePt t="537140" x="7947025" y="2562225"/>
          <p14:tracePt t="537264" x="7939088" y="2562225"/>
          <p14:tracePt t="537276" x="7929563" y="2562225"/>
          <p14:tracePt t="537301" x="7920038" y="2562225"/>
          <p14:tracePt t="537313" x="7920038" y="2554288"/>
          <p14:tracePt t="537326" x="7902575" y="2544763"/>
          <p14:tracePt t="537350" x="7885113" y="2536825"/>
          <p14:tracePt t="537362" x="7875588" y="2517775"/>
          <p14:tracePt t="537374" x="7858125" y="2509838"/>
          <p14:tracePt t="537387" x="7840663" y="2482850"/>
          <p14:tracePt t="537398" x="7796213" y="2455863"/>
          <p14:tracePt t="537412" x="7777163" y="2438400"/>
          <p14:tracePt t="537428" x="7742238" y="2411413"/>
          <p14:tracePt t="537445" x="7724775" y="2401888"/>
          <p14:tracePt t="537461" x="7680325" y="2366963"/>
          <p14:tracePt t="537478" x="7661275" y="2347913"/>
          <p14:tracePt t="537495" x="7643813" y="2339975"/>
          <p14:tracePt t="537511" x="7589838" y="2303463"/>
          <p14:tracePt t="537528" x="7572375" y="2286000"/>
          <p14:tracePt t="537545" x="7554913" y="2276475"/>
          <p14:tracePt t="537561" x="7545388" y="2268538"/>
          <p14:tracePt t="537578" x="7545388" y="2259013"/>
          <p14:tracePt t="537706" x="7554913" y="2259013"/>
          <p14:tracePt t="537718" x="7554913" y="2268538"/>
          <p14:tracePt t="537731" x="7572375" y="2268538"/>
          <p14:tracePt t="537742" x="7572375" y="2286000"/>
          <p14:tracePt t="537754" x="7599363" y="2295525"/>
          <p14:tracePt t="537767" x="7616825" y="2312988"/>
          <p14:tracePt t="537778" x="7634288" y="2330450"/>
          <p14:tracePt t="537795" x="7670800" y="2357438"/>
          <p14:tracePt t="537812" x="7697788" y="2374900"/>
          <p14:tracePt t="537828" x="7769225" y="2428875"/>
          <p14:tracePt t="537845" x="7804150" y="2446338"/>
          <p14:tracePt t="537862" x="7831138" y="2446338"/>
          <p14:tracePt t="537878" x="7875588" y="2473325"/>
          <p14:tracePt t="537895" x="7894638" y="2473325"/>
          <p14:tracePt t="537912" x="7912100" y="2490788"/>
          <p14:tracePt t="537930" x="7939088" y="2509838"/>
          <p14:tracePt t="537945" x="7947025" y="2517775"/>
          <p14:tracePt t="537987" x="7947025" y="2527300"/>
          <p14:tracePt t="539237" x="7939088" y="2527300"/>
          <p14:tracePt t="539299" x="7929563" y="2527300"/>
          <p14:tracePt t="539324" x="7920038" y="2527300"/>
          <p14:tracePt t="539347" x="7912100" y="2527300"/>
          <p14:tracePt t="539361" x="7875588" y="2536825"/>
          <p14:tracePt t="539372" x="7840663" y="2536825"/>
          <p14:tracePt t="539384" x="7777163" y="2544763"/>
          <p14:tracePt t="539396" x="7680325" y="2554288"/>
          <p14:tracePt t="539412" x="7554913" y="2571750"/>
          <p14:tracePt t="539429" x="7385050" y="2608263"/>
          <p14:tracePt t="539445" x="7161213" y="2660650"/>
          <p14:tracePt t="539462" x="6634163" y="2830513"/>
          <p14:tracePt t="539479" x="6286500" y="2946400"/>
          <p14:tracePt t="539495" x="5500688" y="3241675"/>
          <p14:tracePt t="539512" x="5170488" y="3375025"/>
          <p14:tracePt t="539529" x="4911725" y="3482975"/>
          <p14:tracePt t="539545" x="4751388" y="3536950"/>
          <p14:tracePt t="539562" x="4724400" y="3544888"/>
          <p14:tracePt t="539579" x="4714875" y="3544888"/>
          <p14:tracePt t="539875" x="4705350" y="3544888"/>
          <p14:tracePt t="539887" x="4670425" y="3544888"/>
          <p14:tracePt t="539899" x="4589463" y="3554413"/>
          <p14:tracePt t="539912" x="4411663" y="3589338"/>
          <p14:tracePt t="539923" x="4098925" y="3633788"/>
          <p14:tracePt t="539936" x="3786188" y="3679825"/>
          <p14:tracePt t="539948" x="3562350" y="3697288"/>
          <p14:tracePt t="539962" x="3348038" y="3705225"/>
          <p14:tracePt t="539979" x="3224213" y="3705225"/>
          <p14:tracePt t="539996" x="3098800" y="3705225"/>
          <p14:tracePt t="540012" x="2919413" y="3705225"/>
          <p14:tracePt t="540029" x="2847975" y="3697288"/>
          <p14:tracePt t="540046" x="2705100" y="3670300"/>
          <p14:tracePt t="540062" x="2633663" y="3652838"/>
          <p14:tracePt t="540079" x="2571750" y="3643313"/>
          <p14:tracePt t="540096" x="2500313" y="3608388"/>
          <p14:tracePt t="540112" x="2482850" y="3598863"/>
          <p14:tracePt t="540129" x="2473325" y="3581400"/>
          <p14:tracePt t="540146" x="2473325" y="3571875"/>
          <p14:tracePt t="540217" x="2473325" y="3562350"/>
          <p14:tracePt t="540341" x="2482850" y="3562350"/>
          <p14:tracePt t="540415" x="2490788" y="3562350"/>
          <p14:tracePt t="540500" x="2500313" y="3562350"/>
          <p14:tracePt t="540585" x="2509838" y="3562350"/>
          <p14:tracePt t="540599" x="2517775" y="3562350"/>
          <p14:tracePt t="540624" x="2527300" y="3562350"/>
          <p14:tracePt t="540633" x="2544763" y="3562350"/>
          <p14:tracePt t="540646" x="2562225" y="3554413"/>
          <p14:tracePt t="540660" x="2571750" y="3554413"/>
          <p14:tracePt t="540672" x="2598738" y="3554413"/>
          <p14:tracePt t="540683" x="2643188" y="3544888"/>
          <p14:tracePt t="540697" x="2679700" y="3544888"/>
          <p14:tracePt t="540713" x="2732088" y="3536950"/>
          <p14:tracePt t="540729" x="2776538" y="3536950"/>
          <p14:tracePt t="540746" x="2901950" y="3527425"/>
          <p14:tracePt t="540762" x="2965450" y="3527425"/>
          <p14:tracePt t="540779" x="3027363" y="3527425"/>
          <p14:tracePt t="540796" x="3125788" y="3527425"/>
          <p14:tracePt t="540813" x="3179763" y="3527425"/>
          <p14:tracePt t="540829" x="3224213" y="3527425"/>
          <p14:tracePt t="540846" x="3303588" y="3527425"/>
          <p14:tracePt t="540862" x="3330575" y="3536950"/>
          <p14:tracePt t="540879" x="3348038" y="3544888"/>
          <p14:tracePt t="540896" x="3348038" y="3554413"/>
          <p14:tracePt t="541040" x="3340100" y="3554413"/>
          <p14:tracePt t="541052" x="3330575" y="3554413"/>
          <p14:tracePt t="541382" x="3340100" y="3554413"/>
          <p14:tracePt t="541566" x="3348038" y="3554413"/>
          <p14:tracePt t="541590" x="3357563" y="3554413"/>
          <p14:tracePt t="541603" x="3375025" y="3554413"/>
          <p14:tracePt t="541615" x="3402013" y="3554413"/>
          <p14:tracePt t="541628" x="3446463" y="3544888"/>
          <p14:tracePt t="541639" x="3527425" y="3536950"/>
          <p14:tracePt t="541652" x="3608388" y="3527425"/>
          <p14:tracePt t="541664" x="3697288" y="3517900"/>
          <p14:tracePt t="541680" x="3795713" y="3509963"/>
          <p14:tracePt t="541696" x="3867150" y="3500438"/>
          <p14:tracePt t="541713" x="3965575" y="3500438"/>
          <p14:tracePt t="541729" x="3990975" y="3500438"/>
          <p14:tracePt t="541746" x="4000500" y="3500438"/>
          <p14:tracePt t="541763" x="4010025" y="3500438"/>
          <p14:tracePt t="542154" x="4071938" y="3490913"/>
          <p14:tracePt t="542166" x="4187825" y="3473450"/>
          <p14:tracePt t="542179" x="4402138" y="3429000"/>
          <p14:tracePt t="542190" x="4795838" y="3330575"/>
          <p14:tracePt t="542203" x="5187950" y="3241675"/>
          <p14:tracePt t="542215" x="5608638" y="3125788"/>
          <p14:tracePt t="542229" x="6000750" y="3017838"/>
          <p14:tracePt t="542246" x="6330950" y="2919413"/>
          <p14:tracePt t="542263" x="6626225" y="2830513"/>
          <p14:tracePt t="542280" x="6991350" y="2697163"/>
          <p14:tracePt t="542296" x="7108825" y="2670175"/>
          <p14:tracePt t="542313" x="7197725" y="2652713"/>
          <p14:tracePt t="542330" x="7323138" y="2633663"/>
          <p14:tracePt t="542346" x="7358063" y="2633663"/>
          <p14:tracePt t="542363" x="7394575" y="2633663"/>
          <p14:tracePt t="542379" x="7402513" y="2633663"/>
          <p14:tracePt t="542396" x="7419975" y="2633663"/>
          <p14:tracePt t="542413" x="7446963" y="2633663"/>
          <p14:tracePt t="542430" x="7466013" y="2633663"/>
          <p14:tracePt t="542446" x="7473950" y="2643188"/>
          <p14:tracePt t="542463" x="7500938" y="2652713"/>
          <p14:tracePt t="542480" x="7518400" y="2652713"/>
          <p14:tracePt t="542496" x="7527925" y="2652713"/>
          <p14:tracePt t="542513" x="7572375" y="2652713"/>
          <p14:tracePt t="542530" x="7581900" y="2652713"/>
          <p14:tracePt t="542546" x="7599363" y="2652713"/>
          <p14:tracePt t="542563" x="7634288" y="2652713"/>
          <p14:tracePt t="542580" x="7661275" y="2643188"/>
          <p14:tracePt t="542596" x="7680325" y="2643188"/>
          <p14:tracePt t="542614" x="7688263" y="2643188"/>
          <p14:tracePt t="542630" x="7697788" y="2643188"/>
          <p14:tracePt t="542646" x="7715250" y="2633663"/>
          <p14:tracePt t="542663" x="7732713" y="2633663"/>
          <p14:tracePt t="542681" x="7742238" y="2633663"/>
          <p14:tracePt t="542696" x="7742238" y="2625725"/>
          <p14:tracePt t="542975" x="7742238" y="2608263"/>
          <p14:tracePt t="542989" x="7742238" y="2581275"/>
          <p14:tracePt t="543000" x="7742238" y="2554288"/>
          <p14:tracePt t="543012" x="7742238" y="2517775"/>
          <p14:tracePt t="543024" x="7742238" y="2473325"/>
          <p14:tracePt t="543036" x="7742238" y="2446338"/>
          <p14:tracePt t="543049" x="7742238" y="2419350"/>
          <p14:tracePt t="543063" x="7742238" y="2401888"/>
          <p14:tracePt t="543080" x="7742238" y="2393950"/>
          <p14:tracePt t="543097" x="7742238" y="2374900"/>
          <p14:tracePt t="543233" x="7742238" y="2384425"/>
          <p14:tracePt t="543246" x="7742238" y="2393950"/>
          <p14:tracePt t="543258" x="7742238" y="2401888"/>
          <p14:tracePt t="543270" x="7742238" y="2419350"/>
          <p14:tracePt t="543281" x="7751763" y="2428875"/>
          <p14:tracePt t="543297" x="7759700" y="2455863"/>
          <p14:tracePt t="543313" x="7769225" y="2482850"/>
          <p14:tracePt t="543330" x="7769225" y="2509838"/>
          <p14:tracePt t="543346" x="7796213" y="2544763"/>
          <p14:tracePt t="543363" x="7804150" y="2554288"/>
          <p14:tracePt t="543380" x="7813675" y="2562225"/>
          <p14:tracePt t="543397" x="7823200" y="2571750"/>
          <p14:tracePt t="543413" x="7831138" y="2581275"/>
          <p14:tracePt t="543490" x="7823200" y="2581275"/>
          <p14:tracePt t="543515" x="7813675" y="2581275"/>
          <p14:tracePt t="543526" x="7804150" y="2571750"/>
          <p14:tracePt t="543539" x="7796213" y="2571750"/>
          <p14:tracePt t="543552" x="7777163" y="2562225"/>
          <p14:tracePt t="543563" x="7769225" y="2554288"/>
          <p14:tracePt t="543580" x="7751763" y="2544763"/>
          <p14:tracePt t="543597" x="7732713" y="2536825"/>
          <p14:tracePt t="543613" x="7680325" y="2509838"/>
          <p14:tracePt t="543630" x="7643813" y="2490788"/>
          <p14:tracePt t="543647" x="7599363" y="2465388"/>
          <p14:tracePt t="543663" x="7518400" y="2438400"/>
          <p14:tracePt t="543680" x="7491413" y="2419350"/>
          <p14:tracePt t="543697" x="7456488" y="2401888"/>
          <p14:tracePt t="543713" x="7419975" y="2374900"/>
          <p14:tracePt t="543730" x="7402513" y="2366963"/>
          <p14:tracePt t="543747" x="7385050" y="2357438"/>
          <p14:tracePt t="543763" x="7385050" y="2339975"/>
          <p14:tracePt t="543845" x="7394575" y="2339975"/>
          <p14:tracePt t="543859" x="7402513" y="2339975"/>
          <p14:tracePt t="543870" x="7419975" y="2347913"/>
          <p14:tracePt t="543883" x="7429500" y="2357438"/>
          <p14:tracePt t="543897" x="7446963" y="2384425"/>
          <p14:tracePt t="543913" x="7483475" y="2401888"/>
          <p14:tracePt t="543930" x="7518400" y="2438400"/>
          <p14:tracePt t="543947" x="7589838" y="2509838"/>
          <p14:tracePt t="543963" x="7643813" y="2536825"/>
          <p14:tracePt t="543980" x="7715250" y="2571750"/>
          <p14:tracePt t="543997" x="7742238" y="2589213"/>
          <p14:tracePt t="544013" x="7759700" y="2598738"/>
          <p14:tracePt t="544030" x="7804150" y="2625725"/>
          <p14:tracePt t="544054" x="7813675" y="2633663"/>
          <p14:tracePt t="544214" x="7804150" y="2633663"/>
          <p14:tracePt t="544225" x="7796213" y="2633663"/>
          <p14:tracePt t="544251" x="7786688" y="2633663"/>
          <p14:tracePt t="544263" x="7769225" y="2633663"/>
          <p14:tracePt t="544274" x="7759700" y="2633663"/>
          <p14:tracePt t="544286" x="7742238" y="2625725"/>
          <p14:tracePt t="544299" x="7724775" y="2616200"/>
          <p14:tracePt t="544314" x="7688263" y="2598738"/>
          <p14:tracePt t="544330" x="7643813" y="2581275"/>
          <p14:tracePt t="544347" x="7599363" y="2544763"/>
          <p14:tracePt t="544363" x="7537450" y="2509838"/>
          <p14:tracePt t="544380" x="7518400" y="2490788"/>
          <p14:tracePt t="544397" x="7500938" y="2482850"/>
          <p14:tracePt t="544414" x="7491413" y="2473325"/>
          <p14:tracePt t="544430" x="7483475" y="2465388"/>
          <p14:tracePt t="544447" x="7473950" y="2455863"/>
          <p14:tracePt t="544464" x="7466013" y="2455863"/>
          <p14:tracePt t="544544" x="7473950" y="2455863"/>
          <p14:tracePt t="544557" x="7483475" y="2455863"/>
          <p14:tracePt t="544581" x="7491413" y="2455863"/>
          <p14:tracePt t="544606" x="7510463" y="2455863"/>
          <p14:tracePt t="544630" x="7518400" y="2455863"/>
          <p14:tracePt t="544641" x="7545388" y="2465388"/>
          <p14:tracePt t="544655" x="7562850" y="2473325"/>
          <p14:tracePt t="544666" x="7589838" y="2490788"/>
          <p14:tracePt t="544680" x="7626350" y="2509838"/>
          <p14:tracePt t="544697" x="7661275" y="2517775"/>
          <p14:tracePt t="544714" x="7697788" y="2536825"/>
          <p14:tracePt t="544730" x="7742238" y="2554288"/>
          <p14:tracePt t="544747" x="7751763" y="2554288"/>
          <p14:tracePt t="544764" x="7769225" y="2554288"/>
          <p14:tracePt t="544780" x="7777163" y="2554288"/>
          <p14:tracePt t="544937" x="7769225" y="2554288"/>
          <p14:tracePt t="545795" x="7769225" y="2562225"/>
          <p14:tracePt t="546136" x="7759700" y="2562225"/>
          <p14:tracePt t="546150" x="7751763" y="2562225"/>
          <p14:tracePt t="546174" x="7742238" y="2562225"/>
          <p14:tracePt t="546186" x="7732713" y="2571750"/>
          <p14:tracePt t="546199" x="7715250" y="2571750"/>
          <p14:tracePt t="546212" x="7680325" y="2571750"/>
          <p14:tracePt t="546223" x="7626350" y="2581275"/>
          <p14:tracePt t="546236" x="7545388" y="2589213"/>
          <p14:tracePt t="546248" x="7429500" y="2625725"/>
          <p14:tracePt t="546264" x="7232650" y="2670175"/>
          <p14:tracePt t="546281" x="6911975" y="2751138"/>
          <p14:tracePt t="546297" x="6286500" y="2965450"/>
          <p14:tracePt t="546315" x="5983288" y="3044825"/>
          <p14:tracePt t="546331" x="5741988" y="3116263"/>
          <p14:tracePt t="546348" x="5286375" y="3241675"/>
          <p14:tracePt t="546364" x="5108575" y="3303588"/>
          <p14:tracePt t="546381" x="4911725" y="3357563"/>
          <p14:tracePt t="546397" x="4545013" y="3500438"/>
          <p14:tracePt t="546414" x="4375150" y="3554413"/>
          <p14:tracePt t="546431" x="4152900" y="3633788"/>
          <p14:tracePt t="546448" x="4071938" y="3660775"/>
          <p14:tracePt t="546464" x="4027488" y="3679825"/>
          <p14:tracePt t="546481" x="3956050" y="3751263"/>
          <p14:tracePt t="546688" x="3946525" y="3751263"/>
          <p14:tracePt t="546702" x="3938588" y="3751263"/>
          <p14:tracePt t="546714" x="3919538" y="3751263"/>
          <p14:tracePt t="546726" x="3884613" y="3751263"/>
          <p14:tracePt t="546737" x="3795713" y="3751263"/>
          <p14:tracePt t="546751" x="3687763" y="3768725"/>
          <p14:tracePt t="546765" x="3562350" y="3776663"/>
          <p14:tracePt t="546782" x="3438525" y="3795713"/>
          <p14:tracePt t="546798" x="3330575" y="3795713"/>
          <p14:tracePt t="546814" x="3205163" y="3795713"/>
          <p14:tracePt t="546831" x="3170238" y="3776663"/>
          <p14:tracePt t="546848" x="3125788" y="3751263"/>
          <p14:tracePt t="546864" x="3108325" y="3741738"/>
          <p14:tracePt t="546881" x="3089275" y="3732213"/>
          <p14:tracePt t="546898" x="3062288" y="3724275"/>
          <p14:tracePt t="546914" x="3054350" y="3724275"/>
          <p14:tracePt t="546931" x="3044825" y="3724275"/>
          <p14:tracePt t="546948" x="3036888" y="3714750"/>
          <p14:tracePt t="546996" x="3027363" y="3714750"/>
          <p14:tracePt t="547022" x="3009900" y="3714750"/>
          <p14:tracePt t="547044" x="3000375" y="3714750"/>
          <p14:tracePt t="548306" x="2990850" y="3714750"/>
          <p14:tracePt t="548319" x="2982913" y="3714750"/>
          <p14:tracePt t="548331" x="2973388" y="3732213"/>
          <p14:tracePt t="548343" x="2955925" y="3751263"/>
          <p14:tracePt t="548355" x="2928938" y="3786188"/>
          <p14:tracePt t="548367" x="2894013" y="3813175"/>
          <p14:tracePt t="548381" x="2874963" y="3848100"/>
          <p14:tracePt t="548398" x="2840038" y="3884613"/>
          <p14:tracePt t="548415" x="2803525" y="3919538"/>
          <p14:tracePt t="548431" x="2751138" y="4010025"/>
          <p14:tracePt t="548448" x="2751138" y="4017963"/>
          <p14:tracePt t="548465" x="2741613" y="4044950"/>
          <p14:tracePt t="548481" x="2732088" y="4054475"/>
          <p14:tracePt t="548503" x="2732088" y="4071938"/>
          <p14:tracePt t="548515" x="2724150" y="4098925"/>
          <p14:tracePt t="548531" x="2714625" y="4133850"/>
          <p14:tracePt t="548548" x="2697163" y="4205288"/>
          <p14:tracePt t="548565" x="2660650" y="4295775"/>
          <p14:tracePt t="548581" x="2652713" y="4322763"/>
          <p14:tracePt t="548598" x="2652713" y="4340225"/>
          <p14:tracePt t="548615" x="2643188" y="4340225"/>
          <p14:tracePt t="548846" x="2643188" y="4330700"/>
          <p14:tracePt t="548857" x="2643188" y="4322763"/>
          <p14:tracePt t="548882" x="2643188" y="4313238"/>
          <p14:tracePt t="548894" x="2643188" y="4303713"/>
          <p14:tracePt t="548907" x="2643188" y="4295775"/>
          <p14:tracePt t="548931" x="2643188" y="4286250"/>
          <p14:tracePt t="548943" x="2643188" y="4276725"/>
          <p14:tracePt t="549139" x="2633663" y="4276725"/>
          <p14:tracePt t="549165" x="2616200" y="4276725"/>
          <p14:tracePt t="549176" x="2598738" y="4276725"/>
          <p14:tracePt t="549188" x="2581275" y="4268788"/>
          <p14:tracePt t="549201" x="2571750" y="4268788"/>
          <p14:tracePt t="549215" x="2544763" y="4259263"/>
          <p14:tracePt t="549232" x="2527300" y="4259263"/>
          <p14:tracePt t="549248" x="2500313" y="4259263"/>
          <p14:tracePt t="549265" x="2428875" y="4251325"/>
          <p14:tracePt t="549282" x="2374900" y="4251325"/>
          <p14:tracePt t="549299" x="2259013" y="4232275"/>
          <p14:tracePt t="549315" x="2214563" y="4232275"/>
          <p14:tracePt t="549332" x="2179638" y="4214813"/>
          <p14:tracePt t="549348" x="2152650" y="4205288"/>
          <p14:tracePt t="549365" x="2143125" y="4197350"/>
          <p14:tracePt t="549382" x="2143125" y="4187825"/>
          <p14:tracePt t="549447" x="2160588" y="4205288"/>
          <p14:tracePt t="549752" x="2143125" y="4205288"/>
          <p14:tracePt t="549764" x="2125663" y="4205288"/>
          <p14:tracePt t="549776" x="2081213" y="4205288"/>
          <p14:tracePt t="549789" x="2027238" y="4205288"/>
          <p14:tracePt t="549801" x="1965325" y="4205288"/>
          <p14:tracePt t="549815" x="1919288" y="4205288"/>
          <p14:tracePt t="549832" x="1884363" y="4205288"/>
          <p14:tracePt t="549849" x="1857375" y="4205288"/>
          <p14:tracePt t="549865" x="1839913" y="4205288"/>
          <p14:tracePt t="549882" x="1830388" y="4205288"/>
          <p14:tracePt t="549899" x="1830388" y="4197350"/>
          <p14:tracePt t="549997" x="1830388" y="4187825"/>
          <p14:tracePt t="550096" x="1839913" y="4187825"/>
          <p14:tracePt t="550279" x="1847850" y="4187825"/>
          <p14:tracePt t="550316" x="1857375" y="4187825"/>
          <p14:tracePt t="550328" x="1874838" y="4187825"/>
          <p14:tracePt t="550340" x="1893888" y="4187825"/>
          <p14:tracePt t="550352" x="1928813" y="4187825"/>
          <p14:tracePt t="550365" x="1973263" y="4187825"/>
          <p14:tracePt t="550382" x="2071688" y="4179888"/>
          <p14:tracePt t="550399" x="2205038" y="4179888"/>
          <p14:tracePt t="550415" x="2652713" y="4152900"/>
          <p14:tracePt t="550432" x="2857500" y="4133850"/>
          <p14:tracePt t="550449" x="3036888" y="4125913"/>
          <p14:tracePt t="550465" x="3268663" y="4108450"/>
          <p14:tracePt t="550482" x="3357563" y="4108450"/>
          <p14:tracePt t="550499" x="3411538" y="4108450"/>
          <p14:tracePt t="550515" x="3482975" y="4098925"/>
          <p14:tracePt t="550532" x="3490913" y="4098925"/>
          <p14:tracePt t="550553" x="3500438" y="4098925"/>
          <p14:tracePt t="550622" x="3482975" y="4089400"/>
          <p14:tracePt t="550795" x="3455988" y="4098925"/>
          <p14:tracePt t="550805" x="3446463" y="4116388"/>
          <p14:tracePt t="550831" x="3446463" y="4125913"/>
          <p14:tracePt t="550843" x="3455988" y="4125913"/>
          <p14:tracePt t="550854" x="3509963" y="4125913"/>
          <p14:tracePt t="550867" x="3670300" y="4098925"/>
          <p14:tracePt t="550882" x="4044950" y="3983038"/>
          <p14:tracePt t="550899" x="4465638" y="3840163"/>
          <p14:tracePt t="550915" x="4894263" y="3697288"/>
          <p14:tracePt t="550932" x="5616575" y="3465513"/>
          <p14:tracePt t="550949" x="5911850" y="3367088"/>
          <p14:tracePt t="550965" x="6394450" y="3205163"/>
          <p14:tracePt t="550982" x="6527800" y="3152775"/>
          <p14:tracePt t="550999" x="6616700" y="3133725"/>
          <p14:tracePt t="551016" x="6661150" y="3108325"/>
          <p14:tracePt t="551076" x="6643688" y="3108325"/>
          <p14:tracePt t="551087" x="6626225" y="3108325"/>
          <p14:tracePt t="551101" x="6608763" y="3108325"/>
          <p14:tracePt t="551125" x="6599238" y="3108325"/>
          <p14:tracePt t="551136" x="6599238" y="3098800"/>
          <p14:tracePt t="551161" x="6589713" y="3098800"/>
          <p14:tracePt t="551175" x="6581775" y="3098800"/>
          <p14:tracePt t="551186" x="6572250" y="3098800"/>
          <p14:tracePt t="551198" x="6554788" y="3098800"/>
          <p14:tracePt t="551210" x="6527800" y="3098800"/>
          <p14:tracePt t="551222" x="6491288" y="3098800"/>
          <p14:tracePt t="551234" x="6446838" y="3089275"/>
          <p14:tracePt t="551249" x="6411913" y="3089275"/>
          <p14:tracePt t="551266" x="6367463" y="3089275"/>
          <p14:tracePt t="551282" x="6330950" y="3089275"/>
          <p14:tracePt t="551299" x="6269038" y="3071813"/>
          <p14:tracePt t="551316" x="6242050" y="3062288"/>
          <p14:tracePt t="551332" x="6188075" y="3054350"/>
          <p14:tracePt t="551349" x="6170613" y="3054350"/>
          <p14:tracePt t="551366" x="6170613" y="3044825"/>
          <p14:tracePt t="551383" x="6161088" y="3036888"/>
          <p14:tracePt t="551420" x="6161088" y="3027363"/>
          <p14:tracePt t="552547" x="6161088" y="3017838"/>
          <p14:tracePt t="552559" x="6170613" y="3009900"/>
          <p14:tracePt t="552571" x="6188075" y="2990850"/>
          <p14:tracePt t="552583" x="6251575" y="2955925"/>
          <p14:tracePt t="552599" x="6323013" y="2894013"/>
          <p14:tracePt t="552616" x="6491288" y="2813050"/>
          <p14:tracePt t="552633" x="7161213" y="2490788"/>
          <p14:tracePt t="552649" x="7491413" y="2357438"/>
          <p14:tracePt t="552666" x="7777163" y="2251075"/>
          <p14:tracePt t="552683" x="8072438" y="2143125"/>
          <p14:tracePt t="552700" x="8170863" y="2125663"/>
          <p14:tracePt t="552716" x="8232775" y="2108200"/>
          <p14:tracePt t="552733" x="8286750" y="2098675"/>
          <p14:tracePt t="552749" x="8296275" y="2098675"/>
          <p14:tracePt t="552766" x="8304213" y="2098675"/>
          <p14:tracePt t="552783" x="8313738" y="2098675"/>
          <p14:tracePt t="552803" x="8313738" y="2108200"/>
          <p14:tracePt t="552828" x="8313738" y="2116138"/>
          <p14:tracePt t="552852" x="8313738" y="2125663"/>
          <p14:tracePt t="552865" x="8313738" y="2143125"/>
          <p14:tracePt t="552877" x="8331200" y="2152650"/>
          <p14:tracePt t="552888" x="8340725" y="2160588"/>
          <p14:tracePt t="552901" x="8367713" y="2187575"/>
          <p14:tracePt t="552916" x="8394700" y="2197100"/>
          <p14:tracePt t="552933" x="8429625" y="2205038"/>
          <p14:tracePt t="552950" x="8483600" y="2224088"/>
          <p14:tracePt t="552966" x="8491538" y="2232025"/>
          <p14:tracePt t="552983" x="8510588" y="2241550"/>
          <p14:tracePt t="552999" x="8518525" y="2276475"/>
          <p14:tracePt t="553016" x="8518525" y="2295525"/>
          <p14:tracePt t="553033" x="8518525" y="2312988"/>
          <p14:tracePt t="553050" x="8510588" y="2357438"/>
          <p14:tracePt t="553066" x="8501063" y="2366963"/>
          <p14:tracePt t="553083" x="8491538" y="2384425"/>
          <p14:tracePt t="553100" x="8474075" y="2393950"/>
          <p14:tracePt t="553116" x="8456613" y="2411413"/>
          <p14:tracePt t="553134" x="8439150" y="2419350"/>
          <p14:tracePt t="553159" x="8429625" y="2419350"/>
          <p14:tracePt t="553171" x="8420100" y="2419350"/>
          <p14:tracePt t="553183" x="8402638" y="2428875"/>
          <p14:tracePt t="553200" x="8394700" y="2438400"/>
          <p14:tracePt t="553216" x="8385175" y="2438400"/>
          <p14:tracePt t="553233" x="8358188" y="2446338"/>
          <p14:tracePt t="553250" x="8348663" y="2455863"/>
          <p14:tracePt t="553266" x="8340725" y="2455863"/>
          <p14:tracePt t="553283" x="8313738" y="2465388"/>
          <p14:tracePt t="553300" x="8296275" y="2473325"/>
          <p14:tracePt t="553316" x="8269288" y="2482850"/>
          <p14:tracePt t="553333" x="8232775" y="2490788"/>
          <p14:tracePt t="553350" x="8224838" y="2490788"/>
          <p14:tracePt t="553366" x="8215313" y="2490788"/>
          <p14:tracePt t="553383" x="8205788" y="2500313"/>
          <p14:tracePt t="553400" x="8188325" y="2509838"/>
          <p14:tracePt t="553416" x="8170863" y="2509838"/>
          <p14:tracePt t="553433" x="8126413" y="2527300"/>
          <p14:tracePt t="553450" x="8108950" y="2527300"/>
          <p14:tracePt t="553466" x="8072438" y="2544763"/>
          <p14:tracePt t="553483" x="8054975" y="2544763"/>
          <p14:tracePt t="553500" x="8018463" y="2554288"/>
          <p14:tracePt t="553516" x="7974013" y="2554288"/>
          <p14:tracePt t="553533" x="7947025" y="2554288"/>
          <p14:tracePt t="553550" x="7929563" y="2554288"/>
          <p14:tracePt t="553566" x="7885113" y="2554288"/>
          <p14:tracePt t="553583" x="7858125" y="2554288"/>
          <p14:tracePt t="553600" x="7796213" y="2544763"/>
          <p14:tracePt t="553617" x="7759700" y="2536825"/>
          <p14:tracePt t="553633" x="7724775" y="2517775"/>
          <p14:tracePt t="553650" x="7670800" y="2509838"/>
          <p14:tracePt t="553666" x="7643813" y="2509838"/>
          <p14:tracePt t="553683" x="7616825" y="2490788"/>
          <p14:tracePt t="553700" x="7554913" y="2482850"/>
          <p14:tracePt t="553716" x="7527925" y="2473325"/>
          <p14:tracePt t="553733" x="7510463" y="2465388"/>
          <p14:tracePt t="553750" x="7466013" y="2446338"/>
          <p14:tracePt t="553766" x="7439025" y="2428875"/>
          <p14:tracePt t="553783" x="7394575" y="2411413"/>
          <p14:tracePt t="553800" x="7367588" y="2393950"/>
          <p14:tracePt t="553816" x="7358063" y="2393950"/>
          <p14:tracePt t="553833" x="7331075" y="2366963"/>
          <p14:tracePt t="553850" x="7331075" y="2357438"/>
          <p14:tracePt t="553869" x="7331075" y="2347913"/>
          <p14:tracePt t="553967" x="7340600" y="2347913"/>
          <p14:tracePt t="553980" x="7358063" y="2357438"/>
          <p14:tracePt t="553992" x="7394575" y="2384425"/>
          <p14:tracePt t="554003" x="7456488" y="2401888"/>
          <p14:tracePt t="554017" x="7554913" y="2446338"/>
          <p14:tracePt t="554033" x="7670800" y="2500313"/>
          <p14:tracePt t="554050" x="7777163" y="2554288"/>
          <p14:tracePt t="554066" x="7966075" y="2660650"/>
          <p14:tracePt t="554083" x="8027988" y="2724150"/>
          <p14:tracePt t="554100" x="8099425" y="2768600"/>
          <p14:tracePt t="554117" x="8205788" y="2874963"/>
          <p14:tracePt t="554133" x="8269288" y="2919413"/>
          <p14:tracePt t="554150" x="8304213" y="2965450"/>
          <p14:tracePt t="554167" x="8340725" y="3000375"/>
          <p14:tracePt t="554183" x="8358188" y="3017838"/>
          <p14:tracePt t="554200" x="8358188" y="3027363"/>
          <p14:tracePt t="554445" x="8340725" y="3036888"/>
          <p14:tracePt t="554457" x="8323263" y="3044825"/>
          <p14:tracePt t="554470" x="8304213" y="3062288"/>
          <p14:tracePt t="554482" x="8286750" y="3071813"/>
          <p14:tracePt t="554494" x="8259763" y="3089275"/>
          <p14:tracePt t="554507" x="8242300" y="3108325"/>
          <p14:tracePt t="554519" x="8205788" y="3125788"/>
          <p14:tracePt t="554533" x="8161338" y="3152775"/>
          <p14:tracePt t="554550" x="8108950" y="3170238"/>
          <p14:tracePt t="554567" x="8054975" y="3197225"/>
          <p14:tracePt t="554583" x="7956550" y="3224213"/>
          <p14:tracePt t="554600" x="7920038" y="3224213"/>
          <p14:tracePt t="554617" x="7858125" y="3232150"/>
          <p14:tracePt t="554633" x="7831138" y="3232150"/>
          <p14:tracePt t="554650" x="7796213" y="3232150"/>
          <p14:tracePt t="554667" x="7724775" y="3241675"/>
          <p14:tracePt t="554683" x="7705725" y="3241675"/>
          <p14:tracePt t="554700" x="7697788" y="3251200"/>
          <p14:tracePt t="555205" x="7697788" y="3241675"/>
          <p14:tracePt t="555218" x="7697788" y="3232150"/>
          <p14:tracePt t="555229" x="7697788" y="3205163"/>
          <p14:tracePt t="555243" x="7697788" y="3179763"/>
          <p14:tracePt t="555254" x="7697788" y="3152775"/>
          <p14:tracePt t="555267" x="7697788" y="3125788"/>
          <p14:tracePt t="555284" x="7697788" y="3108325"/>
          <p14:tracePt t="555300" x="7697788" y="3089275"/>
          <p14:tracePt t="555317" x="7724775" y="3062288"/>
          <p14:tracePt t="555334" x="7724775" y="3044825"/>
          <p14:tracePt t="555352" x="7732713" y="3036888"/>
          <p14:tracePt t="555367" x="7732713" y="3027363"/>
          <p14:tracePt t="555384" x="7732713" y="3017838"/>
          <p14:tracePt t="555400" x="7759700" y="3000375"/>
          <p14:tracePt t="555417" x="7759700" y="2973388"/>
          <p14:tracePt t="555434" x="7777163" y="2946400"/>
          <p14:tracePt t="555450" x="7786688" y="2928938"/>
          <p14:tracePt t="555467" x="7804150" y="2874963"/>
          <p14:tracePt t="555484" x="7813675" y="2857500"/>
          <p14:tracePt t="555500" x="7813675" y="2840038"/>
          <p14:tracePt t="555549" x="7813675" y="2830513"/>
          <p14:tracePt t="555574" x="7813675" y="2822575"/>
          <p14:tracePt t="555598" x="7813675" y="2813050"/>
          <p14:tracePt t="555659" x="7813675" y="2803525"/>
          <p14:tracePt t="555684" x="7813675" y="2795588"/>
          <p14:tracePt t="555707" x="7813675" y="2786063"/>
          <p14:tracePt t="555720" x="7813675" y="2776538"/>
          <p14:tracePt t="555733" x="7804150" y="2768600"/>
          <p14:tracePt t="555744" x="7786688" y="2759075"/>
          <p14:tracePt t="555757" x="7759700" y="2751138"/>
          <p14:tracePt t="555769" x="7742238" y="2741613"/>
          <p14:tracePt t="555784" x="7732713" y="2741613"/>
          <p14:tracePt t="555800" x="7715250" y="2741613"/>
          <p14:tracePt t="555878" x="7724775" y="2741613"/>
          <p14:tracePt t="555891" x="7732713" y="2741613"/>
          <p14:tracePt t="555904" x="7751763" y="2751138"/>
          <p14:tracePt t="555916" x="7777163" y="2751138"/>
          <p14:tracePt t="555929" x="7813675" y="2759075"/>
          <p14:tracePt t="555940" x="7840663" y="2759075"/>
          <p14:tracePt t="555953" x="7867650" y="2759075"/>
          <p14:tracePt t="555967" x="7894638" y="2759075"/>
          <p14:tracePt t="555984" x="7912100" y="2759075"/>
          <p14:tracePt t="556001" x="7929563" y="2759075"/>
          <p14:tracePt t="556001" x="7947025" y="2759075"/>
          <p14:tracePt t="556017" x="7956550" y="2751138"/>
          <p14:tracePt t="556051" x="7956550" y="2741613"/>
          <p14:tracePt t="556075" x="7956550" y="2732088"/>
          <p14:tracePt t="556090" x="7939088" y="2724150"/>
          <p14:tracePt t="556101" x="7920038" y="2705100"/>
          <p14:tracePt t="556112" x="7902575" y="2697163"/>
          <p14:tracePt t="556124" x="7875588" y="2679700"/>
          <p14:tracePt t="556136" x="7848600" y="2660650"/>
          <p14:tracePt t="556151" x="7831138" y="2643188"/>
          <p14:tracePt t="556167" x="7796213" y="2633663"/>
          <p14:tracePt t="556184" x="7759700" y="2616200"/>
          <p14:tracePt t="556201" x="7680325" y="2581275"/>
          <p14:tracePt t="556217" x="7626350" y="2571750"/>
          <p14:tracePt t="556234" x="7562850" y="2562225"/>
          <p14:tracePt t="556251" x="7473950" y="2554288"/>
          <p14:tracePt t="556267" x="7439025" y="2554288"/>
          <p14:tracePt t="556284" x="7419975" y="2554288"/>
          <p14:tracePt t="556300" x="7412038" y="2554288"/>
          <p14:tracePt t="556321" x="7412038" y="2571750"/>
          <p14:tracePt t="556346" x="7412038" y="2581275"/>
          <p14:tracePt t="556357" x="7412038" y="2608263"/>
          <p14:tracePt t="556369" x="7419975" y="2625725"/>
          <p14:tracePt t="556384" x="7429500" y="2643188"/>
          <p14:tracePt t="556401" x="7456488" y="2670175"/>
          <p14:tracePt t="556417" x="7483475" y="2687638"/>
          <p14:tracePt t="556434" x="7545388" y="2714625"/>
          <p14:tracePt t="556451" x="7562850" y="2724150"/>
          <p14:tracePt t="556467" x="7608888" y="2741613"/>
          <p14:tracePt t="556484" x="7634288" y="2741613"/>
          <p14:tracePt t="556501" x="7653338" y="2741613"/>
          <p14:tracePt t="556517" x="7697788" y="2741613"/>
          <p14:tracePt t="556534" x="7715250" y="2732088"/>
          <p14:tracePt t="556551" x="7724775" y="2724150"/>
          <p14:tracePt t="556567" x="7724775" y="2705100"/>
          <p14:tracePt t="556584" x="7732713" y="2697163"/>
          <p14:tracePt t="556601" x="7732713" y="2687638"/>
          <p14:tracePt t="556617" x="7732713" y="2670175"/>
          <p14:tracePt t="556634" x="7732713" y="2652713"/>
          <p14:tracePt t="556651" x="7732713" y="2643188"/>
          <p14:tracePt t="556667" x="7732713" y="2608263"/>
          <p14:tracePt t="556684" x="7705725" y="2598738"/>
          <p14:tracePt t="556701" x="7653338" y="2562225"/>
          <p14:tracePt t="556717" x="7608888" y="2554288"/>
          <p14:tracePt t="556734" x="7572375" y="2544763"/>
          <p14:tracePt t="556751" x="7518400" y="2527300"/>
          <p14:tracePt t="556767" x="7510463" y="2527300"/>
          <p14:tracePt t="556784" x="7500938" y="2527300"/>
          <p14:tracePt t="556847" x="7500938" y="2536825"/>
          <p14:tracePt t="556859" x="7500938" y="2544763"/>
          <p14:tracePt t="556872" x="7500938" y="2562225"/>
          <p14:tracePt t="556884" x="7500938" y="2571750"/>
          <p14:tracePt t="556896" x="7510463" y="2589213"/>
          <p14:tracePt t="556909" x="7527925" y="2616200"/>
          <p14:tracePt t="556921" x="7545388" y="2643188"/>
          <p14:tracePt t="556934" x="7572375" y="2670175"/>
          <p14:tracePt t="556951" x="7608888" y="2687638"/>
          <p14:tracePt t="556967" x="7653338" y="2705100"/>
          <p14:tracePt t="556984" x="7732713" y="2724150"/>
          <p14:tracePt t="557001" x="7769225" y="2724150"/>
          <p14:tracePt t="557017" x="7796213" y="2724150"/>
          <p14:tracePt t="557034" x="7823200" y="2724150"/>
          <p14:tracePt t="557051" x="7840663" y="2714625"/>
          <p14:tracePt t="557080" x="7840663" y="2705100"/>
          <p14:tracePt t="557166" x="7831138" y="2705100"/>
          <p14:tracePt t="557189" x="7823200" y="2705100"/>
          <p14:tracePt t="557387" x="7813675" y="2705100"/>
          <p14:tracePt t="557449" x="7804150" y="2705100"/>
          <p14:tracePt t="557460" x="7796213" y="2705100"/>
          <p14:tracePt t="557485" x="7786688" y="2705100"/>
          <p14:tracePt t="557496" x="7777163" y="2687638"/>
          <p14:tracePt t="557509" x="7769225" y="2679700"/>
          <p14:tracePt t="557522" x="7751763" y="2660650"/>
          <p14:tracePt t="557534" x="7742238" y="2652713"/>
          <p14:tracePt t="557551" x="7715250" y="2633663"/>
          <p14:tracePt t="557567" x="7697788" y="2625725"/>
          <p14:tracePt t="557585" x="7661275" y="2608263"/>
          <p14:tracePt t="557601" x="7653338" y="2598738"/>
          <p14:tracePt t="557618" x="7643813" y="2598738"/>
          <p14:tracePt t="557618" x="7626350" y="2589213"/>
          <p14:tracePt t="557643" x="7616825" y="2589213"/>
          <p14:tracePt t="557668" x="7608888" y="2589213"/>
          <p14:tracePt t="557889" x="7616825" y="2589213"/>
          <p14:tracePt t="557914" x="7626350" y="2598738"/>
          <p14:tracePt t="557925" x="7643813" y="2608263"/>
          <p14:tracePt t="557939" x="7653338" y="2616200"/>
          <p14:tracePt t="557950" x="7688263" y="2643188"/>
          <p14:tracePt t="557962" x="7715250" y="2660650"/>
          <p14:tracePt t="557976" x="7769225" y="2679700"/>
          <p14:tracePt t="557986" x="7813675" y="2687638"/>
          <p14:tracePt t="558001" x="7858125" y="2697163"/>
          <p14:tracePt t="558018" x="7885113" y="2705100"/>
          <p14:tracePt t="558034" x="7912100" y="2705100"/>
          <p14:tracePt t="558051" x="7920038" y="2705100"/>
          <p14:tracePt t="558073" x="7929563" y="2705100"/>
          <p14:tracePt t="558099" x="7929563" y="2714625"/>
          <p14:tracePt t="558158" x="7920038" y="2714625"/>
          <p14:tracePt t="558244" x="7912100" y="2714625"/>
          <p14:tracePt t="558661" x="7912100" y="2724150"/>
          <p14:tracePt t="559151" x="7912100" y="2714625"/>
          <p14:tracePt t="559175" x="7902575" y="2705100"/>
          <p14:tracePt t="559188" x="7902575" y="2697163"/>
          <p14:tracePt t="559200" x="7894638" y="2697163"/>
          <p14:tracePt t="559213" x="7885113" y="2679700"/>
          <p14:tracePt t="559225" x="7875588" y="2679700"/>
          <p14:tracePt t="559238" x="7848600" y="2660650"/>
          <p14:tracePt t="559251" x="7831138" y="2652713"/>
          <p14:tracePt t="559268" x="7823200" y="2643188"/>
          <p14:tracePt t="559285" x="7804150" y="2633663"/>
          <p14:tracePt t="559302" x="7777163" y="2633663"/>
          <p14:tracePt t="559318" x="7769225" y="2633663"/>
          <p14:tracePt t="559335" x="7759700" y="2633663"/>
          <p14:tracePt t="559352" x="7751763" y="2633663"/>
          <p14:tracePt t="559373" x="7742238" y="2633663"/>
          <p14:tracePt t="559458" x="7742238" y="2643188"/>
          <p14:tracePt t="559482" x="7742238" y="2652713"/>
          <p14:tracePt t="559494" x="7732713" y="2660650"/>
          <p14:tracePt t="559518" x="7732713" y="2670175"/>
          <p14:tracePt t="559544" x="7732713" y="2687638"/>
          <p14:tracePt t="559593" x="7742238" y="2697163"/>
          <p14:tracePt t="559604" x="7751763" y="2697163"/>
          <p14:tracePt t="559620" x="7759700" y="2697163"/>
          <p14:tracePt t="559629" x="7769225" y="2697163"/>
          <p14:tracePt t="559642" x="7777163" y="2697163"/>
          <p14:tracePt t="559654" x="7796213" y="2697163"/>
          <p14:tracePt t="559678" x="7804150" y="2697163"/>
          <p14:tracePt t="559813" x="7796213" y="2697163"/>
          <p14:tracePt t="559825" x="7786688" y="2697163"/>
          <p14:tracePt t="559838" x="7777163" y="2687638"/>
          <p14:tracePt t="559850" x="7759700" y="2687638"/>
          <p14:tracePt t="559862" x="7742238" y="2687638"/>
          <p14:tracePt t="559873" x="7724775" y="2679700"/>
          <p14:tracePt t="559886" x="7705725" y="2679700"/>
          <p14:tracePt t="559902" x="7688263" y="2679700"/>
          <p14:tracePt t="559918" x="7653338" y="2670175"/>
          <p14:tracePt t="559935" x="7599363" y="2670175"/>
          <p14:tracePt t="559952" x="7572375" y="2670175"/>
          <p14:tracePt t="559968" x="7545388" y="2670175"/>
          <p14:tracePt t="559985" x="7510463" y="2670175"/>
          <p14:tracePt t="560002" x="7491413" y="2670175"/>
          <p14:tracePt t="560018" x="7473950" y="2670175"/>
          <p14:tracePt t="560035" x="7466013" y="2670175"/>
          <p14:tracePt t="560071" x="7466013" y="2660650"/>
          <p14:tracePt t="560364" x="7446963" y="2670175"/>
          <p14:tracePt t="560377" x="7419975" y="2687638"/>
          <p14:tracePt t="560388" x="7394575" y="2705100"/>
          <p14:tracePt t="560401" x="7367588" y="2714625"/>
          <p14:tracePt t="560414" x="7323138" y="2732088"/>
          <p14:tracePt t="560426" x="7259638" y="2768600"/>
          <p14:tracePt t="560438" x="7153275" y="2813050"/>
          <p14:tracePt t="560452" x="7018338" y="2874963"/>
          <p14:tracePt t="560468" x="6786563" y="2982913"/>
          <p14:tracePt t="560485" x="6527800" y="3108325"/>
          <p14:tracePt t="560502" x="6045200" y="3357563"/>
          <p14:tracePt t="560518" x="5786438" y="3482975"/>
          <p14:tracePt t="560535" x="5303838" y="3724275"/>
          <p14:tracePt t="560552" x="5089525" y="3848100"/>
          <p14:tracePt t="560568" x="4894263" y="3983038"/>
          <p14:tracePt t="560585" x="4545013" y="4187825"/>
          <p14:tracePt t="560602" x="4446588" y="4251325"/>
          <p14:tracePt t="560618" x="4367213" y="4295775"/>
          <p14:tracePt t="560635" x="4295775" y="4322763"/>
          <p14:tracePt t="560652" x="4286250" y="4322763"/>
          <p14:tracePt t="560940" x="4286250" y="4330700"/>
          <p14:tracePt t="560953" x="4268788" y="4340225"/>
          <p14:tracePt t="560965" x="4224338" y="4348163"/>
          <p14:tracePt t="560976" x="4133850" y="4375150"/>
          <p14:tracePt t="560990" x="4027488" y="4402138"/>
          <p14:tracePt t="561002" x="3894138" y="4429125"/>
          <p14:tracePt t="561019" x="3768725" y="4438650"/>
          <p14:tracePt t="561035" x="3643313" y="4438650"/>
          <p14:tracePt t="561052" x="3446463" y="4429125"/>
          <p14:tracePt t="561069" x="3384550" y="4394200"/>
          <p14:tracePt t="561086" x="3330575" y="4367213"/>
          <p14:tracePt t="561102" x="3286125" y="4313238"/>
          <p14:tracePt t="561119" x="3268663" y="4295775"/>
          <p14:tracePt t="561135" x="3259138" y="4276725"/>
          <p14:tracePt t="561152" x="3259138" y="4251325"/>
          <p14:tracePt t="561169" x="3259138" y="4241800"/>
          <p14:tracePt t="561186" x="3259138" y="4232275"/>
          <p14:tracePt t="561210" x="3268663" y="4232275"/>
          <p14:tracePt t="561235" x="3276600" y="4232275"/>
          <p14:tracePt t="561260" x="3286125" y="4232275"/>
          <p14:tracePt t="561271" x="3295650" y="4232275"/>
          <p14:tracePt t="561284" x="3303588" y="4232275"/>
          <p14:tracePt t="561309" x="3313113" y="4232275"/>
          <p14:tracePt t="561320" x="3330575" y="4232275"/>
          <p14:tracePt t="561346" x="3340100" y="4232275"/>
          <p14:tracePt t="561358" x="3348038" y="4232275"/>
          <p14:tracePt t="561369" x="3357563" y="4232275"/>
          <p14:tracePt t="561480" x="3367088" y="4232275"/>
          <p14:tracePt t="561664" x="3367088" y="4241800"/>
          <p14:tracePt t="561885" x="3375025" y="4241800"/>
          <p14:tracePt t="561897" x="3384550" y="4241800"/>
          <p14:tracePt t="561908" x="3411538" y="4241800"/>
          <p14:tracePt t="561921" x="3429000" y="4241800"/>
          <p14:tracePt t="561936" x="3473450" y="4241800"/>
          <p14:tracePt t="561952" x="3536950" y="4241800"/>
          <p14:tracePt t="561969" x="3598863" y="4241800"/>
          <p14:tracePt t="561986" x="3741738" y="4241800"/>
          <p14:tracePt t="562003" x="3813175" y="4241800"/>
          <p14:tracePt t="562019" x="3946525" y="4241800"/>
          <p14:tracePt t="562036" x="4010025" y="4241800"/>
          <p14:tracePt t="562052" x="4081463" y="4232275"/>
          <p14:tracePt t="562069" x="4143375" y="4224338"/>
          <p14:tracePt t="562086" x="4170363" y="4224338"/>
          <p14:tracePt t="562103" x="4179888" y="4224338"/>
          <p14:tracePt t="562119" x="4187825" y="4224338"/>
          <p14:tracePt t="562136" x="4197350" y="4224338"/>
          <p14:tracePt t="562914" x="4187825" y="4224338"/>
          <p14:tracePt t="562926" x="4170363" y="4224338"/>
          <p14:tracePt t="562937" x="4152900" y="4224338"/>
          <p14:tracePt t="562951" x="4116388" y="4224338"/>
          <p14:tracePt t="562962" x="4054475" y="4224338"/>
          <p14:tracePt t="562974" x="3956050" y="4224338"/>
          <p14:tracePt t="562988" x="3867150" y="4224338"/>
          <p14:tracePt t="563003" x="3741738" y="4224338"/>
          <p14:tracePt t="563019" x="3608388" y="4224338"/>
          <p14:tracePt t="563036" x="3455988" y="4241800"/>
          <p14:tracePt t="563053" x="3170238" y="4268788"/>
          <p14:tracePt t="563069" x="3036888" y="4276725"/>
          <p14:tracePt t="563086" x="2803525" y="4303713"/>
          <p14:tracePt t="563103" x="2714625" y="4313238"/>
          <p14:tracePt t="563119" x="2652713" y="4313238"/>
          <p14:tracePt t="563136" x="2598738" y="4313238"/>
          <p14:tracePt t="563153" x="2589213" y="4313238"/>
          <p14:tracePt t="563171" x="2589213" y="4303713"/>
          <p14:tracePt t="563233" x="2589213" y="4295775"/>
          <p14:tracePt t="563268" x="2598738" y="4295775"/>
          <p14:tracePt t="563355" x="2608263" y="4295775"/>
          <p14:tracePt t="563392" x="2616200" y="4295775"/>
          <p14:tracePt t="563477" x="2608263" y="4295775"/>
          <p14:tracePt t="563501" x="2598738" y="4295775"/>
          <p14:tracePt t="563515" x="2571750" y="4295775"/>
          <p14:tracePt t="563526" x="2544763" y="4303713"/>
          <p14:tracePt t="563539" x="2517775" y="4303713"/>
          <p14:tracePt t="563553" x="2482850" y="4303713"/>
          <p14:tracePt t="563569" x="2446338" y="4303713"/>
          <p14:tracePt t="563586" x="2411413" y="4303713"/>
          <p14:tracePt t="563603" x="2347913" y="4303713"/>
          <p14:tracePt t="563619" x="2330450" y="4303713"/>
          <p14:tracePt t="563636" x="2322513" y="4303713"/>
          <p14:tracePt t="563653" x="2295525" y="4303713"/>
          <p14:tracePt t="563820" x="2303463" y="4303713"/>
          <p14:tracePt t="563833" x="2312988" y="4303713"/>
          <p14:tracePt t="563846" x="2322513" y="4303713"/>
          <p14:tracePt t="563858" x="2330450" y="4303713"/>
          <p14:tracePt t="563870" x="2357438" y="4303713"/>
          <p14:tracePt t="563886" x="2384425" y="4313238"/>
          <p14:tracePt t="563903" x="2419350" y="4322763"/>
          <p14:tracePt t="563919" x="2490788" y="4340225"/>
          <p14:tracePt t="563936" x="2527300" y="4340225"/>
          <p14:tracePt t="563953" x="2562225" y="4340225"/>
          <p14:tracePt t="563969" x="2643188" y="4348163"/>
          <p14:tracePt t="563986" x="2660650" y="4357688"/>
          <p14:tracePt t="564003" x="2679700" y="4357688"/>
          <p14:tracePt t="564020" x="2687638" y="4357688"/>
          <p14:tracePt t="564040" x="2687638" y="4367213"/>
          <p14:tracePt t="565058" x="2687638" y="4375150"/>
          <p14:tracePt t="565071" x="2679700" y="4375150"/>
          <p14:tracePt t="565083" x="2660650" y="4384675"/>
          <p14:tracePt t="565094" x="2633663" y="4384675"/>
          <p14:tracePt t="565107" x="2571750" y="4394200"/>
          <p14:tracePt t="565120" x="2482850" y="4419600"/>
          <p14:tracePt t="565137" x="2357438" y="4438650"/>
          <p14:tracePt t="565153" x="2224088" y="4438650"/>
          <p14:tracePt t="565170" x="1982788" y="4456113"/>
          <p14:tracePt t="565187" x="1884363" y="4456113"/>
          <p14:tracePt t="565203" x="1785938" y="4456113"/>
          <p14:tracePt t="565220" x="1652588" y="4456113"/>
          <p14:tracePt t="565237" x="1581150" y="4456113"/>
          <p14:tracePt t="565253" x="1527175" y="4456113"/>
          <p14:tracePt t="565270" x="1455738" y="4456113"/>
          <p14:tracePt t="565287" x="1438275" y="4456113"/>
          <p14:tracePt t="565304" x="1419225" y="4456113"/>
          <p14:tracePt t="565340" x="1419225" y="4446588"/>
          <p14:tracePt t="565426" x="1428750" y="4446588"/>
          <p14:tracePt t="565437" x="1438275" y="4446588"/>
          <p14:tracePt t="565451" x="1446213" y="4446588"/>
          <p14:tracePt t="565463" x="1455738" y="4446588"/>
          <p14:tracePt t="565475" x="1465263" y="4446588"/>
          <p14:tracePt t="565488" x="1482725" y="4446588"/>
          <p14:tracePt t="565504" x="1500188" y="4446588"/>
          <p14:tracePt t="565520" x="1517650" y="4446588"/>
          <p14:tracePt t="565537" x="1562100" y="4456113"/>
          <p14:tracePt t="565553" x="1608138" y="4456113"/>
          <p14:tracePt t="565570" x="1643063" y="4456113"/>
          <p14:tracePt t="565587" x="1731963" y="4456113"/>
          <p14:tracePt t="565603" x="1785938" y="4456113"/>
          <p14:tracePt t="565620" x="1847850" y="4456113"/>
          <p14:tracePt t="565637" x="1955800" y="4456113"/>
          <p14:tracePt t="565653" x="1982788" y="4456113"/>
          <p14:tracePt t="565670" x="2000250" y="4456113"/>
          <p14:tracePt t="565687" x="2027238" y="4456113"/>
          <p14:tracePt t="565704" x="2044700" y="4456113"/>
          <p14:tracePt t="565807" x="2036763" y="4456113"/>
          <p14:tracePt t="565830" x="2027238" y="4456113"/>
          <p14:tracePt t="565867" x="2017713" y="4456113"/>
          <p14:tracePt t="565904" x="2009775" y="4456113"/>
          <p14:tracePt t="565916" x="2000250" y="4456113"/>
          <p14:tracePt t="565964" x="1990725" y="4456113"/>
          <p14:tracePt t="567190" x="1990725" y="4446588"/>
          <p14:tracePt t="567204" x="1990725" y="4438650"/>
          <p14:tracePt t="567214" x="1990725" y="4429125"/>
          <p14:tracePt t="567228" x="1990725" y="4402138"/>
          <p14:tracePt t="567239" x="1982788" y="4375150"/>
          <p14:tracePt t="567254" x="1973263" y="4357688"/>
          <p14:tracePt t="567271" x="1938338" y="4313238"/>
          <p14:tracePt t="567287" x="1901825" y="4286250"/>
          <p14:tracePt t="567304" x="1822450" y="4179888"/>
          <p14:tracePt t="567321" x="1776413" y="4133850"/>
          <p14:tracePt t="567337" x="1741488" y="4098925"/>
          <p14:tracePt t="567354" x="1704975" y="4017963"/>
          <p14:tracePt t="567370" x="1687513" y="3990975"/>
          <p14:tracePt t="567387" x="1670050" y="3946525"/>
          <p14:tracePt t="567404" x="1670050" y="3919538"/>
          <p14:tracePt t="567421" x="1670050" y="3894138"/>
          <p14:tracePt t="567437" x="1670050" y="3840163"/>
          <p14:tracePt t="567454" x="1670050" y="3813175"/>
          <p14:tracePt t="567471" x="1670050" y="3786188"/>
          <p14:tracePt t="567487" x="1660525" y="3751263"/>
          <p14:tracePt t="567504" x="1660525" y="3741738"/>
          <p14:tracePt t="567521" x="1660525" y="3732213"/>
          <p14:tracePt t="567546" x="1660525" y="3724275"/>
          <p14:tracePt t="567572" x="1660525" y="3714750"/>
          <p14:tracePt t="567596" x="1660525" y="3705225"/>
          <p14:tracePt t="567670" x="1670050" y="3705225"/>
          <p14:tracePt t="567717" x="1670050" y="3697288"/>
          <p14:tracePt t="567743" x="1679575" y="3697288"/>
          <p14:tracePt t="567803" x="1697038" y="3679825"/>
          <p14:tracePt t="567815" x="1714500" y="3670300"/>
          <p14:tracePt t="567828" x="1731963" y="3652838"/>
          <p14:tracePt t="567841" x="1751013" y="3652838"/>
          <p14:tracePt t="567864" x="1768475" y="3643313"/>
          <p14:tracePt t="567877" x="1776413" y="3643313"/>
          <p14:tracePt t="567889" x="1803400" y="3633788"/>
          <p14:tracePt t="567904" x="1822450" y="3633788"/>
          <p14:tracePt t="567921" x="1847850" y="3625850"/>
          <p14:tracePt t="567937" x="1893888" y="3625850"/>
          <p14:tracePt t="567954" x="1901825" y="3625850"/>
          <p14:tracePt t="567971" x="1919288" y="3625850"/>
          <p14:tracePt t="567988" x="1938338" y="3625850"/>
          <p14:tracePt t="568004" x="1946275" y="3625850"/>
          <p14:tracePt t="568021" x="1955800" y="3616325"/>
          <p14:tracePt t="568207" x="1965325" y="3616325"/>
          <p14:tracePt t="568221" x="1982788" y="3608388"/>
          <p14:tracePt t="568232" x="2000250" y="3608388"/>
          <p14:tracePt t="568245" x="2017713" y="3598863"/>
          <p14:tracePt t="568256" x="2044700" y="3589338"/>
          <p14:tracePt t="568271" x="2098675" y="3581400"/>
          <p14:tracePt t="568287" x="2160588" y="3562350"/>
          <p14:tracePt t="568304" x="2224088" y="3554413"/>
          <p14:tracePt t="568321" x="2330450" y="3536950"/>
          <p14:tracePt t="568338" x="2366963" y="3536950"/>
          <p14:tracePt t="568354" x="2401888" y="3536950"/>
          <p14:tracePt t="568371" x="2455863" y="3536950"/>
          <p14:tracePt t="568388" x="2473325" y="3536950"/>
          <p14:tracePt t="568405" x="2490788" y="3536950"/>
          <p14:tracePt t="568421" x="2509838" y="3536950"/>
          <p14:tracePt t="568453" x="2517775" y="3536950"/>
          <p14:tracePt t="568637" x="2517775" y="3544888"/>
          <p14:tracePt t="568993" x="2517775" y="3554413"/>
          <p14:tracePt t="573427" x="2536825" y="3554413"/>
          <p14:tracePt t="573440" x="2562225" y="3554413"/>
          <p14:tracePt t="573454" x="2608263" y="3544888"/>
          <p14:tracePt t="573464" x="2670175" y="3536950"/>
          <p14:tracePt t="573477" x="2741613" y="3517900"/>
          <p14:tracePt t="573489" x="2867025" y="3509963"/>
          <p14:tracePt t="573506" x="3000375" y="3482975"/>
          <p14:tracePt t="573523" x="3205163" y="3473450"/>
          <p14:tracePt t="573539" x="3581400" y="3438525"/>
          <p14:tracePt t="573556" x="3732213" y="3419475"/>
          <p14:tracePt t="573572" x="3875088" y="3402013"/>
          <p14:tracePt t="573589" x="4160838" y="3367088"/>
          <p14:tracePt t="573606" x="4286250" y="3348038"/>
          <p14:tracePt t="573623" x="4384675" y="3340100"/>
          <p14:tracePt t="573639" x="4581525" y="3330575"/>
          <p14:tracePt t="573656" x="4679950" y="3322638"/>
          <p14:tracePt t="573673" x="4759325" y="3313113"/>
          <p14:tracePt t="573689" x="4894263" y="3313113"/>
          <p14:tracePt t="573706" x="4946650" y="3313113"/>
          <p14:tracePt t="573723" x="4973638" y="3313113"/>
          <p14:tracePt t="573739" x="5018088" y="3313113"/>
          <p14:tracePt t="573756" x="5037138" y="3313113"/>
          <p14:tracePt t="573773" x="5081588" y="3313113"/>
          <p14:tracePt t="573789" x="5099050" y="3322638"/>
          <p14:tracePt t="573806" x="5116513" y="3330575"/>
          <p14:tracePt t="573823" x="5160963" y="3357563"/>
          <p14:tracePt t="573839" x="5180013" y="3384550"/>
          <p14:tracePt t="573856" x="5197475" y="3394075"/>
          <p14:tracePt t="573873" x="5232400" y="3429000"/>
          <p14:tracePt t="573889" x="5251450" y="3438525"/>
          <p14:tracePt t="573906" x="5276850" y="3465513"/>
          <p14:tracePt t="573923" x="5286375" y="3473450"/>
          <p14:tracePt t="573939" x="5295900" y="3482975"/>
          <p14:tracePt t="573956" x="5303838" y="3482975"/>
          <p14:tracePt t="574249" x="5295900" y="3482975"/>
          <p14:tracePt t="574261" x="5268913" y="3482975"/>
          <p14:tracePt t="574273" x="5232400" y="3482975"/>
          <p14:tracePt t="574286" x="5187950" y="3482975"/>
          <p14:tracePt t="574298" x="5126038" y="3482975"/>
          <p14:tracePt t="574310" x="5027613" y="3473450"/>
          <p14:tracePt t="574323" x="4902200" y="3473450"/>
          <p14:tracePt t="574339" x="4724400" y="3473450"/>
          <p14:tracePt t="574356" x="4446588" y="3473450"/>
          <p14:tracePt t="574373" x="3768725" y="3500438"/>
          <p14:tracePt t="574389" x="3411538" y="3536950"/>
          <p14:tracePt t="574406" x="3108325" y="3562350"/>
          <p14:tracePt t="574423" x="2660650" y="3608388"/>
          <p14:tracePt t="574439" x="2527300" y="3608388"/>
          <p14:tracePt t="574456" x="2428875" y="3608388"/>
          <p14:tracePt t="574472" x="2322513" y="3608388"/>
          <p14:tracePt t="574489" x="2286000" y="3608388"/>
          <p14:tracePt t="574506" x="2251075" y="3608388"/>
          <p14:tracePt t="574523" x="2241550" y="3598863"/>
          <p14:tracePt t="574539" x="2224088" y="3598863"/>
          <p14:tracePt t="574556" x="2214563" y="3581400"/>
          <p14:tracePt t="574579" x="2205038" y="3581400"/>
          <p14:tracePt t="574617" x="2197100" y="3581400"/>
          <p14:tracePt t="574715" x="2187575" y="3581400"/>
          <p14:tracePt t="574729" x="2170113" y="3581400"/>
          <p14:tracePt t="574751" x="2160588" y="3581400"/>
          <p14:tracePt t="574763" x="2152650" y="3581400"/>
          <p14:tracePt t="574788" x="2143125" y="3581400"/>
          <p14:tracePt t="574948" x="2152650" y="3581400"/>
          <p14:tracePt t="574959" x="2152650" y="3589338"/>
          <p14:tracePt t="574971" x="2160588" y="3598863"/>
          <p14:tracePt t="574983" x="2170113" y="3608388"/>
          <p14:tracePt t="574996" x="2170113" y="3633788"/>
          <p14:tracePt t="575008" x="2179638" y="3643313"/>
          <p14:tracePt t="575023" x="2197100" y="3652838"/>
          <p14:tracePt t="575040" x="2205038" y="3660775"/>
          <p14:tracePt t="575056" x="2224088" y="3670300"/>
          <p14:tracePt t="575073" x="2259013" y="3687763"/>
          <p14:tracePt t="575090" x="2286000" y="3687763"/>
          <p14:tracePt t="575106" x="2303463" y="3697288"/>
          <p14:tracePt t="575123" x="2339975" y="3705225"/>
          <p14:tracePt t="575140" x="2366963" y="3705225"/>
          <p14:tracePt t="575156" x="2393950" y="3705225"/>
          <p14:tracePt t="575173" x="2465388" y="3705225"/>
          <p14:tracePt t="575190" x="2490788" y="3705225"/>
          <p14:tracePt t="575206" x="2544763" y="3705225"/>
          <p14:tracePt t="575223" x="2562225" y="3705225"/>
          <p14:tracePt t="575240" x="2581275" y="3705225"/>
          <p14:tracePt t="575256" x="2608263" y="3705225"/>
          <p14:tracePt t="575273" x="2608263" y="3697288"/>
          <p14:tracePt t="575290" x="2616200" y="3697288"/>
          <p14:tracePt t="575306" x="2625725" y="3697288"/>
          <p14:tracePt t="576074" x="2625725" y="3687763"/>
          <p14:tracePt t="576320" x="2616200" y="3687763"/>
          <p14:tracePt t="576333" x="2608263" y="3687763"/>
          <p14:tracePt t="576345" x="2598738" y="3697288"/>
          <p14:tracePt t="576356" x="2581275" y="3714750"/>
          <p14:tracePt t="576370" x="2562225" y="3741738"/>
          <p14:tracePt t="576381" x="2536825" y="3768725"/>
          <p14:tracePt t="576394" x="2490788" y="3813175"/>
          <p14:tracePt t="576407" x="2455863" y="3848100"/>
          <p14:tracePt t="576423" x="2411413" y="3894138"/>
          <p14:tracePt t="576440" x="2366963" y="3946525"/>
          <p14:tracePt t="576457" x="2276475" y="4037013"/>
          <p14:tracePt t="576473" x="2232025" y="4089400"/>
          <p14:tracePt t="576490" x="2197100" y="4125913"/>
          <p14:tracePt t="576507" x="2152650" y="4170363"/>
          <p14:tracePt t="576523" x="2143125" y="4179888"/>
          <p14:tracePt t="576540" x="2143125" y="4187825"/>
          <p14:tracePt t="576557" x="2125663" y="4187825"/>
          <p14:tracePt t="576577" x="2116138" y="4187825"/>
          <p14:tracePt t="576590" x="2108200" y="4205288"/>
          <p14:tracePt t="576607" x="2098675" y="4205288"/>
          <p14:tracePt t="576627" x="2089150" y="4214813"/>
          <p14:tracePt t="576798" x="2089150" y="4205288"/>
          <p14:tracePt t="576810" x="2089150" y="4197350"/>
          <p14:tracePt t="576847" x="2089150" y="4187825"/>
          <p14:tracePt t="576895" x="2089150" y="4179888"/>
          <p14:tracePt t="576933" x="2098675" y="4170363"/>
          <p14:tracePt t="576957" x="2108200" y="4170363"/>
          <p14:tracePt t="576970" x="2116138" y="4160838"/>
          <p14:tracePt t="576981" x="2125663" y="4152900"/>
          <p14:tracePt t="576994" x="2152650" y="4143375"/>
          <p14:tracePt t="577007" x="2160588" y="4133850"/>
          <p14:tracePt t="577023" x="2170113" y="4125913"/>
          <p14:tracePt t="577041" x="2187575" y="4125913"/>
          <p14:tracePt t="577057" x="2205038" y="4116388"/>
          <p14:tracePt t="577079" x="2214563" y="4116388"/>
          <p14:tracePt t="577091" x="2214563" y="4108450"/>
          <p14:tracePt t="577107" x="2224088" y="4108450"/>
          <p14:tracePt t="577128" x="2232025" y="4108450"/>
          <p14:tracePt t="577828" x="2251075" y="4108450"/>
          <p14:tracePt t="577839" x="2286000" y="4098925"/>
          <p14:tracePt t="577852" x="2374900" y="4081463"/>
          <p14:tracePt t="577864" x="2536825" y="4037013"/>
          <p14:tracePt t="577876" x="2786063" y="3965575"/>
          <p14:tracePt t="577891" x="3108325" y="3867150"/>
          <p14:tracePt t="577907" x="3455988" y="3751263"/>
          <p14:tracePt t="577924" x="3786188" y="3616325"/>
          <p14:tracePt t="577940" x="4367213" y="3394075"/>
          <p14:tracePt t="577957" x="4554538" y="3313113"/>
          <p14:tracePt t="577974" x="4786313" y="3224213"/>
          <p14:tracePt t="577990" x="4857750" y="3205163"/>
          <p14:tracePt t="578007" x="4875213" y="3205163"/>
          <p14:tracePt t="578024" x="4894263" y="3197225"/>
          <p14:tracePt t="578060" x="4902200" y="3197225"/>
          <p14:tracePt t="578096" x="4902200" y="3187700"/>
          <p14:tracePt t="578330" x="4919663" y="3170238"/>
          <p14:tracePt t="578341" x="4983163" y="3133725"/>
          <p14:tracePt t="578355" x="5153025" y="3036888"/>
          <p14:tracePt t="578366" x="5491163" y="2847975"/>
          <p14:tracePt t="578378" x="5875338" y="2652713"/>
          <p14:tracePt t="578390" x="6259513" y="2517775"/>
          <p14:tracePt t="578407" x="6510338" y="2411413"/>
          <p14:tracePt t="578424" x="6688138" y="2357438"/>
          <p14:tracePt t="578441" x="6867525" y="2312988"/>
          <p14:tracePt t="578457" x="6911975" y="2303463"/>
          <p14:tracePt t="578474" x="6956425" y="2295525"/>
          <p14:tracePt t="578491" x="6991350" y="2295525"/>
          <p14:tracePt t="578507" x="7018338" y="2303463"/>
          <p14:tracePt t="578524" x="7018338" y="2312988"/>
          <p14:tracePt t="578541" x="7037388" y="2347913"/>
          <p14:tracePt t="578557" x="7037388" y="2357438"/>
          <p14:tracePt t="578574" x="7037388" y="2374900"/>
          <p14:tracePt t="578600" x="7037388" y="2384425"/>
          <p14:tracePt t="578612" x="7037388" y="2401888"/>
          <p14:tracePt t="578624" x="7037388" y="2411413"/>
          <p14:tracePt t="578641" x="7037388" y="2419350"/>
          <p14:tracePt t="578660" x="7037388" y="2428875"/>
          <p14:tracePt t="578746" x="7062788" y="2428875"/>
          <p14:tracePt t="578761" x="7081838" y="2419350"/>
          <p14:tracePt t="578770" x="7126288" y="2411413"/>
          <p14:tracePt t="578783" x="7170738" y="2401888"/>
          <p14:tracePt t="578796" x="7224713" y="2393950"/>
          <p14:tracePt t="578808" x="7277100" y="2374900"/>
          <p14:tracePt t="578824" x="7331075" y="2366963"/>
          <p14:tracePt t="578841" x="7385050" y="2347913"/>
          <p14:tracePt t="578857" x="7483475" y="2322513"/>
          <p14:tracePt t="578874" x="7537450" y="2312988"/>
          <p14:tracePt t="578891" x="7589838" y="2295525"/>
          <p14:tracePt t="578907" x="7705725" y="2276475"/>
          <p14:tracePt t="578924" x="7732713" y="2276475"/>
          <p14:tracePt t="578941" x="7759700" y="2276475"/>
          <p14:tracePt t="578958" x="7786688" y="2268538"/>
          <p14:tracePt t="578974" x="7823200" y="2259013"/>
          <p14:tracePt t="578991" x="7858125" y="2251075"/>
          <p14:tracePt t="579007" x="7885113" y="2251075"/>
          <p14:tracePt t="579024" x="7902575" y="2241550"/>
          <p14:tracePt t="579041" x="7920038" y="2232025"/>
          <p14:tracePt t="579102" x="7920038" y="2224088"/>
          <p14:tracePt t="579162" x="7920038" y="2214563"/>
          <p14:tracePt t="579199" x="7912100" y="2205038"/>
          <p14:tracePt t="579225" x="7912100" y="2197100"/>
          <p14:tracePt t="579237" x="7902575" y="2197100"/>
          <p14:tracePt t="579250" x="7902575" y="2187575"/>
          <p14:tracePt t="579285" x="7894638" y="2187575"/>
          <p14:tracePt t="579298" x="7894638" y="2179638"/>
          <p14:tracePt t="579310" x="7885113" y="2179638"/>
          <p14:tracePt t="579334" x="7875588" y="2179638"/>
          <p14:tracePt t="579347" x="7875588" y="2170113"/>
          <p14:tracePt t="579358" x="7867650" y="2170113"/>
          <p14:tracePt t="579384" x="7858125" y="2152650"/>
          <p14:tracePt t="579408" x="7848600" y="2143125"/>
          <p14:tracePt t="579421" x="7840663" y="2133600"/>
          <p14:tracePt t="579433" x="7831138" y="2116138"/>
          <p14:tracePt t="579444" x="7823200" y="2116138"/>
          <p14:tracePt t="579458" x="7813675" y="2098675"/>
          <p14:tracePt t="579474" x="7804150" y="2089150"/>
          <p14:tracePt t="579491" x="7804150" y="2081213"/>
          <p14:tracePt t="579508" x="7786688" y="2054225"/>
          <p14:tracePt t="579524" x="7769225" y="2044700"/>
          <p14:tracePt t="579541" x="7759700" y="2036763"/>
          <p14:tracePt t="579558" x="7742238" y="2009775"/>
          <p14:tracePt t="579574" x="7732713" y="1990725"/>
          <p14:tracePt t="579591" x="7724775" y="1982788"/>
          <p14:tracePt t="579592" x="7724775" y="1973263"/>
          <p14:tracePt t="579608" x="7715250" y="1965325"/>
          <p14:tracePt t="579624" x="7715250" y="1955800"/>
          <p14:tracePt t="579641" x="7697788" y="1946275"/>
          <p14:tracePt t="579658" x="7688263" y="1938338"/>
          <p14:tracePt t="579674" x="7680325" y="1928813"/>
          <p14:tracePt t="579691" x="7670800" y="1919288"/>
          <p14:tracePt t="579715" x="7661275" y="1911350"/>
          <p14:tracePt t="579739" x="7653338" y="1901825"/>
          <p14:tracePt t="579752" x="7643813" y="1901825"/>
          <p14:tracePt t="579775" x="7626350" y="1901825"/>
          <p14:tracePt t="579788" x="7626350" y="1893888"/>
          <p14:tracePt t="579812" x="7616825" y="1893888"/>
          <p14:tracePt t="579837" x="7608888" y="1893888"/>
          <p14:tracePt t="579863" x="7599363" y="1893888"/>
          <p14:tracePt t="579911" x="7589838" y="1893888"/>
          <p14:tracePt t="580155" x="7599363" y="1893888"/>
          <p14:tracePt t="580193" x="7599363" y="1901825"/>
          <p14:tracePt t="580205" x="7599363" y="1911350"/>
          <p14:tracePt t="580218" x="7608888" y="1911350"/>
          <p14:tracePt t="580229" x="7608888" y="1919288"/>
          <p14:tracePt t="580268" x="7608888" y="1928813"/>
          <p14:tracePt t="580290" x="7608888" y="1938338"/>
          <p14:tracePt t="580304" x="7608888" y="1946275"/>
          <p14:tracePt t="580314" x="7616825" y="1946275"/>
          <p14:tracePt t="580339" x="7616825" y="1955800"/>
          <p14:tracePt t="580376" x="7616825" y="1965325"/>
          <p14:tracePt t="580388" x="7616825" y="1973263"/>
          <p14:tracePt t="580401" x="7626350" y="1973263"/>
          <p14:tracePt t="580413" x="7626350" y="1982788"/>
          <p14:tracePt t="580425" x="7634288" y="1990725"/>
          <p14:tracePt t="580441" x="7634288" y="2000250"/>
          <p14:tracePt t="580458" x="7634288" y="2009775"/>
          <p14:tracePt t="580474" x="7643813" y="2027238"/>
          <p14:tracePt t="580491" x="7653338" y="2027238"/>
          <p14:tracePt t="580508" x="7653338" y="2044700"/>
          <p14:tracePt t="580525" x="7661275" y="2054225"/>
          <p14:tracePt t="580548" x="7661275" y="2062163"/>
          <p14:tracePt t="580561" x="7670800" y="2062163"/>
          <p14:tracePt t="580584" x="7670800" y="2071688"/>
          <p14:tracePt t="580598" x="7680325" y="2081213"/>
          <p14:tracePt t="580608" x="7688263" y="2081213"/>
          <p14:tracePt t="580625" x="7688263" y="2089150"/>
          <p14:tracePt t="580641" x="7697788" y="2089150"/>
          <p14:tracePt t="580658" x="7697788" y="2108200"/>
          <p14:tracePt t="580658" x="7705725" y="2108200"/>
          <p14:tracePt t="580675" x="7715250" y="2116138"/>
          <p14:tracePt t="580694" x="7724775" y="2125663"/>
          <p14:tracePt t="580708" x="7724775" y="2133600"/>
          <p14:tracePt t="580725" x="7732713" y="2133600"/>
          <p14:tracePt t="580741" x="7742238" y="2133600"/>
          <p14:tracePt t="580758" x="7742238" y="2143125"/>
          <p14:tracePt t="580775" x="7751763" y="2143125"/>
          <p14:tracePt t="580794" x="7751763" y="2152650"/>
          <p14:tracePt t="581112" x="7751763" y="2143125"/>
          <p14:tracePt t="581155" x="7751763" y="2125663"/>
          <p14:tracePt t="581161" x="7751763" y="2116138"/>
          <p14:tracePt t="581175" x="7742238" y="2108200"/>
          <p14:tracePt t="581192" x="7724775" y="2089150"/>
          <p14:tracePt t="581209" x="7715250" y="2071688"/>
          <p14:tracePt t="581225" x="7697788" y="2054225"/>
          <p14:tracePt t="581242" x="7688263" y="2036763"/>
          <p14:tracePt t="581258" x="7670800" y="2017713"/>
          <p14:tracePt t="581275" x="7661275" y="2009775"/>
          <p14:tracePt t="581382" x="7670800" y="2009775"/>
          <p14:tracePt t="581394" x="7680325" y="2017713"/>
          <p14:tracePt t="581406" x="7697788" y="2044700"/>
          <p14:tracePt t="581419" x="7715250" y="2071688"/>
          <p14:tracePt t="581430" x="7742238" y="2116138"/>
          <p14:tracePt t="581443" x="7777163" y="2179638"/>
          <p14:tracePt t="581458" x="7813675" y="2251075"/>
          <p14:tracePt t="581475" x="7848600" y="2312988"/>
          <p14:tracePt t="581492" x="7894638" y="2411413"/>
          <p14:tracePt t="581508" x="7912100" y="2428875"/>
          <p14:tracePt t="581525" x="7920038" y="2446338"/>
          <p14:tracePt t="581542" x="7929563" y="2455863"/>
          <p14:tracePt t="581565" x="7929563" y="2465388"/>
          <p14:tracePt t="581614" x="7939088" y="2465388"/>
          <p14:tracePt t="581713" x="7939088" y="2455863"/>
          <p14:tracePt t="581749" x="7929563" y="2446338"/>
          <p14:tracePt t="581774" x="7920038" y="2438400"/>
          <p14:tracePt t="581787" x="7920038" y="2419350"/>
          <p14:tracePt t="581798" x="7902575" y="2411413"/>
          <p14:tracePt t="581810" x="7894638" y="2374900"/>
          <p14:tracePt t="581825" x="7867650" y="2339975"/>
          <p14:tracePt t="581842" x="7840663" y="2303463"/>
          <p14:tracePt t="581859" x="7769225" y="2205038"/>
          <p14:tracePt t="581875" x="7742238" y="2160588"/>
          <p14:tracePt t="581892" x="7715250" y="2133600"/>
          <p14:tracePt t="581908" x="7688263" y="2098675"/>
          <p14:tracePt t="581925" x="7680325" y="2081213"/>
          <p14:tracePt t="581942" x="7670800" y="2081213"/>
          <p14:tracePt t="581958" x="7661275" y="2071688"/>
          <p14:tracePt t="581975" x="7653338" y="2054225"/>
          <p14:tracePt t="582007" x="7643813" y="2044700"/>
          <p14:tracePt t="582055" x="7643813" y="2036763"/>
          <p14:tracePt t="583378" x="7653338" y="2036763"/>
          <p14:tracePt t="583391" x="7661275" y="2044700"/>
          <p14:tracePt t="583403" x="7670800" y="2054225"/>
          <p14:tracePt t="583415" x="7680325" y="2062163"/>
          <p14:tracePt t="583429" x="7697788" y="2081213"/>
          <p14:tracePt t="583442" x="7705725" y="2081213"/>
          <p14:tracePt t="583459" x="7715250" y="2098675"/>
          <p14:tracePt t="583476" x="7742238" y="2116138"/>
          <p14:tracePt t="583492" x="7742238" y="2125663"/>
          <p14:tracePt t="583509" x="7759700" y="2133600"/>
          <p14:tracePt t="583526" x="7769225" y="2143125"/>
          <p14:tracePt t="583542" x="7777163" y="2152650"/>
          <p14:tracePt t="583562" x="7786688" y="2160588"/>
          <p14:tracePt t="583575" x="7786688" y="2170113"/>
          <p14:tracePt t="583592" x="7804150" y="2179638"/>
          <p14:tracePt t="583609" x="7804150" y="2187575"/>
          <p14:tracePt t="583626" x="7831138" y="2214563"/>
          <p14:tracePt t="583642" x="7848600" y="2232025"/>
          <p14:tracePt t="583659" x="7858125" y="2241550"/>
          <p14:tracePt t="583676" x="7885113" y="2259013"/>
          <p14:tracePt t="583692" x="7894638" y="2268538"/>
          <p14:tracePt t="583711" x="7902575" y="2268538"/>
          <p14:tracePt t="583726" x="7912100" y="2276475"/>
          <p14:tracePt t="583743" x="7920038" y="2286000"/>
          <p14:tracePt t="583759" x="7929563" y="2286000"/>
          <p14:tracePt t="584052" x="7929563" y="2276475"/>
          <p14:tracePt t="584078" x="7929563" y="2268538"/>
          <p14:tracePt t="584102" x="7920038" y="2251075"/>
          <p14:tracePt t="584126" x="7920038" y="2241550"/>
          <p14:tracePt t="584138" x="7912100" y="2232025"/>
          <p14:tracePt t="584150" x="7912100" y="2224088"/>
          <p14:tracePt t="584164" x="7902575" y="2224088"/>
          <p14:tracePt t="584176" x="7894638" y="2224088"/>
          <p14:tracePt t="584192" x="7885113" y="2224088"/>
          <p14:tracePt t="584210" x="7867650" y="2224088"/>
          <p14:tracePt t="584226" x="7848600" y="2224088"/>
          <p14:tracePt t="584243" x="7823200" y="2224088"/>
          <p14:tracePt t="584259" x="7777163" y="2224088"/>
          <p14:tracePt t="584276" x="7545388" y="2276475"/>
          <p14:tracePt t="584293" x="7296150" y="2384425"/>
          <p14:tracePt t="584309" x="6991350" y="2465388"/>
          <p14:tracePt t="584326" x="6491288" y="2625725"/>
          <p14:tracePt t="584342" x="6286500" y="2705100"/>
          <p14:tracePt t="584359" x="5884863" y="2901950"/>
          <p14:tracePt t="584376" x="5643563" y="3017838"/>
          <p14:tracePt t="584393" x="5419725" y="3152775"/>
          <p14:tracePt t="584409" x="5000625" y="3429000"/>
          <p14:tracePt t="584426" x="4848225" y="3527425"/>
          <p14:tracePt t="584443" x="4759325" y="3571875"/>
          <p14:tracePt t="584459" x="4697413" y="3598863"/>
          <p14:tracePt t="584476" x="4679950" y="3616325"/>
          <p14:tracePt t="584493" x="4660900" y="3616325"/>
          <p14:tracePt t="584509" x="4625975" y="3643313"/>
          <p14:tracePt t="584526" x="4616450" y="3660775"/>
          <p14:tracePt t="584543" x="4581525" y="3705225"/>
          <p14:tracePt t="584560" x="4545013" y="3741738"/>
          <p14:tracePt t="584751" x="4527550" y="3751263"/>
          <p14:tracePt t="584764" x="4510088" y="3768725"/>
          <p14:tracePt t="584777" x="4438650" y="3822700"/>
          <p14:tracePt t="584788" x="4322763" y="3902075"/>
          <p14:tracePt t="584803" x="4071938" y="4081463"/>
          <p14:tracePt t="584813" x="3848100" y="4224338"/>
          <p14:tracePt t="584826" x="3652838" y="4340225"/>
          <p14:tracePt t="584843" x="3536950" y="4402138"/>
          <p14:tracePt t="584859" x="3446463" y="4456113"/>
          <p14:tracePt t="584876" x="3367088" y="4483100"/>
          <p14:tracePt t="584893" x="3348038" y="4483100"/>
          <p14:tracePt t="584911" x="3340100" y="4483100"/>
          <p14:tracePt t="584949" x="3340100" y="4473575"/>
          <p14:tracePt t="584960" x="3340100" y="4456113"/>
          <p14:tracePt t="584972" x="3340100" y="4446588"/>
          <p14:tracePt t="584984" x="3340100" y="4438650"/>
          <p14:tracePt t="584996" x="3348038" y="4411663"/>
          <p14:tracePt t="585022" x="3357563" y="4402138"/>
          <p14:tracePt t="585071" x="3367088" y="4402138"/>
          <p14:tracePt t="585107" x="3375025" y="4384675"/>
          <p14:tracePt t="585118" x="3402013" y="4367213"/>
          <p14:tracePt t="585131" x="3429000" y="4348163"/>
          <p14:tracePt t="585144" x="3455988" y="4330700"/>
          <p14:tracePt t="585160" x="3509963" y="4303713"/>
          <p14:tracePt t="585176" x="3562350" y="4286250"/>
          <p14:tracePt t="585193" x="3687763" y="4268788"/>
          <p14:tracePt t="585210" x="3768725" y="4268788"/>
          <p14:tracePt t="585226" x="3822700" y="4268788"/>
          <p14:tracePt t="585243" x="3929063" y="4276725"/>
          <p14:tracePt t="585260" x="3956050" y="4295775"/>
          <p14:tracePt t="585276" x="3983038" y="4295775"/>
          <p14:tracePt t="585293" x="4017963" y="4303713"/>
          <p14:tracePt t="585309" x="4027488" y="4313238"/>
          <p14:tracePt t="585412" x="4017963" y="4313238"/>
          <p14:tracePt t="585426" x="4000500" y="4313238"/>
          <p14:tracePt t="585438" x="3973513" y="4313238"/>
          <p14:tracePt t="585451" x="3938588" y="4313238"/>
          <p14:tracePt t="585463" x="3902075" y="4313238"/>
          <p14:tracePt t="585476" x="3867150" y="4313238"/>
          <p14:tracePt t="585493" x="3830638" y="4313238"/>
          <p14:tracePt t="585510" x="3786188" y="4313238"/>
          <p14:tracePt t="585526" x="3732213" y="4313238"/>
          <p14:tracePt t="585543" x="3705225" y="4313238"/>
          <p14:tracePt t="585560" x="3697288" y="4295775"/>
          <p14:tracePt t="585576" x="3679825" y="4295775"/>
          <p14:tracePt t="585634" x="3687763" y="4295775"/>
          <p14:tracePt t="585645" x="3714750" y="4286250"/>
          <p14:tracePt t="585658" x="3741738" y="4276725"/>
          <p14:tracePt t="585670" x="3813175" y="4268788"/>
          <p14:tracePt t="585683" x="3929063" y="4241800"/>
          <p14:tracePt t="585695" x="4044950" y="4214813"/>
          <p14:tracePt t="585709" x="4160838" y="4187825"/>
          <p14:tracePt t="585726" x="4214813" y="4170363"/>
          <p14:tracePt t="585743" x="4241800" y="4170363"/>
          <p14:tracePt t="585761" x="4259263" y="4160838"/>
          <p14:tracePt t="585820" x="4251325" y="4160838"/>
          <p14:tracePt t="585831" x="4241800" y="4160838"/>
          <p14:tracePt t="585879" x="4232275" y="4160838"/>
          <p14:tracePt t="587999" x="4232275" y="4170363"/>
          <p14:tracePt t="589555" x="4224338" y="4170363"/>
          <p14:tracePt t="589567" x="4224338" y="4179888"/>
          <p14:tracePt t="589593" x="4214813" y="4179888"/>
          <p14:tracePt t="589604" x="4205288" y="4179888"/>
          <p14:tracePt t="589616" x="4197350" y="4179888"/>
          <p14:tracePt t="589629" x="4187825" y="4179888"/>
          <p14:tracePt t="589644" x="4170363" y="4187825"/>
          <p14:tracePt t="589661" x="4133850" y="4187825"/>
          <p14:tracePt t="589677" x="4054475" y="4205288"/>
          <p14:tracePt t="589694" x="3840163" y="4259263"/>
          <p14:tracePt t="589711" x="3741738" y="4268788"/>
          <p14:tracePt t="589728" x="3643313" y="4276725"/>
          <p14:tracePt t="589744" x="3616325" y="4276725"/>
          <p14:tracePt t="589761" x="3608388" y="4276725"/>
          <p14:tracePt t="589777" x="3598863" y="4276725"/>
          <p14:tracePt t="589886" x="3608388" y="4276725"/>
          <p14:tracePt t="589898" x="3616325" y="4276725"/>
          <p14:tracePt t="589910" x="3625850" y="4276725"/>
          <p14:tracePt t="589922" x="3625850" y="4268788"/>
          <p14:tracePt t="589935" x="3633788" y="4268788"/>
          <p14:tracePt t="589947" x="3643313" y="4268788"/>
          <p14:tracePt t="589961" x="3652838" y="4268788"/>
          <p14:tracePt t="589978" x="3687763" y="4268788"/>
          <p14:tracePt t="589994" x="3724275" y="4268788"/>
          <p14:tracePt t="590011" x="3803650" y="4268788"/>
          <p14:tracePt t="590028" x="3867150" y="4268788"/>
          <p14:tracePt t="590044" x="3919538" y="4259263"/>
          <p14:tracePt t="590061" x="4000500" y="4251325"/>
          <p14:tracePt t="590078" x="4017963" y="4251325"/>
          <p14:tracePt t="590094" x="4027488" y="4251325"/>
          <p14:tracePt t="590111" x="4037013" y="4251325"/>
          <p14:tracePt t="590524" x="4037013" y="4241800"/>
          <p14:tracePt t="590658" x="4027488" y="4232275"/>
          <p14:tracePt t="590707" x="4017963" y="4232275"/>
          <p14:tracePt t="590719" x="4010025" y="4232275"/>
          <p14:tracePt t="590733" x="4010025" y="4224338"/>
          <p14:tracePt t="590744" x="4000500" y="4224338"/>
          <p14:tracePt t="590756" x="3990975" y="4224338"/>
          <p14:tracePt t="590768" x="3973513" y="4224338"/>
          <p14:tracePt t="590781" x="3956050" y="4214813"/>
          <p14:tracePt t="590794" x="3929063" y="4205288"/>
          <p14:tracePt t="590811" x="3902075" y="4205288"/>
          <p14:tracePt t="590828" x="3894138" y="4197350"/>
          <p14:tracePt t="590845" x="3867150" y="4187825"/>
          <p14:tracePt t="590927" x="3867150" y="4179888"/>
          <p14:tracePt t="591443" x="3867150" y="4170363"/>
          <p14:tracePt t="591467" x="3867150" y="4160838"/>
          <p14:tracePt t="591516" x="3867150" y="4152900"/>
          <p14:tracePt t="591541" x="3867150" y="4143375"/>
          <p14:tracePt t="591554" x="3875088" y="4143375"/>
          <p14:tracePt t="591591" x="3884613" y="4143375"/>
          <p14:tracePt t="591601" x="3884613" y="4133850"/>
          <p14:tracePt t="591675" x="3894138" y="4133850"/>
          <p14:tracePt t="591688" x="3894138" y="4125913"/>
          <p14:tracePt t="591712" x="3911600" y="4116388"/>
          <p14:tracePt t="591724" x="3938588" y="4108450"/>
          <p14:tracePt t="591737" x="3973513" y="4089400"/>
          <p14:tracePt t="591749" x="4054475" y="4054475"/>
          <p14:tracePt t="591761" x="4152900" y="4000500"/>
          <p14:tracePt t="591778" x="4322763" y="3902075"/>
          <p14:tracePt t="591795" x="4581525" y="3776663"/>
          <p14:tracePt t="591811" x="5205413" y="3482975"/>
          <p14:tracePt t="591828" x="5465763" y="3367088"/>
          <p14:tracePt t="591845" x="5705475" y="3241675"/>
          <p14:tracePt t="591862" x="6062663" y="3116263"/>
          <p14:tracePt t="591878" x="6180138" y="3071813"/>
          <p14:tracePt t="591895" x="6269038" y="3044825"/>
          <p14:tracePt t="591911" x="6411913" y="3009900"/>
          <p14:tracePt t="591928" x="6446838" y="3009900"/>
          <p14:tracePt t="591945" x="6491288" y="3009900"/>
          <p14:tracePt t="591962" x="6510338" y="3009900"/>
          <p14:tracePt t="591978" x="6527800" y="3009900"/>
          <p14:tracePt t="591995" x="6562725" y="3009900"/>
          <p14:tracePt t="592011" x="6572250" y="3009900"/>
          <p14:tracePt t="592028" x="6589713" y="3009900"/>
          <p14:tracePt t="592045" x="6589713" y="3017838"/>
          <p14:tracePt t="592166" x="6581775" y="3017838"/>
          <p14:tracePt t="592190" x="6572250" y="3017838"/>
          <p14:tracePt t="592202" x="6554788" y="3017838"/>
          <p14:tracePt t="592215" x="6545263" y="3017838"/>
          <p14:tracePt t="592227" x="6518275" y="3017838"/>
          <p14:tracePt t="592238" x="6473825" y="3017838"/>
          <p14:tracePt t="592251" x="6402388" y="3017838"/>
          <p14:tracePt t="592264" x="6323013" y="3017838"/>
          <p14:tracePt t="592278" x="6242050" y="3017838"/>
          <p14:tracePt t="592295" x="6153150" y="3017838"/>
          <p14:tracePt t="592312" x="6072188" y="3017838"/>
          <p14:tracePt t="592328" x="5884863" y="3062288"/>
          <p14:tracePt t="592345" x="5803900" y="3081338"/>
          <p14:tracePt t="592362" x="5741988" y="3098800"/>
          <p14:tracePt t="592378" x="5670550" y="3116263"/>
          <p14:tracePt t="592395" x="5661025" y="3116263"/>
          <p14:tracePt t="592412" x="5643563" y="3125788"/>
          <p14:tracePt t="592840" x="5616575" y="3133725"/>
          <p14:tracePt t="592852" x="5589588" y="3143250"/>
          <p14:tracePt t="592865" x="5518150" y="3179763"/>
          <p14:tracePt t="592875" x="5446713" y="3205163"/>
          <p14:tracePt t="592889" x="5357813" y="3241675"/>
          <p14:tracePt t="592901" x="5232400" y="3286125"/>
          <p14:tracePt t="592913" x="5062538" y="3357563"/>
          <p14:tracePt t="592928" x="4911725" y="3419475"/>
          <p14:tracePt t="592945" x="4724400" y="3500438"/>
          <p14:tracePt t="592962" x="4384675" y="3643313"/>
          <p14:tracePt t="592979" x="4214813" y="3714750"/>
          <p14:tracePt t="592995" x="4062413" y="3759200"/>
          <p14:tracePt t="593012" x="3857625" y="3830638"/>
          <p14:tracePt t="593028" x="3768725" y="3848100"/>
          <p14:tracePt t="593045" x="3714750" y="3867150"/>
          <p14:tracePt t="593062" x="3652838" y="3884613"/>
          <p14:tracePt t="593079" x="3643313" y="3894138"/>
          <p14:tracePt t="593095" x="3633788" y="3894138"/>
          <p14:tracePt t="593403" x="3616325" y="3894138"/>
          <p14:tracePt t="593416" x="3598863" y="3902075"/>
          <p14:tracePt t="593427" x="3544888" y="3919538"/>
          <p14:tracePt t="593441" x="3429000" y="3956050"/>
          <p14:tracePt t="593452" x="3268663" y="4010025"/>
          <p14:tracePt t="593464" x="3098800" y="4044950"/>
          <p14:tracePt t="593479" x="2955925" y="4071938"/>
          <p14:tracePt t="593495" x="2840038" y="4089400"/>
          <p14:tracePt t="593512" x="2741613" y="4108450"/>
          <p14:tracePt t="593529" x="2643188" y="4125913"/>
          <p14:tracePt t="593545" x="2608263" y="4125913"/>
          <p14:tracePt t="593562" x="2562225" y="4125913"/>
          <p14:tracePt t="593579" x="2517775" y="4125913"/>
          <p14:tracePt t="593595" x="2509838" y="4133850"/>
          <p14:tracePt t="593612" x="2490788" y="4133850"/>
          <p14:tracePt t="593820" x="2500313" y="4133850"/>
          <p14:tracePt t="593833" x="2517775" y="4133850"/>
          <p14:tracePt t="593844" x="2536825" y="4133850"/>
          <p14:tracePt t="593858" x="2581275" y="4143375"/>
          <p14:tracePt t="593871" x="2670175" y="4143375"/>
          <p14:tracePt t="593881" x="2776538" y="4152900"/>
          <p14:tracePt t="593896" x="2911475" y="4160838"/>
          <p14:tracePt t="593912" x="3062288" y="4179888"/>
          <p14:tracePt t="593929" x="3214688" y="4179888"/>
          <p14:tracePt t="593945" x="3429000" y="4179888"/>
          <p14:tracePt t="593962" x="3482975" y="4179888"/>
          <p14:tracePt t="593979" x="3517900" y="4179888"/>
          <p14:tracePt t="593995" x="3544888" y="4179888"/>
          <p14:tracePt t="597558" x="3544888" y="4170363"/>
          <p14:tracePt t="597571" x="3544888" y="4152900"/>
          <p14:tracePt t="597583" x="3544888" y="4143375"/>
          <p14:tracePt t="597595" x="3544888" y="4133850"/>
          <p14:tracePt t="597607" x="3554413" y="4108450"/>
          <p14:tracePt t="597618" x="3589338" y="4062413"/>
          <p14:tracePt t="597631" x="3643313" y="4000500"/>
          <p14:tracePt t="597647" x="3724275" y="3938588"/>
          <p14:tracePt t="597663" x="3830638" y="3867150"/>
          <p14:tracePt t="597680" x="4037013" y="3732213"/>
          <p14:tracePt t="597697" x="4108450" y="3687763"/>
          <p14:tracePt t="597713" x="4179888" y="3660775"/>
          <p14:tracePt t="597730" x="4259263" y="3633788"/>
          <p14:tracePt t="597747" x="4276725" y="3633788"/>
          <p14:tracePt t="597763" x="4286250" y="3633788"/>
          <p14:tracePt t="597780" x="4303713" y="3633788"/>
          <p14:tracePt t="597962" x="4303713" y="3625850"/>
          <p14:tracePt t="599949" x="4303713" y="3616325"/>
          <p14:tracePt t="600512" x="4295775" y="3616325"/>
          <p14:tracePt t="600720" x="4286250" y="3616325"/>
          <p14:tracePt t="600819" x="4276725" y="3616325"/>
          <p14:tracePt t="600842" x="4268788" y="3616325"/>
          <p14:tracePt t="600891" x="4259263" y="3608388"/>
          <p14:tracePt t="600940" x="4251325" y="3608388"/>
          <p14:tracePt t="600953" x="4251325" y="3598863"/>
          <p14:tracePt t="600965" x="4232275" y="3598863"/>
          <p14:tracePt t="600990" x="4224338" y="3598863"/>
          <p14:tracePt t="601002" x="4214813" y="3589338"/>
          <p14:tracePt t="601013" x="4205288" y="3581400"/>
          <p14:tracePt t="601051" x="4205288" y="3571875"/>
          <p14:tracePt t="601088" x="4214813" y="3571875"/>
          <p14:tracePt t="601099" x="4224338" y="3562350"/>
          <p14:tracePt t="601112" x="4241800" y="3562350"/>
          <p14:tracePt t="601124" x="4259263" y="3562350"/>
          <p14:tracePt t="601138" x="4303713" y="3554413"/>
          <p14:tracePt t="601148" x="4384675" y="3554413"/>
          <p14:tracePt t="601164" x="4465638" y="3544888"/>
          <p14:tracePt t="601181" x="4554538" y="3536950"/>
          <p14:tracePt t="601198" x="4643438" y="3536950"/>
          <p14:tracePt t="601214" x="4786313" y="3527425"/>
          <p14:tracePt t="601231" x="4803775" y="3517900"/>
          <p14:tracePt t="601248" x="4822825" y="3517900"/>
          <p14:tracePt t="601283" x="4813300" y="3517900"/>
          <p14:tracePt t="601296" x="4795838" y="3517900"/>
          <p14:tracePt t="601308" x="4768850" y="3517900"/>
          <p14:tracePt t="601320" x="4741863" y="3517900"/>
          <p14:tracePt t="601333" x="4697413" y="3517900"/>
          <p14:tracePt t="601348" x="4608513" y="3517900"/>
          <p14:tracePt t="601364" x="4473575" y="3517900"/>
          <p14:tracePt t="601381" x="4108450" y="3517900"/>
          <p14:tracePt t="601398" x="3902075" y="3517900"/>
          <p14:tracePt t="601415" x="3732213" y="3517900"/>
          <p14:tracePt t="601431" x="3598863" y="3517900"/>
          <p14:tracePt t="601448" x="3348038" y="3500438"/>
          <p14:tracePt t="601465" x="3268663" y="3490913"/>
          <p14:tracePt t="601481" x="3125788" y="3455988"/>
          <p14:tracePt t="601498" x="3071813" y="3429000"/>
          <p14:tracePt t="601514" x="3036888" y="3419475"/>
          <p14:tracePt t="601531" x="3000375" y="3402013"/>
          <p14:tracePt t="601548" x="2990850" y="3402013"/>
          <p14:tracePt t="601602" x="2982913" y="3402013"/>
          <p14:tracePt t="601614" x="2973388" y="3402013"/>
          <p14:tracePt t="601626" x="2955925" y="3402013"/>
          <p14:tracePt t="601639" x="2938463" y="3402013"/>
          <p14:tracePt t="601652" x="2911475" y="3402013"/>
          <p14:tracePt t="601664" x="2894013" y="3402013"/>
          <p14:tracePt t="601681" x="2867025" y="3402013"/>
          <p14:tracePt t="601698" x="2847975" y="3402013"/>
          <p14:tracePt t="601714" x="2786063" y="3402013"/>
          <p14:tracePt t="601732" x="2751138" y="3402013"/>
          <p14:tracePt t="601748" x="2705100" y="3402013"/>
          <p14:tracePt t="601764" x="2616200" y="3402013"/>
          <p14:tracePt t="601781" x="2581275" y="3402013"/>
          <p14:tracePt t="601798" x="2509838" y="3419475"/>
          <p14:tracePt t="601815" x="2482850" y="3429000"/>
          <p14:tracePt t="601831" x="2465388" y="3429000"/>
          <p14:tracePt t="601848" x="2446338" y="3438525"/>
          <p14:tracePt t="601848" x="2428875" y="3438525"/>
          <p14:tracePt t="601865" x="2419350" y="3438525"/>
          <p14:tracePt t="601881" x="2411413" y="3438525"/>
          <p14:tracePt t="602142" x="2419350" y="3438525"/>
          <p14:tracePt t="602179" x="2428875" y="3438525"/>
          <p14:tracePt t="602215" x="2438400" y="3438525"/>
          <p14:tracePt t="602228" x="2446338" y="3438525"/>
          <p14:tracePt t="602253" x="2455863" y="3446463"/>
          <p14:tracePt t="602277" x="2465388" y="3446463"/>
          <p14:tracePt t="602300" x="2465388" y="3455988"/>
          <p14:tracePt t="602313" x="2473325" y="3455988"/>
          <p14:tracePt t="602324" x="2482850" y="3455988"/>
          <p14:tracePt t="602337" x="2482850" y="3465513"/>
          <p14:tracePt t="602348" x="2490788" y="3465513"/>
          <p14:tracePt t="602365" x="2500313" y="3465513"/>
          <p14:tracePt t="602387" x="2509838" y="3465513"/>
          <p14:tracePt t="602410" x="2517775" y="3465513"/>
          <p14:tracePt t="602439" x="2517775" y="3473450"/>
          <p14:tracePt t="602449" x="2527300" y="3473450"/>
          <p14:tracePt t="602743" x="2544763" y="3473450"/>
          <p14:tracePt t="602754" x="2562225" y="3473450"/>
          <p14:tracePt t="602766" x="2581275" y="3473450"/>
          <p14:tracePt t="602779" x="2598738" y="3473450"/>
          <p14:tracePt t="602791" x="2616200" y="3473450"/>
          <p14:tracePt t="602803" x="2652713" y="3473450"/>
          <p14:tracePt t="602815" x="2705100" y="3473450"/>
          <p14:tracePt t="602832" x="2759075" y="3473450"/>
          <p14:tracePt t="602848" x="2813050" y="3473450"/>
          <p14:tracePt t="602865" x="2928938" y="3473450"/>
          <p14:tracePt t="602882" x="2990850" y="3482975"/>
          <p14:tracePt t="602898" x="3036888" y="3482975"/>
          <p14:tracePt t="602915" x="3098800" y="3490913"/>
          <p14:tracePt t="602932" x="3116263" y="3490913"/>
          <p14:tracePt t="602952" x="3125788" y="3490913"/>
          <p14:tracePt t="602965" x="3133725" y="3490913"/>
          <p14:tracePt t="603208" x="3125788" y="3490913"/>
          <p14:tracePt t="603232" x="3116263" y="3490913"/>
          <p14:tracePt t="603245" x="3098800" y="3490913"/>
          <p14:tracePt t="603256" x="3081338" y="3490913"/>
          <p14:tracePt t="603268" x="3054350" y="3490913"/>
          <p14:tracePt t="603282" x="3000375" y="3490913"/>
          <p14:tracePt t="603298" x="2911475" y="3490913"/>
          <p14:tracePt t="603315" x="2803525" y="3490913"/>
          <p14:tracePt t="603332" x="2527300" y="3490913"/>
          <p14:tracePt t="603348" x="2393950" y="3490913"/>
          <p14:tracePt t="603365" x="2276475" y="3490913"/>
          <p14:tracePt t="603382" x="2143125" y="3490913"/>
          <p14:tracePt t="603398" x="2108200" y="3490913"/>
          <p14:tracePt t="603415" x="2098675" y="3490913"/>
          <p14:tracePt t="603432" x="2081213" y="3490913"/>
          <p14:tracePt t="603821" x="2089150" y="3490913"/>
          <p14:tracePt t="603967" x="2098675" y="3490913"/>
          <p14:tracePt t="604261" x="2089150" y="3490913"/>
          <p14:tracePt t="604298" x="2081213" y="3490913"/>
          <p14:tracePt t="604494" x="2089150" y="3490913"/>
          <p14:tracePt t="604936" x="2098675" y="3490913"/>
          <p14:tracePt t="605009" x="2108200" y="3490913"/>
          <p14:tracePt t="605022" x="2116138" y="3490913"/>
          <p14:tracePt t="605033" x="2125663" y="3490913"/>
          <p14:tracePt t="605045" x="2143125" y="3490913"/>
          <p14:tracePt t="605058" x="2160588" y="3490913"/>
          <p14:tracePt t="605069" x="2197100" y="3490913"/>
          <p14:tracePt t="605083" x="2232025" y="3490913"/>
          <p14:tracePt t="605099" x="2295525" y="3490913"/>
          <p14:tracePt t="605116" x="2374900" y="3490913"/>
          <p14:tracePt t="605132" x="2446338" y="3490913"/>
          <p14:tracePt t="605149" x="2517775" y="3490913"/>
          <p14:tracePt t="605166" x="2544763" y="3490913"/>
          <p14:tracePt t="605182" x="2554288" y="3490913"/>
          <p14:tracePt t="605267" x="2562225" y="3490913"/>
          <p14:tracePt t="605328" x="2581275" y="3490913"/>
          <p14:tracePt t="605339" x="2608263" y="3490913"/>
          <p14:tracePt t="605352" x="2670175" y="3500438"/>
          <p14:tracePt t="605364" x="2741613" y="3509963"/>
          <p14:tracePt t="605377" x="2847975" y="3517900"/>
          <p14:tracePt t="605390" x="3036888" y="3527425"/>
          <p14:tracePt t="605401" x="3286125" y="3527425"/>
          <p14:tracePt t="605416" x="3589338" y="3544888"/>
          <p14:tracePt t="605432" x="3848100" y="3562350"/>
          <p14:tracePt t="605449" x="4089400" y="3562350"/>
          <p14:tracePt t="605466" x="4518025" y="3562350"/>
          <p14:tracePt t="605482" x="4697413" y="3562350"/>
          <p14:tracePt t="605499" x="4965700" y="3562350"/>
          <p14:tracePt t="605516" x="5062538" y="3562350"/>
          <p14:tracePt t="605532" x="5133975" y="3562350"/>
          <p14:tracePt t="605549" x="5241925" y="3581400"/>
          <p14:tracePt t="605566" x="5268913" y="3581400"/>
          <p14:tracePt t="605582" x="5286375" y="3581400"/>
          <p14:tracePt t="605599" x="5295900" y="3581400"/>
          <p14:tracePt t="605622" x="5295900" y="3589338"/>
          <p14:tracePt t="605670" x="5286375" y="3589338"/>
          <p14:tracePt t="605893" x="5303838" y="3562350"/>
          <p14:tracePt t="605904" x="5465763" y="3455988"/>
          <p14:tracePt t="605917" x="5786438" y="3232150"/>
          <p14:tracePt t="605929" x="6143625" y="3062288"/>
          <p14:tracePt t="605940" x="6411913" y="2919413"/>
          <p14:tracePt t="605953" x="6616700" y="2840038"/>
          <p14:tracePt t="605966" x="6769100" y="2795588"/>
          <p14:tracePt t="605982" x="6884988" y="2759075"/>
          <p14:tracePt t="605999" x="6983413" y="2741613"/>
          <p14:tracePt t="606016" x="7134225" y="2724150"/>
          <p14:tracePt t="606033" x="7180263" y="2714625"/>
          <p14:tracePt t="606049" x="7205663" y="2714625"/>
          <p14:tracePt t="606066" x="7242175" y="2714625"/>
          <p14:tracePt t="606111" x="7251700" y="2714625"/>
          <p14:tracePt t="606198" x="7259638" y="2714625"/>
          <p14:tracePt t="606297" x="7286625" y="2714625"/>
          <p14:tracePt t="606308" x="7313613" y="2714625"/>
          <p14:tracePt t="606321" x="7340600" y="2714625"/>
          <p14:tracePt t="606333" x="7375525" y="2714625"/>
          <p14:tracePt t="606349" x="7412038" y="2714625"/>
          <p14:tracePt t="606366" x="7466013" y="2705100"/>
          <p14:tracePt t="606383" x="7581900" y="2679700"/>
          <p14:tracePt t="606399" x="7634288" y="2670175"/>
          <p14:tracePt t="606416" x="7680325" y="2652713"/>
          <p14:tracePt t="606433" x="7724775" y="2633663"/>
          <p14:tracePt t="606454" x="7732713" y="2633663"/>
          <p14:tracePt t="606761" x="7724775" y="2633663"/>
          <p14:tracePt t="606775" x="7697788" y="2625725"/>
          <p14:tracePt t="606786" x="7653338" y="2608263"/>
          <p14:tracePt t="606799" x="7616825" y="2581275"/>
          <p14:tracePt t="606811" x="7554913" y="2554288"/>
          <p14:tracePt t="606823" x="7500938" y="2527300"/>
          <p14:tracePt t="606834" x="7473950" y="2509838"/>
          <p14:tracePt t="606849" x="7446963" y="2500313"/>
          <p14:tracePt t="606866" x="7412038" y="2482850"/>
          <p14:tracePt t="606883" x="7394575" y="2473325"/>
          <p14:tracePt t="606899" x="7367588" y="2446338"/>
          <p14:tracePt t="607019" x="7358063" y="2446338"/>
          <p14:tracePt t="607032" x="7348538" y="2446338"/>
          <p14:tracePt t="607057" x="7348538" y="2438400"/>
          <p14:tracePt t="607068" x="7340600" y="2438400"/>
          <p14:tracePt t="607228" x="7340600" y="2428875"/>
          <p14:tracePt t="607852" x="7340600" y="2419350"/>
          <p14:tracePt t="607878" x="7340600" y="2411413"/>
          <p14:tracePt t="607925" x="7340600" y="2401888"/>
          <p14:tracePt t="607988" x="7358063" y="2401888"/>
          <p14:tracePt t="608000" x="7385050" y="2401888"/>
          <p14:tracePt t="608012" x="7429500" y="2401888"/>
          <p14:tracePt t="608024" x="7518400" y="2393950"/>
          <p14:tracePt t="608036" x="7616825" y="2374900"/>
          <p14:tracePt t="608050" x="7697788" y="2366963"/>
          <p14:tracePt t="608066" x="7796213" y="2366963"/>
          <p14:tracePt t="608083" x="7867650" y="2366963"/>
          <p14:tracePt t="608100" x="7983538" y="2357438"/>
          <p14:tracePt t="608116" x="8010525" y="2357438"/>
          <p14:tracePt t="608133" x="8018463" y="2357438"/>
          <p14:tracePt t="608150" x="8037513" y="2357438"/>
          <p14:tracePt t="608268" x="8018463" y="2357438"/>
          <p14:tracePt t="608281" x="8010525" y="2357438"/>
          <p14:tracePt t="608294" x="8001000" y="2366963"/>
          <p14:tracePt t="608306" x="7974013" y="2366963"/>
          <p14:tracePt t="608318" x="7956550" y="2366963"/>
          <p14:tracePt t="608333" x="7939088" y="2366963"/>
          <p14:tracePt t="608350" x="7920038" y="2366963"/>
          <p14:tracePt t="608366" x="7875588" y="2366963"/>
          <p14:tracePt t="608383" x="7848600" y="2366963"/>
          <p14:tracePt t="608400" x="7813675" y="2366963"/>
          <p14:tracePt t="608417" x="7715250" y="2374900"/>
          <p14:tracePt t="608433" x="7653338" y="2374900"/>
          <p14:tracePt t="608450" x="7581900" y="2374900"/>
          <p14:tracePt t="608466" x="7456488" y="2374900"/>
          <p14:tracePt t="608483" x="7429500" y="2374900"/>
          <p14:tracePt t="608500" x="7419975" y="2374900"/>
          <p14:tracePt t="608517" x="7412038" y="2374900"/>
          <p14:tracePt t="609409" x="7419975" y="2374900"/>
          <p14:tracePt t="615193" x="7412038" y="2374900"/>
          <p14:tracePt t="615205" x="7385050" y="2384425"/>
          <p14:tracePt t="615217" x="7331075" y="2411413"/>
          <p14:tracePt t="615229" x="7197725" y="2465388"/>
          <p14:tracePt t="615241" x="6938963" y="2571750"/>
          <p14:tracePt t="615253" x="6688138" y="2679700"/>
          <p14:tracePt t="615269" x="6429375" y="2768600"/>
          <p14:tracePt t="615285" x="6170613" y="2874963"/>
          <p14:tracePt t="615302" x="5973763" y="2938463"/>
          <p14:tracePt t="615304" x="5786438" y="3000375"/>
          <p14:tracePt t="615319" x="5589588" y="3071813"/>
          <p14:tracePt t="615335" x="5429250" y="3133725"/>
          <p14:tracePt t="615352" x="5303838" y="3179763"/>
          <p14:tracePt t="615369" x="5126038" y="3241675"/>
          <p14:tracePt t="615385" x="5072063" y="3268663"/>
          <p14:tracePt t="615402" x="5018088" y="3276600"/>
          <p14:tracePt t="615425" x="5010150" y="3276600"/>
          <p14:tracePt t="615436" x="5000625" y="3276600"/>
          <p14:tracePt t="615452" x="4991100" y="3286125"/>
          <p14:tracePt t="615469" x="4956175" y="3295650"/>
          <p14:tracePt t="615485" x="4938713" y="3313113"/>
          <p14:tracePt t="615502" x="4867275" y="3340100"/>
          <p14:tracePt t="615519" x="4840288" y="3357563"/>
          <p14:tracePt t="615535" x="4813300" y="3375025"/>
          <p14:tracePt t="615552" x="4759325" y="3402013"/>
          <p14:tracePt t="615569" x="4714875" y="3438525"/>
          <p14:tracePt t="615585" x="4589463" y="3589338"/>
          <p14:tracePt t="615602" x="4500563" y="3687763"/>
          <p14:tracePt t="615817" x="4456113" y="3687763"/>
          <p14:tracePt t="615830" x="4367213" y="3697288"/>
          <p14:tracePt t="615841" x="4241800" y="3724275"/>
          <p14:tracePt t="615853" x="4054475" y="3759200"/>
          <p14:tracePt t="615869" x="3705225" y="3840163"/>
          <p14:tracePt t="615886" x="3330575" y="3956050"/>
          <p14:tracePt t="615902" x="2982913" y="4071938"/>
          <p14:tracePt t="615919" x="2419350" y="4313238"/>
          <p14:tracePt t="615936" x="2241550" y="4375150"/>
          <p14:tracePt t="615952" x="2017713" y="4465638"/>
          <p14:tracePt t="615969" x="1938338" y="4483100"/>
          <p14:tracePt t="615985" x="1874838" y="4510088"/>
          <p14:tracePt t="616002" x="1714500" y="4598988"/>
          <p14:tracePt t="616019" x="1633538" y="4652963"/>
          <p14:tracePt t="616035" x="1562100" y="4705350"/>
          <p14:tracePt t="616052" x="1473200" y="4751388"/>
          <p14:tracePt t="616069" x="1446213" y="4751388"/>
          <p14:tracePt t="616086" x="1428750" y="4751388"/>
          <p14:tracePt t="616111" x="1411288" y="4751388"/>
          <p14:tracePt t="616123" x="1393825" y="4776788"/>
          <p14:tracePt t="616136" x="1357313" y="4813300"/>
          <p14:tracePt t="616152" x="1312863" y="4857750"/>
          <p14:tracePt t="616169" x="1295400" y="4884738"/>
          <p14:tracePt t="616186" x="1285875" y="4911725"/>
          <p14:tracePt t="616454" x="1322388" y="4911725"/>
          <p14:tracePt t="616466" x="1393825" y="4894263"/>
          <p14:tracePt t="616477" x="1490663" y="4867275"/>
          <p14:tracePt t="616491" x="1633538" y="4822825"/>
          <p14:tracePt t="616503" x="1830388" y="4786313"/>
          <p14:tracePt t="616519" x="2000250" y="4751388"/>
          <p14:tracePt t="616536" x="2133600" y="4724400"/>
          <p14:tracePt t="616552" x="2357438" y="4705350"/>
          <p14:tracePt t="616569" x="2438400" y="4705350"/>
          <p14:tracePt t="616586" x="2517775" y="4705350"/>
          <p14:tracePt t="616602" x="2643188" y="4705350"/>
          <p14:tracePt t="616619" x="2714625" y="4714875"/>
          <p14:tracePt t="616636" x="2768600" y="4732338"/>
          <p14:tracePt t="616653" x="2884488" y="4776788"/>
          <p14:tracePt t="616669" x="2928938" y="4803775"/>
          <p14:tracePt t="616686" x="2973388" y="4830763"/>
          <p14:tracePt t="616702" x="3036888" y="4875213"/>
          <p14:tracePt t="616719" x="3062288" y="4894263"/>
          <p14:tracePt t="616736" x="3081338" y="4902200"/>
          <p14:tracePt t="616752" x="3116263" y="4919663"/>
          <p14:tracePt t="616769" x="3133725" y="4929188"/>
          <p14:tracePt t="616786" x="3143250" y="4929188"/>
          <p14:tracePt t="616846" x="3152775" y="4929188"/>
          <p14:tracePt t="616859" x="3160713" y="4929188"/>
          <p14:tracePt t="616871" x="3170238" y="4929188"/>
          <p14:tracePt t="616895" x="3179763" y="4929188"/>
          <p14:tracePt t="616908" x="3187700" y="4929188"/>
          <p14:tracePt t="617056" x="3187700" y="4919663"/>
          <p14:tracePt t="617128" x="3187700" y="4911725"/>
          <p14:tracePt t="617141" x="3197225" y="4902200"/>
          <p14:tracePt t="617153" x="3214688" y="4884738"/>
          <p14:tracePt t="617166" x="3241675" y="4848225"/>
          <p14:tracePt t="617177" x="3313113" y="4803775"/>
          <p14:tracePt t="617189" x="3402013" y="4724400"/>
          <p14:tracePt t="617203" x="3527425" y="4633913"/>
          <p14:tracePt t="617219" x="3679825" y="4518025"/>
          <p14:tracePt t="617236" x="3830638" y="4402138"/>
          <p14:tracePt t="617253" x="4098925" y="4179888"/>
          <p14:tracePt t="617269" x="4179888" y="4108450"/>
          <p14:tracePt t="617286" x="4224338" y="4054475"/>
          <p14:tracePt t="617303" x="4251325" y="4027488"/>
          <p14:tracePt t="617422" x="4241800" y="4027488"/>
          <p14:tracePt t="617814" x="4241800" y="4037013"/>
          <p14:tracePt t="617828" x="4241800" y="4054475"/>
          <p14:tracePt t="617839" x="4224338" y="4071938"/>
          <p14:tracePt t="617852" x="4214813" y="4108450"/>
          <p14:tracePt t="617863" x="4197350" y="4160838"/>
          <p14:tracePt t="617876" x="4170363" y="4205288"/>
          <p14:tracePt t="617888" x="4160838" y="4241800"/>
          <p14:tracePt t="617903" x="4152900" y="4259263"/>
          <p14:tracePt t="617919" x="4143375" y="4268788"/>
          <p14:tracePt t="617999" x="4143375" y="4259263"/>
          <p14:tracePt t="618011" x="4143375" y="4251325"/>
          <p14:tracePt t="618023" x="4143375" y="4241800"/>
          <p14:tracePt t="618034" x="4143375" y="4232275"/>
          <p14:tracePt t="618059" x="4143375" y="4224338"/>
          <p14:tracePt t="618084" x="4143375" y="4214813"/>
          <p14:tracePt t="618145" x="4133850" y="4214813"/>
          <p14:tracePt t="618158" x="4133850" y="4205288"/>
          <p14:tracePt t="620204" x="4133850" y="4224338"/>
          <p14:tracePt t="620215" x="4098925" y="4259263"/>
          <p14:tracePt t="620228" x="4044950" y="4322763"/>
          <p14:tracePt t="620239" x="3965575" y="4411663"/>
          <p14:tracePt t="620254" x="3857625" y="4510088"/>
          <p14:tracePt t="620270" x="3724275" y="4625975"/>
          <p14:tracePt t="620287" x="3598863" y="4697413"/>
          <p14:tracePt t="620304" x="3330575" y="4830763"/>
          <p14:tracePt t="620320" x="3224213" y="4867275"/>
          <p14:tracePt t="620338" x="3125788" y="4884738"/>
          <p14:tracePt t="620354" x="2919413" y="4938713"/>
          <p14:tracePt t="620370" x="2795588" y="4956175"/>
          <p14:tracePt t="620387" x="2679700" y="4991100"/>
          <p14:tracePt t="620403" x="2482850" y="5018088"/>
          <p14:tracePt t="620420" x="2401888" y="5027613"/>
          <p14:tracePt t="620437" x="2322513" y="5037138"/>
          <p14:tracePt t="620454" x="2232025" y="5054600"/>
          <p14:tracePt t="620470" x="2197100" y="5054600"/>
          <p14:tracePt t="620487" x="2133600" y="5062538"/>
          <p14:tracePt t="620504" x="2098675" y="5072063"/>
          <p14:tracePt t="620521" x="2071688" y="5072063"/>
          <p14:tracePt t="620537" x="2036763" y="5072063"/>
          <p14:tracePt t="620554" x="2017713" y="5072063"/>
          <p14:tracePt t="620570" x="2009775" y="5072063"/>
          <p14:tracePt t="620743" x="2017713" y="5072063"/>
          <p14:tracePt t="620756" x="2027238" y="5072063"/>
          <p14:tracePt t="620768" x="2036763" y="5072063"/>
          <p14:tracePt t="620779" x="2044700" y="5072063"/>
          <p14:tracePt t="620792" x="2054225" y="5072063"/>
          <p14:tracePt t="620804" x="2081213" y="5081588"/>
          <p14:tracePt t="620820" x="2108200" y="5081588"/>
          <p14:tracePt t="620837" x="2170113" y="5089525"/>
          <p14:tracePt t="620854" x="2303463" y="5126038"/>
          <p14:tracePt t="620871" x="2357438" y="5133975"/>
          <p14:tracePt t="620887" x="2393950" y="5153025"/>
          <p14:tracePt t="620904" x="2438400" y="5180013"/>
          <p14:tracePt t="620920" x="2438400" y="5187950"/>
          <p14:tracePt t="620976" x="2438400" y="5197475"/>
          <p14:tracePt t="621076" x="2446338" y="5197475"/>
          <p14:tracePt t="621123" x="2455863" y="5197475"/>
          <p14:tracePt t="621136" x="2465388" y="5197475"/>
          <p14:tracePt t="621147" x="2473325" y="5197475"/>
          <p14:tracePt t="621160" x="2500313" y="5197475"/>
          <p14:tracePt t="621172" x="2536825" y="5197475"/>
          <p14:tracePt t="621188" x="2598738" y="5197475"/>
          <p14:tracePt t="621204" x="2652713" y="5197475"/>
          <p14:tracePt t="621221" x="2714625" y="5197475"/>
          <p14:tracePt t="621237" x="2724150" y="5197475"/>
          <p14:tracePt t="621254" x="2741613" y="5197475"/>
          <p14:tracePt t="621564" x="2751138" y="5197475"/>
          <p14:tracePt t="621600" x="2759075" y="5197475"/>
          <p14:tracePt t="621614" x="2768600" y="5197475"/>
          <p14:tracePt t="621625" x="2776538" y="5197475"/>
          <p14:tracePt t="621637" x="2786063" y="5197475"/>
          <p14:tracePt t="621650" x="2803525" y="5197475"/>
          <p14:tracePt t="621661" x="2822575" y="5197475"/>
          <p14:tracePt t="621674" x="2847975" y="5197475"/>
          <p14:tracePt t="621687" x="2884488" y="5197475"/>
          <p14:tracePt t="621704" x="2919413" y="5197475"/>
          <p14:tracePt t="621721" x="2973388" y="5197475"/>
          <p14:tracePt t="621737" x="3089275" y="5197475"/>
          <p14:tracePt t="621754" x="3152775" y="5197475"/>
          <p14:tracePt t="621771" x="3214688" y="5197475"/>
          <p14:tracePt t="621787" x="3286125" y="5197475"/>
          <p14:tracePt t="621804" x="3303588" y="5197475"/>
          <p14:tracePt t="621821" x="3330575" y="5205413"/>
          <p14:tracePt t="622310" x="3340100" y="5205413"/>
          <p14:tracePt t="622324" x="3384550" y="5205413"/>
          <p14:tracePt t="622336" x="3455988" y="5187950"/>
          <p14:tracePt t="622348" x="3554413" y="5170488"/>
          <p14:tracePt t="622359" x="3714750" y="5153025"/>
          <p14:tracePt t="622372" x="3919538" y="5126038"/>
          <p14:tracePt t="622388" x="4152900" y="5108575"/>
          <p14:tracePt t="622404" x="4330700" y="5108575"/>
          <p14:tracePt t="622421" x="4483100" y="5108575"/>
          <p14:tracePt t="622438" x="4652963" y="5108575"/>
          <p14:tracePt t="622454" x="4705350" y="5116513"/>
          <p14:tracePt t="622471" x="4751388" y="5133975"/>
          <p14:tracePt t="622487" x="4759325" y="5133975"/>
          <p14:tracePt t="622508" x="4768850" y="5133975"/>
          <p14:tracePt t="622521" x="4768850" y="5143500"/>
          <p14:tracePt t="622537" x="4768850" y="5153025"/>
          <p14:tracePt t="622554" x="4776788" y="5153025"/>
          <p14:tracePt t="622571" x="4776788" y="5160963"/>
          <p14:tracePt t="622587" x="4786313" y="5170488"/>
          <p14:tracePt t="622604" x="4795838" y="5170488"/>
          <p14:tracePt t="622621" x="4803775" y="5180013"/>
          <p14:tracePt t="622638" x="4830763" y="5180013"/>
          <p14:tracePt t="622654" x="4894263" y="5197475"/>
          <p14:tracePt t="622671" x="4938713" y="5197475"/>
          <p14:tracePt t="622688" x="5000625" y="5205413"/>
          <p14:tracePt t="622704" x="5143500" y="5205413"/>
          <p14:tracePt t="622721" x="5214938" y="5205413"/>
          <p14:tracePt t="622738" x="5276850" y="5205413"/>
          <p14:tracePt t="622754" x="5340350" y="5205413"/>
          <p14:tracePt t="622771" x="5367338" y="5205413"/>
          <p14:tracePt t="622789" x="5375275" y="5205413"/>
          <p14:tracePt t="622888" x="5357813" y="5205413"/>
          <p14:tracePt t="622900" x="5313363" y="5205413"/>
          <p14:tracePt t="622912" x="5241925" y="5205413"/>
          <p14:tracePt t="622924" x="5143500" y="5205413"/>
          <p14:tracePt t="622938" x="4991100" y="5214938"/>
          <p14:tracePt t="622954" x="4732338" y="5224463"/>
          <p14:tracePt t="622971" x="4429125" y="5259388"/>
          <p14:tracePt t="622988" x="3732213" y="5357813"/>
          <p14:tracePt t="623004" x="3419475" y="5402263"/>
          <p14:tracePt t="623021" x="3116263" y="5429250"/>
          <p14:tracePt t="623038" x="2679700" y="5456238"/>
          <p14:tracePt t="623054" x="2527300" y="5456238"/>
          <p14:tracePt t="623071" x="2428875" y="5456238"/>
          <p14:tracePt t="623072" x="2347913" y="5456238"/>
          <p14:tracePt t="623088" x="2259013" y="5456238"/>
          <p14:tracePt t="623104" x="2197100" y="5456238"/>
          <p14:tracePt t="623121" x="2054225" y="5456238"/>
          <p14:tracePt t="623138" x="2000250" y="5465763"/>
          <p14:tracePt t="623154" x="1938338" y="5473700"/>
          <p14:tracePt t="623171" x="1857375" y="5483225"/>
          <p14:tracePt t="623188" x="1822450" y="5483225"/>
          <p14:tracePt t="623205" x="1768475" y="5491163"/>
          <p14:tracePt t="623221" x="1670050" y="5500688"/>
          <p14:tracePt t="623238" x="1616075" y="5510213"/>
          <p14:tracePt t="623254" x="1554163" y="5510213"/>
          <p14:tracePt t="623271" x="1536700" y="5510213"/>
          <p14:tracePt t="623288" x="1527175" y="5510213"/>
          <p14:tracePt t="623305" x="1509713" y="5510213"/>
          <p14:tracePt t="623340" x="1509713" y="5500688"/>
          <p14:tracePt t="623390" x="1509713" y="5491163"/>
          <p14:tracePt t="623452" x="1509713" y="5483225"/>
          <p14:tracePt t="623476" x="1517650" y="5483225"/>
          <p14:tracePt t="623500" x="1527175" y="5473700"/>
          <p14:tracePt t="623513" x="1544638" y="5473700"/>
          <p14:tracePt t="623524" x="1571625" y="5473700"/>
          <p14:tracePt t="623539" x="1616075" y="5473700"/>
          <p14:tracePt t="623549" x="1714500" y="5465763"/>
          <p14:tracePt t="623562" x="1874838" y="5438775"/>
          <p14:tracePt t="623574" x="2108200" y="5429250"/>
          <p14:tracePt t="623590" x="2438400" y="5394325"/>
          <p14:tracePt t="623604" x="2759075" y="5375275"/>
          <p14:tracePt t="623621" x="3286125" y="5367338"/>
          <p14:tracePt t="623638" x="3438525" y="5367338"/>
          <p14:tracePt t="623655" x="3536950" y="5348288"/>
          <p14:tracePt t="623671" x="3598863" y="5340350"/>
          <p14:tracePt t="623688" x="3652838" y="5340350"/>
          <p14:tracePt t="623709" x="3660775" y="5340350"/>
          <p14:tracePt t="623868" x="3670300" y="5340350"/>
          <p14:tracePt t="623881" x="3705225" y="5313363"/>
          <p14:tracePt t="623893" x="3795713" y="5276850"/>
          <p14:tracePt t="623905" x="3929063" y="5205413"/>
          <p14:tracePt t="623918" x="4160838" y="5089525"/>
          <p14:tracePt t="623930" x="4402138" y="4956175"/>
          <p14:tracePt t="623941" x="4643438" y="4830763"/>
          <p14:tracePt t="623955" x="4867275" y="4705350"/>
          <p14:tracePt t="623971" x="5081588" y="4589463"/>
          <p14:tracePt t="623988" x="5276850" y="4456113"/>
          <p14:tracePt t="624005" x="5697538" y="4187825"/>
          <p14:tracePt t="624021" x="5840413" y="4062413"/>
          <p14:tracePt t="624038" x="5929313" y="3990975"/>
          <p14:tracePt t="624055" x="6045200" y="3894138"/>
          <p14:tracePt t="624071" x="6072188" y="3867150"/>
          <p14:tracePt t="624088" x="6089650" y="3848100"/>
          <p14:tracePt t="624105" x="6134100" y="3803650"/>
          <p14:tracePt t="624121" x="6161088" y="3803650"/>
          <p14:tracePt t="624139" x="6197600" y="3795713"/>
          <p14:tracePt t="624334" x="6197600" y="3776663"/>
          <p14:tracePt t="624359" x="6242050" y="3714750"/>
          <p14:tracePt t="624370" x="6438900" y="3465513"/>
          <p14:tracePt t="624383" x="6786563" y="3054350"/>
          <p14:tracePt t="624400" x="7126288" y="2697163"/>
          <p14:tracePt t="624407" x="7340600" y="2482850"/>
          <p14:tracePt t="624421" x="7456488" y="2374900"/>
          <p14:tracePt t="624438" x="7537450" y="2322513"/>
          <p14:tracePt t="624455" x="7589838" y="2268538"/>
          <p14:tracePt t="624472" x="7661275" y="2232025"/>
          <p14:tracePt t="624488" x="7680325" y="2224088"/>
          <p14:tracePt t="624506" x="7688263" y="2224088"/>
          <p14:tracePt t="624763" x="7688263" y="2187575"/>
          <p14:tracePt t="624775" x="7688263" y="2133600"/>
          <p14:tracePt t="624787" x="7680325" y="2071688"/>
          <p14:tracePt t="624799" x="7661275" y="2000250"/>
          <p14:tracePt t="624810" x="7643813" y="1938338"/>
          <p14:tracePt t="624824" x="7626350" y="1893888"/>
          <p14:tracePt t="624838" x="7626350" y="1874838"/>
          <p14:tracePt t="624855" x="7626350" y="1866900"/>
          <p14:tracePt t="624873" x="7626350" y="1857375"/>
          <p14:tracePt t="624934" x="7634288" y="1884363"/>
          <p14:tracePt t="624945" x="7653338" y="1911350"/>
          <p14:tracePt t="624959" x="7670800" y="1938338"/>
          <p14:tracePt t="624971" x="7688263" y="1982788"/>
          <p14:tracePt t="624982" x="7697788" y="2009775"/>
          <p14:tracePt t="624996" x="7724775" y="2044700"/>
          <p14:tracePt t="625008" x="7732713" y="2062163"/>
          <p14:tracePt t="625022" x="7759700" y="2098675"/>
          <p14:tracePt t="625039" x="7777163" y="2125663"/>
          <p14:tracePt t="625055" x="7786688" y="2152650"/>
          <p14:tracePt t="625072" x="7813675" y="2197100"/>
          <p14:tracePt t="625088" x="7831138" y="2214563"/>
          <p14:tracePt t="625105" x="7840663" y="2232025"/>
          <p14:tracePt t="625122" x="7840663" y="2241550"/>
          <p14:tracePt t="625138" x="7848600" y="2241550"/>
          <p14:tracePt t="625155" x="7848600" y="2251075"/>
          <p14:tracePt t="625172" x="7848600" y="2259013"/>
          <p14:tracePt t="625192" x="7848600" y="2268538"/>
          <p14:tracePt t="625241" x="7848600" y="2276475"/>
          <p14:tracePt t="625253" x="7848600" y="2286000"/>
          <p14:tracePt t="625264" x="7831138" y="2286000"/>
          <p14:tracePt t="625278" x="7813675" y="2286000"/>
          <p14:tracePt t="625290" x="7796213" y="2295525"/>
          <p14:tracePt t="625305" x="7769225" y="2303463"/>
          <p14:tracePt t="625322" x="7742238" y="2303463"/>
          <p14:tracePt t="625338" x="7697788" y="2312988"/>
          <p14:tracePt t="625355" x="7680325" y="2312988"/>
          <p14:tracePt t="625372" x="7661275" y="2312988"/>
          <p14:tracePt t="625388" x="7626350" y="2312988"/>
          <p14:tracePt t="625405" x="7616825" y="2303463"/>
          <p14:tracePt t="625422" x="7589838" y="2303463"/>
          <p14:tracePt t="625439" x="7581900" y="2286000"/>
          <p14:tracePt t="625455" x="7562850" y="2286000"/>
          <p14:tracePt t="625572" x="7572375" y="2286000"/>
          <p14:tracePt t="625585" x="7589838" y="2303463"/>
          <p14:tracePt t="625595" x="7616825" y="2322513"/>
          <p14:tracePt t="625611" x="7670800" y="2366963"/>
          <p14:tracePt t="625622" x="7705725" y="2401888"/>
          <p14:tracePt t="625639" x="7769225" y="2438400"/>
          <p14:tracePt t="625655" x="7796213" y="2465388"/>
          <p14:tracePt t="625672" x="7858125" y="2490788"/>
          <p14:tracePt t="625688" x="7875588" y="2500313"/>
          <p14:tracePt t="625705" x="7894638" y="2509838"/>
          <p14:tracePt t="625722" x="7902575" y="2509838"/>
          <p14:tracePt t="625755" x="7902575" y="2517775"/>
          <p14:tracePt t="625817" x="7902575" y="2527300"/>
          <p14:tracePt t="625903" x="7902575" y="2536825"/>
          <p14:tracePt t="625914" x="7902575" y="2544763"/>
          <p14:tracePt t="625928" x="7885113" y="2554288"/>
          <p14:tracePt t="625939" x="7885113" y="2562225"/>
          <p14:tracePt t="625955" x="7875588" y="2581275"/>
          <p14:tracePt t="625972" x="7858125" y="2598738"/>
          <p14:tracePt t="625989" x="7840663" y="2643188"/>
          <p14:tracePt t="626005" x="7823200" y="2670175"/>
          <p14:tracePt t="626022" x="7813675" y="2687638"/>
          <p14:tracePt t="626039" x="7804150" y="2714625"/>
          <p14:tracePt t="626055" x="7796213" y="2714625"/>
          <p14:tracePt t="626072" x="7796213" y="2724150"/>
          <p14:tracePt t="626089" x="7786688" y="2724150"/>
          <p14:tracePt t="626134" x="7777163" y="2724150"/>
          <p14:tracePt t="626160" x="7759700" y="2724150"/>
          <p14:tracePt t="626173" x="7751763" y="2724150"/>
          <p14:tracePt t="626184" x="7732713" y="2724150"/>
          <p14:tracePt t="626197" x="7715250" y="2714625"/>
          <p14:tracePt t="626210" x="7705725" y="2705100"/>
          <p14:tracePt t="626222" x="7697788" y="2697163"/>
          <p14:tracePt t="626239" x="7680325" y="2687638"/>
          <p14:tracePt t="626258" x="7680325" y="2679700"/>
          <p14:tracePt t="626272" x="7670800" y="2679700"/>
          <p14:tracePt t="626289" x="7661275" y="2679700"/>
          <p14:tracePt t="626305" x="7653338" y="2679700"/>
          <p14:tracePt t="626322" x="7626350" y="2670175"/>
          <p14:tracePt t="626344" x="7616825" y="2670175"/>
          <p14:tracePt t="626455" x="7616825" y="2660650"/>
          <p14:tracePt t="626859" x="7616825" y="2652713"/>
          <p14:tracePt t="627104" x="7616825" y="2643188"/>
          <p14:tracePt t="627632" x="7616825" y="2633663"/>
          <p14:tracePt t="627645" x="7616825" y="2625725"/>
          <p14:tracePt t="627654" x="7616825" y="2616200"/>
          <p14:tracePt t="627667" x="7634288" y="2598738"/>
          <p14:tracePt t="627680" x="7661275" y="2581275"/>
          <p14:tracePt t="627692" x="7715250" y="2554288"/>
          <p14:tracePt t="627706" x="7786688" y="2517775"/>
          <p14:tracePt t="627722" x="7848600" y="2500313"/>
          <p14:tracePt t="627739" x="7912100" y="2482850"/>
          <p14:tracePt t="627756" x="8001000" y="2473325"/>
          <p14:tracePt t="627772" x="8027988" y="2473325"/>
          <p14:tracePt t="627789" x="8054975" y="2473325"/>
          <p14:tracePt t="627806" x="8089900" y="2473325"/>
          <p14:tracePt t="627822" x="8108950" y="2473325"/>
          <p14:tracePt t="627839" x="8134350" y="2455863"/>
          <p14:tracePt t="627856" x="8153400" y="2455863"/>
          <p14:tracePt t="627873" x="8161338" y="2446338"/>
          <p14:tracePt t="627889" x="8170863" y="2446338"/>
          <p14:tracePt t="627906" x="8170863" y="2438400"/>
          <p14:tracePt t="627949" x="8170863" y="2428875"/>
          <p14:tracePt t="627975" x="8170863" y="2411413"/>
          <p14:tracePt t="627987" x="8170863" y="2401888"/>
          <p14:tracePt t="627998" x="8153400" y="2384425"/>
          <p14:tracePt t="628011" x="8134350" y="2357438"/>
          <p14:tracePt t="628023" x="8116888" y="2347913"/>
          <p14:tracePt t="628040" x="8089900" y="2322513"/>
          <p14:tracePt t="628056" x="8072438" y="2303463"/>
          <p14:tracePt t="628073" x="8010525" y="2259013"/>
          <p14:tracePt t="628089" x="7974013" y="2232025"/>
          <p14:tracePt t="628106" x="7947025" y="2205038"/>
          <p14:tracePt t="628123" x="7894638" y="2170113"/>
          <p14:tracePt t="628139" x="7867650" y="2160588"/>
          <p14:tracePt t="628156" x="7813675" y="2116138"/>
          <p14:tracePt t="628173" x="7796213" y="2108200"/>
          <p14:tracePt t="628189" x="7769225" y="2089150"/>
          <p14:tracePt t="628206" x="7742238" y="2071688"/>
          <p14:tracePt t="628223" x="7697788" y="2044700"/>
          <p14:tracePt t="628239" x="7680325" y="2027238"/>
          <p14:tracePt t="628256" x="7653338" y="2017713"/>
          <p14:tracePt t="628273" x="7653338" y="2009775"/>
          <p14:tracePt t="628292" x="7634288" y="2000250"/>
          <p14:tracePt t="628306" x="7634288" y="1990725"/>
          <p14:tracePt t="628415" x="7643813" y="1990725"/>
          <p14:tracePt t="628427" x="7661275" y="1990725"/>
          <p14:tracePt t="628440" x="7680325" y="2000250"/>
          <p14:tracePt t="628451" x="7697788" y="2017713"/>
          <p14:tracePt t="628463" x="7724775" y="2044700"/>
          <p14:tracePt t="628476" x="7751763" y="2071688"/>
          <p14:tracePt t="628489" x="7796213" y="2116138"/>
          <p14:tracePt t="628506" x="7848600" y="2179638"/>
          <p14:tracePt t="628523" x="7894638" y="2232025"/>
          <p14:tracePt t="628539" x="7974013" y="2366963"/>
          <p14:tracePt t="628556" x="8018463" y="2428875"/>
          <p14:tracePt t="628573" x="8054975" y="2500313"/>
          <p14:tracePt t="628573" x="8072438" y="2536825"/>
          <p14:tracePt t="628589" x="8089900" y="2581275"/>
          <p14:tracePt t="628606" x="8099425" y="2608263"/>
          <p14:tracePt t="628623" x="8116888" y="2643188"/>
          <p14:tracePt t="628639" x="8126413" y="2687638"/>
          <p14:tracePt t="628656" x="8126413" y="2705100"/>
          <p14:tracePt t="628673" x="8126413" y="2714625"/>
          <p14:tracePt t="628720" x="8126413" y="2724150"/>
          <p14:tracePt t="628745" x="8116888" y="2724150"/>
          <p14:tracePt t="628758" x="8108950" y="2724150"/>
          <p14:tracePt t="628771" x="8089900" y="2724150"/>
          <p14:tracePt t="628782" x="8062913" y="2724150"/>
          <p14:tracePt t="628795" x="8045450" y="2724150"/>
          <p14:tracePt t="628807" x="8027988" y="2724150"/>
          <p14:tracePt t="628823" x="7991475" y="2724150"/>
          <p14:tracePt t="628839" x="7966075" y="2724150"/>
          <p14:tracePt t="628856" x="7885113" y="2714625"/>
          <p14:tracePt t="628873" x="7858125" y="2714625"/>
          <p14:tracePt t="628890" x="7831138" y="2705100"/>
          <p14:tracePt t="628906" x="7796213" y="2687638"/>
          <p14:tracePt t="628923" x="7769225" y="2679700"/>
          <p14:tracePt t="628939" x="7751763" y="2660650"/>
          <p14:tracePt t="628956" x="7705725" y="2625725"/>
          <p14:tracePt t="628973" x="7688263" y="2608263"/>
          <p14:tracePt t="628990" x="7670800" y="2589213"/>
          <p14:tracePt t="629006" x="7653338" y="2554288"/>
          <p14:tracePt t="629023" x="7653338" y="2544763"/>
          <p14:tracePt t="629040" x="7643813" y="2544763"/>
          <p14:tracePt t="629164" x="7653338" y="2544763"/>
          <p14:tracePt t="629175" x="7653338" y="2554288"/>
          <p14:tracePt t="629187" x="7661275" y="2562225"/>
          <p14:tracePt t="629199" x="7670800" y="2581275"/>
          <p14:tracePt t="629211" x="7697788" y="2608263"/>
          <p14:tracePt t="629224" x="7732713" y="2643188"/>
          <p14:tracePt t="629240" x="7769225" y="2697163"/>
          <p14:tracePt t="629256" x="7804150" y="2751138"/>
          <p14:tracePt t="629273" x="7894638" y="2867025"/>
          <p14:tracePt t="629290" x="7920038" y="2919413"/>
          <p14:tracePt t="629306" x="7947025" y="2965450"/>
          <p14:tracePt t="629323" x="7983538" y="3044825"/>
          <p14:tracePt t="629340" x="7991475" y="3062288"/>
          <p14:tracePt t="629356" x="8001000" y="3089275"/>
          <p14:tracePt t="629373" x="8010525" y="3116263"/>
          <p14:tracePt t="629390" x="8010525" y="3125788"/>
          <p14:tracePt t="646771" x="7983538" y="3125788"/>
          <p14:tracePt t="646782" x="7966075" y="3133725"/>
          <p14:tracePt t="646795" x="7939088" y="3133725"/>
          <p14:tracePt t="646806" x="7920038" y="3133725"/>
          <p14:tracePt t="646819" x="7894638" y="3133725"/>
          <p14:tracePt t="646837" x="7875588" y="3133725"/>
          <p14:tracePt t="646845" x="7848600" y="3125788"/>
          <p14:tracePt t="646862" x="7823200" y="3108325"/>
          <p14:tracePt t="646878" x="7804150" y="3089275"/>
          <p14:tracePt t="646895" x="7751763" y="3017838"/>
          <p14:tracePt t="646912" x="7732713" y="2982913"/>
          <p14:tracePt t="646928" x="7715250" y="2928938"/>
          <p14:tracePt t="646945" x="7688263" y="2847975"/>
          <p14:tracePt t="646962" x="7670800" y="2803525"/>
          <p14:tracePt t="646978" x="7661275" y="2768600"/>
          <p14:tracePt t="646995" x="7626350" y="2679700"/>
          <p14:tracePt t="647012" x="7616825" y="2616200"/>
          <p14:tracePt t="647028" x="7608888" y="2517775"/>
          <p14:tracePt t="647045" x="7608888" y="2465388"/>
          <p14:tracePt t="647063" x="7608888" y="2446338"/>
          <p14:tracePt t="647079" x="7599363" y="2438400"/>
          <p14:tracePt t="647095" x="7599363" y="2428875"/>
          <p14:tracePt t="647200" x="7599363" y="2438400"/>
          <p14:tracePt t="647213" x="7589838" y="2446338"/>
          <p14:tracePt t="647225" x="7589838" y="2465388"/>
          <p14:tracePt t="647236" x="7589838" y="2482850"/>
          <p14:tracePt t="647250" x="7589838" y="2500313"/>
          <p14:tracePt t="647264" x="7589838" y="2536825"/>
          <p14:tracePt t="647279" x="7589838" y="2562225"/>
          <p14:tracePt t="647295" x="7608888" y="2608263"/>
          <p14:tracePt t="647312" x="7626350" y="2732088"/>
          <p14:tracePt t="647328" x="7634288" y="2813050"/>
          <p14:tracePt t="647345" x="7634288" y="2857500"/>
          <p14:tracePt t="647362" x="7643813" y="2955925"/>
          <p14:tracePt t="647378" x="7643813" y="3000375"/>
          <p14:tracePt t="647395" x="7643813" y="3027363"/>
          <p14:tracePt t="647412" x="7643813" y="3054350"/>
          <p14:tracePt t="647429" x="7643813" y="3062288"/>
          <p14:tracePt t="647495" x="7643813" y="3054350"/>
          <p14:tracePt t="647506" x="7643813" y="3027363"/>
          <p14:tracePt t="647519" x="7643813" y="2990850"/>
          <p14:tracePt t="647531" x="7643813" y="2946400"/>
          <p14:tracePt t="647545" x="7643813" y="2857500"/>
          <p14:tracePt t="647562" x="7643813" y="2759075"/>
          <p14:tracePt t="647579" x="7653338" y="2652713"/>
          <p14:tracePt t="647595" x="7653338" y="2482850"/>
          <p14:tracePt t="647612" x="7653338" y="2411413"/>
          <p14:tracePt t="647629" x="7653338" y="2339975"/>
          <p14:tracePt t="647645" x="7653338" y="2330450"/>
          <p14:tracePt t="647668" x="7653338" y="2322513"/>
          <p14:tracePt t="647691" x="7653338" y="2312988"/>
          <p14:tracePt t="647801" x="7653338" y="2322513"/>
          <p14:tracePt t="647814" x="7653338" y="2339975"/>
          <p14:tracePt t="647824" x="7653338" y="2347913"/>
          <p14:tracePt t="647837" x="7653338" y="2374900"/>
          <p14:tracePt t="647849" x="7653338" y="2419350"/>
          <p14:tracePt t="647862" x="7653338" y="2482850"/>
          <p14:tracePt t="647879" x="7653338" y="2562225"/>
          <p14:tracePt t="647895" x="7653338" y="2643188"/>
          <p14:tracePt t="647912" x="7661275" y="2768600"/>
          <p14:tracePt t="647929" x="7661275" y="2822575"/>
          <p14:tracePt t="647945" x="7661275" y="2867025"/>
          <p14:tracePt t="647962" x="7661275" y="2946400"/>
          <p14:tracePt t="647979" x="7661275" y="2973388"/>
          <p14:tracePt t="647995" x="7661275" y="2982913"/>
          <p14:tracePt t="648012" x="7661275" y="2990850"/>
          <p14:tracePt t="648071" x="7661275" y="2982913"/>
          <p14:tracePt t="648083" x="7661275" y="2946400"/>
          <p14:tracePt t="648095" x="7653338" y="2911475"/>
          <p14:tracePt t="648107" x="7643813" y="2857500"/>
          <p14:tracePt t="648119" x="7643813" y="2768600"/>
          <p14:tracePt t="648131" x="7643813" y="2660650"/>
          <p14:tracePt t="648145" x="7643813" y="2562225"/>
          <p14:tracePt t="648162" x="7643813" y="2438400"/>
          <p14:tracePt t="648179" x="7643813" y="2322513"/>
          <p14:tracePt t="648200" x="7643813" y="2224088"/>
          <p14:tracePt t="648212" x="7643813" y="2205038"/>
          <p14:tracePt t="648268" x="7643813" y="2214563"/>
          <p14:tracePt t="648279" x="7643813" y="2241550"/>
          <p14:tracePt t="648291" x="7643813" y="2276475"/>
          <p14:tracePt t="648303" x="7643813" y="2312988"/>
          <p14:tracePt t="648316" x="7643813" y="2347913"/>
          <p14:tracePt t="648329" x="7643813" y="2384425"/>
          <p14:tracePt t="648346" x="7643813" y="2428875"/>
          <p14:tracePt t="648362" x="7643813" y="2473325"/>
          <p14:tracePt t="648379" x="7634288" y="2616200"/>
          <p14:tracePt t="648396" x="7634288" y="2697163"/>
          <p14:tracePt t="648412" x="7634288" y="2795588"/>
          <p14:tracePt t="648429" x="7634288" y="2938463"/>
          <p14:tracePt t="648446" x="7634288" y="2990850"/>
          <p14:tracePt t="648462" x="7634288" y="3036888"/>
          <p14:tracePt t="648479" x="7634288" y="3044825"/>
          <p14:tracePt t="648511" x="7634288" y="3054350"/>
          <p14:tracePt t="649026" x="7626350" y="3054350"/>
          <p14:tracePt t="649038" x="7599363" y="3062288"/>
          <p14:tracePt t="649051" x="7537450" y="3098800"/>
          <p14:tracePt t="649062" x="7402513" y="3160713"/>
          <p14:tracePt t="649079" x="7116763" y="3295650"/>
          <p14:tracePt t="649096" x="6742113" y="3411538"/>
          <p14:tracePt t="649112" x="5813425" y="3759200"/>
          <p14:tracePt t="649129" x="5313363" y="3983038"/>
          <p14:tracePt t="649146" x="4830763" y="4160838"/>
          <p14:tracePt t="649163" x="3973513" y="4518025"/>
          <p14:tracePt t="649179" x="3571875" y="4679950"/>
          <p14:tracePt t="649196" x="3160713" y="4857750"/>
          <p14:tracePt t="649212" x="2330450" y="5170488"/>
          <p14:tracePt t="649229" x="2108200" y="5241925"/>
          <p14:tracePt t="649246" x="2027238" y="5251450"/>
          <p14:tracePt t="649262" x="1982788" y="5259388"/>
          <p14:tracePt t="649295" x="1990725" y="5259388"/>
          <p14:tracePt t="649542" x="1982788" y="5259388"/>
          <p14:tracePt t="649552" x="1965325" y="5259388"/>
          <p14:tracePt t="649566" x="1946275" y="5259388"/>
          <p14:tracePt t="649577" x="1938338" y="5259388"/>
          <p14:tracePt t="649591" x="1919288" y="5259388"/>
          <p14:tracePt t="649603" x="1901825" y="5259388"/>
          <p14:tracePt t="649614" x="1893888" y="5241925"/>
          <p14:tracePt t="649629" x="1874838" y="5214938"/>
          <p14:tracePt t="649646" x="1857375" y="5187950"/>
          <p14:tracePt t="649663" x="1847850" y="5143500"/>
          <p14:tracePt t="649679" x="1830388" y="5018088"/>
          <p14:tracePt t="649696" x="1822450" y="4965700"/>
          <p14:tracePt t="649713" x="1812925" y="4911725"/>
          <p14:tracePt t="649713" x="1812925" y="4884738"/>
          <p14:tracePt t="649729" x="1812925" y="4857750"/>
          <p14:tracePt t="649746" x="1812925" y="4848225"/>
          <p14:tracePt t="649763" x="1812925" y="4840288"/>
          <p14:tracePt t="649779" x="1812925" y="4830763"/>
          <p14:tracePt t="650031" x="1803400" y="4830763"/>
          <p14:tracePt t="650387" x="1795463" y="4830763"/>
          <p14:tracePt t="650398" x="1795463" y="4813300"/>
          <p14:tracePt t="650437" x="1795463" y="4803775"/>
          <p14:tracePt t="650472" x="1812925" y="4803775"/>
          <p14:tracePt t="650484" x="1839913" y="4803775"/>
          <p14:tracePt t="650497" x="1884363" y="4803775"/>
          <p14:tracePt t="650509" x="1955800" y="4803775"/>
          <p14:tracePt t="650521" x="2044700" y="4803775"/>
          <p14:tracePt t="650533" x="2143125" y="4830763"/>
          <p14:tracePt t="650546" x="2268538" y="4848225"/>
          <p14:tracePt t="650563" x="2366963" y="4884738"/>
          <p14:tracePt t="650580" x="2465388" y="4902200"/>
          <p14:tracePt t="650596" x="2608263" y="4946650"/>
          <p14:tracePt t="650613" x="2652713" y="4965700"/>
          <p14:tracePt t="650630" x="2670175" y="4973638"/>
          <p14:tracePt t="650646" x="2687638" y="4973638"/>
          <p14:tracePt t="650766" x="2697163" y="4973638"/>
          <p14:tracePt t="650891" x="2705100" y="4973638"/>
          <p14:tracePt t="650951" x="2714625" y="4973638"/>
          <p14:tracePt t="650963" x="2724150" y="4973638"/>
          <p14:tracePt t="650975" x="2732088" y="4973638"/>
          <p14:tracePt t="650986" x="2741613" y="4965700"/>
          <p14:tracePt t="651000" x="2768600" y="4956175"/>
          <p14:tracePt t="651013" x="2813050" y="4946650"/>
          <p14:tracePt t="651030" x="2894013" y="4919663"/>
          <p14:tracePt t="651046" x="3009900" y="4902200"/>
          <p14:tracePt t="651063" x="3375025" y="4857750"/>
          <p14:tracePt t="651080" x="3616325" y="4822825"/>
          <p14:tracePt t="651096" x="3929063" y="4813300"/>
          <p14:tracePt t="651113" x="4054475" y="4813300"/>
          <p14:tracePt t="651130" x="4125913" y="4813300"/>
          <p14:tracePt t="651147" x="4187825" y="4813300"/>
          <p14:tracePt t="651147" x="4224338" y="4822825"/>
          <p14:tracePt t="651163" x="4251325" y="4840288"/>
          <p14:tracePt t="651180" x="4268788" y="4840288"/>
          <p14:tracePt t="651196" x="4276725" y="4848225"/>
          <p14:tracePt t="651213" x="4276725" y="4857750"/>
          <p14:tracePt t="651230" x="4276725" y="4867275"/>
          <p14:tracePt t="651379" x="4286250" y="4875213"/>
          <p14:tracePt t="651391" x="4295775" y="4875213"/>
          <p14:tracePt t="651404" x="4303713" y="4875213"/>
          <p14:tracePt t="651416" x="4313238" y="4875213"/>
          <p14:tracePt t="651430" x="4330700" y="4875213"/>
          <p14:tracePt t="651446" x="4357688" y="4884738"/>
          <p14:tracePt t="651463" x="4375150" y="4884738"/>
          <p14:tracePt t="651480" x="4429125" y="4884738"/>
          <p14:tracePt t="651496" x="4456113" y="4884738"/>
          <p14:tracePt t="651513" x="4510088" y="4884738"/>
          <p14:tracePt t="651530" x="4537075" y="4884738"/>
          <p14:tracePt t="651546" x="4545013" y="4884738"/>
          <p14:tracePt t="651564" x="4554538" y="4884738"/>
          <p14:tracePt t="651758" x="4545013" y="4884738"/>
          <p14:tracePt t="651783" x="4537075" y="4884738"/>
          <p14:tracePt t="651800" x="4527550" y="4884738"/>
          <p14:tracePt t="651810" x="4510088" y="4884738"/>
          <p14:tracePt t="651820" x="4483100" y="4884738"/>
          <p14:tracePt t="651833" x="4419600" y="4884738"/>
          <p14:tracePt t="651847" x="4348163" y="4894263"/>
          <p14:tracePt t="651863" x="4251325" y="4902200"/>
          <p14:tracePt t="651880" x="4125913" y="4911725"/>
          <p14:tracePt t="651897" x="3795713" y="4938713"/>
          <p14:tracePt t="651913" x="3589338" y="4946650"/>
          <p14:tracePt t="651930" x="3357563" y="4983163"/>
          <p14:tracePt t="651947" x="2847975" y="5062538"/>
          <p14:tracePt t="651963" x="2625725" y="5116513"/>
          <p14:tracePt t="651980" x="2339975" y="5187950"/>
          <p14:tracePt t="651997" x="2259013" y="5197475"/>
          <p14:tracePt t="652013" x="2214563" y="5214938"/>
          <p14:tracePt t="652030" x="2160588" y="5224463"/>
          <p14:tracePt t="652047" x="2133600" y="5224463"/>
          <p14:tracePt t="652063" x="2108200" y="5224463"/>
          <p14:tracePt t="652080" x="2089150" y="5232400"/>
          <p14:tracePt t="652097" x="2071688" y="5232400"/>
          <p14:tracePt t="652273" x="2081213" y="5232400"/>
          <p14:tracePt t="652301" x="2089150" y="5232400"/>
          <p14:tracePt t="652311" x="2098675" y="5232400"/>
          <p14:tracePt t="652322" x="2108200" y="5232400"/>
          <p14:tracePt t="652336" x="2125663" y="5232400"/>
          <p14:tracePt t="652347" x="2160588" y="5224463"/>
          <p14:tracePt t="652363" x="2205038" y="5224463"/>
          <p14:tracePt t="652380" x="2259013" y="5214938"/>
          <p14:tracePt t="652397" x="2330450" y="5214938"/>
          <p14:tracePt t="652397" x="2401888" y="5205413"/>
          <p14:tracePt t="652413" x="2455863" y="5197475"/>
          <p14:tracePt t="652430" x="2509838" y="5197475"/>
          <p14:tracePt t="652447" x="2554288" y="5187950"/>
          <p14:tracePt t="652463" x="2562225" y="5187950"/>
          <p14:tracePt t="652480" x="2571750" y="5187950"/>
          <p14:tracePt t="653095" x="2581275" y="5187950"/>
          <p14:tracePt t="653120" x="2589213" y="5187950"/>
          <p14:tracePt t="653131" x="2616200" y="5187950"/>
          <p14:tracePt t="653144" x="2652713" y="5187950"/>
          <p14:tracePt t="653155" x="2714625" y="5187950"/>
          <p14:tracePt t="653169" x="2795588" y="5187950"/>
          <p14:tracePt t="653181" x="2884488" y="5205413"/>
          <p14:tracePt t="653197" x="2973388" y="5214938"/>
          <p14:tracePt t="653214" x="3044825" y="5232400"/>
          <p14:tracePt t="653230" x="3170238" y="5251450"/>
          <p14:tracePt t="653247" x="3214688" y="5251450"/>
          <p14:tracePt t="653264" x="3251200" y="5251450"/>
          <p14:tracePt t="653280" x="3286125" y="5251450"/>
          <p14:tracePt t="653297" x="3303588" y="5251450"/>
          <p14:tracePt t="653314" x="3313113" y="5251450"/>
          <p14:tracePt t="653330" x="3330575" y="5251450"/>
          <p14:tracePt t="653364" x="3340100" y="5251450"/>
          <p14:tracePt t="653645" x="3419475" y="5251450"/>
          <p14:tracePt t="653658" x="3598863" y="5224463"/>
          <p14:tracePt t="653671" x="3857625" y="5180013"/>
          <p14:tracePt t="653683" x="4116388" y="5170488"/>
          <p14:tracePt t="653697" x="4313238" y="5170488"/>
          <p14:tracePt t="653714" x="4491038" y="5170488"/>
          <p14:tracePt t="653730" x="4616450" y="5180013"/>
          <p14:tracePt t="653747" x="4795838" y="5205413"/>
          <p14:tracePt t="653764" x="4848225" y="5214938"/>
          <p14:tracePt t="653781" x="4902200" y="5224463"/>
          <p14:tracePt t="653797" x="4938713" y="5232400"/>
          <p14:tracePt t="653814" x="4946650" y="5232400"/>
          <p14:tracePt t="653830" x="4956175" y="5232400"/>
          <p14:tracePt t="653953" x="4965700" y="5232400"/>
          <p14:tracePt t="654210" x="4956175" y="5232400"/>
          <p14:tracePt t="654222" x="4946650" y="5232400"/>
          <p14:tracePt t="654246" x="4919663" y="5224463"/>
          <p14:tracePt t="654258" x="4875213" y="5224463"/>
          <p14:tracePt t="654271" x="4776788" y="5224463"/>
          <p14:tracePt t="654284" x="4598988" y="5241925"/>
          <p14:tracePt t="654297" x="4286250" y="5286375"/>
          <p14:tracePt t="654314" x="3902075" y="5348288"/>
          <p14:tracePt t="654331" x="3509963" y="5438775"/>
          <p14:tracePt t="654347" x="2911475" y="5527675"/>
          <p14:tracePt t="654364" x="2724150" y="5554663"/>
          <p14:tracePt t="654381" x="2598738" y="5562600"/>
          <p14:tracePt t="654397" x="2419350" y="5589588"/>
          <p14:tracePt t="654414" x="2347913" y="5608638"/>
          <p14:tracePt t="654431" x="2224088" y="5643563"/>
          <p14:tracePt t="654447" x="2179638" y="5643563"/>
          <p14:tracePt t="654464" x="2133600" y="5643563"/>
          <p14:tracePt t="654481" x="2089150" y="5643563"/>
          <p14:tracePt t="654497" x="2081213" y="5643563"/>
          <p14:tracePt t="654514" x="2062163" y="5634038"/>
          <p14:tracePt t="654531" x="2054225" y="5626100"/>
          <p14:tracePt t="654547" x="2044700" y="5626100"/>
          <p14:tracePt t="654564" x="2036763" y="5626100"/>
          <p14:tracePt t="654581" x="2000250" y="5616575"/>
          <p14:tracePt t="654597" x="1990725" y="5616575"/>
          <p14:tracePt t="654614" x="1982788" y="5599113"/>
          <p14:tracePt t="654631" x="1973263" y="5599113"/>
          <p14:tracePt t="654651" x="1965325" y="5589588"/>
          <p14:tracePt t="654711" x="1965325" y="5581650"/>
          <p14:tracePt t="654725" x="1965325" y="5572125"/>
          <p14:tracePt t="654737" x="1965325" y="5562600"/>
          <p14:tracePt t="654748" x="1965325" y="5554663"/>
          <p14:tracePt t="654764" x="1965325" y="5545138"/>
          <p14:tracePt t="654781" x="1965325" y="5527675"/>
          <p14:tracePt t="654797" x="1965325" y="5510213"/>
          <p14:tracePt t="654814" x="1965325" y="5483225"/>
          <p14:tracePt t="654831" x="1965325" y="5465763"/>
          <p14:tracePt t="654848" x="1965325" y="5446713"/>
          <p14:tracePt t="654864" x="1965325" y="5438775"/>
          <p14:tracePt t="654881" x="1973263" y="5438775"/>
          <p14:tracePt t="654897" x="1973263" y="5429250"/>
          <p14:tracePt t="655447" x="1982788" y="5429250"/>
          <p14:tracePt t="655619" x="2000250" y="5429250"/>
          <p14:tracePt t="655643" x="2017713" y="5429250"/>
          <p14:tracePt t="655655" x="2027238" y="5429250"/>
          <p14:tracePt t="655668" x="2044700" y="5429250"/>
          <p14:tracePt t="655680" x="2062163" y="5429250"/>
          <p14:tracePt t="655693" x="2081213" y="5429250"/>
          <p14:tracePt t="655705" x="2108200" y="5429250"/>
          <p14:tracePt t="655717" x="2143125" y="5429250"/>
          <p14:tracePt t="655731" x="2179638" y="5419725"/>
          <p14:tracePt t="655748" x="2205038" y="5419725"/>
          <p14:tracePt t="655765" x="2241550" y="5419725"/>
          <p14:tracePt t="655781" x="2286000" y="5411788"/>
          <p14:tracePt t="655798" x="2303463" y="5411788"/>
          <p14:tracePt t="655814" x="2322513" y="5411788"/>
          <p14:tracePt t="655842" x="2330450" y="5411788"/>
          <p14:tracePt t="655950" x="2339975" y="5411788"/>
          <p14:tracePt t="655963" x="2357438" y="5402263"/>
          <p14:tracePt t="655975" x="2384425" y="5394325"/>
          <p14:tracePt t="655986" x="2401888" y="5384800"/>
          <p14:tracePt t="655999" x="2428875" y="5375275"/>
          <p14:tracePt t="656015" x="2455863" y="5375275"/>
          <p14:tracePt t="656031" x="2473325" y="5375275"/>
          <p14:tracePt t="656048" x="2500313" y="5367338"/>
          <p14:tracePt t="656065" x="2509838" y="5357813"/>
          <p14:tracePt t="656123" x="2517775" y="5357813"/>
          <p14:tracePt t="656135" x="2527300" y="5348288"/>
          <p14:tracePt t="656159" x="2536825" y="5348288"/>
          <p14:tracePt t="656171" x="2554288" y="5340350"/>
          <p14:tracePt t="656182" x="2562225" y="5340350"/>
          <p14:tracePt t="656196" x="2581275" y="5330825"/>
          <p14:tracePt t="656208" x="2608263" y="5330825"/>
          <p14:tracePt t="656219" x="2643188" y="5322888"/>
          <p14:tracePt t="656232" x="2679700" y="5322888"/>
          <p14:tracePt t="656248" x="2705100" y="5322888"/>
          <p14:tracePt t="656265" x="2741613" y="5322888"/>
          <p14:tracePt t="656281" x="2803525" y="5322888"/>
          <p14:tracePt t="656298" x="2830513" y="5322888"/>
          <p14:tracePt t="656315" x="2867025" y="5322888"/>
          <p14:tracePt t="656331" x="2894013" y="5322888"/>
          <p14:tracePt t="656348" x="2938463" y="5322888"/>
          <p14:tracePt t="656364" x="2946400" y="5322888"/>
          <p14:tracePt t="656381" x="2965450" y="5322888"/>
          <p14:tracePt t="656404" x="2973388" y="5322888"/>
          <p14:tracePt t="656416" x="2982913" y="5322888"/>
          <p14:tracePt t="657666" x="2973388" y="5322888"/>
          <p14:tracePt t="657763" x="2965450" y="5322888"/>
          <p14:tracePt t="657813" x="2955925" y="5322888"/>
          <p14:tracePt t="657852" x="2946400" y="5322888"/>
          <p14:tracePt t="657863" x="2938463" y="5322888"/>
          <p14:tracePt t="657874" x="2928938" y="5322888"/>
          <p14:tracePt t="657887" x="2919413" y="5330825"/>
          <p14:tracePt t="657899" x="2894013" y="5340350"/>
          <p14:tracePt t="657915" x="2822575" y="5357813"/>
          <p14:tracePt t="657932" x="2741613" y="5384800"/>
          <p14:tracePt t="657949" x="2608263" y="5438775"/>
          <p14:tracePt t="657949" x="2419350" y="5518150"/>
          <p14:tracePt t="657965" x="2241550" y="5599113"/>
          <p14:tracePt t="657982" x="2054225" y="5680075"/>
          <p14:tracePt t="657999" x="1839913" y="5768975"/>
          <p14:tracePt t="658015" x="1751013" y="5803900"/>
          <p14:tracePt t="658032" x="1687513" y="5822950"/>
          <p14:tracePt t="658048" x="1562100" y="5848350"/>
          <p14:tracePt t="658065" x="1509713" y="5867400"/>
          <p14:tracePt t="658082" x="1465263" y="5875338"/>
          <p14:tracePt t="658098" x="1428750" y="5875338"/>
          <p14:tracePt t="658115" x="1419225" y="5875338"/>
          <p14:tracePt t="658156" x="1411288" y="5875338"/>
          <p14:tracePt t="658230" x="1401763" y="5875338"/>
          <p14:tracePt t="658401" x="1401763" y="5867400"/>
          <p14:tracePt t="658708" x="1401763" y="5857875"/>
          <p14:tracePt t="658720" x="1411288" y="5857875"/>
          <p14:tracePt t="658857" x="1419225" y="5857875"/>
          <p14:tracePt t="658880" x="1428750" y="5857875"/>
          <p14:tracePt t="658891" x="1438275" y="5857875"/>
          <p14:tracePt t="658905" x="1455738" y="5857875"/>
          <p14:tracePt t="658916" x="1473200" y="5857875"/>
          <p14:tracePt t="658932" x="1517650" y="5857875"/>
          <p14:tracePt t="658949" x="1589088" y="5857875"/>
          <p14:tracePt t="658965" x="1785938" y="5857875"/>
          <p14:tracePt t="658982" x="1901825" y="5857875"/>
          <p14:tracePt t="658999" x="2027238" y="5867400"/>
          <p14:tracePt t="659016" x="2286000" y="5875338"/>
          <p14:tracePt t="659032" x="2384425" y="5884863"/>
          <p14:tracePt t="659049" x="2490788" y="5911850"/>
          <p14:tracePt t="659066" x="2679700" y="5938838"/>
          <p14:tracePt t="659082" x="2741613" y="5946775"/>
          <p14:tracePt t="659099" x="2803525" y="5956300"/>
          <p14:tracePt t="659116" x="2874963" y="5973763"/>
          <p14:tracePt t="659132" x="2894013" y="5973763"/>
          <p14:tracePt t="659149" x="2901950" y="5991225"/>
          <p14:tracePt t="659166" x="2911475" y="5991225"/>
          <p14:tracePt t="659333" x="2919413" y="5991225"/>
          <p14:tracePt t="659358" x="2938463" y="5983288"/>
          <p14:tracePt t="659370" x="2965450" y="5983288"/>
          <p14:tracePt t="659382" x="3027363" y="5956300"/>
          <p14:tracePt t="659395" x="3098800" y="5929313"/>
          <p14:tracePt t="659405" x="3197225" y="5902325"/>
          <p14:tracePt t="659419" x="3286125" y="5875338"/>
          <p14:tracePt t="659432" x="3367088" y="5857875"/>
          <p14:tracePt t="659449" x="3438525" y="5822950"/>
          <p14:tracePt t="659466" x="3473450" y="5813425"/>
          <p14:tracePt t="659482" x="3509963" y="5803900"/>
          <p14:tracePt t="659504" x="3517900" y="5803900"/>
          <p14:tracePt t="660055" x="3527425" y="5795963"/>
          <p14:tracePt t="660068" x="3544888" y="5776913"/>
          <p14:tracePt t="660080" x="3581400" y="5724525"/>
          <p14:tracePt t="660091" x="3633788" y="5634038"/>
          <p14:tracePt t="660105" x="3795713" y="5419725"/>
          <p14:tracePt t="660117" x="4044950" y="5160963"/>
          <p14:tracePt t="660133" x="4340225" y="4848225"/>
          <p14:tracePt t="660149" x="4679950" y="4510088"/>
          <p14:tracePt t="660166" x="5491163" y="3795713"/>
          <p14:tracePt t="660182" x="5867400" y="3465513"/>
          <p14:tracePt t="660199" x="6180138" y="3187700"/>
          <p14:tracePt t="660216" x="6626225" y="2776538"/>
          <p14:tracePt t="660232" x="6804025" y="2562225"/>
          <p14:tracePt t="660249" x="6973888" y="2401888"/>
          <p14:tracePt t="660266" x="7108825" y="2251075"/>
          <p14:tracePt t="660282" x="7126288" y="2232025"/>
          <p14:tracePt t="660299" x="7134225" y="2214563"/>
          <p14:tracePt t="660375" x="7134225" y="2205038"/>
          <p14:tracePt t="660411" x="7134225" y="2214563"/>
          <p14:tracePt t="660619" x="7134225" y="2187575"/>
          <p14:tracePt t="660631" x="7143750" y="2152650"/>
          <p14:tracePt t="660644" x="7153275" y="2071688"/>
          <p14:tracePt t="660656" x="7188200" y="1973263"/>
          <p14:tracePt t="660668" x="7215188" y="1884363"/>
          <p14:tracePt t="660683" x="7251700" y="1803400"/>
          <p14:tracePt t="660700" x="7277100" y="1768475"/>
          <p14:tracePt t="660716" x="7296150" y="1731963"/>
          <p14:tracePt t="660733" x="7296150" y="1724025"/>
          <p14:tracePt t="660777" x="7296150" y="1714500"/>
          <p14:tracePt t="660814" x="7296150" y="1697038"/>
          <p14:tracePt t="660826" x="7304088" y="1679575"/>
          <p14:tracePt t="660839" x="7313613" y="1660525"/>
          <p14:tracePt t="660850" x="7313613" y="1643063"/>
          <p14:tracePt t="660866" x="7313613" y="1633538"/>
          <p14:tracePt t="660889" x="7313613" y="1625600"/>
          <p14:tracePt t="660900" x="7313613" y="1616075"/>
          <p14:tracePt t="660926" x="7323138" y="1608138"/>
          <p14:tracePt t="660938" x="7331075" y="1589088"/>
          <p14:tracePt t="660951" x="7331075" y="1571625"/>
          <p14:tracePt t="660966" x="7340600" y="1562100"/>
          <p14:tracePt t="660983" x="7340600" y="1554163"/>
          <p14:tracePt t="661073" x="7340600" y="1562100"/>
          <p14:tracePt t="661085" x="7340600" y="1571625"/>
          <p14:tracePt t="661097" x="7340600" y="1581150"/>
          <p14:tracePt t="661110" x="7340600" y="1608138"/>
          <p14:tracePt t="661121" x="7340600" y="1625600"/>
          <p14:tracePt t="661134" x="7340600" y="1643063"/>
          <p14:tracePt t="661150" x="7340600" y="1670050"/>
          <p14:tracePt t="661166" x="7340600" y="1697038"/>
          <p14:tracePt t="661183" x="7331075" y="1758950"/>
          <p14:tracePt t="661200" x="7331075" y="1795463"/>
          <p14:tracePt t="661217" x="7331075" y="1847850"/>
          <p14:tracePt t="661233" x="7323138" y="1946275"/>
          <p14:tracePt t="661250" x="7313613" y="1982788"/>
          <p14:tracePt t="661266" x="7313613" y="2009775"/>
          <p14:tracePt t="661283" x="7313613" y="2054225"/>
          <p14:tracePt t="661299" x="7313613" y="2071688"/>
          <p14:tracePt t="661317" x="7313613" y="2081213"/>
          <p14:tracePt t="661333" x="7313613" y="2089150"/>
          <p14:tracePt t="661440" x="7313613" y="2081213"/>
          <p14:tracePt t="661452" x="7313613" y="2062163"/>
          <p14:tracePt t="661464" x="7313613" y="2044700"/>
          <p14:tracePt t="661476" x="7313613" y="2009775"/>
          <p14:tracePt t="661490" x="7313613" y="1955800"/>
          <p14:tracePt t="661500" x="7304088" y="1893888"/>
          <p14:tracePt t="661516" x="7304088" y="1839913"/>
          <p14:tracePt t="661533" x="7296150" y="1795463"/>
          <p14:tracePt t="661550" x="7296150" y="1751013"/>
          <p14:tracePt t="661566" x="7277100" y="1687513"/>
          <p14:tracePt t="661583" x="7269163" y="1660525"/>
          <p14:tracePt t="661600" x="7269163" y="1608138"/>
          <p14:tracePt t="661616" x="7269163" y="1581150"/>
          <p14:tracePt t="661633" x="7269163" y="1571625"/>
          <p14:tracePt t="661650" x="7269163" y="1562100"/>
          <p14:tracePt t="661666" x="7269163" y="1554163"/>
          <p14:tracePt t="661747" x="7277100" y="1562100"/>
          <p14:tracePt t="661759" x="7277100" y="1571625"/>
          <p14:tracePt t="661769" x="7286625" y="1581150"/>
          <p14:tracePt t="661783" x="7296150" y="1598613"/>
          <p14:tracePt t="661800" x="7304088" y="1616075"/>
          <p14:tracePt t="661816" x="7313613" y="1643063"/>
          <p14:tracePt t="661833" x="7340600" y="1697038"/>
          <p14:tracePt t="661849" x="7348538" y="1714500"/>
          <p14:tracePt t="661866" x="7348538" y="1751013"/>
          <p14:tracePt t="661883" x="7358063" y="1803400"/>
          <p14:tracePt t="661900" x="7367588" y="1830388"/>
          <p14:tracePt t="661916" x="7367588" y="1866900"/>
          <p14:tracePt t="661933" x="7375525" y="1938338"/>
          <p14:tracePt t="661950" x="7375525" y="1955800"/>
          <p14:tracePt t="661966" x="7375525" y="2000250"/>
          <p14:tracePt t="661984" x="7375525" y="2017713"/>
          <p14:tracePt t="662001" x="7375525" y="2027238"/>
          <p14:tracePt t="662016" x="7375525" y="2036763"/>
          <p14:tracePt t="662346" x="7375525" y="2027238"/>
          <p14:tracePt t="662493" x="7375525" y="2017713"/>
          <p14:tracePt t="662506" x="7375525" y="2000250"/>
          <p14:tracePt t="662518" x="7375525" y="1982788"/>
          <p14:tracePt t="662530" x="7375525" y="1955800"/>
          <p14:tracePt t="662554" x="7375525" y="1946275"/>
          <p14:tracePt t="662568" x="7385050" y="1938338"/>
          <p14:tracePt t="662579" x="7394575" y="1928813"/>
          <p14:tracePt t="662592" x="7412038" y="1928813"/>
          <p14:tracePt t="662603" x="7429500" y="1919288"/>
          <p14:tracePt t="662617" x="7456488" y="1911350"/>
          <p14:tracePt t="662634" x="7473950" y="1911350"/>
          <p14:tracePt t="662650" x="7500938" y="1911350"/>
          <p14:tracePt t="662667" x="7554913" y="1911350"/>
          <p14:tracePt t="662683" x="7581900" y="1919288"/>
          <p14:tracePt t="662700" x="7599363" y="1938338"/>
          <p14:tracePt t="662717" x="7634288" y="1990725"/>
          <p14:tracePt t="662733" x="7653338" y="2017713"/>
          <p14:tracePt t="662750" x="7670800" y="2071688"/>
          <p14:tracePt t="662767" x="7670800" y="2081213"/>
          <p14:tracePt t="662783" x="7670800" y="2098675"/>
          <p14:tracePt t="662800" x="7670800" y="2108200"/>
          <p14:tracePt t="662837" x="7670800" y="2116138"/>
          <p14:tracePt t="662923" x="7670800" y="2108200"/>
          <p14:tracePt t="662948" x="7670800" y="2098675"/>
          <p14:tracePt t="662959" x="7670800" y="2089150"/>
          <p14:tracePt t="662971" x="7688263" y="2089150"/>
          <p14:tracePt t="662984" x="7697788" y="2089150"/>
          <p14:tracePt t="663000" x="7705725" y="2089150"/>
          <p14:tracePt t="663017" x="7715250" y="2089150"/>
          <p14:tracePt t="663034" x="7732713" y="2089150"/>
          <p14:tracePt t="663059" x="7732713" y="2098675"/>
          <p14:tracePt t="663082" x="7732713" y="2108200"/>
          <p14:tracePt t="663107" x="7732713" y="2125663"/>
          <p14:tracePt t="663131" x="7732713" y="2133600"/>
          <p14:tracePt t="663156" x="7724775" y="2133600"/>
          <p14:tracePt t="663167" x="7724775" y="2143125"/>
          <p14:tracePt t="663216" x="7724775" y="2152650"/>
          <p14:tracePt t="663241" x="7732713" y="2160588"/>
          <p14:tracePt t="663253" x="7751763" y="2160588"/>
          <p14:tracePt t="663266" x="7759700" y="2160588"/>
          <p14:tracePt t="663278" x="7769225" y="2160588"/>
          <p14:tracePt t="663290" x="7786688" y="2160588"/>
          <p14:tracePt t="663303" x="7796213" y="2170113"/>
          <p14:tracePt t="663317" x="7804150" y="2170113"/>
          <p14:tracePt t="663334" x="7813675" y="2170113"/>
          <p14:tracePt t="663350" x="7823200" y="2170113"/>
          <p14:tracePt t="663367" x="7823200" y="2179638"/>
          <p14:tracePt t="663438" x="7823200" y="2170113"/>
          <p14:tracePt t="663450" x="7804150" y="2160588"/>
          <p14:tracePt t="663462" x="7796213" y="2143125"/>
          <p14:tracePt t="663475" x="7786688" y="2125663"/>
          <p14:tracePt t="663486" x="7759700" y="2089150"/>
          <p14:tracePt t="663500" x="7742238" y="2036763"/>
          <p14:tracePt t="663517" x="7715250" y="1973263"/>
          <p14:tracePt t="663534" x="7697788" y="1901825"/>
          <p14:tracePt t="663550" x="7680325" y="1812925"/>
          <p14:tracePt t="663567" x="7680325" y="1803400"/>
          <p14:tracePt t="663583" x="7680325" y="1795463"/>
          <p14:tracePt t="663600" x="7670800" y="1795463"/>
          <p14:tracePt t="663646" x="7670800" y="1803400"/>
          <p14:tracePt t="663659" x="7670800" y="1822450"/>
          <p14:tracePt t="663670" x="7670800" y="1847850"/>
          <p14:tracePt t="663683" x="7661275" y="1893888"/>
          <p14:tracePt t="663695" x="7653338" y="1938338"/>
          <p14:tracePt t="663707" x="7643813" y="1990725"/>
          <p14:tracePt t="663720" x="7608888" y="2071688"/>
          <p14:tracePt t="663734" x="7572375" y="2160588"/>
          <p14:tracePt t="663750" x="7527925" y="2251075"/>
          <p14:tracePt t="663767" x="7500938" y="2322513"/>
          <p14:tracePt t="663783" x="7473950" y="2411413"/>
          <p14:tracePt t="663800" x="7473950" y="2419350"/>
          <p14:tracePt t="663817" x="7466013" y="2428875"/>
          <p14:tracePt t="663866" x="7473950" y="2428875"/>
          <p14:tracePt t="663879" x="7527925" y="2401888"/>
          <p14:tracePt t="663893" x="7589838" y="2357438"/>
          <p14:tracePt t="663903" x="7661275" y="2322513"/>
          <p14:tracePt t="663917" x="7724775" y="2268538"/>
          <p14:tracePt t="663934" x="7777163" y="2241550"/>
          <p14:tracePt t="663951" x="7796213" y="2232025"/>
          <p14:tracePt t="663967" x="7823200" y="2214563"/>
          <p14:tracePt t="664014" x="7831138" y="2224088"/>
          <p14:tracePt t="664027" x="7831138" y="2241550"/>
          <p14:tracePt t="664039" x="7831138" y="2259013"/>
          <p14:tracePt t="664050" x="7831138" y="2276475"/>
          <p14:tracePt t="664063" x="7831138" y="2286000"/>
          <p14:tracePt t="664076" x="7831138" y="2303463"/>
          <p14:tracePt t="664099" x="7831138" y="2312988"/>
          <p14:tracePt t="664124" x="7831138" y="2322513"/>
          <p14:tracePt t="664135" x="7831138" y="2330450"/>
          <p14:tracePt t="664210" x="7840663" y="2339975"/>
          <p14:tracePt t="664222" x="7848600" y="2339975"/>
          <p14:tracePt t="664234" x="7867650" y="2347913"/>
          <p14:tracePt t="664247" x="7875588" y="2347913"/>
          <p14:tracePt t="664259" x="7885113" y="2347913"/>
          <p14:tracePt t="664270" x="7902575" y="2347913"/>
          <p14:tracePt t="664295" x="7912100" y="2347913"/>
          <p14:tracePt t="664308" x="7920038" y="2357438"/>
          <p14:tracePt t="664320" x="7929563" y="2357438"/>
          <p14:tracePt t="664334" x="7939088" y="2357438"/>
          <p14:tracePt t="664351" x="7947025" y="2366963"/>
          <p14:tracePt t="664367" x="7956550" y="2366963"/>
          <p14:tracePt t="664384" x="7974013" y="2366963"/>
          <p14:tracePt t="664401" x="7991475" y="2374900"/>
          <p14:tracePt t="664417" x="8018463" y="2384425"/>
          <p14:tracePt t="664434" x="8027988" y="2384425"/>
          <p14:tracePt t="664450" x="8054975" y="2393950"/>
          <p14:tracePt t="664467" x="8081963" y="2401888"/>
          <p14:tracePt t="664484" x="8099425" y="2411413"/>
          <p14:tracePt t="664500" x="8108950" y="2411413"/>
          <p14:tracePt t="664517" x="8116888" y="2411413"/>
          <p14:tracePt t="664534" x="8126413" y="2411413"/>
          <p14:tracePt t="664909" x="8116888" y="2401888"/>
          <p14:tracePt t="664921" x="8099425" y="2384425"/>
          <p14:tracePt t="664932" x="8081963" y="2347913"/>
          <p14:tracePt t="664945" x="8072438" y="2322513"/>
          <p14:tracePt t="664957" x="8045450" y="2303463"/>
          <p14:tracePt t="664969" x="8037513" y="2286000"/>
          <p14:tracePt t="664984" x="8018463" y="2268538"/>
          <p14:tracePt t="665002" x="8001000" y="2241550"/>
          <p14:tracePt t="665017" x="7991475" y="2224088"/>
          <p14:tracePt t="665034" x="7974013" y="2197100"/>
          <p14:tracePt t="665051" x="7974013" y="2187575"/>
          <p14:tracePt t="665067" x="7966075" y="2179638"/>
          <p14:tracePt t="665128" x="7974013" y="2179638"/>
          <p14:tracePt t="665142" x="7991475" y="2197100"/>
          <p14:tracePt t="665154" x="8010525" y="2214563"/>
          <p14:tracePt t="665166" x="8018463" y="2232025"/>
          <p14:tracePt t="665178" x="8037513" y="2251075"/>
          <p14:tracePt t="665191" x="8045450" y="2259013"/>
          <p14:tracePt t="665202" x="8062913" y="2276475"/>
          <p14:tracePt t="665217" x="8072438" y="2286000"/>
          <p14:tracePt t="665234" x="8081963" y="2295525"/>
          <p14:tracePt t="665251" x="8089900" y="2303463"/>
          <p14:tracePt t="665267" x="8116888" y="2339975"/>
          <p14:tracePt t="665284" x="8134350" y="2357438"/>
          <p14:tracePt t="665301" x="8161338" y="2384425"/>
          <p14:tracePt t="665317" x="8161338" y="2393950"/>
          <p14:tracePt t="665334" x="8180388" y="2401888"/>
          <p14:tracePt t="665351" x="8197850" y="2411413"/>
          <p14:tracePt t="665368" x="8205788" y="2428875"/>
          <p14:tracePt t="665384" x="8215313" y="2428875"/>
          <p14:tracePt t="665401" x="8224838" y="2438400"/>
          <p14:tracePt t="665417" x="8232775" y="2446338"/>
          <p14:tracePt t="665434" x="8242300" y="2446338"/>
          <p14:tracePt t="665451" x="8251825" y="2455863"/>
          <p14:tracePt t="665485" x="8259763" y="2465388"/>
          <p14:tracePt t="665498" x="8269288" y="2465388"/>
          <p14:tracePt t="665521" x="8277225" y="2465388"/>
          <p14:tracePt t="665545" x="8286750" y="2465388"/>
          <p14:tracePt t="665558" x="8296275" y="2473325"/>
          <p14:tracePt t="665570" x="8304213" y="2473325"/>
          <p14:tracePt t="665582" x="8313738" y="2473325"/>
          <p14:tracePt t="665596" x="8323263" y="2473325"/>
          <p14:tracePt t="665607" x="8331200" y="2473325"/>
          <p14:tracePt t="665619" x="8340725" y="2482850"/>
          <p14:tracePt t="665634" x="8358188" y="2482850"/>
          <p14:tracePt t="665651" x="8367713" y="2482850"/>
          <p14:tracePt t="665668" x="8394700" y="2482850"/>
          <p14:tracePt t="665684" x="8402638" y="2482850"/>
          <p14:tracePt t="665701" x="8412163" y="2490788"/>
          <p14:tracePt t="665717" x="8429625" y="2500313"/>
          <p14:tracePt t="665734" x="8439150" y="2500313"/>
          <p14:tracePt t="665766" x="8447088" y="2500313"/>
          <p14:tracePt t="665975" x="8439150" y="2500313"/>
          <p14:tracePt t="665987" x="8420100" y="2500313"/>
          <p14:tracePt t="666001" x="8394700" y="2509838"/>
          <p14:tracePt t="666012" x="8331200" y="2527300"/>
          <p14:tracePt t="666023" x="8259763" y="2536825"/>
          <p14:tracePt t="666036" x="8180388" y="2554288"/>
          <p14:tracePt t="666051" x="8108950" y="2562225"/>
          <p14:tracePt t="666068" x="8062913" y="2562225"/>
          <p14:tracePt t="666084" x="8027988" y="2562225"/>
          <p14:tracePt t="666101" x="7974013" y="2562225"/>
          <p14:tracePt t="666118" x="7947025" y="2562225"/>
          <p14:tracePt t="666134" x="7875588" y="2562225"/>
          <p14:tracePt t="666151" x="7848600" y="2544763"/>
          <p14:tracePt t="666168" x="7823200" y="2527300"/>
          <p14:tracePt t="666184" x="7759700" y="2500313"/>
          <p14:tracePt t="666201" x="7715250" y="2473325"/>
          <p14:tracePt t="666218" x="7688263" y="2446338"/>
          <p14:tracePt t="666234" x="7572375" y="2393950"/>
          <p14:tracePt t="666251" x="7510463" y="2366963"/>
          <p14:tracePt t="666268" x="7446963" y="2339975"/>
          <p14:tracePt t="666284" x="7348538" y="2303463"/>
          <p14:tracePt t="666301" x="7340600" y="2295525"/>
          <p14:tracePt t="666318" x="7331075" y="2276475"/>
          <p14:tracePt t="666354" x="7340600" y="2276475"/>
          <p14:tracePt t="666366" x="7348538" y="2276475"/>
          <p14:tracePt t="666380" x="7367588" y="2276475"/>
          <p14:tracePt t="666392" x="7375525" y="2276475"/>
          <p14:tracePt t="666406" x="7394575" y="2286000"/>
          <p14:tracePt t="666418" x="7429500" y="2303463"/>
          <p14:tracePt t="666434" x="7456488" y="2312988"/>
          <p14:tracePt t="666451" x="7483475" y="2330450"/>
          <p14:tracePt t="666468" x="7554913" y="2374900"/>
          <p14:tracePt t="666484" x="7589838" y="2384425"/>
          <p14:tracePt t="666501" x="7626350" y="2401888"/>
          <p14:tracePt t="666518" x="7715250" y="2438400"/>
          <p14:tracePt t="666534" x="7769225" y="2455863"/>
          <p14:tracePt t="666551" x="7858125" y="2482850"/>
          <p14:tracePt t="666568" x="7902575" y="2500313"/>
          <p14:tracePt t="666584" x="7939088" y="2509838"/>
          <p14:tracePt t="666601" x="8037513" y="2536825"/>
          <p14:tracePt t="666618" x="8072438" y="2544763"/>
          <p14:tracePt t="666634" x="8116888" y="2554288"/>
          <p14:tracePt t="666651" x="8188325" y="2562225"/>
          <p14:tracePt t="666668" x="8215313" y="2562225"/>
          <p14:tracePt t="666685" x="8242300" y="2571750"/>
          <p14:tracePt t="666701" x="8286750" y="2571750"/>
          <p14:tracePt t="666718" x="8304213" y="2571750"/>
          <p14:tracePt t="666734" x="8331200" y="2571750"/>
          <p14:tracePt t="666751" x="8340725" y="2571750"/>
          <p14:tracePt t="666768" x="8348663" y="2571750"/>
          <p14:tracePt t="666895" x="8340725" y="2571750"/>
          <p14:tracePt t="666920" x="8331200" y="2571750"/>
          <p14:tracePt t="666930" x="8313738" y="2571750"/>
          <p14:tracePt t="666943" x="8296275" y="2571750"/>
          <p14:tracePt t="666956" x="8277225" y="2581275"/>
          <p14:tracePt t="666968" x="8251825" y="2589213"/>
          <p14:tracePt t="666985" x="8224838" y="2598738"/>
          <p14:tracePt t="667001" x="8197850" y="2598738"/>
          <p14:tracePt t="667018" x="8143875" y="2608263"/>
          <p14:tracePt t="667035" x="8126413" y="2616200"/>
          <p14:tracePt t="667051" x="8099425" y="2625725"/>
          <p14:tracePt t="667068" x="8045450" y="2633663"/>
          <p14:tracePt t="667085" x="8018463" y="2633663"/>
          <p14:tracePt t="667101" x="7966075" y="2643188"/>
          <p14:tracePt t="667118" x="7947025" y="2643188"/>
          <p14:tracePt t="667135" x="7929563" y="2643188"/>
          <p14:tracePt t="667152" x="7902575" y="2643188"/>
          <p14:tracePt t="667168" x="7894638" y="2643188"/>
          <p14:tracePt t="667287" x="7894638" y="2652713"/>
          <p14:tracePt t="667298" x="7902575" y="2652713"/>
          <p14:tracePt t="667311" x="7929563" y="2660650"/>
          <p14:tracePt t="667322" x="7947025" y="2670175"/>
          <p14:tracePt t="667335" x="7974013" y="2679700"/>
          <p14:tracePt t="667351" x="8001000" y="2687638"/>
          <p14:tracePt t="667368" x="8054975" y="2687638"/>
          <p14:tracePt t="667385" x="8143875" y="2697163"/>
          <p14:tracePt t="667401" x="8188325" y="2697163"/>
          <p14:tracePt t="667418" x="8232775" y="2697163"/>
          <p14:tracePt t="667435" x="8304213" y="2697163"/>
          <p14:tracePt t="667451" x="8331200" y="2697163"/>
          <p14:tracePt t="667468" x="8358188" y="2697163"/>
          <p14:tracePt t="667485" x="8385175" y="2679700"/>
          <p14:tracePt t="667501" x="8394700" y="2679700"/>
          <p14:tracePt t="667518" x="8394700" y="2660650"/>
          <p14:tracePt t="667535" x="8402638" y="2652713"/>
          <p14:tracePt t="667551" x="8412163" y="2643188"/>
          <p14:tracePt t="667568" x="8412163" y="2633663"/>
          <p14:tracePt t="667714" x="8402638" y="2633663"/>
          <p14:tracePt t="667726" x="8394700" y="2633663"/>
          <p14:tracePt t="667740" x="8375650" y="2633663"/>
          <p14:tracePt t="667752" x="8358188" y="2643188"/>
          <p14:tracePt t="667764" x="8323263" y="2660650"/>
          <p14:tracePt t="667776" x="8286750" y="2670175"/>
          <p14:tracePt t="667788" x="8232775" y="2670175"/>
          <p14:tracePt t="667802" x="8180388" y="2679700"/>
          <p14:tracePt t="667818" x="8134350" y="2687638"/>
          <p14:tracePt t="667835" x="8081963" y="2697163"/>
          <p14:tracePt t="667852" x="7983538" y="2697163"/>
          <p14:tracePt t="667868" x="7929563" y="2697163"/>
          <p14:tracePt t="667885" x="7894638" y="2697163"/>
          <p14:tracePt t="667902" x="7840663" y="2697163"/>
          <p14:tracePt t="667918" x="7813675" y="2679700"/>
          <p14:tracePt t="667935" x="7769225" y="2652713"/>
          <p14:tracePt t="667951" x="7751763" y="2643188"/>
          <p14:tracePt t="667968" x="7724775" y="2625725"/>
          <p14:tracePt t="667985" x="7697788" y="2608263"/>
          <p14:tracePt t="668001" x="7680325" y="2598738"/>
          <p14:tracePt t="668018" x="7670800" y="2589213"/>
          <p14:tracePt t="668035" x="7616825" y="2562225"/>
          <p14:tracePt t="668051" x="7589838" y="2554288"/>
          <p14:tracePt t="668068" x="7572375" y="2554288"/>
          <p14:tracePt t="668085" x="7518400" y="2536825"/>
          <p14:tracePt t="668101" x="7510463" y="2536825"/>
          <p14:tracePt t="668119" x="7491413" y="2527300"/>
          <p14:tracePt t="668135" x="7473950" y="2517775"/>
          <p14:tracePt t="668152" x="7456488" y="2509838"/>
          <p14:tracePt t="668168" x="7419975" y="2482850"/>
          <p14:tracePt t="668185" x="7412038" y="2473325"/>
          <p14:tracePt t="668202" x="7402513" y="2465388"/>
          <p14:tracePt t="668218" x="7394575" y="2428875"/>
          <p14:tracePt t="668235" x="7394575" y="2411413"/>
          <p14:tracePt t="668252" x="7375525" y="2384425"/>
          <p14:tracePt t="668268" x="7367588" y="2357438"/>
          <p14:tracePt t="668285" x="7358063" y="2339975"/>
          <p14:tracePt t="668302" x="7348538" y="2339975"/>
          <p14:tracePt t="668318" x="7348538" y="2330450"/>
          <p14:tracePt t="668450" x="7358063" y="2347913"/>
          <p14:tracePt t="668462" x="7385050" y="2393950"/>
          <p14:tracePt t="668475" x="7419975" y="2446338"/>
          <p14:tracePt t="668487" x="7446963" y="2490788"/>
          <p14:tracePt t="668502" x="7466013" y="2544763"/>
          <p14:tracePt t="668518" x="7483475" y="2598738"/>
          <p14:tracePt t="668535" x="7491413" y="2660650"/>
          <p14:tracePt t="668552" x="7500938" y="2732088"/>
          <p14:tracePt t="668568" x="7510463" y="2768600"/>
          <p14:tracePt t="668585" x="7510463" y="2786063"/>
          <p14:tracePt t="668602" x="7510463" y="2795588"/>
          <p14:tracePt t="668623" x="7510463" y="2803525"/>
          <p14:tracePt t="668645" x="7510463" y="2813050"/>
          <p14:tracePt t="668658" x="7500938" y="2813050"/>
          <p14:tracePt t="668744" x="7491413" y="2822575"/>
          <p14:tracePt t="668756" x="7491413" y="2840038"/>
          <p14:tracePt t="668769" x="7483475" y="2847975"/>
          <p14:tracePt t="668782" x="7483475" y="2857500"/>
          <p14:tracePt t="668793" x="7483475" y="2867025"/>
          <p14:tracePt t="668817" x="7483475" y="2874963"/>
          <p14:tracePt t="668830" x="7500938" y="2884488"/>
          <p14:tracePt t="668842" x="7518400" y="2884488"/>
          <p14:tracePt t="668854" x="7545388" y="2884488"/>
          <p14:tracePt t="668868" x="7572375" y="2884488"/>
          <p14:tracePt t="668885" x="7599363" y="2884488"/>
          <p14:tracePt t="668902" x="7608888" y="2884488"/>
          <p14:tracePt t="668919" x="7634288" y="2884488"/>
          <p14:tracePt t="668935" x="7643813" y="2884488"/>
          <p14:tracePt t="668952" x="7653338" y="2884488"/>
          <p14:tracePt t="669026" x="7643813" y="2901950"/>
          <p14:tracePt t="669051" x="7634288" y="2919413"/>
          <p14:tracePt t="669063" x="7626350" y="2919413"/>
          <p14:tracePt t="669076" x="7626350" y="2928938"/>
          <p14:tracePt t="669100" x="7626350" y="2938463"/>
          <p14:tracePt t="669112" x="7626350" y="2946400"/>
          <p14:tracePt t="669124" x="7626350" y="2955925"/>
          <p14:tracePt t="669149" x="7626350" y="2973388"/>
          <p14:tracePt t="669174" x="7634288" y="2982913"/>
          <p14:tracePt t="669185" x="7643813" y="2990850"/>
          <p14:tracePt t="669197" x="7653338" y="2990850"/>
          <p14:tracePt t="669209" x="7670800" y="3000375"/>
          <p14:tracePt t="669222" x="7688263" y="3009900"/>
          <p14:tracePt t="669235" x="7715250" y="3009900"/>
          <p14:tracePt t="669252" x="7732713" y="3009900"/>
          <p14:tracePt t="669269" x="7751763" y="3009900"/>
          <p14:tracePt t="669285" x="7759700" y="3009900"/>
          <p14:tracePt t="669798" x="7759700" y="3017838"/>
          <p14:tracePt t="669810" x="7759700" y="3027363"/>
          <p14:tracePt t="669835" x="7759700" y="3036888"/>
          <p14:tracePt t="669847" x="7769225" y="3036888"/>
          <p14:tracePt t="669860" x="7796213" y="3036888"/>
          <p14:tracePt t="669872" x="7823200" y="3036888"/>
          <p14:tracePt t="669885" x="7867650" y="3036888"/>
          <p14:tracePt t="669902" x="7920038" y="3027363"/>
          <p14:tracePt t="669919" x="7974013" y="3000375"/>
          <p14:tracePt t="669936" x="8027988" y="2973388"/>
          <p14:tracePt t="669952" x="8134350" y="2901950"/>
          <p14:tracePt t="669969" x="8242300" y="2813050"/>
          <p14:tracePt t="669985" x="8286750" y="2776538"/>
          <p14:tracePt t="670002" x="8323263" y="2751138"/>
          <p14:tracePt t="670019" x="8331200" y="2732088"/>
          <p14:tracePt t="670035" x="8340725" y="2724150"/>
          <p14:tracePt t="670166" x="8348663" y="2724150"/>
          <p14:tracePt t="670191" x="8358188" y="2724150"/>
          <p14:tracePt t="670203" x="8367713" y="2714625"/>
          <p14:tracePt t="670227" x="8375650" y="2705100"/>
          <p14:tracePt t="670252" x="8385175" y="2697163"/>
          <p14:tracePt t="670265" x="8394700" y="2687638"/>
          <p14:tracePt t="670275" x="8402638" y="2670175"/>
          <p14:tracePt t="670288" x="8420100" y="2660650"/>
          <p14:tracePt t="670302" x="8439150" y="2652713"/>
          <p14:tracePt t="670319" x="8439150" y="2643188"/>
          <p14:tracePt t="670336" x="8456613" y="2625725"/>
          <p14:tracePt t="670352" x="8491538" y="2608263"/>
          <p14:tracePt t="670369" x="8501063" y="2598738"/>
          <p14:tracePt t="670386" x="8518525" y="2581275"/>
          <p14:tracePt t="670402" x="8528050" y="2581275"/>
          <p14:tracePt t="670423" x="8528050" y="2571750"/>
          <p14:tracePt t="670668" x="8518525" y="2571750"/>
          <p14:tracePt t="670692" x="8510588" y="2581275"/>
          <p14:tracePt t="670705" x="8510588" y="2589213"/>
          <p14:tracePt t="670717" x="8491538" y="2598738"/>
          <p14:tracePt t="670729" x="8483600" y="2608263"/>
          <p14:tracePt t="670742" x="8474075" y="2625725"/>
          <p14:tracePt t="670753" x="8447088" y="2633663"/>
          <p14:tracePt t="670769" x="8429625" y="2660650"/>
          <p14:tracePt t="670786" x="8412163" y="2670175"/>
          <p14:tracePt t="670802" x="8385175" y="2687638"/>
          <p14:tracePt t="670819" x="8375650" y="2687638"/>
          <p14:tracePt t="670839" x="8367713" y="2687638"/>
          <p14:tracePt t="670852" x="8358188" y="2687638"/>
          <p14:tracePt t="670877" x="8348663" y="2687638"/>
          <p14:tracePt t="670889" x="8331200" y="2687638"/>
          <p14:tracePt t="670902" x="8323263" y="2679700"/>
          <p14:tracePt t="670919" x="8304213" y="2679700"/>
          <p14:tracePt t="670936" x="8296275" y="2660650"/>
          <p14:tracePt t="670952" x="8259763" y="2633663"/>
          <p14:tracePt t="670969" x="8242300" y="2625725"/>
          <p14:tracePt t="670986" x="8232775" y="2616200"/>
          <p14:tracePt t="671002" x="8205788" y="2589213"/>
          <p14:tracePt t="671019" x="8188325" y="2581275"/>
          <p14:tracePt t="671036" x="8180388" y="2571750"/>
          <p14:tracePt t="671183" x="8188325" y="2571750"/>
          <p14:tracePt t="671207" x="8205788" y="2571750"/>
          <p14:tracePt t="671219" x="8224838" y="2571750"/>
          <p14:tracePt t="671232" x="8232775" y="2581275"/>
          <p14:tracePt t="671244" x="8259763" y="2598738"/>
          <p14:tracePt t="671256" x="8277225" y="2598738"/>
          <p14:tracePt t="671269" x="8296275" y="2598738"/>
          <p14:tracePt t="671286" x="8313738" y="2608263"/>
          <p14:tracePt t="671302" x="8340725" y="2608263"/>
          <p14:tracePt t="671319" x="8375650" y="2616200"/>
          <p14:tracePt t="671336" x="8394700" y="2616200"/>
          <p14:tracePt t="671352" x="8402638" y="2616200"/>
          <p14:tracePt t="671369" x="8420100" y="2616200"/>
          <p14:tracePt t="671386" x="8429625" y="2616200"/>
          <p14:tracePt t="671415" x="8439150" y="2608263"/>
          <p14:tracePt t="671660" x="8439150" y="2616200"/>
          <p14:tracePt t="671672" x="8439150" y="2625725"/>
          <p14:tracePt t="671686" x="8439150" y="2643188"/>
          <p14:tracePt t="671710" x="8439150" y="2652713"/>
          <p14:tracePt t="671722" x="8439150" y="2660650"/>
          <p14:tracePt t="671734" x="8439150" y="2670175"/>
          <p14:tracePt t="671771" x="8447088" y="2679700"/>
          <p14:tracePt t="671931" x="8439150" y="2670175"/>
          <p14:tracePt t="671945" x="8429625" y="2652713"/>
          <p14:tracePt t="671956" x="8412163" y="2625725"/>
          <p14:tracePt t="671968" x="8385175" y="2581275"/>
          <p14:tracePt t="671979" x="8375650" y="2554288"/>
          <p14:tracePt t="671991" x="8358188" y="2527300"/>
          <p14:tracePt t="672005" x="8348663" y="2509838"/>
          <p14:tracePt t="672028" x="8348663" y="2490788"/>
          <p14:tracePt t="672041" x="8340725" y="2490788"/>
          <p14:tracePt t="672053" x="8340725" y="2482850"/>
          <p14:tracePt t="672070" x="8340725" y="2473325"/>
          <p14:tracePt t="672086" x="8340725" y="2465388"/>
          <p14:tracePt t="672103" x="8331200" y="2455863"/>
          <p14:tracePt t="672262" x="8331200" y="2465388"/>
          <p14:tracePt t="672285" x="8331200" y="2473325"/>
          <p14:tracePt t="672310" x="8331200" y="2482850"/>
          <p14:tracePt t="672335" x="8331200" y="2490788"/>
          <p14:tracePt t="672347" x="8331200" y="2500313"/>
          <p14:tracePt t="672371" x="8331200" y="2509838"/>
          <p14:tracePt t="672592" x="8331200" y="2517775"/>
          <p14:tracePt t="672727" x="8331200" y="2527300"/>
          <p14:tracePt t="672739" x="8340725" y="2536825"/>
          <p14:tracePt t="672752" x="8340725" y="2544763"/>
          <p14:tracePt t="672777" x="8340725" y="2562225"/>
          <p14:tracePt t="672789" x="8348663" y="2562225"/>
          <p14:tracePt t="672802" x="8348663" y="2571750"/>
          <p14:tracePt t="672812" x="8358188" y="2581275"/>
          <p14:tracePt t="672824" x="8358188" y="2589213"/>
          <p14:tracePt t="672849" x="8358188" y="2598738"/>
          <p14:tracePt t="672874" x="8367713" y="2608263"/>
          <p14:tracePt t="672936" x="8367713" y="2616200"/>
          <p14:tracePt t="673082" x="8367713" y="2608263"/>
          <p14:tracePt t="673120" x="8367713" y="2598738"/>
          <p14:tracePt t="673131" x="8367713" y="2589213"/>
          <p14:tracePt t="673144" x="8358188" y="2581275"/>
          <p14:tracePt t="673156" x="8340725" y="2562225"/>
          <p14:tracePt t="673170" x="8340725" y="2536825"/>
          <p14:tracePt t="673186" x="8323263" y="2509838"/>
          <p14:tracePt t="673203" x="8304213" y="2482850"/>
          <p14:tracePt t="673220" x="8286750" y="2438400"/>
          <p14:tracePt t="673236" x="8277225" y="2428875"/>
          <p14:tracePt t="673253" x="8277225" y="2419350"/>
          <p14:tracePt t="673278" x="8269288" y="2419350"/>
          <p14:tracePt t="673364" x="8269288" y="2428875"/>
          <p14:tracePt t="673389" x="8277225" y="2446338"/>
          <p14:tracePt t="673402" x="8286750" y="2465388"/>
          <p14:tracePt t="673413" x="8286750" y="2482850"/>
          <p14:tracePt t="673426" x="8304213" y="2509838"/>
          <p14:tracePt t="673438" x="8313738" y="2536825"/>
          <p14:tracePt t="673453" x="8313738" y="2562225"/>
          <p14:tracePt t="673470" x="8331200" y="2581275"/>
          <p14:tracePt t="673487" x="8340725" y="2608263"/>
          <p14:tracePt t="673503" x="8358188" y="2670175"/>
          <p14:tracePt t="673520" x="8375650" y="2687638"/>
          <p14:tracePt t="673536" x="8385175" y="2724150"/>
          <p14:tracePt t="673560" x="8385175" y="2732088"/>
          <p14:tracePt t="673584" x="8385175" y="2741613"/>
          <p14:tracePt t="673781" x="8385175" y="2724150"/>
          <p14:tracePt t="673806" x="8375650" y="2697163"/>
          <p14:tracePt t="673816" x="8358188" y="2679700"/>
          <p14:tracePt t="673829" x="8340725" y="2660650"/>
          <p14:tracePt t="673842" x="8331200" y="2643188"/>
          <p14:tracePt t="673854" x="8313738" y="2608263"/>
          <p14:tracePt t="673870" x="8296275" y="2589213"/>
          <p14:tracePt t="673887" x="8296275" y="2581275"/>
          <p14:tracePt t="673903" x="8277225" y="2554288"/>
          <p14:tracePt t="673920" x="8277225" y="2536825"/>
          <p14:tracePt t="673937" x="8269288" y="2527300"/>
          <p14:tracePt t="673953" x="8259763" y="2509838"/>
          <p14:tracePt t="674174" x="8259763" y="2527300"/>
          <p14:tracePt t="674186" x="8259763" y="2544763"/>
          <p14:tracePt t="674198" x="8277225" y="2562225"/>
          <p14:tracePt t="674210" x="8277225" y="2589213"/>
          <p14:tracePt t="674221" x="8296275" y="2625725"/>
          <p14:tracePt t="674237" x="8313738" y="2679700"/>
          <p14:tracePt t="674253" x="8331200" y="2714625"/>
          <p14:tracePt t="674270" x="8358188" y="2786063"/>
          <p14:tracePt t="674287" x="8375650" y="2803525"/>
          <p14:tracePt t="674304" x="8375650" y="2822575"/>
          <p14:tracePt t="674320" x="8385175" y="2830513"/>
          <p14:tracePt t="674337" x="8385175" y="2840038"/>
          <p14:tracePt t="674382" x="8394700" y="2840038"/>
          <p14:tracePt t="674848" x="8394700" y="2830513"/>
          <p14:tracePt t="674974" x="8394700" y="2822575"/>
          <p14:tracePt t="674994" x="8394700" y="2813050"/>
          <p14:tracePt t="675007" x="8394700" y="2803525"/>
          <p14:tracePt t="675019" x="8394700" y="2795588"/>
          <p14:tracePt t="675031" x="8394700" y="2786063"/>
          <p14:tracePt t="675043" x="8402638" y="2768600"/>
          <p14:tracePt t="675055" x="8412163" y="2759075"/>
          <p14:tracePt t="675070" x="8412163" y="2751138"/>
          <p14:tracePt t="675087" x="8429625" y="2732088"/>
          <p14:tracePt t="675104" x="8439150" y="2714625"/>
          <p14:tracePt t="675120" x="8474075" y="2679700"/>
          <p14:tracePt t="675137" x="8501063" y="2660650"/>
          <p14:tracePt t="675154" x="8545513" y="2625725"/>
          <p14:tracePt t="675170" x="8572500" y="2598738"/>
          <p14:tracePt t="675187" x="8589963" y="2589213"/>
          <p14:tracePt t="675204" x="8616950" y="2562225"/>
          <p14:tracePt t="675220" x="8626475" y="2554288"/>
          <p14:tracePt t="675237" x="8626475" y="2544763"/>
          <p14:tracePt t="675254" x="8634413" y="2544763"/>
          <p14:tracePt t="675363" x="8634413" y="2536825"/>
          <p14:tracePt t="675423" x="8634413" y="2527300"/>
          <p14:tracePt t="675509" x="8634413" y="2517775"/>
          <p14:tracePt t="675520" x="8634413" y="2509838"/>
          <p14:tracePt t="675546" x="8626475" y="2509838"/>
          <p14:tracePt t="675571" x="8626475" y="2500313"/>
          <p14:tracePt t="675582" x="8616950" y="2500313"/>
          <p14:tracePt t="675608" x="8609013" y="2500313"/>
          <p14:tracePt t="675620" x="8599488" y="2500313"/>
          <p14:tracePt t="675657" x="8589963" y="2500313"/>
          <p14:tracePt t="675717" x="8582025" y="2500313"/>
          <p14:tracePt t="675754" x="8572500" y="2500313"/>
          <p14:tracePt t="675865" x="8572500" y="2509838"/>
          <p14:tracePt t="675888" x="8572500" y="2517775"/>
          <p14:tracePt t="675925" x="8572500" y="2527300"/>
          <p14:tracePt t="675951" x="8572500" y="2536825"/>
          <p14:tracePt t="675977" x="8572500" y="2544763"/>
          <p14:tracePt t="675987" x="8572500" y="2554288"/>
          <p14:tracePt t="675998" x="8572500" y="2562225"/>
          <p14:tracePt t="676024" x="8572500" y="2581275"/>
          <p14:tracePt t="676048" x="8582025" y="2598738"/>
          <p14:tracePt t="676086" x="8589963" y="2608263"/>
          <p14:tracePt t="676108" x="8599488" y="2608263"/>
          <p14:tracePt t="676121" x="8609013" y="2608263"/>
          <p14:tracePt t="676159" x="8616950" y="2608263"/>
          <p14:tracePt t="676220" x="8616950" y="2598738"/>
          <p14:tracePt t="676244" x="8616950" y="2589213"/>
          <p14:tracePt t="676257" x="8616950" y="2581275"/>
          <p14:tracePt t="676281" x="8616950" y="2571750"/>
          <p14:tracePt t="676293" x="8599488" y="2562225"/>
          <p14:tracePt t="676318" x="8582025" y="2544763"/>
          <p14:tracePt t="676330" x="8562975" y="2536825"/>
          <p14:tracePt t="676342" x="8555038" y="2527300"/>
          <p14:tracePt t="676355" x="8537575" y="2517775"/>
          <p14:tracePt t="676379" x="8528050" y="2509838"/>
          <p14:tracePt t="676404" x="8518525" y="2509838"/>
          <p14:tracePt t="676464" x="8518525" y="2517775"/>
          <p14:tracePt t="676481" x="8518525" y="2527300"/>
          <p14:tracePt t="676491" x="8518525" y="2536825"/>
          <p14:tracePt t="676501" x="8518525" y="2544763"/>
          <p14:tracePt t="676514" x="8518525" y="2554288"/>
          <p14:tracePt t="676526" x="8518525" y="2581275"/>
          <p14:tracePt t="676538" x="8510588" y="2608263"/>
          <p14:tracePt t="676554" x="8510588" y="2625725"/>
          <p14:tracePt t="676571" x="8510588" y="2633663"/>
          <p14:tracePt t="676588" x="8510588" y="2679700"/>
          <p14:tracePt t="676612" x="8510588" y="2687638"/>
          <p14:tracePt t="676625" x="8510588" y="2697163"/>
          <p14:tracePt t="676686" x="8510588" y="2705100"/>
          <p14:tracePt t="676710" x="8501063" y="2705100"/>
          <p14:tracePt t="676735" x="8483600" y="2705100"/>
          <p14:tracePt t="676747" x="8466138" y="2705100"/>
          <p14:tracePt t="676760" x="8456613" y="2705100"/>
          <p14:tracePt t="676772" x="8439150" y="2705100"/>
          <p14:tracePt t="676788" x="8420100" y="2705100"/>
          <p14:tracePt t="676804" x="8412163" y="2705100"/>
          <p14:tracePt t="676821" x="8385175" y="2705100"/>
          <p14:tracePt t="676838" x="8375650" y="2705100"/>
          <p14:tracePt t="676854" x="8367713" y="2705100"/>
          <p14:tracePt t="676871" x="8331200" y="2705100"/>
          <p14:tracePt t="676894" x="8323263" y="2705100"/>
          <p14:tracePt t="677900" x="8323263" y="2714625"/>
          <p14:tracePt t="681821" x="8331200" y="2714625"/>
          <p14:tracePt t="681845" x="8348663" y="2679700"/>
          <p14:tracePt t="681858" x="8420100" y="2625725"/>
          <p14:tracePt t="681869" x="8474075" y="2571750"/>
          <p14:tracePt t="681880" x="8545513" y="2536825"/>
          <p14:tracePt t="681894" x="8599488" y="2500313"/>
          <p14:tracePt t="681906" x="8653463" y="2465388"/>
          <p14:tracePt t="681922" x="8697913" y="2438400"/>
          <p14:tracePt t="681939" x="8742363" y="2411413"/>
          <p14:tracePt t="681956" x="8796338" y="2366963"/>
          <p14:tracePt t="681973" x="8804275" y="2357438"/>
          <p14:tracePt t="681989" x="8813800" y="2347913"/>
          <p14:tracePt t="682006" x="8813800" y="2339975"/>
          <p14:tracePt t="682040" x="8796338" y="2339975"/>
          <p14:tracePt t="682053" x="8769350" y="2330450"/>
          <p14:tracePt t="682066" x="8742363" y="2330450"/>
          <p14:tracePt t="682078" x="8715375" y="2330450"/>
          <p14:tracePt t="682090" x="8688388" y="2322513"/>
          <p14:tracePt t="682106" x="8670925" y="2322513"/>
          <p14:tracePt t="682123" x="8661400" y="2322513"/>
          <p14:tracePt t="682139" x="8634413" y="2330450"/>
          <p14:tracePt t="682156" x="8616950" y="2357438"/>
          <p14:tracePt t="682173" x="8599488" y="2384425"/>
          <p14:tracePt t="682189" x="8572500" y="2428875"/>
          <p14:tracePt t="682206" x="8555038" y="2455863"/>
          <p14:tracePt t="682223" x="8555038" y="2482850"/>
          <p14:tracePt t="682239" x="8555038" y="2517775"/>
          <p14:tracePt t="682256" x="8555038" y="2536825"/>
          <p14:tracePt t="682272" x="8555038" y="2554288"/>
          <p14:tracePt t="682289" x="8562975" y="2571750"/>
          <p14:tracePt t="682306" x="8572500" y="2589213"/>
          <p14:tracePt t="682322" x="8609013" y="2598738"/>
          <p14:tracePt t="682339" x="8626475" y="2608263"/>
          <p14:tracePt t="682356" x="8634413" y="2608263"/>
          <p14:tracePt t="682373" x="8653463" y="2608263"/>
          <p14:tracePt t="682390" x="8661400" y="2608263"/>
          <p14:tracePt t="682445" x="8661400" y="2598738"/>
          <p14:tracePt t="682456" x="8661400" y="2581275"/>
          <p14:tracePt t="682470" x="8643938" y="2562225"/>
          <p14:tracePt t="682482" x="8616950" y="2536825"/>
          <p14:tracePt t="682494" x="8599488" y="2527300"/>
          <p14:tracePt t="682507" x="8582025" y="2517775"/>
          <p14:tracePt t="682523" x="8555038" y="2500313"/>
          <p14:tracePt t="682539" x="8545513" y="2500313"/>
          <p14:tracePt t="682556" x="8528050" y="2500313"/>
          <p14:tracePt t="682591" x="8518525" y="2500313"/>
          <p14:tracePt t="682616" x="8510588" y="2509838"/>
          <p14:tracePt t="682630" x="8510588" y="2527300"/>
          <p14:tracePt t="682642" x="8510588" y="2536825"/>
          <p14:tracePt t="682653" x="8510588" y="2544763"/>
          <p14:tracePt t="682665" x="8510588" y="2554288"/>
          <p14:tracePt t="682678" x="8510588" y="2562225"/>
          <p14:tracePt t="682690" x="8518525" y="2571750"/>
          <p14:tracePt t="682706" x="8537575" y="2581275"/>
          <p14:tracePt t="682723" x="8545513" y="2589213"/>
          <p14:tracePt t="682739" x="8572500" y="2589213"/>
          <p14:tracePt t="682764" x="8582025" y="2589213"/>
          <p14:tracePt t="682776" x="8582025" y="2581275"/>
          <p14:tracePt t="682789" x="8582025" y="2571750"/>
          <p14:tracePt t="682806" x="8582025" y="2562225"/>
          <p14:tracePt t="682823" x="8582025" y="2544763"/>
          <p14:tracePt t="682839" x="8562975" y="2527300"/>
          <p14:tracePt t="682856" x="8555038" y="2517775"/>
          <p14:tracePt t="682873" x="8545513" y="2517775"/>
          <p14:tracePt t="682889" x="8537575" y="2517775"/>
          <p14:tracePt t="682906" x="8528050" y="2517775"/>
          <p14:tracePt t="682923" x="8518525" y="2517775"/>
          <p14:tracePt t="682947" x="8518525" y="2527300"/>
          <p14:tracePt t="683009" x="8518525" y="2536825"/>
          <p14:tracePt t="683046" x="8518525" y="2544763"/>
          <p14:tracePt t="683069" x="8518525" y="2554288"/>
          <p14:tracePt t="683083" x="8510588" y="2554288"/>
          <p14:tracePt t="683095" x="8510588" y="2562225"/>
          <p14:tracePt t="683106" x="8491538" y="2571750"/>
          <p14:tracePt t="683119" x="8491538" y="2581275"/>
          <p14:tracePt t="683131" x="8474075" y="2589213"/>
          <p14:tracePt t="683143" x="8456613" y="2598738"/>
          <p14:tracePt t="683156" x="8447088" y="2608263"/>
          <p14:tracePt t="683173" x="8420100" y="2625725"/>
          <p14:tracePt t="683190" x="8402638" y="2625725"/>
          <p14:tracePt t="683206" x="8375650" y="2633663"/>
          <p14:tracePt t="683223" x="8358188" y="2633663"/>
          <p14:tracePt t="683239" x="8348663" y="2633663"/>
          <p14:tracePt t="683256" x="8323263" y="2633663"/>
          <p14:tracePt t="683273" x="8304213" y="2633663"/>
          <p14:tracePt t="683290" x="8269288" y="2633663"/>
          <p14:tracePt t="683306" x="8251825" y="2633663"/>
          <p14:tracePt t="683323" x="8224838" y="2633663"/>
          <p14:tracePt t="683340" x="8170863" y="2625725"/>
          <p14:tracePt t="683356" x="8153400" y="2616200"/>
          <p14:tracePt t="683373" x="8126413" y="2608263"/>
          <p14:tracePt t="683390" x="8089900" y="2608263"/>
          <p14:tracePt t="683406" x="8081963" y="2598738"/>
          <p14:tracePt t="683423" x="8062913" y="2589213"/>
          <p14:tracePt t="683440" x="8045450" y="2581275"/>
          <p14:tracePt t="683457" x="8027988" y="2562225"/>
          <p14:tracePt t="683474" x="8018463" y="2554288"/>
          <p14:tracePt t="683490" x="8010525" y="2554288"/>
          <p14:tracePt t="683506" x="8010525" y="2544763"/>
          <p14:tracePt t="683523" x="8010525" y="2536825"/>
          <p14:tracePt t="683633" x="8018463" y="2536825"/>
          <p14:tracePt t="683645" x="8037513" y="2536825"/>
          <p14:tracePt t="683659" x="8054975" y="2536825"/>
          <p14:tracePt t="683670" x="8081963" y="2544763"/>
          <p14:tracePt t="683682" x="8116888" y="2571750"/>
          <p14:tracePt t="683695" x="8143875" y="2581275"/>
          <p14:tracePt t="683707" x="8188325" y="2598738"/>
          <p14:tracePt t="683723" x="8215313" y="2616200"/>
          <p14:tracePt t="683740" x="8259763" y="2633663"/>
          <p14:tracePt t="683756" x="8323263" y="2643188"/>
          <p14:tracePt t="683773" x="8358188" y="2643188"/>
          <p14:tracePt t="683790" x="8402638" y="2652713"/>
          <p14:tracePt t="683806" x="8456613" y="2652713"/>
          <p14:tracePt t="683823" x="8474075" y="2652713"/>
          <p14:tracePt t="683840" x="8491538" y="2652713"/>
          <p14:tracePt t="683856" x="8510588" y="2643188"/>
          <p14:tracePt t="683873" x="8518525" y="2643188"/>
          <p14:tracePt t="683890" x="8528050" y="2633663"/>
          <p14:tracePt t="683916" x="8528050" y="2625725"/>
          <p14:tracePt t="683965" x="8528050" y="2616200"/>
          <p14:tracePt t="684002" x="8528050" y="2608263"/>
          <p14:tracePt t="684013" x="8528050" y="2589213"/>
          <p14:tracePt t="684026" x="8528050" y="2581275"/>
          <p14:tracePt t="684040" x="8528050" y="2571750"/>
          <p14:tracePt t="684050" x="8528050" y="2562225"/>
          <p14:tracePt t="684074" x="8528050" y="2554288"/>
          <p14:tracePt t="684198" x="8518525" y="2554288"/>
          <p14:tracePt t="684480" x="8510588" y="2554288"/>
          <p14:tracePt t="684504" x="8491538" y="2562225"/>
          <p14:tracePt t="684528" x="8474075" y="2562225"/>
          <p14:tracePt t="684543" x="8466138" y="2562225"/>
          <p14:tracePt t="684564" x="8447088" y="2571750"/>
          <p14:tracePt t="684578" x="8439150" y="2571750"/>
          <p14:tracePt t="684588" x="8429625" y="2581275"/>
          <p14:tracePt t="684602" x="8412163" y="2581275"/>
          <p14:tracePt t="684614" x="8394700" y="2589213"/>
          <p14:tracePt t="684626" x="8385175" y="2598738"/>
          <p14:tracePt t="684640" x="8358188" y="2608263"/>
          <p14:tracePt t="684657" x="8340725" y="2608263"/>
          <p14:tracePt t="684673" x="8323263" y="2616200"/>
          <p14:tracePt t="684690" x="8277225" y="2625725"/>
          <p14:tracePt t="684707" x="8269288" y="2625725"/>
          <p14:tracePt t="684723" x="8259763" y="2625725"/>
          <p14:tracePt t="684740" x="8232775" y="2625725"/>
          <p14:tracePt t="684757" x="8224838" y="2625725"/>
          <p14:tracePt t="684773" x="8188325" y="2625725"/>
          <p14:tracePt t="684790" x="8180388" y="2616200"/>
          <p14:tracePt t="684807" x="8170863" y="2616200"/>
          <p14:tracePt t="684823" x="8153400" y="2589213"/>
          <p14:tracePt t="684840" x="8153400" y="2581275"/>
          <p14:tracePt t="684857" x="8143875" y="2571750"/>
          <p14:tracePt t="684873" x="8134350" y="2571750"/>
          <p14:tracePt t="684890" x="8134350" y="2562225"/>
          <p14:tracePt t="684994" x="8143875" y="2562225"/>
          <p14:tracePt t="685017" x="8153400" y="2562225"/>
          <p14:tracePt t="685030" x="8180388" y="2562225"/>
          <p14:tracePt t="685045" x="8197850" y="2571750"/>
          <p14:tracePt t="685055" x="8224838" y="2571750"/>
          <p14:tracePt t="685066" x="8259763" y="2581275"/>
          <p14:tracePt t="685079" x="8313738" y="2598738"/>
          <p14:tracePt t="685091" x="8375650" y="2598738"/>
          <p14:tracePt t="685107" x="8439150" y="2598738"/>
          <p14:tracePt t="685123" x="8501063" y="2598738"/>
          <p14:tracePt t="685140" x="8589963" y="2598738"/>
          <p14:tracePt t="685157" x="8616950" y="2598738"/>
          <p14:tracePt t="685173" x="8634413" y="2598738"/>
          <p14:tracePt t="685190" x="8653463" y="2581275"/>
          <p14:tracePt t="685207" x="8661400" y="2581275"/>
          <p14:tracePt t="685223" x="8661400" y="2571750"/>
          <p14:tracePt t="685263" x="8661400" y="2562225"/>
          <p14:tracePt t="685311" x="8653463" y="2554288"/>
          <p14:tracePt t="685336" x="8643938" y="2554288"/>
          <p14:tracePt t="685385" x="8634413" y="2554288"/>
          <p14:tracePt t="685448" x="8626475" y="2554288"/>
          <p14:tracePt t="685459" x="8616950" y="2554288"/>
          <p14:tracePt t="685471" x="8609013" y="2554288"/>
          <p14:tracePt t="685483" x="8599488" y="2562225"/>
          <p14:tracePt t="685494" x="8589963" y="2562225"/>
          <p14:tracePt t="685507" x="8572500" y="2562225"/>
          <p14:tracePt t="685523" x="8562975" y="2562225"/>
          <p14:tracePt t="685540" x="8555038" y="2571750"/>
          <p14:tracePt t="685557" x="8528050" y="2581275"/>
          <p14:tracePt t="685574" x="8491538" y="2589213"/>
          <p14:tracePt t="685592" x="8474075" y="2589213"/>
          <p14:tracePt t="685607" x="8420100" y="2598738"/>
          <p14:tracePt t="685624" x="8394700" y="2608263"/>
          <p14:tracePt t="685640" x="8367713" y="2608263"/>
          <p14:tracePt t="685657" x="8340725" y="2608263"/>
          <p14:tracePt t="685674" x="8296275" y="2608263"/>
          <p14:tracePt t="685690" x="8277225" y="2608263"/>
          <p14:tracePt t="685707" x="8259763" y="2608263"/>
          <p14:tracePt t="685724" x="8242300" y="2608263"/>
          <p14:tracePt t="685740" x="8242300" y="2598738"/>
          <p14:tracePt t="685757" x="8232775" y="2589213"/>
          <p14:tracePt t="686391" x="8242300" y="2589213"/>
          <p14:tracePt t="686404" x="8251825" y="2589213"/>
          <p14:tracePt t="686415" x="8259763" y="2589213"/>
          <p14:tracePt t="686440" x="8277225" y="2589213"/>
          <p14:tracePt t="686451" x="8286750" y="2589213"/>
          <p14:tracePt t="686464" x="8296275" y="2589213"/>
          <p14:tracePt t="686478" x="8313738" y="2589213"/>
          <p14:tracePt t="686490" x="8323263" y="2589213"/>
          <p14:tracePt t="686507" x="8331200" y="2589213"/>
          <p14:tracePt t="686524" x="8340725" y="2589213"/>
          <p14:tracePt t="686541" x="8358188" y="2589213"/>
          <p14:tracePt t="686563" x="8358188" y="2581275"/>
          <p14:tracePt t="686574" x="8367713" y="2581275"/>
          <p14:tracePt t="686722" x="8367713" y="2589213"/>
          <p14:tracePt t="686733" x="8367713" y="2598738"/>
          <p14:tracePt t="686746" x="8367713" y="2616200"/>
          <p14:tracePt t="686757" x="8367713" y="2633663"/>
          <p14:tracePt t="686774" x="8367713" y="2643188"/>
          <p14:tracePt t="686791" x="8367713" y="2652713"/>
          <p14:tracePt t="686807" x="8367713" y="2670175"/>
          <p14:tracePt t="686824" x="8375650" y="2679700"/>
          <p14:tracePt t="686841" x="8385175" y="2687638"/>
          <p14:tracePt t="686857" x="8402638" y="2687638"/>
          <p14:tracePt t="686874" x="8402638" y="2697163"/>
          <p14:tracePt t="686891" x="8412163" y="2697163"/>
          <p14:tracePt t="686907" x="8429625" y="2714625"/>
          <p14:tracePt t="686924" x="8439150" y="2724150"/>
          <p14:tracePt t="686943" x="8439150" y="2732088"/>
          <p14:tracePt t="686957" x="8447088" y="2741613"/>
          <p14:tracePt t="686991" x="8456613" y="2751138"/>
          <p14:tracePt t="687677" x="8456613" y="2741613"/>
          <p14:tracePt t="687751" x="8456613" y="2732088"/>
          <p14:tracePt t="687763" x="8447088" y="2732088"/>
          <p14:tracePt t="687799" x="8447088" y="2724150"/>
          <p14:tracePt t="687824" x="8447088" y="2714625"/>
          <p14:tracePt t="687849" x="8439150" y="2705100"/>
          <p14:tracePt t="688351" x="8439150" y="2697163"/>
          <p14:tracePt t="688558" x="8447088" y="2705100"/>
          <p14:tracePt t="688582" x="8456613" y="2714625"/>
          <p14:tracePt t="688595" x="8466138" y="2714625"/>
          <p14:tracePt t="688621" x="8474075" y="2732088"/>
          <p14:tracePt t="688633" x="8483600" y="2732088"/>
          <p14:tracePt t="688657" x="8483600" y="2741613"/>
          <p14:tracePt t="688669" x="8491538" y="2741613"/>
          <p14:tracePt t="688706" x="8491538" y="2751138"/>
          <p14:tracePt t="688817" x="8483600" y="2751138"/>
          <p14:tracePt t="688852" x="8474075" y="2741613"/>
          <p14:tracePt t="688866" x="8466138" y="2741613"/>
          <p14:tracePt t="688877" x="8466138" y="2724150"/>
          <p14:tracePt t="688891" x="8456613" y="2724150"/>
          <p14:tracePt t="688902" x="8456613" y="2705100"/>
          <p14:tracePt t="688915" x="8439150" y="2697163"/>
          <p14:tracePt t="688926" x="8429625" y="2687638"/>
          <p14:tracePt t="688941" x="8429625" y="2679700"/>
          <p14:tracePt t="688958" x="8420100" y="2670175"/>
          <p14:tracePt t="688975" x="8420100" y="2660650"/>
          <p14:tracePt t="688991" x="8412163" y="2652713"/>
          <p14:tracePt t="689008" x="8402638" y="2643188"/>
          <p14:tracePt t="689025" x="8394700" y="2643188"/>
          <p14:tracePt t="689041" x="8375650" y="2625725"/>
          <p14:tracePt t="689058" x="8367713" y="2616200"/>
          <p14:tracePt t="689075" x="8358188" y="2616200"/>
          <p14:tracePt t="689091" x="8340725" y="2598738"/>
          <p14:tracePt t="689108" x="8331200" y="2598738"/>
          <p14:tracePt t="689125" x="8296275" y="2581275"/>
          <p14:tracePt t="689142" x="8277225" y="2571750"/>
          <p14:tracePt t="689158" x="8269288" y="2562225"/>
          <p14:tracePt t="689175" x="8232775" y="2544763"/>
          <p14:tracePt t="689191" x="8224838" y="2527300"/>
          <p14:tracePt t="689222" x="8224838" y="2517775"/>
          <p14:tracePt t="689465" x="8232775" y="2517775"/>
          <p14:tracePt t="689541" x="8242300" y="2527300"/>
          <p14:tracePt t="689551" x="8251825" y="2544763"/>
          <p14:tracePt t="689562" x="8269288" y="2562225"/>
          <p14:tracePt t="689578" x="8277225" y="2589213"/>
          <p14:tracePt t="689591" x="8304213" y="2608263"/>
          <p14:tracePt t="689608" x="8313738" y="2633663"/>
          <p14:tracePt t="689625" x="8331200" y="2670175"/>
          <p14:tracePt t="689642" x="8331200" y="2679700"/>
          <p14:tracePt t="689658" x="8340725" y="2687638"/>
          <p14:tracePt t="689675" x="8340725" y="2697163"/>
          <p14:tracePt t="689692" x="8348663" y="2705100"/>
          <p14:tracePt t="689708" x="8358188" y="2714625"/>
          <p14:tracePt t="689725" x="8358188" y="2724150"/>
          <p14:tracePt t="689784" x="8367713" y="2724150"/>
          <p14:tracePt t="689796" x="8367713" y="2732088"/>
          <p14:tracePt t="689870" x="8375650" y="2732088"/>
          <p14:tracePt t="689895" x="8375650" y="2741613"/>
          <p14:tracePt t="689931" x="8385175" y="2741613"/>
          <p14:tracePt t="689955" x="8394700" y="2741613"/>
          <p14:tracePt t="689981" x="8402638" y="2741613"/>
          <p14:tracePt t="689993" x="8412163" y="2741613"/>
          <p14:tracePt t="690005" x="8420100" y="2741613"/>
          <p14:tracePt t="690030" x="8429625" y="2741613"/>
          <p14:tracePt t="690043" x="8439150" y="2741613"/>
          <p14:tracePt t="690055" x="8447088" y="2741613"/>
          <p14:tracePt t="690081" x="8456613" y="2741613"/>
          <p14:tracePt t="690177" x="8456613" y="2732088"/>
          <p14:tracePt t="690189" x="8456613" y="2724150"/>
          <p14:tracePt t="690201" x="8456613" y="2714625"/>
          <p14:tracePt t="690214" x="8456613" y="2697163"/>
          <p14:tracePt t="690226" x="8456613" y="2687638"/>
          <p14:tracePt t="690242" x="8447088" y="2660650"/>
          <p14:tracePt t="690258" x="8447088" y="2643188"/>
          <p14:tracePt t="690275" x="8439150" y="2571750"/>
          <p14:tracePt t="690292" x="8429625" y="2544763"/>
          <p14:tracePt t="690308" x="8429625" y="2517775"/>
          <p14:tracePt t="690325" x="8429625" y="2473325"/>
          <p14:tracePt t="690342" x="8420100" y="2446338"/>
          <p14:tracePt t="690358" x="8420100" y="2428875"/>
          <p14:tracePt t="690375" x="8402638" y="2401888"/>
          <p14:tracePt t="690392" x="8394700" y="2393950"/>
          <p14:tracePt t="690408" x="8375650" y="2374900"/>
          <p14:tracePt t="690425" x="8358188" y="2374900"/>
          <p14:tracePt t="690442" x="8340725" y="2366963"/>
          <p14:tracePt t="690458" x="8323263" y="2366963"/>
          <p14:tracePt t="690483" x="8313738" y="2366963"/>
          <p14:tracePt t="690507" x="8304213" y="2366963"/>
          <p14:tracePt t="690532" x="8296275" y="2366963"/>
          <p14:tracePt t="690584" x="8296275" y="2374900"/>
          <p14:tracePt t="690594" x="8296275" y="2393950"/>
          <p14:tracePt t="690606" x="8296275" y="2419350"/>
          <p14:tracePt t="690617" x="8286750" y="2438400"/>
          <p14:tracePt t="690631" x="8286750" y="2455863"/>
          <p14:tracePt t="690643" x="8286750" y="2482850"/>
          <p14:tracePt t="690658" x="8286750" y="2500313"/>
          <p14:tracePt t="690675" x="8286750" y="2517775"/>
          <p14:tracePt t="690692" x="8286750" y="2544763"/>
          <p14:tracePt t="690708" x="8296275" y="2571750"/>
          <p14:tracePt t="690726" x="8313738" y="2589213"/>
          <p14:tracePt t="690742" x="8367713" y="2652713"/>
          <p14:tracePt t="690759" x="8402638" y="2687638"/>
          <p14:tracePt t="690775" x="8447088" y="2732088"/>
          <p14:tracePt t="690792" x="8510588" y="2786063"/>
          <p14:tracePt t="690808" x="8518525" y="2803525"/>
          <p14:tracePt t="690825" x="8537575" y="2813050"/>
          <p14:tracePt t="690842" x="8545513" y="2822575"/>
          <p14:tracePt t="690862" x="8555038" y="2822575"/>
          <p14:tracePt t="690924" x="8562975" y="2822575"/>
          <p14:tracePt t="690998" x="8572500" y="2813050"/>
          <p14:tracePt t="691022" x="8572500" y="2803525"/>
          <p14:tracePt t="691047" x="8572500" y="2795588"/>
          <p14:tracePt t="691059" x="8572500" y="2786063"/>
          <p14:tracePt t="691086" x="8572500" y="2776538"/>
          <p14:tracePt t="691108" x="8572500" y="2768600"/>
          <p14:tracePt t="691133" x="8572500" y="2759075"/>
          <p14:tracePt t="691144" x="8562975" y="2751138"/>
          <p14:tracePt t="691170" x="8562975" y="2741613"/>
          <p14:tracePt t="691182" x="8555038" y="2741613"/>
          <p14:tracePt t="691194" x="8545513" y="2741613"/>
          <p14:tracePt t="691206" x="8537575" y="2732088"/>
          <p14:tracePt t="691218" x="8537575" y="2724150"/>
          <p14:tracePt t="691230" x="8528050" y="2724150"/>
          <p14:tracePt t="691242" x="8518525" y="2724150"/>
          <p14:tracePt t="691266" x="8518525" y="2714625"/>
          <p14:tracePt t="691280" x="8510588" y="2714625"/>
          <p14:tracePt t="691317" x="8510588" y="2705100"/>
          <p14:tracePt t="691353" x="8510588" y="2697163"/>
          <p14:tracePt t="691390" x="8501063" y="2697163"/>
          <p14:tracePt t="691451" x="8491538" y="2697163"/>
          <p14:tracePt t="691524" x="8483600" y="2697163"/>
          <p14:tracePt t="691537" x="8483600" y="2705100"/>
          <p14:tracePt t="691561" x="8474075" y="2714625"/>
          <p14:tracePt t="691587" x="8466138" y="2714625"/>
          <p14:tracePt t="691599" x="8456613" y="2724150"/>
          <p14:tracePt t="691611" x="8456613" y="2732088"/>
          <p14:tracePt t="691623" x="8447088" y="2732088"/>
          <p14:tracePt t="691634" x="8439150" y="2732088"/>
          <p14:tracePt t="691648" x="8439150" y="2741613"/>
          <p14:tracePt t="691659" x="8429625" y="2741613"/>
          <p14:tracePt t="691676" x="8412163" y="2751138"/>
          <p14:tracePt t="691692" x="8412163" y="2759075"/>
          <p14:tracePt t="691709" x="8385175" y="2759075"/>
          <p14:tracePt t="691726" x="8375650" y="2759075"/>
          <p14:tracePt t="691742" x="8367713" y="2768600"/>
          <p14:tracePt t="691759" x="8348663" y="2768600"/>
          <p14:tracePt t="691776" x="8340725" y="2776538"/>
          <p14:tracePt t="691792" x="8331200" y="2776538"/>
          <p14:tracePt t="691819" x="8323263" y="2776538"/>
          <p14:tracePt t="691965" x="8331200" y="2776538"/>
          <p14:tracePt t="691979" x="8340725" y="2776538"/>
          <p14:tracePt t="692003" x="8348663" y="2776538"/>
          <p14:tracePt t="692040" x="8348663" y="2768600"/>
          <p14:tracePt t="692051" x="8358188" y="2768600"/>
          <p14:tracePt t="692076" x="8367713" y="2759075"/>
          <p14:tracePt t="692090" x="8375650" y="2759075"/>
          <p14:tracePt t="692103" x="8385175" y="2759075"/>
          <p14:tracePt t="692113" x="8385175" y="2751138"/>
          <p14:tracePt t="692126" x="8394700" y="2751138"/>
          <p14:tracePt t="692143" x="8402638" y="2741613"/>
          <p14:tracePt t="692160" x="8402638" y="2732088"/>
          <p14:tracePt t="692176" x="8412163" y="2732088"/>
          <p14:tracePt t="692192" x="8412163" y="2724150"/>
          <p14:tracePt t="692209" x="8420100" y="2714625"/>
          <p14:tracePt t="692225" x="8420100" y="2705100"/>
          <p14:tracePt t="692242" x="8429625" y="2697163"/>
          <p14:tracePt t="692259" x="8439150" y="2687638"/>
          <p14:tracePt t="692276" x="8439150" y="2679700"/>
          <p14:tracePt t="692322" x="8439150" y="2670175"/>
          <p14:tracePt t="692505" x="8439150" y="2679700"/>
          <p14:tracePt t="692554" x="8439150" y="2687638"/>
          <p14:tracePt t="692578" x="8439150" y="2697163"/>
          <p14:tracePt t="692604" x="8429625" y="2697163"/>
          <p14:tracePt t="692615" x="8429625" y="2705100"/>
          <p14:tracePt t="692640" x="8420100" y="2714625"/>
          <p14:tracePt t="692651" x="8412163" y="2714625"/>
          <p14:tracePt t="692665" x="8412163" y="2724150"/>
          <p14:tracePt t="692677" x="8412163" y="2732088"/>
          <p14:tracePt t="692692" x="8402638" y="2741613"/>
          <p14:tracePt t="692709" x="8394700" y="2751138"/>
          <p14:tracePt t="692726" x="8385175" y="2759075"/>
          <p14:tracePt t="692751" x="8375650" y="2759075"/>
          <p14:tracePt t="692763" x="8367713" y="2759075"/>
          <p14:tracePt t="692786" x="8367713" y="2768600"/>
          <p14:tracePt t="692800" x="8358188" y="2768600"/>
          <p14:tracePt t="692823" x="8358188" y="2776538"/>
          <p14:tracePt t="692849" x="8348663" y="2776538"/>
          <p14:tracePt t="693020" x="8367713" y="2768600"/>
          <p14:tracePt t="693045" x="8385175" y="2768600"/>
          <p14:tracePt t="693057" x="8402638" y="2759075"/>
          <p14:tracePt t="693068" x="8412163" y="2751138"/>
          <p14:tracePt t="693082" x="8420100" y="2751138"/>
          <p14:tracePt t="693094" x="8429625" y="2741613"/>
          <p14:tracePt t="693119" x="8439150" y="2732088"/>
          <p14:tracePt t="693130" x="8447088" y="2724150"/>
          <p14:tracePt t="693143" x="8456613" y="2714625"/>
          <p14:tracePt t="693159" x="8456613" y="2705100"/>
          <p14:tracePt t="693176" x="8466138" y="2705100"/>
          <p14:tracePt t="693193" x="8466138" y="2687638"/>
          <p14:tracePt t="693209" x="8466138" y="2679700"/>
          <p14:tracePt t="693226" x="8466138" y="2660650"/>
          <p14:tracePt t="693243" x="8474075" y="2660650"/>
          <p14:tracePt t="693264" x="8474075" y="2652713"/>
          <p14:tracePt t="693351" x="8474075" y="2660650"/>
          <p14:tracePt t="693376" x="8474075" y="2670175"/>
          <p14:tracePt t="693400" x="8474075" y="2679700"/>
          <p14:tracePt t="693412" x="8466138" y="2687638"/>
          <p14:tracePt t="693424" x="8456613" y="2705100"/>
          <p14:tracePt t="693437" x="8447088" y="2724150"/>
          <p14:tracePt t="693448" x="8447088" y="2759075"/>
          <p14:tracePt t="693461" x="8439150" y="2776538"/>
          <p14:tracePt t="693476" x="8429625" y="2803525"/>
          <p14:tracePt t="693493" x="8429625" y="2813050"/>
          <p14:tracePt t="693509" x="8420100" y="2822575"/>
          <p14:tracePt t="697088" x="8412163" y="2803525"/>
          <p14:tracePt t="697125" x="8412163" y="2795588"/>
          <p14:tracePt t="697149" x="8412163" y="2786063"/>
          <p14:tracePt t="697162" x="8412163" y="2776538"/>
          <p14:tracePt t="697186" x="8420100" y="2768600"/>
          <p14:tracePt t="697199" x="8447088" y="2751138"/>
          <p14:tracePt t="697211" x="8483600" y="2724150"/>
          <p14:tracePt t="697224" x="8528050" y="2705100"/>
          <p14:tracePt t="697236" x="8555038" y="2697163"/>
          <p14:tracePt t="697246" x="8572500" y="2679700"/>
          <p14:tracePt t="697260" x="8599488" y="2679700"/>
          <p14:tracePt t="697284" x="8609013" y="2679700"/>
          <p14:tracePt t="697370" x="8609013" y="2670175"/>
          <p14:tracePt t="697432" x="8609013" y="2660650"/>
          <p14:tracePt t="697677" x="8599488" y="2660650"/>
          <p14:tracePt t="697726" x="8589963" y="2660650"/>
          <p14:tracePt t="697774" x="8582025" y="2660650"/>
          <p14:tracePt t="697798" x="8572500" y="2652713"/>
          <p14:tracePt t="697810" x="8562975" y="2652713"/>
          <p14:tracePt t="697824" x="8545513" y="2643188"/>
          <p14:tracePt t="697835" x="8537575" y="2643188"/>
          <p14:tracePt t="697847" x="8518525" y="2633663"/>
          <p14:tracePt t="697861" x="8491538" y="2625725"/>
          <p14:tracePt t="697877" x="8466138" y="2625725"/>
          <p14:tracePt t="697894" x="8439150" y="2608263"/>
          <p14:tracePt t="697911" x="8367713" y="2589213"/>
          <p14:tracePt t="697927" x="8348663" y="2581275"/>
          <p14:tracePt t="697944" x="8331200" y="2581275"/>
          <p14:tracePt t="697961" x="8304213" y="2562225"/>
          <p14:tracePt t="698019" x="8304213" y="2554288"/>
          <p14:tracePt t="698216" x="8313738" y="2554288"/>
          <p14:tracePt t="698240" x="8323263" y="2554288"/>
          <p14:tracePt t="698288" x="8331200" y="2554288"/>
          <p14:tracePt t="698326" x="8340725" y="2554288"/>
          <p14:tracePt t="698351" x="8358188" y="2554288"/>
          <p14:tracePt t="698362" x="8358188" y="2562225"/>
          <p14:tracePt t="698375" x="8367713" y="2562225"/>
          <p14:tracePt t="698388" x="8375650" y="2571750"/>
          <p14:tracePt t="698400" x="8385175" y="2571750"/>
          <p14:tracePt t="698424" x="8394700" y="2571750"/>
          <p14:tracePt t="698436" x="8394700" y="2581275"/>
          <p14:tracePt t="698448" x="8412163" y="2581275"/>
          <p14:tracePt t="698461" x="8429625" y="2589213"/>
          <p14:tracePt t="698478" x="8447088" y="2608263"/>
          <p14:tracePt t="698494" x="8474075" y="2625725"/>
          <p14:tracePt t="698511" x="8528050" y="2660650"/>
          <p14:tracePt t="698528" x="8555038" y="2679700"/>
          <p14:tracePt t="698545" x="8562975" y="2687638"/>
          <p14:tracePt t="698561" x="8589963" y="2705100"/>
          <p14:tracePt t="698578" x="8599488" y="2714625"/>
          <p14:tracePt t="698595" x="8599488" y="2724150"/>
          <p14:tracePt t="698611" x="8609013" y="2724150"/>
          <p14:tracePt t="699722" x="8599488" y="2724150"/>
          <p14:tracePt t="699736" x="8589963" y="2724150"/>
          <p14:tracePt t="699760" x="8582025" y="2724150"/>
          <p14:tracePt t="699771" x="8572500" y="2724150"/>
          <p14:tracePt t="699784" x="8562975" y="2724150"/>
          <p14:tracePt t="699797" x="8555038" y="2724150"/>
          <p14:tracePt t="699811" x="8537575" y="2724150"/>
          <p14:tracePt t="699828" x="8510588" y="2724150"/>
          <p14:tracePt t="699846" x="8474075" y="2724150"/>
          <p14:tracePt t="699862" x="8385175" y="2714625"/>
          <p14:tracePt t="699878" x="8340725" y="2697163"/>
          <p14:tracePt t="699895" x="8277225" y="2660650"/>
          <p14:tracePt t="699911" x="8251825" y="2643188"/>
          <p14:tracePt t="699928" x="8215313" y="2625725"/>
          <p14:tracePt t="699945" x="8180388" y="2589213"/>
          <p14:tracePt t="699961" x="8161338" y="2571750"/>
          <p14:tracePt t="699978" x="8143875" y="2544763"/>
          <p14:tracePt t="699995" x="8116888" y="2509838"/>
          <p14:tracePt t="700012" x="8099425" y="2490788"/>
          <p14:tracePt t="700028" x="8089900" y="2482850"/>
          <p14:tracePt t="700045" x="8062913" y="2438400"/>
          <p14:tracePt t="700061" x="8054975" y="2428875"/>
          <p14:tracePt t="700078" x="8037513" y="2411413"/>
          <p14:tracePt t="700079" x="8027988" y="2401888"/>
          <p14:tracePt t="700095" x="8010525" y="2384425"/>
          <p14:tracePt t="700111" x="8001000" y="2374900"/>
          <p14:tracePt t="700128" x="7974013" y="2347913"/>
          <p14:tracePt t="700145" x="7956550" y="2330450"/>
          <p14:tracePt t="700162" x="7939088" y="2322513"/>
          <p14:tracePt t="700178" x="7920038" y="2286000"/>
          <p14:tracePt t="700195" x="7912100" y="2268538"/>
          <p14:tracePt t="700211" x="7912100" y="2259013"/>
          <p14:tracePt t="700228" x="7902575" y="2251075"/>
          <p14:tracePt t="700245" x="7894638" y="2241550"/>
          <p14:tracePt t="700261" x="7885113" y="2232025"/>
          <p14:tracePt t="700298" x="7875588" y="2224088"/>
          <p14:tracePt t="700582" x="7875588" y="2232025"/>
          <p14:tracePt t="700594" x="7885113" y="2241550"/>
          <p14:tracePt t="700618" x="7894638" y="2251075"/>
          <p14:tracePt t="700629" x="7902575" y="2251075"/>
          <p14:tracePt t="700643" x="7912100" y="2268538"/>
          <p14:tracePt t="700657" x="7929563" y="2276475"/>
          <p14:tracePt t="700668" x="7939088" y="2295525"/>
          <p14:tracePt t="700679" x="7947025" y="2303463"/>
          <p14:tracePt t="700695" x="7956550" y="2312988"/>
          <p14:tracePt t="700712" x="7966075" y="2330450"/>
          <p14:tracePt t="700728" x="7974013" y="2339975"/>
          <p14:tracePt t="700814" x="7974013" y="2347913"/>
          <p14:tracePt t="701059" x="7983538" y="2347913"/>
          <p14:tracePt t="701071" x="7991475" y="2347913"/>
          <p14:tracePt t="701083" x="8001000" y="2357438"/>
          <p14:tracePt t="701096" x="8010525" y="2357438"/>
          <p14:tracePt t="701112" x="8027988" y="2374900"/>
          <p14:tracePt t="701128" x="8045450" y="2384425"/>
          <p14:tracePt t="701145" x="8089900" y="2419350"/>
          <p14:tracePt t="701162" x="8126413" y="2438400"/>
          <p14:tracePt t="701178" x="8153400" y="2455863"/>
          <p14:tracePt t="701195" x="8224838" y="2482850"/>
          <p14:tracePt t="701212" x="8251825" y="2490788"/>
          <p14:tracePt t="701228" x="8277225" y="2490788"/>
          <p14:tracePt t="701245" x="8323263" y="2500313"/>
          <p14:tracePt t="701262" x="8340725" y="2500313"/>
          <p14:tracePt t="701279" x="8367713" y="2500313"/>
          <p14:tracePt t="701295" x="8375650" y="2509838"/>
          <p14:tracePt t="701312" x="8385175" y="2509838"/>
          <p14:tracePt t="701328" x="8402638" y="2509838"/>
          <p14:tracePt t="701345" x="8412163" y="2509838"/>
          <p14:tracePt t="701362" x="8420100" y="2509838"/>
          <p14:tracePt t="701378" x="8439150" y="2509838"/>
          <p14:tracePt t="701395" x="8447088" y="2509838"/>
          <p14:tracePt t="701412" x="8456613" y="2509838"/>
          <p14:tracePt t="701428" x="8474075" y="2509838"/>
          <p14:tracePt t="701445" x="8491538" y="2509838"/>
          <p14:tracePt t="701462" x="8501063" y="2509838"/>
          <p14:tracePt t="701479" x="8510588" y="2500313"/>
          <p14:tracePt t="701495" x="8518525" y="2500313"/>
          <p14:tracePt t="701512" x="8528050" y="2490788"/>
          <p14:tracePt t="701528" x="8537575" y="2490788"/>
          <p14:tracePt t="701545" x="8545513" y="2490788"/>
          <p14:tracePt t="701562" x="8555038" y="2490788"/>
          <p14:tracePt t="701578" x="8555038" y="2482850"/>
          <p14:tracePt t="702015" x="8545513" y="2482850"/>
          <p14:tracePt t="702100" x="8537575" y="2482850"/>
          <p14:tracePt t="702236" x="8537575" y="2490788"/>
          <p14:tracePt t="702369" x="8537575" y="2500313"/>
          <p14:tracePt t="702395" x="8528050" y="2500313"/>
          <p14:tracePt t="702419" x="8528050" y="2509838"/>
          <p14:tracePt t="702443" x="8518525" y="2517775"/>
          <p14:tracePt t="702467" x="8510588" y="2527300"/>
          <p14:tracePt t="702480" x="8510588" y="2536825"/>
          <p14:tracePt t="702493" x="8491538" y="2554288"/>
          <p14:tracePt t="702505" x="8491538" y="2562225"/>
          <p14:tracePt t="702517" x="8474075" y="2581275"/>
          <p14:tracePt t="702553" x="8466138" y="2589213"/>
          <p14:tracePt t="702566" x="8456613" y="2589213"/>
          <p14:tracePt t="702602" x="8447088" y="2598738"/>
          <p14:tracePt t="702615" x="8429625" y="2608263"/>
          <p14:tracePt t="702628" x="8412163" y="2608263"/>
          <p14:tracePt t="702639" x="8394700" y="2625725"/>
          <p14:tracePt t="702651" x="8375650" y="2633663"/>
          <p14:tracePt t="702664" x="8367713" y="2633663"/>
          <p14:tracePt t="702679" x="8358188" y="2633663"/>
          <p14:tracePt t="702696" x="8348663" y="2633663"/>
          <p14:tracePt t="702712" x="8340725" y="2633663"/>
          <p14:tracePt t="702729" x="8331200" y="2633663"/>
          <p14:tracePt t="703166" x="8331200" y="2643188"/>
          <p14:tracePt t="706525" x="8340725" y="2643188"/>
          <p14:tracePt t="706537" x="8348663" y="2643188"/>
          <p14:tracePt t="706548" x="8367713" y="2633663"/>
          <p14:tracePt t="706561" x="8375650" y="2633663"/>
          <p14:tracePt t="706573" x="8402638" y="2633663"/>
          <p14:tracePt t="706586" x="8412163" y="2625725"/>
          <p14:tracePt t="706598" x="8420100" y="2625725"/>
          <p14:tracePt t="706613" x="8429625" y="2625725"/>
          <p14:tracePt t="706635" x="8439150" y="2625725"/>
          <p14:tracePt t="708731" x="8429625" y="2625725"/>
          <p14:tracePt t="708791" x="8420100" y="2625725"/>
          <p14:tracePt t="710679" x="8420100" y="2633663"/>
          <p14:tracePt t="710702" x="8412163" y="2643188"/>
          <p14:tracePt t="710729" x="8402638" y="2652713"/>
          <p14:tracePt t="710764" x="8402638" y="2660650"/>
          <p14:tracePt t="710813" x="8402638" y="2670175"/>
          <p14:tracePt t="710826" x="8402638" y="2679700"/>
          <p14:tracePt t="710838" x="8402638" y="2687638"/>
          <p14:tracePt t="710863" x="8402638" y="2697163"/>
          <p14:tracePt t="710887" x="8402638" y="2705100"/>
          <p14:tracePt t="710936" x="8412163" y="2714625"/>
          <p14:tracePt t="710947" x="8429625" y="2714625"/>
          <p14:tracePt t="710961" x="8439150" y="2724150"/>
          <p14:tracePt t="710972" x="8456613" y="2724150"/>
          <p14:tracePt t="710986" x="8474075" y="2732088"/>
          <p14:tracePt t="710998" x="8483600" y="2732088"/>
          <p14:tracePt t="711015" x="8491538" y="2732088"/>
          <p14:tracePt t="711031" x="8501063" y="2741613"/>
          <p14:tracePt t="711048" x="8518525" y="2741613"/>
          <p14:tracePt t="711072" x="8528050" y="2741613"/>
          <p14:tracePt t="711083" x="8537575" y="2741613"/>
          <p14:tracePt t="711156" x="8545513" y="2741613"/>
          <p14:tracePt t="711279" x="8545513" y="2732088"/>
          <p14:tracePt t="711303" x="8537575" y="2732088"/>
          <p14:tracePt t="711316" x="8537575" y="2724150"/>
          <p14:tracePt t="711365" x="8528050" y="2714625"/>
          <p14:tracePt t="711377" x="8528050" y="2705100"/>
          <p14:tracePt t="711405" x="8518525" y="2697163"/>
          <p14:tracePt t="711426" x="8510588" y="2687638"/>
          <p14:tracePt t="711450" x="8501063" y="2687638"/>
          <p14:tracePt t="711512" x="8491538" y="2687638"/>
          <p14:tracePt t="711549" x="8483600" y="2687638"/>
          <p14:tracePt t="711610" x="8474075" y="2687638"/>
          <p14:tracePt t="711623" x="8466138" y="2687638"/>
          <p14:tracePt t="711647" x="8447088" y="2687638"/>
          <p14:tracePt t="711671" x="8439150" y="2687638"/>
          <p14:tracePt t="711684" x="8429625" y="2687638"/>
          <p14:tracePt t="711696" x="8420100" y="2687638"/>
          <p14:tracePt t="711707" x="8412163" y="2687638"/>
          <p14:tracePt t="711732" x="8402638" y="2687638"/>
          <p14:tracePt t="711745" x="8394700" y="2687638"/>
          <p14:tracePt t="711757" x="8385175" y="2687638"/>
          <p14:tracePt t="711768" x="8385175" y="2697163"/>
          <p14:tracePt t="711782" x="8375650" y="2697163"/>
          <p14:tracePt t="711798" x="8367713" y="2705100"/>
          <p14:tracePt t="711815" x="8358188" y="2705100"/>
          <p14:tracePt t="711842" x="8348663" y="2714625"/>
          <p14:tracePt t="711854" x="8340725" y="2714625"/>
          <p14:tracePt t="711879" x="8331200" y="2714625"/>
          <p14:tracePt t="711892" x="8331200" y="2724150"/>
          <p14:tracePt t="712186" x="8340725" y="2724150"/>
          <p14:tracePt t="712223" x="8348663" y="2724150"/>
          <p14:tracePt t="713681" x="8348663" y="2714625"/>
          <p14:tracePt t="713706" x="8340725" y="2714625"/>
          <p14:tracePt t="713779" x="8331200" y="2714625"/>
          <p14:tracePt t="713803" x="8331200" y="2705100"/>
          <p14:tracePt t="713815" x="8323263" y="2705100"/>
          <p14:tracePt t="713840" x="8323263" y="2697163"/>
          <p14:tracePt t="713852" x="8313738" y="2697163"/>
          <p14:tracePt t="713865" x="8304213" y="2687638"/>
          <p14:tracePt t="713888" x="8296275" y="2670175"/>
          <p14:tracePt t="713914" x="8277225" y="2652713"/>
          <p14:tracePt t="713925" x="8277225" y="2643188"/>
          <p14:tracePt t="713938" x="8269288" y="2643188"/>
          <p14:tracePt t="713963" x="8269288" y="2633663"/>
          <p14:tracePt t="714085" x="8277225" y="2633663"/>
          <p14:tracePt t="714097" x="8286750" y="2633663"/>
          <p14:tracePt t="714109" x="8296275" y="2633663"/>
          <p14:tracePt t="714121" x="8313738" y="2643188"/>
          <p14:tracePt t="714134" x="8323263" y="2652713"/>
          <p14:tracePt t="714149" x="8340725" y="2652713"/>
          <p14:tracePt t="714166" x="8358188" y="2660650"/>
          <p14:tracePt t="714183" x="8385175" y="2670175"/>
          <p14:tracePt t="714183" x="8394700" y="2670175"/>
          <p14:tracePt t="714199" x="8420100" y="2670175"/>
          <p14:tracePt t="714216" x="8447088" y="2670175"/>
          <p14:tracePt t="714232" x="8474075" y="2670175"/>
          <p14:tracePt t="714249" x="8483600" y="2670175"/>
          <p14:tracePt t="714266" x="8491538" y="2670175"/>
          <p14:tracePt t="714282" x="8501063" y="2670175"/>
          <p14:tracePt t="714305" x="8510588" y="2670175"/>
          <p14:tracePt t="714331" x="8510588" y="2660650"/>
          <p14:tracePt t="714342" x="8518525" y="2660650"/>
          <p14:tracePt t="714356" x="8518525" y="2652713"/>
          <p14:tracePt t="714379" x="8528050" y="2643188"/>
          <p14:tracePt t="714403" x="8528050" y="2633663"/>
          <p14:tracePt t="714417" x="8537575" y="2633663"/>
          <p14:tracePt t="714428" x="8537575" y="2625725"/>
          <p14:tracePt t="714441" x="8537575" y="2616200"/>
          <p14:tracePt t="714452" x="8537575" y="2608263"/>
          <p14:tracePt t="714466" x="8537575" y="2589213"/>
          <p14:tracePt t="714483" x="8537575" y="2581275"/>
          <p14:tracePt t="714499" x="8537575" y="2571750"/>
          <p14:tracePt t="714516" x="8537575" y="2554288"/>
          <p14:tracePt t="714551" x="8518525" y="2554288"/>
          <p14:tracePt t="714564" x="8510588" y="2554288"/>
          <p14:tracePt t="714576" x="8501063" y="2554288"/>
          <p14:tracePt t="714600" x="8491538" y="2554288"/>
          <p14:tracePt t="714612" x="8474075" y="2554288"/>
          <p14:tracePt t="714636" x="8456613" y="2554288"/>
          <p14:tracePt t="714649" x="8447088" y="2554288"/>
          <p14:tracePt t="714661" x="8439150" y="2562225"/>
          <p14:tracePt t="714687" x="8429625" y="2571750"/>
          <p14:tracePt t="714698" x="8420100" y="2571750"/>
          <p14:tracePt t="714710" x="8412163" y="2581275"/>
          <p14:tracePt t="714723" x="8394700" y="2589213"/>
          <p14:tracePt t="714747" x="8385175" y="2598738"/>
          <p14:tracePt t="714761" x="8375650" y="2598738"/>
          <p14:tracePt t="714770" x="8367713" y="2616200"/>
          <p14:tracePt t="714783" x="8358188" y="2625725"/>
          <p14:tracePt t="714799" x="8348663" y="2643188"/>
          <p14:tracePt t="714816" x="8340725" y="2652713"/>
          <p14:tracePt t="714833" x="8313738" y="2687638"/>
          <p14:tracePt t="714849" x="8313738" y="2705100"/>
          <p14:tracePt t="714866" x="8304213" y="2724150"/>
          <p14:tracePt t="714883" x="8286750" y="2751138"/>
          <p14:tracePt t="714899" x="8286750" y="2768600"/>
          <p14:tracePt t="714916" x="8277225" y="2776538"/>
          <p14:tracePt t="714933" x="8277225" y="2795588"/>
          <p14:tracePt t="714955" x="8277225" y="2813050"/>
          <p14:tracePt t="714967" x="8277225" y="2822575"/>
          <p14:tracePt t="714983" x="8277225" y="2830513"/>
          <p14:tracePt t="714999" x="8277225" y="2847975"/>
          <p14:tracePt t="715016" x="8286750" y="2867025"/>
          <p14:tracePt t="715033" x="8296275" y="2874963"/>
          <p14:tracePt t="715050" x="8296275" y="2884488"/>
          <p14:tracePt t="715066" x="8313738" y="2884488"/>
          <p14:tracePt t="715083" x="8323263" y="2884488"/>
          <p14:tracePt t="715100" x="8331200" y="2884488"/>
          <p14:tracePt t="715116" x="8358188" y="2894013"/>
          <p14:tracePt t="715133" x="8367713" y="2894013"/>
          <p14:tracePt t="715149" x="8375650" y="2894013"/>
          <p14:tracePt t="715166" x="8394700" y="2894013"/>
          <p14:tracePt t="715183" x="8402638" y="2894013"/>
          <p14:tracePt t="715199" x="8412163" y="2894013"/>
          <p14:tracePt t="715216" x="8447088" y="2867025"/>
          <p14:tracePt t="715233" x="8466138" y="2847975"/>
          <p14:tracePt t="715249" x="8491538" y="2822575"/>
          <p14:tracePt t="715266" x="8501063" y="2822575"/>
          <p14:tracePt t="715283" x="8501063" y="2813050"/>
          <p14:tracePt t="715299" x="8501063" y="2803525"/>
          <p14:tracePt t="715316" x="8501063" y="2795588"/>
          <p14:tracePt t="715335" x="8510588" y="2776538"/>
          <p14:tracePt t="715349" x="8510588" y="2768600"/>
          <p14:tracePt t="715366" x="8510588" y="2759075"/>
          <p14:tracePt t="715383" x="8510588" y="2751138"/>
          <p14:tracePt t="715400" x="8510588" y="2732088"/>
          <p14:tracePt t="715421" x="8510588" y="2724150"/>
          <p14:tracePt t="715434" x="8510588" y="2714625"/>
          <p14:tracePt t="715449" x="8510588" y="2705100"/>
          <p14:tracePt t="715466" x="8501063" y="2687638"/>
          <p14:tracePt t="715483" x="8501063" y="2670175"/>
          <p14:tracePt t="715500" x="8491538" y="2660650"/>
          <p14:tracePt t="715518" x="8474075" y="2652713"/>
          <p14:tracePt t="715533" x="8474075" y="2633663"/>
          <p14:tracePt t="715550" x="8456613" y="2633663"/>
          <p14:tracePt t="715566" x="8447088" y="2616200"/>
          <p14:tracePt t="715583" x="8420100" y="2589213"/>
          <p14:tracePt t="715599" x="8402638" y="2589213"/>
          <p14:tracePt t="715616" x="8394700" y="2571750"/>
          <p14:tracePt t="715633" x="8367713" y="2571750"/>
          <p14:tracePt t="715649" x="8358188" y="2571750"/>
          <p14:tracePt t="715666" x="8331200" y="2571750"/>
          <p14:tracePt t="715683" x="8323263" y="2571750"/>
          <p14:tracePt t="715700" x="8313738" y="2571750"/>
          <p14:tracePt t="715716" x="8304213" y="2571750"/>
          <p14:tracePt t="715733" x="8296275" y="2571750"/>
          <p14:tracePt t="715752" x="8286750" y="2571750"/>
          <p14:tracePt t="715874" x="8286750" y="2581275"/>
          <p14:tracePt t="715899" x="8286750" y="2598738"/>
          <p14:tracePt t="715923" x="8286750" y="2608263"/>
          <p14:tracePt t="715937" x="8286750" y="2616200"/>
          <p14:tracePt t="715948" x="8286750" y="2625725"/>
          <p14:tracePt t="715972" x="8286750" y="2643188"/>
          <p14:tracePt t="715997" x="8296275" y="2652713"/>
          <p14:tracePt t="716010" x="8296275" y="2660650"/>
          <p14:tracePt t="716021" x="8304213" y="2670175"/>
          <p14:tracePt t="716033" x="8313738" y="2687638"/>
          <p14:tracePt t="716044" x="8313738" y="2697163"/>
          <p14:tracePt t="716057" x="8323263" y="2705100"/>
          <p14:tracePt t="716069" x="8331200" y="2714625"/>
          <p14:tracePt t="716083" x="8331200" y="2724150"/>
          <p14:tracePt t="716100" x="8348663" y="2732088"/>
          <p14:tracePt t="716116" x="8348663" y="2741613"/>
          <p14:tracePt t="716133" x="8358188" y="2741613"/>
          <p14:tracePt t="716150" x="8367713" y="2741613"/>
          <p14:tracePt t="716167" x="8375650" y="2751138"/>
          <p14:tracePt t="716183" x="8385175" y="2751138"/>
          <p14:tracePt t="716204" x="8394700" y="2751138"/>
          <p14:tracePt t="716217" x="8402638" y="2751138"/>
          <p14:tracePt t="716254" x="8412163" y="2751138"/>
          <p14:tracePt t="716281" x="8429625" y="2751138"/>
          <p14:tracePt t="716303" x="8439150" y="2751138"/>
          <p14:tracePt t="716340" x="8447088" y="2732088"/>
          <p14:tracePt t="716351" x="8456613" y="2732088"/>
          <p14:tracePt t="716364" x="8456613" y="2714625"/>
          <p14:tracePt t="716375" x="8456613" y="2705100"/>
          <p14:tracePt t="716389" x="8466138" y="2697163"/>
          <p14:tracePt t="716401" x="8466138" y="2679700"/>
          <p14:tracePt t="716416" x="8466138" y="2660650"/>
          <p14:tracePt t="716433" x="8474075" y="2643188"/>
          <p14:tracePt t="716451" x="8474075" y="2616200"/>
          <p14:tracePt t="716467" x="8474075" y="2608263"/>
          <p14:tracePt t="716483" x="8474075" y="2598738"/>
          <p14:tracePt t="716500" x="8474075" y="2571750"/>
          <p14:tracePt t="716516" x="8474075" y="2554288"/>
          <p14:tracePt t="716533" x="8474075" y="2544763"/>
          <p14:tracePt t="716550" x="8456613" y="2500313"/>
          <p14:tracePt t="716566" x="8447088" y="2490788"/>
          <p14:tracePt t="716583" x="8429625" y="2473325"/>
          <p14:tracePt t="716600" x="8420100" y="2465388"/>
          <p14:tracePt t="716616" x="8412163" y="2465388"/>
          <p14:tracePt t="716634" x="8402638" y="2465388"/>
          <p14:tracePt t="716650" x="8385175" y="2465388"/>
          <p14:tracePt t="716667" x="8375650" y="2465388"/>
          <p14:tracePt t="716683" x="8367713" y="2465388"/>
          <p14:tracePt t="716707" x="8367713" y="2473325"/>
          <p14:tracePt t="716720" x="8358188" y="2473325"/>
          <p14:tracePt t="716733" x="8348663" y="2482850"/>
          <p14:tracePt t="716750" x="8348663" y="2500313"/>
          <p14:tracePt t="716766" x="8340725" y="2509838"/>
          <p14:tracePt t="716787" x="8331200" y="2554288"/>
          <p14:tracePt t="716800" x="8331200" y="2571750"/>
          <p14:tracePt t="716817" x="8323263" y="2581275"/>
          <p14:tracePt t="716833" x="8323263" y="2625725"/>
          <p14:tracePt t="716850" x="8323263" y="2643188"/>
          <p14:tracePt t="716867" x="8323263" y="2670175"/>
          <p14:tracePt t="716883" x="8323263" y="2687638"/>
          <p14:tracePt t="716900" x="8323263" y="2697163"/>
          <p14:tracePt t="716917" x="8323263" y="2714625"/>
          <p14:tracePt t="716933" x="8331200" y="2724150"/>
          <p14:tracePt t="716950" x="8331200" y="2732088"/>
          <p14:tracePt t="716967" x="8348663" y="2741613"/>
          <p14:tracePt t="716983" x="8348663" y="2751138"/>
          <p14:tracePt t="717000" x="8358188" y="2759075"/>
          <p14:tracePt t="717017" x="8367713" y="2768600"/>
          <p14:tracePt t="717033" x="8367713" y="2776538"/>
          <p14:tracePt t="717050" x="8375650" y="2776538"/>
          <p14:tracePt t="717075" x="8375650" y="2786063"/>
          <p14:tracePt t="717088" x="8385175" y="2786063"/>
          <p14:tracePt t="717101" x="8385175" y="2795588"/>
          <p14:tracePt t="717125" x="8394700" y="2803525"/>
          <p14:tracePt t="717135" x="8402638" y="2803525"/>
          <p14:tracePt t="717210" x="8412163" y="2803525"/>
          <p14:tracePt t="717467" x="8412163" y="2795588"/>
          <p14:tracePt t="717493" x="8412163" y="2786063"/>
          <p14:tracePt t="717552" x="8412163" y="2776538"/>
          <p14:tracePt t="717581" x="8412163" y="2768600"/>
          <p14:tracePt t="717589" x="8412163" y="2759075"/>
          <p14:tracePt t="717615" x="8412163" y="2751138"/>
          <p14:tracePt t="717628" x="8412163" y="2741613"/>
          <p14:tracePt t="717639" x="8412163" y="2732088"/>
          <p14:tracePt t="717688" x="8412163" y="2724150"/>
          <p14:tracePt t="717725" x="8412163" y="2714625"/>
          <p14:tracePt t="717774" x="8412163" y="2705100"/>
          <p14:tracePt t="717847" x="8412163" y="2697163"/>
          <p14:tracePt t="717860" x="8402638" y="2697163"/>
          <p14:tracePt t="717871" x="8394700" y="2697163"/>
          <p14:tracePt t="717896" x="8385175" y="2697163"/>
          <p14:tracePt t="717908" x="8367713" y="2697163"/>
          <p14:tracePt t="717920" x="8348663" y="2697163"/>
          <p14:tracePt t="717934" x="8340725" y="2697163"/>
          <p14:tracePt t="717951" x="8313738" y="2687638"/>
          <p14:tracePt t="717967" x="8304213" y="2679700"/>
          <p14:tracePt t="717983" x="8269288" y="2660650"/>
          <p14:tracePt t="718001" x="8251825" y="2643188"/>
          <p14:tracePt t="718017" x="8232775" y="2625725"/>
          <p14:tracePt t="718033" x="8197850" y="2571750"/>
          <p14:tracePt t="718050" x="8170863" y="2544763"/>
          <p14:tracePt t="718067" x="8134350" y="2482850"/>
          <p14:tracePt t="718084" x="8126413" y="2455863"/>
          <p14:tracePt t="718100" x="8108950" y="2428875"/>
          <p14:tracePt t="718117" x="8099425" y="2393950"/>
          <p14:tracePt t="718133" x="8081963" y="2374900"/>
          <p14:tracePt t="718150" x="8081963" y="2366963"/>
          <p14:tracePt t="718167" x="8072438" y="2357438"/>
          <p14:tracePt t="718184" x="8062913" y="2347913"/>
          <p14:tracePt t="718200" x="8054975" y="2347913"/>
          <p14:tracePt t="718275" x="8062913" y="2347913"/>
          <p14:tracePt t="718313" x="8072438" y="2347913"/>
          <p14:tracePt t="718325" x="8081963" y="2357438"/>
          <p14:tracePt t="718338" x="8089900" y="2366963"/>
          <p14:tracePt t="718349" x="8099425" y="2366963"/>
          <p14:tracePt t="718361" x="8116888" y="2384425"/>
          <p14:tracePt t="718374" x="8126413" y="2393950"/>
          <p14:tracePt t="718387" x="8153400" y="2401888"/>
          <p14:tracePt t="718400" x="8170863" y="2419350"/>
          <p14:tracePt t="718417" x="8197850" y="2438400"/>
          <p14:tracePt t="718434" x="8224838" y="2455863"/>
          <p14:tracePt t="718450" x="8286750" y="2490788"/>
          <p14:tracePt t="718467" x="8331200" y="2517775"/>
          <p14:tracePt t="718484" x="8358188" y="2536825"/>
          <p14:tracePt t="718500" x="8429625" y="2589213"/>
          <p14:tracePt t="718517" x="8456613" y="2608263"/>
          <p14:tracePt t="718534" x="8501063" y="2643188"/>
          <p14:tracePt t="718551" x="8510588" y="2643188"/>
          <p14:tracePt t="718567" x="8518525" y="2652713"/>
          <p14:tracePt t="718584" x="8537575" y="2660650"/>
          <p14:tracePt t="718852" x="8537575" y="2652713"/>
          <p14:tracePt t="718864" x="8528050" y="2643188"/>
          <p14:tracePt t="718889" x="8518525" y="2633663"/>
          <p14:tracePt t="718901" x="8510588" y="2616200"/>
          <p14:tracePt t="718913" x="8491538" y="2608263"/>
          <p14:tracePt t="718924" x="8474075" y="2581275"/>
          <p14:tracePt t="718936" x="8439150" y="2562225"/>
          <p14:tracePt t="718952" x="8412163" y="2544763"/>
          <p14:tracePt t="718968" x="8385175" y="2527300"/>
          <p14:tracePt t="718984" x="8348663" y="2517775"/>
          <p14:tracePt t="719000" x="8304213" y="2490788"/>
          <p14:tracePt t="719017" x="8269288" y="2482850"/>
          <p14:tracePt t="719034" x="8251825" y="2482850"/>
          <p14:tracePt t="719051" x="8232775" y="2473325"/>
          <p14:tracePt t="719067" x="8224838" y="2473325"/>
          <p14:tracePt t="719084" x="8215313" y="2473325"/>
          <p14:tracePt t="719158" x="8215313" y="2482850"/>
          <p14:tracePt t="719171" x="8205788" y="2482850"/>
          <p14:tracePt t="719182" x="8205788" y="2490788"/>
          <p14:tracePt t="719195" x="8205788" y="2509838"/>
          <p14:tracePt t="719206" x="8205788" y="2517775"/>
          <p14:tracePt t="719220" x="8197850" y="2527300"/>
          <p14:tracePt t="719234" x="8197850" y="2554288"/>
          <p14:tracePt t="719251" x="8197850" y="2562225"/>
          <p14:tracePt t="719268" x="8197850" y="2589213"/>
          <p14:tracePt t="719284" x="8197850" y="2608263"/>
          <p14:tracePt t="719301" x="8197850" y="2616200"/>
          <p14:tracePt t="719317" x="8215313" y="2652713"/>
          <p14:tracePt t="719335" x="8215313" y="2660650"/>
          <p14:tracePt t="719351" x="8224838" y="2679700"/>
          <p14:tracePt t="719367" x="8251825" y="2724150"/>
          <p14:tracePt t="719384" x="8269288" y="2741613"/>
          <p14:tracePt t="719401" x="8286750" y="2768600"/>
          <p14:tracePt t="719417" x="8313738" y="2795588"/>
          <p14:tracePt t="719434" x="8331200" y="2822575"/>
          <p14:tracePt t="719451" x="8340725" y="2830513"/>
          <p14:tracePt t="719467" x="8358188" y="2857500"/>
          <p14:tracePt t="719484" x="8375650" y="2867025"/>
          <p14:tracePt t="719501" x="8375650" y="2874963"/>
          <p14:tracePt t="719517" x="8402638" y="2894013"/>
          <p14:tracePt t="719534" x="8420100" y="2901950"/>
          <p14:tracePt t="719550" x="8439150" y="2911475"/>
          <p14:tracePt t="719567" x="8456613" y="2911475"/>
          <p14:tracePt t="719584" x="8456613" y="2919413"/>
          <p14:tracePt t="719601" x="8466138" y="2919413"/>
          <p14:tracePt t="719623" x="8474075" y="2919413"/>
          <p14:tracePt t="719697" x="8483600" y="2919413"/>
          <p14:tracePt t="720140" x="8483600" y="2911475"/>
          <p14:tracePt t="720249" x="8483600" y="2901950"/>
          <p14:tracePt t="720372" x="8483600" y="2894013"/>
          <p14:tracePt t="720848" x="8483600" y="2884488"/>
          <p14:tracePt t="720899" x="8483600" y="2874963"/>
          <p14:tracePt t="720921" x="8474075" y="2874963"/>
          <p14:tracePt t="720935" x="8474075" y="2867025"/>
          <p14:tracePt t="720972" x="8474075" y="2857500"/>
          <p14:tracePt t="721376" x="8466138" y="2857500"/>
          <p14:tracePt t="721572" x="8466138" y="2847975"/>
          <p14:tracePt t="721598" x="8466138" y="2840038"/>
          <p14:tracePt t="721610" x="8466138" y="2830513"/>
          <p14:tracePt t="721634" x="8466138" y="2822575"/>
          <p14:tracePt t="721645" x="8466138" y="2803525"/>
          <p14:tracePt t="721671" x="8466138" y="2795588"/>
          <p14:tracePt t="721684" x="8466138" y="2776538"/>
          <p14:tracePt t="721708" x="8466138" y="2768600"/>
          <p14:tracePt t="721720" x="8466138" y="2759075"/>
          <p14:tracePt t="721733" x="8456613" y="2759075"/>
          <p14:tracePt t="722490" x="8456613" y="2751138"/>
          <p14:tracePt t="722515" x="8456613" y="2741613"/>
          <p14:tracePt t="722552" x="8447088" y="2732088"/>
          <p14:tracePt t="722576" x="8439150" y="2724150"/>
          <p14:tracePt t="722588" x="8429625" y="2714625"/>
          <p14:tracePt t="722601" x="8420100" y="2705100"/>
          <p14:tracePt t="722614" x="8412163" y="2697163"/>
          <p14:tracePt t="722626" x="8402638" y="2679700"/>
          <p14:tracePt t="722638" x="8394700" y="2670175"/>
          <p14:tracePt t="722652" x="8385175" y="2660650"/>
          <p14:tracePt t="722669" x="8375650" y="2633663"/>
          <p14:tracePt t="722685" x="8367713" y="2616200"/>
          <p14:tracePt t="722702" x="8348663" y="2581275"/>
          <p14:tracePt t="722718" x="8340725" y="2554288"/>
          <p14:tracePt t="722735" x="8340725" y="2544763"/>
          <p14:tracePt t="722752" x="8323263" y="2500313"/>
          <p14:tracePt t="722768" x="8323263" y="2482850"/>
          <p14:tracePt t="722785" x="8323263" y="2465388"/>
          <p14:tracePt t="722809" x="8313738" y="2465388"/>
          <p14:tracePt t="723019" x="8313738" y="2473325"/>
          <p14:tracePt t="723030" x="8313738" y="2482850"/>
          <p14:tracePt t="723055" x="8313738" y="2490788"/>
          <p14:tracePt t="723067" x="8313738" y="2500313"/>
          <p14:tracePt t="723079" x="8313738" y="2509838"/>
          <p14:tracePt t="723091" x="8313738" y="2527300"/>
          <p14:tracePt t="723104" x="8313738" y="2544763"/>
          <p14:tracePt t="723118" x="8323263" y="2562225"/>
          <p14:tracePt t="723135" x="8331200" y="2589213"/>
          <p14:tracePt t="723152" x="8331200" y="2608263"/>
          <p14:tracePt t="723169" x="8340725" y="2652713"/>
          <p14:tracePt t="723185" x="8348663" y="2660650"/>
          <p14:tracePt t="723202" x="8358188" y="2687638"/>
          <p14:tracePt t="723219" x="8358188" y="2697163"/>
          <p14:tracePt t="723235" x="8367713" y="2714625"/>
          <p14:tracePt t="723252" x="8375650" y="2732088"/>
          <p14:tracePt t="723276" x="8385175" y="2741613"/>
          <p14:tracePt t="723338" x="8394700" y="2751138"/>
          <p14:tracePt t="723373" x="8402638" y="2759075"/>
          <p14:tracePt t="723434" x="8412163" y="2768600"/>
          <p14:tracePt t="723473" x="8420100" y="2768600"/>
          <p14:tracePt t="723484" x="8420100" y="2776538"/>
          <p14:tracePt t="727663" x="8420100" y="2759075"/>
          <p14:tracePt t="727688" x="8420100" y="2751138"/>
          <p14:tracePt t="727699" x="8420100" y="2724150"/>
          <p14:tracePt t="727711" x="8420100" y="2705100"/>
          <p14:tracePt t="727723" x="8420100" y="2687638"/>
          <p14:tracePt t="727737" x="8420100" y="2679700"/>
          <p14:tracePt t="727753" x="8420100" y="2660650"/>
          <p14:tracePt t="727770" x="8420100" y="2652713"/>
          <p14:tracePt t="727787" x="8420100" y="2643188"/>
          <p14:tracePt t="727835" x="8412163" y="2643188"/>
          <p14:tracePt t="727896" x="8402638" y="2643188"/>
          <p14:tracePt t="728165" x="8402638" y="2652713"/>
          <p14:tracePt t="728190" x="8402638" y="2670175"/>
          <p14:tracePt t="728201" x="8402638" y="2679700"/>
          <p14:tracePt t="728214" x="8402638" y="2705100"/>
          <p14:tracePt t="728226" x="8412163" y="2714625"/>
          <p14:tracePt t="728238" x="8420100" y="2732088"/>
          <p14:tracePt t="728253" x="8420100" y="2751138"/>
          <p14:tracePt t="728270" x="8420100" y="2759075"/>
          <p14:tracePt t="728287" x="8420100" y="2768600"/>
          <p14:tracePt t="728304" x="8420100" y="2776538"/>
          <p14:tracePt t="728423" x="8420100" y="2768600"/>
          <p14:tracePt t="728435" x="8420100" y="2759075"/>
          <p14:tracePt t="728447" x="8420100" y="2741613"/>
          <p14:tracePt t="728460" x="8420100" y="2724150"/>
          <p14:tracePt t="728472" x="8420100" y="2714625"/>
          <p14:tracePt t="728487" x="8420100" y="2697163"/>
          <p14:tracePt t="728503" x="8420100" y="2679700"/>
          <p14:tracePt t="728520" x="8412163" y="2670175"/>
          <p14:tracePt t="728557" x="8412163" y="2660650"/>
          <p14:tracePt t="728583" x="8402638" y="2652713"/>
          <p14:tracePt t="728594" x="8402638" y="2643188"/>
          <p14:tracePt t="728618" x="8394700" y="2633663"/>
          <p14:tracePt t="728631" x="8394700" y="2625725"/>
          <p14:tracePt t="728643" x="8385175" y="2625725"/>
          <p14:tracePt t="728888" x="8385175" y="2633663"/>
          <p14:tracePt t="728913" x="8394700" y="2643188"/>
          <p14:tracePt t="728926" x="8394700" y="2660650"/>
          <p14:tracePt t="728938" x="8402638" y="2660650"/>
          <p14:tracePt t="728950" x="8402638" y="2679700"/>
          <p14:tracePt t="728973" x="8402638" y="2687638"/>
          <p14:tracePt t="728987" x="8412163" y="2697163"/>
          <p14:tracePt t="728999" x="8420100" y="2705100"/>
          <p14:tracePt t="729010" x="8420100" y="2714625"/>
          <p14:tracePt t="729025" x="8420100" y="2732088"/>
          <p14:tracePt t="729037" x="8420100" y="2741613"/>
          <p14:tracePt t="729053" x="8420100" y="2751138"/>
          <p14:tracePt t="729070" x="8420100" y="2759075"/>
          <p14:tracePt t="729087" x="8429625" y="2759075"/>
          <p14:tracePt t="729193" x="8429625" y="2751138"/>
          <p14:tracePt t="729206" x="8429625" y="2741613"/>
          <p14:tracePt t="729219" x="8429625" y="2732088"/>
          <p14:tracePt t="729231" x="8420100" y="2714625"/>
          <p14:tracePt t="729244" x="8420100" y="2697163"/>
          <p14:tracePt t="729256" x="8412163" y="2687638"/>
          <p14:tracePt t="729270" x="8412163" y="2670175"/>
          <p14:tracePt t="729287" x="8412163" y="2652713"/>
          <p14:tracePt t="729304" x="8402638" y="2643188"/>
          <p14:tracePt t="729320" x="8394700" y="2633663"/>
          <p14:tracePt t="729337" x="8394700" y="2616200"/>
          <p14:tracePt t="729354" x="8394700" y="2608263"/>
          <p14:tracePt t="729371" x="8394700" y="2598738"/>
          <p14:tracePt t="729387" x="8394700" y="2589213"/>
          <p14:tracePt t="729404" x="8385175" y="2589213"/>
          <p14:tracePt t="729563" x="8385175" y="2598738"/>
          <p14:tracePt t="729587" x="8385175" y="2608263"/>
          <p14:tracePt t="729599" x="8385175" y="2633663"/>
          <p14:tracePt t="729611" x="8385175" y="2643188"/>
          <p14:tracePt t="729623" x="8385175" y="2660650"/>
          <p14:tracePt t="729637" x="8394700" y="2679700"/>
          <p14:tracePt t="729654" x="8394700" y="2705100"/>
          <p14:tracePt t="729670" x="8394700" y="2724150"/>
          <p14:tracePt t="729688" x="8394700" y="2751138"/>
          <p14:tracePt t="729704" x="8394700" y="2768600"/>
          <p14:tracePt t="729722" x="8394700" y="2786063"/>
          <p14:tracePt t="729737" x="8402638" y="2786063"/>
          <p14:tracePt t="729892" x="8402638" y="2776538"/>
          <p14:tracePt t="729905" x="8402638" y="2768600"/>
          <p14:tracePt t="729917" x="8402638" y="2751138"/>
          <p14:tracePt t="729929" x="8402638" y="2741613"/>
          <p14:tracePt t="729942" x="8394700" y="2724150"/>
          <p14:tracePt t="729954" x="8394700" y="2705100"/>
          <p14:tracePt t="729970" x="8385175" y="2679700"/>
          <p14:tracePt t="729987" x="8375650" y="2652713"/>
          <p14:tracePt t="730004" x="8358188" y="2589213"/>
          <p14:tracePt t="730021" x="8340725" y="2571750"/>
          <p14:tracePt t="730037" x="8331200" y="2554288"/>
          <p14:tracePt t="730054" x="8331200" y="2544763"/>
          <p14:tracePt t="730445" x="8331200" y="2554288"/>
          <p14:tracePt t="731303" x="8331200" y="2562225"/>
          <p14:tracePt t="731326" x="8331200" y="2571750"/>
          <p14:tracePt t="731352" x="8331200" y="2581275"/>
          <p14:tracePt t="731363" x="8340725" y="2581275"/>
          <p14:tracePt t="731376" x="8340725" y="2589213"/>
          <p14:tracePt t="731391" x="8340725" y="2598738"/>
          <p14:tracePt t="731412" x="8340725" y="2608263"/>
          <p14:tracePt t="731425" x="8348663" y="2608263"/>
          <p14:tracePt t="731449" x="8348663" y="2616200"/>
          <p14:tracePt t="731473" x="8348663" y="2625725"/>
          <p14:tracePt t="731487" x="8358188" y="2633663"/>
          <p14:tracePt t="731510" x="8358188" y="2643188"/>
          <p14:tracePt t="731572" x="8358188" y="2652713"/>
          <p14:tracePt t="731792" x="8358188" y="2643188"/>
          <p14:tracePt t="731816" x="8358188" y="2633663"/>
          <p14:tracePt t="731842" x="8358188" y="2625725"/>
          <p14:tracePt t="731866" x="8358188" y="2616200"/>
          <p14:tracePt t="731879" x="8358188" y="2608263"/>
          <p14:tracePt t="731892" x="8358188" y="2598738"/>
          <p14:tracePt t="731927" x="8358188" y="2589213"/>
          <p14:tracePt t="731963" x="8358188" y="2581275"/>
          <p14:tracePt t="732332" x="8358188" y="2589213"/>
          <p14:tracePt t="732368" x="8358188" y="2608263"/>
          <p14:tracePt t="732396" x="8358188" y="2625725"/>
          <p14:tracePt t="732406" x="8367713" y="2633663"/>
          <p14:tracePt t="732418" x="8375650" y="2652713"/>
          <p14:tracePt t="732429" x="8385175" y="2670175"/>
          <p14:tracePt t="732442" x="8385175" y="2705100"/>
          <p14:tracePt t="732455" x="8394700" y="2724150"/>
          <p14:tracePt t="732471" x="8394700" y="2732088"/>
          <p14:tracePt t="732488" x="8402638" y="2751138"/>
          <p14:tracePt t="732505" x="8412163" y="2759075"/>
          <p14:tracePt t="732521" x="8412163" y="2768600"/>
          <p14:tracePt t="732589" x="8412163" y="2776538"/>
          <p14:tracePt t="732748" x="8412163" y="2768600"/>
          <p14:tracePt t="732772" x="8412163" y="2759075"/>
          <p14:tracePt t="732784" x="8402638" y="2751138"/>
          <p14:tracePt t="732797" x="8402638" y="2732088"/>
          <p14:tracePt t="732809" x="8394700" y="2724150"/>
          <p14:tracePt t="732821" x="8394700" y="2705100"/>
          <p14:tracePt t="732838" x="8385175" y="2687638"/>
          <p14:tracePt t="732855" x="8385175" y="2679700"/>
          <p14:tracePt t="732871" x="8375650" y="2660650"/>
          <p14:tracePt t="732888" x="8367713" y="2643188"/>
          <p14:tracePt t="732920" x="8367713" y="2633663"/>
          <p14:tracePt t="732956" x="8367713" y="2625725"/>
          <p14:tracePt t="732968" x="8358188" y="2625725"/>
          <p14:tracePt t="732993" x="8348663" y="2616200"/>
          <p14:tracePt t="733007" x="8348663" y="2608263"/>
          <p14:tracePt t="733091" x="8340725" y="2608263"/>
          <p14:tracePt t="733165" x="8331200" y="2608263"/>
          <p14:tracePt t="734353" x="8340725" y="2608263"/>
          <p14:tracePt t="734365" x="8348663" y="2608263"/>
          <p14:tracePt t="734377" x="8358188" y="2608263"/>
          <p14:tracePt t="734389" x="8367713" y="2608263"/>
          <p14:tracePt t="734405" x="8385175" y="2608263"/>
          <p14:tracePt t="734422" x="8402638" y="2608263"/>
          <p14:tracePt t="734439" x="8420100" y="2608263"/>
          <p14:tracePt t="734455" x="8439150" y="2608263"/>
          <p14:tracePt t="734472" x="8447088" y="2608263"/>
          <p14:tracePt t="734489" x="8466138" y="2608263"/>
          <p14:tracePt t="734512" x="8483600" y="2608263"/>
          <p14:tracePt t="734537" x="8491538" y="2608263"/>
          <p14:tracePt t="734549" x="8501063" y="2598738"/>
          <p14:tracePt t="734561" x="8510588" y="2598738"/>
          <p14:tracePt t="734574" x="8528050" y="2589213"/>
          <p14:tracePt t="734589" x="8545513" y="2581275"/>
          <p14:tracePt t="734605" x="8562975" y="2571750"/>
          <p14:tracePt t="734622" x="8599488" y="2544763"/>
          <p14:tracePt t="734639" x="8609013" y="2544763"/>
          <p14:tracePt t="734655" x="8626475" y="2544763"/>
          <p14:tracePt t="734672" x="8626475" y="2527300"/>
          <p14:tracePt t="734795" x="8626475" y="2517775"/>
          <p14:tracePt t="734857" x="8626475" y="2509838"/>
          <p14:tracePt t="734892" x="8626475" y="2500313"/>
          <p14:tracePt t="734916" x="8616950" y="2490788"/>
          <p14:tracePt t="734941" x="8609013" y="2482850"/>
          <p14:tracePt t="734953" x="8599488" y="2482850"/>
          <p14:tracePt t="734965" x="8589963" y="2482850"/>
          <p14:tracePt t="734978" x="8589963" y="2473325"/>
          <p14:tracePt t="734991" x="8582025" y="2473325"/>
          <p14:tracePt t="735014" x="8572500" y="2473325"/>
          <p14:tracePt t="735038" x="8562975" y="2473325"/>
          <p14:tracePt t="735100" x="8555038" y="2473325"/>
          <p14:tracePt t="735198" x="8555038" y="2482850"/>
          <p14:tracePt t="735248" x="8555038" y="2490788"/>
          <p14:tracePt t="735260" x="8555038" y="2500313"/>
          <p14:tracePt t="735285" x="8555038" y="2509838"/>
          <p14:tracePt t="735309" x="8555038" y="2517775"/>
          <p14:tracePt t="735762" x="8555038" y="2527300"/>
          <p14:tracePt t="736032" x="8555038" y="2536825"/>
          <p14:tracePt t="736374" x="8545513" y="2536825"/>
          <p14:tracePt t="736428" x="8537575" y="2527300"/>
          <p14:tracePt t="736437" x="8528050" y="2517775"/>
          <p14:tracePt t="736448" x="8501063" y="2500313"/>
          <p14:tracePt t="736461" x="8483600" y="2482850"/>
          <p14:tracePt t="736472" x="8466138" y="2465388"/>
          <p14:tracePt t="736489" x="8429625" y="2438400"/>
          <p14:tracePt t="736506" x="8412163" y="2428875"/>
          <p14:tracePt t="736523" x="8367713" y="2401888"/>
          <p14:tracePt t="736539" x="8348663" y="2384425"/>
          <p14:tracePt t="736556" x="8331200" y="2374900"/>
          <p14:tracePt t="736573" x="8286750" y="2357438"/>
          <p14:tracePt t="736589" x="8259763" y="2347913"/>
          <p14:tracePt t="736606" x="8232775" y="2339975"/>
          <p14:tracePt t="736623" x="8180388" y="2339975"/>
          <p14:tracePt t="736639" x="8143875" y="2330450"/>
          <p14:tracePt t="736656" x="8108950" y="2312988"/>
          <p14:tracePt t="736673" x="8099425" y="2312988"/>
          <p14:tracePt t="736693" x="8081963" y="2303463"/>
          <p14:tracePt t="736706" x="8081963" y="2295525"/>
          <p14:tracePt t="736723" x="8062913" y="2286000"/>
          <p14:tracePt t="736739" x="8054975" y="2286000"/>
          <p14:tracePt t="736756" x="8045450" y="2276475"/>
          <p14:tracePt t="736778" x="8045450" y="2268538"/>
          <p14:tracePt t="736852" x="8054975" y="2268538"/>
          <p14:tracePt t="736877" x="8062913" y="2268538"/>
          <p14:tracePt t="736902" x="8072438" y="2268538"/>
          <p14:tracePt t="736913" x="8081963" y="2268538"/>
          <p14:tracePt t="736928" x="8089900" y="2268538"/>
          <p14:tracePt t="736939" x="8108950" y="2268538"/>
          <p14:tracePt t="736950" x="8116888" y="2268538"/>
          <p14:tracePt t="736962" x="8143875" y="2286000"/>
          <p14:tracePt t="736974" x="8161338" y="2295525"/>
          <p14:tracePt t="736989" x="8188325" y="2312988"/>
          <p14:tracePt t="737006" x="8215313" y="2322513"/>
          <p14:tracePt t="737023" x="8242300" y="2347913"/>
          <p14:tracePt t="737039" x="8304213" y="2401888"/>
          <p14:tracePt t="737056" x="8340725" y="2428875"/>
          <p14:tracePt t="737073" x="8385175" y="2455863"/>
          <p14:tracePt t="737089" x="8456613" y="2509838"/>
          <p14:tracePt t="737106" x="8491538" y="2536825"/>
          <p14:tracePt t="737123" x="8555038" y="2589213"/>
          <p14:tracePt t="737140" x="8582025" y="2616200"/>
          <p14:tracePt t="737156" x="8609013" y="2633663"/>
          <p14:tracePt t="737173" x="8643938" y="2670175"/>
          <p14:tracePt t="737190" x="8670925" y="2687638"/>
          <p14:tracePt t="737206" x="8697913" y="2705100"/>
          <p14:tracePt t="737223" x="8715375" y="2714625"/>
          <p14:tracePt t="737255" x="8724900" y="2714625"/>
          <p14:tracePt t="737539" x="8715375" y="2714625"/>
          <p14:tracePt t="737563" x="8705850" y="2714625"/>
          <p14:tracePt t="737576" x="8697913" y="2705100"/>
          <p14:tracePt t="737624" x="8688388" y="2697163"/>
          <p14:tracePt t="737733" x="8688388" y="2705100"/>
          <p14:tracePt t="737745" x="8680450" y="2705100"/>
          <p14:tracePt t="737758" x="8680450" y="2724150"/>
          <p14:tracePt t="737771" x="8661400" y="2741613"/>
          <p14:tracePt t="737783" x="8653463" y="2759075"/>
          <p14:tracePt t="737795" x="8643938" y="2786063"/>
          <p14:tracePt t="737808" x="8634413" y="2813050"/>
          <p14:tracePt t="737823" x="8616950" y="2840038"/>
          <p14:tracePt t="737840" x="8609013" y="2857500"/>
          <p14:tracePt t="737856" x="8582025" y="2901950"/>
          <p14:tracePt t="737873" x="8572500" y="2928938"/>
          <p14:tracePt t="737890" x="8555038" y="2946400"/>
          <p14:tracePt t="737906" x="8537575" y="2990850"/>
          <p14:tracePt t="737923" x="8528050" y="2990850"/>
          <p14:tracePt t="737940" x="8528050" y="3000375"/>
          <p14:tracePt t="737957" x="8528050" y="3009900"/>
          <p14:tracePt t="738078" x="8528050" y="3000375"/>
          <p14:tracePt t="738200" x="8528050" y="2990850"/>
          <p14:tracePt t="738359" x="8528050" y="2982913"/>
          <p14:tracePt t="738459" x="8518525" y="2982913"/>
          <p14:tracePt t="738481" x="8510588" y="2982913"/>
          <p14:tracePt t="738494" x="8501063" y="2982913"/>
          <p14:tracePt t="738506" x="8483600" y="2982913"/>
          <p14:tracePt t="738519" x="8456613" y="2982913"/>
          <p14:tracePt t="738531" x="8420100" y="2982913"/>
          <p14:tracePt t="738543" x="8358188" y="2982913"/>
          <p14:tracePt t="738557" x="8269288" y="2982913"/>
          <p14:tracePt t="738573" x="8161338" y="2982913"/>
          <p14:tracePt t="738590" x="8045450" y="2990850"/>
          <p14:tracePt t="738607" x="7875588" y="3027363"/>
          <p14:tracePt t="738623" x="7823200" y="3036888"/>
          <p14:tracePt t="738640" x="7769225" y="3044825"/>
          <p14:tracePt t="738657" x="7759700" y="3054350"/>
          <p14:tracePt t="738673" x="7751763" y="3062288"/>
          <p14:tracePt t="738690" x="7751763" y="3081338"/>
          <p14:tracePt t="738690" x="7751763" y="3089275"/>
          <p14:tracePt t="738707" x="7751763" y="3098800"/>
          <p14:tracePt t="738923" x="7742238" y="3098800"/>
          <p14:tracePt t="738937" x="7732713" y="3108325"/>
          <p14:tracePt t="738948" x="7680325" y="3152775"/>
          <p14:tracePt t="738959" x="7554913" y="3268663"/>
          <p14:tracePt t="738973" x="7251700" y="3500438"/>
          <p14:tracePt t="738990" x="6929438" y="3741738"/>
          <p14:tracePt t="739007" x="6599238" y="3983038"/>
          <p14:tracePt t="739023" x="5902325" y="4456113"/>
          <p14:tracePt t="739040" x="5589588" y="4652963"/>
          <p14:tracePt t="739057" x="4946650" y="5037138"/>
          <p14:tracePt t="739073" x="4652963" y="5224463"/>
          <p14:tracePt t="739090" x="4340225" y="5402263"/>
          <p14:tracePt t="739107" x="3652838" y="5795963"/>
          <p14:tracePt t="739123" x="3357563" y="5973763"/>
          <p14:tracePt t="739140" x="3125788" y="6099175"/>
          <p14:tracePt t="739157" x="2911475" y="6161088"/>
          <p14:tracePt t="739174" x="2857500" y="6170613"/>
          <p14:tracePt t="739190" x="2840038" y="6170613"/>
          <p14:tracePt t="739400" x="2830513" y="6170613"/>
          <p14:tracePt t="739413" x="2813050" y="6170613"/>
          <p14:tracePt t="739426" x="2776538" y="6170613"/>
          <p14:tracePt t="739440" x="2705100" y="6170613"/>
          <p14:tracePt t="739452" x="2581275" y="6180138"/>
          <p14:tracePt t="739463" x="2473325" y="6180138"/>
          <p14:tracePt t="739474" x="2366963" y="6180138"/>
          <p14:tracePt t="739490" x="2268538" y="6161088"/>
          <p14:tracePt t="739507" x="2187575" y="6116638"/>
          <p14:tracePt t="739524" x="2089150" y="6045200"/>
          <p14:tracePt t="739540" x="2054225" y="6000750"/>
          <p14:tracePt t="739557" x="2017713" y="5965825"/>
          <p14:tracePt t="739574" x="1955800" y="5894388"/>
          <p14:tracePt t="739590" x="1955800" y="5875338"/>
          <p14:tracePt t="739607" x="1938338" y="5857875"/>
          <p14:tracePt t="739624" x="1928813" y="5822950"/>
          <p14:tracePt t="739640" x="1928813" y="5813425"/>
          <p14:tracePt t="739657" x="1928813" y="5803900"/>
          <p14:tracePt t="739657" x="1928813" y="5795963"/>
          <p14:tracePt t="739903" x="1938338" y="5795963"/>
          <p14:tracePt t="739915" x="1946275" y="5795963"/>
          <p14:tracePt t="739928" x="1955800" y="5795963"/>
          <p14:tracePt t="739941" x="1973263" y="5795963"/>
          <p14:tracePt t="739953" x="2027238" y="5803900"/>
          <p14:tracePt t="739965" x="2071688" y="5813425"/>
          <p14:tracePt t="739978" x="2152650" y="5822950"/>
          <p14:tracePt t="739990" x="2259013" y="5830888"/>
          <p14:tracePt t="740007" x="2384425" y="5840413"/>
          <p14:tracePt t="740024" x="2517775" y="5857875"/>
          <p14:tracePt t="740040" x="2751138" y="5867400"/>
          <p14:tracePt t="740057" x="2822575" y="5875338"/>
          <p14:tracePt t="740074" x="2894013" y="5894388"/>
          <p14:tracePt t="740090" x="2911475" y="5894388"/>
          <p14:tracePt t="740112" x="2919413" y="5894388"/>
          <p14:tracePt t="740185" x="2919413" y="5902325"/>
          <p14:tracePt t="740332" x="2928938" y="5902325"/>
          <p14:tracePt t="740345" x="2938463" y="5902325"/>
          <p14:tracePt t="740356" x="2955925" y="5902325"/>
          <p14:tracePt t="740370" x="2973388" y="5902325"/>
          <p14:tracePt t="740381" x="2990850" y="5902325"/>
          <p14:tracePt t="740392" x="3017838" y="5902325"/>
          <p14:tracePt t="740407" x="3054350" y="5902325"/>
          <p14:tracePt t="740424" x="3089275" y="5902325"/>
          <p14:tracePt t="740440" x="3143250" y="5902325"/>
          <p14:tracePt t="740457" x="3197225" y="5894388"/>
          <p14:tracePt t="740474" x="3276600" y="5884863"/>
          <p14:tracePt t="740490" x="3303588" y="5875338"/>
          <p14:tracePt t="740507" x="3348038" y="5857875"/>
          <p14:tracePt t="740524" x="3367088" y="5857875"/>
          <p14:tracePt t="740541" x="3384550" y="5857875"/>
          <p14:tracePt t="740565" x="3384550" y="5848350"/>
          <p14:tracePt t="740578" x="3394075" y="5848350"/>
          <p14:tracePt t="740919" x="3419475" y="5840413"/>
          <p14:tracePt t="740932" x="3473450" y="5830888"/>
          <p14:tracePt t="740945" x="3544888" y="5822950"/>
          <p14:tracePt t="740960" x="3616325" y="5803900"/>
          <p14:tracePt t="740971" x="3697288" y="5795963"/>
          <p14:tracePt t="740982" x="3776663" y="5795963"/>
          <p14:tracePt t="740994" x="3875088" y="5795963"/>
          <p14:tracePt t="741007" x="3965575" y="5795963"/>
          <p14:tracePt t="741024" x="4044950" y="5795963"/>
          <p14:tracePt t="741041" x="4116388" y="5795963"/>
          <p14:tracePt t="741057" x="4205288" y="5795963"/>
          <p14:tracePt t="741074" x="4224338" y="5795963"/>
          <p14:tracePt t="741091" x="4251325" y="5795963"/>
          <p14:tracePt t="741117" x="4259263" y="5795963"/>
          <p14:tracePt t="741288" x="4276725" y="5795963"/>
          <p14:tracePt t="741300" x="4303713" y="5795963"/>
          <p14:tracePt t="741313" x="4322763" y="5795963"/>
          <p14:tracePt t="741325" x="4357688" y="5795963"/>
          <p14:tracePt t="741341" x="4402138" y="5795963"/>
          <p14:tracePt t="741357" x="4465638" y="5786438"/>
          <p14:tracePt t="741374" x="4625975" y="5768975"/>
          <p14:tracePt t="741391" x="4687888" y="5768975"/>
          <p14:tracePt t="741407" x="4751388" y="5759450"/>
          <p14:tracePt t="741424" x="4840288" y="5759450"/>
          <p14:tracePt t="741441" x="4875213" y="5759450"/>
          <p14:tracePt t="741457" x="4911725" y="5759450"/>
          <p14:tracePt t="741474" x="4946650" y="5759450"/>
          <p14:tracePt t="741491" x="4956175" y="5759450"/>
          <p14:tracePt t="741507" x="4965700" y="5759450"/>
          <p14:tracePt t="741524" x="4973638" y="5759450"/>
          <p14:tracePt t="741559" x="4983163" y="5759450"/>
          <p14:tracePt t="742109" x="4983163" y="5751513"/>
          <p14:tracePt t="742133" x="5010150" y="5741988"/>
          <p14:tracePt t="742146" x="5062538" y="5732463"/>
          <p14:tracePt t="742158" x="5126038" y="5724525"/>
          <p14:tracePt t="742170" x="5197475" y="5715000"/>
          <p14:tracePt t="742183" x="5276850" y="5705475"/>
          <p14:tracePt t="742194" x="5348288" y="5705475"/>
          <p14:tracePt t="742208" x="5419725" y="5705475"/>
          <p14:tracePt t="742224" x="5483225" y="5705475"/>
          <p14:tracePt t="742241" x="5545138" y="5705475"/>
          <p14:tracePt t="742258" x="5599113" y="5705475"/>
          <p14:tracePt t="742274" x="5616575" y="5705475"/>
          <p14:tracePt t="742438" x="5608638" y="5705475"/>
          <p14:tracePt t="742451" x="5599113" y="5705475"/>
          <p14:tracePt t="742467" x="5581650" y="5705475"/>
          <p14:tracePt t="742477" x="5537200" y="5705475"/>
          <p14:tracePt t="742489" x="5465763" y="5705475"/>
          <p14:tracePt t="742501" x="5357813" y="5705475"/>
          <p14:tracePt t="742513" x="5197475" y="5741988"/>
          <p14:tracePt t="742525" x="4956175" y="5786438"/>
          <p14:tracePt t="742542" x="4714875" y="5830888"/>
          <p14:tracePt t="742558" x="4483100" y="5867400"/>
          <p14:tracePt t="742574" x="3946525" y="5973763"/>
          <p14:tracePt t="742591" x="3633788" y="6037263"/>
          <p14:tracePt t="742608" x="3340100" y="6099175"/>
          <p14:tracePt t="742625" x="2803525" y="6215063"/>
          <p14:tracePt t="742641" x="2608263" y="6259513"/>
          <p14:tracePt t="742658" x="2473325" y="6269038"/>
          <p14:tracePt t="742674" x="2295525" y="6276975"/>
          <p14:tracePt t="742691" x="2214563" y="6276975"/>
          <p14:tracePt t="742708" x="2170113" y="6276975"/>
          <p14:tracePt t="742725" x="2071688" y="6251575"/>
          <p14:tracePt t="742741" x="2044700" y="6242050"/>
          <p14:tracePt t="742758" x="2027238" y="6232525"/>
          <p14:tracePt t="742774" x="1990725" y="6215063"/>
          <p14:tracePt t="742794" x="1982788" y="6205538"/>
          <p14:tracePt t="742808" x="1973263" y="6205538"/>
          <p14:tracePt t="742843" x="1965325" y="6205538"/>
          <p14:tracePt t="742868" x="1955800" y="6205538"/>
          <p14:tracePt t="742881" x="1946275" y="6205538"/>
          <p14:tracePt t="742893" x="1946275" y="6197600"/>
          <p14:tracePt t="742930" x="1946275" y="6188075"/>
          <p14:tracePt t="743039" x="1955800" y="6188075"/>
          <p14:tracePt t="743076" x="1965325" y="6188075"/>
          <p14:tracePt t="743101" x="1982788" y="6188075"/>
          <p14:tracePt t="743113" x="2000250" y="6188075"/>
          <p14:tracePt t="743125" x="2017713" y="6188075"/>
          <p14:tracePt t="743138" x="2044700" y="6188075"/>
          <p14:tracePt t="743150" x="2062163" y="6188075"/>
          <p14:tracePt t="743161" x="2089150" y="6188075"/>
          <p14:tracePt t="743175" x="2116138" y="6188075"/>
          <p14:tracePt t="743191" x="2160588" y="6188075"/>
          <p14:tracePt t="743208" x="2214563" y="6188075"/>
          <p14:tracePt t="743225" x="2312988" y="6188075"/>
          <p14:tracePt t="743241" x="2347913" y="6188075"/>
          <p14:tracePt t="743258" x="2401888" y="6188075"/>
          <p14:tracePt t="743275" x="2490788" y="6188075"/>
          <p14:tracePt t="743291" x="2536825" y="6188075"/>
          <p14:tracePt t="743308" x="2581275" y="6188075"/>
          <p14:tracePt t="743325" x="2643188" y="6188075"/>
          <p14:tracePt t="743341" x="2660650" y="6188075"/>
          <p14:tracePt t="743358" x="2670175" y="6188075"/>
          <p14:tracePt t="743375" x="2679700" y="6188075"/>
          <p14:tracePt t="743555" x="2697163" y="6180138"/>
          <p14:tracePt t="743566" x="2705100" y="6180138"/>
          <p14:tracePt t="743578" x="2724150" y="6170613"/>
          <p14:tracePt t="743591" x="2741613" y="6170613"/>
          <p14:tracePt t="743603" x="2776538" y="6161088"/>
          <p14:tracePt t="743615" x="2803525" y="6161088"/>
          <p14:tracePt t="743627" x="2840038" y="6153150"/>
          <p14:tracePt t="743641" x="2894013" y="6153150"/>
          <p14:tracePt t="743658" x="2938463" y="6143625"/>
          <p14:tracePt t="743675" x="2982913" y="6134100"/>
          <p14:tracePt t="743691" x="3044825" y="6126163"/>
          <p14:tracePt t="743708" x="3062288" y="6126163"/>
          <p14:tracePt t="743725" x="3081338" y="6126163"/>
          <p14:tracePt t="743741" x="3089275" y="6126163"/>
          <p14:tracePt t="743935" x="3125788" y="6126163"/>
          <p14:tracePt t="743945" x="3179763" y="6126163"/>
          <p14:tracePt t="743959" x="3241675" y="6126163"/>
          <p14:tracePt t="743971" x="3303588" y="6126163"/>
          <p14:tracePt t="743983" x="3367088" y="6126163"/>
          <p14:tracePt t="743996" x="3446463" y="6116638"/>
          <p14:tracePt t="744008" x="3536950" y="6116638"/>
          <p14:tracePt t="744025" x="3625850" y="6108700"/>
          <p14:tracePt t="744041" x="3724275" y="6099175"/>
          <p14:tracePt t="744058" x="3884613" y="6081713"/>
          <p14:tracePt t="744075" x="3946525" y="6081713"/>
          <p14:tracePt t="744091" x="3990975" y="6072188"/>
          <p14:tracePt t="744108" x="4071938" y="6054725"/>
          <p14:tracePt t="744125" x="4116388" y="6045200"/>
          <p14:tracePt t="744142" x="4152900" y="6037263"/>
          <p14:tracePt t="744158" x="4251325" y="6027738"/>
          <p14:tracePt t="744175" x="4295775" y="6027738"/>
          <p14:tracePt t="744192" x="4330700" y="6027738"/>
          <p14:tracePt t="744208" x="4340225" y="6027738"/>
          <p14:tracePt t="745208" x="4357688" y="6018213"/>
          <p14:tracePt t="745219" x="4394200" y="6010275"/>
          <p14:tracePt t="745232" x="4446588" y="5991225"/>
          <p14:tracePt t="745244" x="4527550" y="5983288"/>
          <p14:tracePt t="745258" x="4616450" y="5983288"/>
          <p14:tracePt t="745275" x="4714875" y="5983288"/>
          <p14:tracePt t="745292" x="4813300" y="5983288"/>
          <p14:tracePt t="745308" x="4973638" y="5983288"/>
          <p14:tracePt t="745326" x="5010150" y="5991225"/>
          <p14:tracePt t="745342" x="5054600" y="6000750"/>
          <p14:tracePt t="745358" x="5062538" y="6010275"/>
          <p14:tracePt t="745375" x="5072063" y="6010275"/>
          <p14:tracePt t="745392" x="5081588" y="6018213"/>
          <p14:tracePt t="745409" x="5089525" y="6037263"/>
          <p14:tracePt t="745425" x="5099050" y="6045200"/>
          <p14:tracePt t="745442" x="5143500" y="6089650"/>
          <p14:tracePt t="745459" x="5170488" y="6108700"/>
          <p14:tracePt t="745475" x="5187950" y="6126163"/>
          <p14:tracePt t="745492" x="5232400" y="6153150"/>
          <p14:tracePt t="745509" x="5276850" y="6170613"/>
          <p14:tracePt t="745525" x="5330825" y="6180138"/>
          <p14:tracePt t="745526" x="5411788" y="6188075"/>
          <p14:tracePt t="745542" x="5527675" y="6188075"/>
          <p14:tracePt t="745559" x="5643563" y="6188075"/>
          <p14:tracePt t="745576" x="5813425" y="6188075"/>
          <p14:tracePt t="745592" x="5884863" y="6180138"/>
          <p14:tracePt t="745609" x="5902325" y="6170613"/>
          <p14:tracePt t="745625" x="5919788" y="6161088"/>
          <p14:tracePt t="745642" x="5919788" y="6153150"/>
          <p14:tracePt t="745661" x="5919788" y="6143625"/>
          <p14:tracePt t="745758" x="5902325" y="6143625"/>
          <p14:tracePt t="745771" x="5875338" y="6143625"/>
          <p14:tracePt t="745783" x="5830888" y="6143625"/>
          <p14:tracePt t="745796" x="5786438" y="6143625"/>
          <p14:tracePt t="745809" x="5732463" y="6134100"/>
          <p14:tracePt t="745825" x="5680075" y="6134100"/>
          <p14:tracePt t="745842" x="5626100" y="6134100"/>
          <p14:tracePt t="745859" x="5446713" y="6134100"/>
          <p14:tracePt t="745875" x="5330825" y="6143625"/>
          <p14:tracePt t="745892" x="5153025" y="6188075"/>
          <p14:tracePt t="745909" x="4687888" y="6303963"/>
          <p14:tracePt t="745926" x="4483100" y="6357938"/>
          <p14:tracePt t="745942" x="4295775" y="6394450"/>
          <p14:tracePt t="745959" x="3983038" y="6456363"/>
          <p14:tracePt t="745976" x="3786188" y="6510338"/>
          <p14:tracePt t="745992" x="3562350" y="6562725"/>
          <p14:tracePt t="746009" x="3017838" y="6732588"/>
          <p14:tracePt t="746026" x="2741613" y="6823075"/>
          <p14:tracePt t="746042" x="2197100" y="6848475"/>
          <p14:tracePt t="746059" x="2009775" y="6848475"/>
          <p14:tracePt t="746075" x="1893888" y="6848475"/>
          <p14:tracePt t="746092" x="1660525" y="6848475"/>
          <p14:tracePt t="746109" x="1562100" y="6848475"/>
          <p14:tracePt t="746126" x="1465263" y="6848475"/>
          <p14:tracePt t="746142" x="1312863" y="6848475"/>
          <p14:tracePt t="746159" x="1276350" y="6848475"/>
          <p14:tracePt t="746177" x="1258888" y="6848475"/>
          <p14:tracePt t="746192" x="1250950" y="6840538"/>
          <p14:tracePt t="746214" x="1250950" y="6831013"/>
          <p14:tracePt t="746226" x="1250950" y="6823075"/>
          <p14:tracePt t="746242" x="1250950" y="6813550"/>
          <p14:tracePt t="746259" x="1250950" y="6796088"/>
          <p14:tracePt t="746276" x="1250950" y="6786563"/>
          <p14:tracePt t="746292" x="1250950" y="6777038"/>
          <p14:tracePt t="746337" x="1250950" y="6759575"/>
          <p14:tracePt t="746349" x="1276350" y="6724650"/>
          <p14:tracePt t="746361" x="1285875" y="6688138"/>
          <p14:tracePt t="746372" x="1303338" y="6661150"/>
          <p14:tracePt t="746383" x="1322388" y="6643688"/>
          <p14:tracePt t="746420" x="1322388" y="6634163"/>
          <p14:tracePt t="746445" x="1330325" y="6634163"/>
          <p14:tracePt t="746482" x="1347788" y="6634163"/>
          <p14:tracePt t="746495" x="1384300" y="6626225"/>
          <p14:tracePt t="746507" x="1411288" y="6616700"/>
          <p14:tracePt t="746518" x="1446213" y="6616700"/>
          <p14:tracePt t="746530" x="1509713" y="6608763"/>
          <p14:tracePt t="746543" x="1598613" y="6599238"/>
          <p14:tracePt t="746559" x="1714500" y="6589713"/>
          <p14:tracePt t="746576" x="1874838" y="6562725"/>
          <p14:tracePt t="746592" x="2036763" y="6545263"/>
          <p14:tracePt t="746609" x="2393950" y="6483350"/>
          <p14:tracePt t="746626" x="2527300" y="6473825"/>
          <p14:tracePt t="746642" x="2732088" y="6446838"/>
          <p14:tracePt t="746659" x="2813050" y="6438900"/>
          <p14:tracePt t="746676" x="2884488" y="6438900"/>
          <p14:tracePt t="746692" x="2928938" y="6438900"/>
          <p14:tracePt t="746709" x="2938463" y="6438900"/>
          <p14:tracePt t="746726" x="2946400" y="6438900"/>
          <p14:tracePt t="746742" x="2955925" y="6438900"/>
          <p14:tracePt t="746861" x="2982913" y="6429375"/>
          <p14:tracePt t="746875" x="3036888" y="6419850"/>
          <p14:tracePt t="746887" x="3125788" y="6402388"/>
          <p14:tracePt t="746899" x="3224213" y="6375400"/>
          <p14:tracePt t="746910" x="3322638" y="6357938"/>
          <p14:tracePt t="746926" x="3419475" y="6340475"/>
          <p14:tracePt t="746942" x="3482975" y="6330950"/>
          <p14:tracePt t="746959" x="3509963" y="6323013"/>
          <p14:tracePt t="746976" x="3536950" y="6323013"/>
          <p14:tracePt t="747464" x="3562350" y="6323013"/>
          <p14:tracePt t="747475" x="3598863" y="6303963"/>
          <p14:tracePt t="747487" x="3705225" y="6251575"/>
          <p14:tracePt t="747503" x="3965575" y="6126163"/>
          <p14:tracePt t="747514" x="4340225" y="5857875"/>
          <p14:tracePt t="747526" x="4759325" y="5572125"/>
          <p14:tracePt t="747543" x="5143500" y="5224463"/>
          <p14:tracePt t="747560" x="5500688" y="4919663"/>
          <p14:tracePt t="747577" x="6054725" y="4367213"/>
          <p14:tracePt t="747593" x="6286500" y="4143375"/>
          <p14:tracePt t="747609" x="6465888" y="3956050"/>
          <p14:tracePt t="747626" x="6680200" y="3714750"/>
          <p14:tracePt t="747643" x="6732588" y="3633788"/>
          <p14:tracePt t="747659" x="6759575" y="3581400"/>
          <p14:tracePt t="747676" x="6759575" y="3571875"/>
          <p14:tracePt t="747721" x="6759575" y="3581400"/>
          <p14:tracePt t="747966" x="6813550" y="3536950"/>
          <p14:tracePt t="747979" x="6983413" y="3411538"/>
          <p14:tracePt t="747990" x="7286625" y="3197225"/>
          <p14:tracePt t="748003" x="7537450" y="3027363"/>
          <p14:tracePt t="748015" x="7732713" y="2901950"/>
          <p14:tracePt t="748028" x="7912100" y="2776538"/>
          <p14:tracePt t="748043" x="8037513" y="2687638"/>
          <p14:tracePt t="748060" x="8116888" y="2625725"/>
          <p14:tracePt t="748076" x="8251825" y="2527300"/>
          <p14:tracePt t="748093" x="8296275" y="2509838"/>
          <p14:tracePt t="748109" x="8313738" y="2500313"/>
          <p14:tracePt t="748126" x="8331200" y="2490788"/>
          <p14:tracePt t="748143" x="8340725" y="2490788"/>
          <p14:tracePt t="748198" x="8348663" y="2490788"/>
          <p14:tracePt t="748223" x="8367713" y="2490788"/>
          <p14:tracePt t="748236" x="8394700" y="2490788"/>
          <p14:tracePt t="748249" x="8420100" y="2482850"/>
          <p14:tracePt t="748260" x="8447088" y="2473325"/>
          <p14:tracePt t="748272" x="8466138" y="2473325"/>
          <p14:tracePt t="748285" x="8483600" y="2473325"/>
          <p14:tracePt t="748296" x="8491538" y="2473325"/>
          <p14:tracePt t="748333" x="8501063" y="2473325"/>
          <p14:tracePt t="748347" x="8510588" y="2473325"/>
          <p14:tracePt t="748370" x="8518525" y="2473325"/>
          <p14:tracePt t="748407" x="8528050" y="2473325"/>
          <p14:tracePt t="748419" x="8537575" y="2465388"/>
          <p14:tracePt t="748444" x="8545513" y="2465388"/>
          <p14:tracePt t="748456" x="8555038" y="2455863"/>
          <p14:tracePt t="748468" x="8562975" y="2455863"/>
          <p14:tracePt t="748750" x="8562975" y="2465388"/>
          <p14:tracePt t="748763" x="8562975" y="2473325"/>
          <p14:tracePt t="748775" x="8562975" y="2482850"/>
          <p14:tracePt t="748787" x="8562975" y="2490788"/>
          <p14:tracePt t="748799" x="8562975" y="2500313"/>
          <p14:tracePt t="748812" x="8562975" y="2509838"/>
          <p14:tracePt t="748826" x="8572500" y="2517775"/>
          <p14:tracePt t="748843" x="8572500" y="2527300"/>
          <p14:tracePt t="748860" x="8582025" y="2527300"/>
          <p14:tracePt t="748876" x="8589963" y="2536825"/>
          <p14:tracePt t="748893" x="8599488" y="2536825"/>
          <p14:tracePt t="754852" x="8572500" y="2554288"/>
          <p14:tracePt t="754864" x="8528050" y="2571750"/>
          <p14:tracePt t="754876" x="8466138" y="2598738"/>
          <p14:tracePt t="754888" x="8375650" y="2633663"/>
          <p14:tracePt t="754901" x="8259763" y="2697163"/>
          <p14:tracePt t="754913" x="8089900" y="2776538"/>
          <p14:tracePt t="754928" x="7929563" y="2867025"/>
          <p14:tracePt t="754945" x="7804150" y="2946400"/>
          <p14:tracePt t="754962" x="7680325" y="3017838"/>
          <p14:tracePt t="754978" x="7466013" y="3133725"/>
          <p14:tracePt t="754995" x="7394575" y="3187700"/>
          <p14:tracePt t="755012" x="7296150" y="3251200"/>
          <p14:tracePt t="755028" x="7277100" y="3259138"/>
          <p14:tracePt t="755045" x="7277100" y="3268663"/>
          <p14:tracePt t="755062" x="7269163" y="3268663"/>
          <p14:tracePt t="755183" x="7269163" y="3276600"/>
          <p14:tracePt t="755819" x="7277100" y="3276600"/>
          <p14:tracePt t="755833" x="7296150" y="3276600"/>
          <p14:tracePt t="755881" x="7296150" y="3268663"/>
          <p14:tracePt t="755904" x="7296150" y="3251200"/>
          <p14:tracePt t="755917" x="7296150" y="3232150"/>
          <p14:tracePt t="755930" x="7286625" y="3214688"/>
          <p14:tracePt t="755942" x="7286625" y="3179763"/>
          <p14:tracePt t="755954" x="7286625" y="3125788"/>
          <p14:tracePt t="755967" x="7286625" y="3044825"/>
          <p14:tracePt t="755979" x="7286625" y="2928938"/>
          <p14:tracePt t="755995" x="7323138" y="2822575"/>
          <p14:tracePt t="756012" x="7348538" y="2697163"/>
          <p14:tracePt t="756028" x="7402513" y="2500313"/>
          <p14:tracePt t="756045" x="7419975" y="2446338"/>
          <p14:tracePt t="756062" x="7429500" y="2411413"/>
          <p14:tracePt t="756078" x="7439025" y="2393950"/>
          <p14:tracePt t="756095" x="7439025" y="2374900"/>
          <p14:tracePt t="756323" x="7439025" y="2384425"/>
          <p14:tracePt t="756384" x="7439025" y="2393950"/>
          <p14:tracePt t="756434" x="7439025" y="2401888"/>
          <p14:tracePt t="756458" x="7446963" y="2419350"/>
          <p14:tracePt t="756469" x="7446963" y="2428875"/>
          <p14:tracePt t="756482" x="7456488" y="2455863"/>
          <p14:tracePt t="756495" x="7466013" y="2482850"/>
          <p14:tracePt t="756506" x="7466013" y="2509838"/>
          <p14:tracePt t="756520" x="7466013" y="2554288"/>
          <p14:tracePt t="756531" x="7466013" y="2589213"/>
          <p14:tracePt t="756545" x="7456488" y="2625725"/>
          <p14:tracePt t="756562" x="7429500" y="2679700"/>
          <p14:tracePt t="756579" x="7375525" y="2751138"/>
          <p14:tracePt t="756595" x="7153275" y="2919413"/>
          <p14:tracePt t="756612" x="6956425" y="3036888"/>
          <p14:tracePt t="756629" x="6348413" y="3160713"/>
          <p14:tracePt t="756645" x="5991225" y="3205163"/>
          <p14:tracePt t="756662" x="5616575" y="3224213"/>
          <p14:tracePt t="756679" x="4867275" y="3224213"/>
          <p14:tracePt t="756695" x="4572000" y="3224213"/>
          <p14:tracePt t="756712" x="4375150" y="3224213"/>
          <p14:tracePt t="756729" x="4098925" y="3187700"/>
          <p14:tracePt t="756745" x="4000500" y="3160713"/>
          <p14:tracePt t="756762" x="3911600" y="3125788"/>
          <p14:tracePt t="756779" x="3813175" y="3062288"/>
          <p14:tracePt t="756795" x="3776663" y="3044825"/>
          <p14:tracePt t="756813" x="3759200" y="3027363"/>
          <p14:tracePt t="756830" x="3741738" y="3027363"/>
          <p14:tracePt t="757094" x="3732213" y="3027363"/>
          <p14:tracePt t="757107" x="3714750" y="3027363"/>
          <p14:tracePt t="757118" x="3687763" y="3027363"/>
          <p14:tracePt t="757132" x="3625850" y="3009900"/>
          <p14:tracePt t="757146" x="3527425" y="2990850"/>
          <p14:tracePt t="757162" x="3384550" y="2965450"/>
          <p14:tracePt t="757179" x="3197225" y="2946400"/>
          <p14:tracePt t="757196" x="2901950" y="2911475"/>
          <p14:tracePt t="757212" x="2776538" y="2894013"/>
          <p14:tracePt t="757229" x="2581275" y="2840038"/>
          <p14:tracePt t="757246" x="2527300" y="2822575"/>
          <p14:tracePt t="757262" x="2482850" y="2795588"/>
          <p14:tracePt t="757279" x="2438400" y="2776538"/>
          <p14:tracePt t="757296" x="2428875" y="2768600"/>
          <p14:tracePt t="757312" x="2419350" y="2768600"/>
          <p14:tracePt t="757573" x="2428875" y="2768600"/>
          <p14:tracePt t="757622" x="2438400" y="2768600"/>
          <p14:tracePt t="757659" x="2446338" y="2768600"/>
          <p14:tracePt t="757670" x="2455863" y="2768600"/>
          <p14:tracePt t="757683" x="2473325" y="2768600"/>
          <p14:tracePt t="757696" x="2490788" y="2768600"/>
          <p14:tracePt t="757713" x="2509838" y="2768600"/>
          <p14:tracePt t="757729" x="2554288" y="2768600"/>
          <p14:tracePt t="757746" x="2687638" y="2759075"/>
          <p14:tracePt t="757762" x="2803525" y="2759075"/>
          <p14:tracePt t="757779" x="2911475" y="2759075"/>
          <p14:tracePt t="757796" x="3205163" y="2759075"/>
          <p14:tracePt t="757812" x="3340100" y="2759075"/>
          <p14:tracePt t="757829" x="3473450" y="2759075"/>
          <p14:tracePt t="757846" x="3705225" y="2759075"/>
          <p14:tracePt t="757863" x="3803650" y="2759075"/>
          <p14:tracePt t="757879" x="3965575" y="2768600"/>
          <p14:tracePt t="757896" x="4037013" y="2768600"/>
          <p14:tracePt t="757913" x="4089400" y="2776538"/>
          <p14:tracePt t="757929" x="4152900" y="2776538"/>
          <p14:tracePt t="757946" x="4170363" y="2776538"/>
          <p14:tracePt t="758321" x="4170363" y="2786063"/>
          <p14:tracePt t="758613" x="4170363" y="2795588"/>
          <p14:tracePt t="758724" x="4160838" y="2795588"/>
          <p14:tracePt t="758737" x="4152900" y="2795588"/>
          <p14:tracePt t="758749" x="4133850" y="2795588"/>
          <p14:tracePt t="758762" x="4081463" y="2803525"/>
          <p14:tracePt t="758773" x="4010025" y="2822575"/>
          <p14:tracePt t="758786" x="3919538" y="2830513"/>
          <p14:tracePt t="758797" x="3822700" y="2840038"/>
          <p14:tracePt t="758813" x="3705225" y="2847975"/>
          <p14:tracePt t="758830" x="3571875" y="2847975"/>
          <p14:tracePt t="758846" x="3438525" y="2847975"/>
          <p14:tracePt t="758863" x="3143250" y="2822575"/>
          <p14:tracePt t="758879" x="3017838" y="2803525"/>
          <p14:tracePt t="758896" x="2830513" y="2786063"/>
          <p14:tracePt t="758913" x="2759075" y="2776538"/>
          <p14:tracePt t="758929" x="2705100" y="2768600"/>
          <p14:tracePt t="758946" x="2670175" y="2759075"/>
          <p14:tracePt t="758963" x="2660650" y="2751138"/>
          <p14:tracePt t="759166" x="2652713" y="2751138"/>
          <p14:tracePt t="759227" x="2643188" y="2741613"/>
          <p14:tracePt t="759240" x="2633663" y="2741613"/>
          <p14:tracePt t="759252" x="2625725" y="2732088"/>
          <p14:tracePt t="759264" x="2608263" y="2732088"/>
          <p14:tracePt t="759288" x="2598738" y="2724150"/>
          <p14:tracePt t="759300" x="2581275" y="2714625"/>
          <p14:tracePt t="759324" x="2571750" y="2714625"/>
          <p14:tracePt t="759337" x="2562225" y="2714625"/>
          <p14:tracePt t="759385" x="2562225" y="2705100"/>
          <p14:tracePt t="759484" x="2571750" y="2705100"/>
          <p14:tracePt t="759497" x="2581275" y="2705100"/>
          <p14:tracePt t="759521" x="2598738" y="2705100"/>
          <p14:tracePt t="759534" x="2616200" y="2705100"/>
          <p14:tracePt t="759546" x="2633663" y="2705100"/>
          <p14:tracePt t="759558" x="2670175" y="2705100"/>
          <p14:tracePt t="759570" x="2714625" y="2714625"/>
          <p14:tracePt t="759582" x="2776538" y="2724150"/>
          <p14:tracePt t="759598" x="2847975" y="2732088"/>
          <p14:tracePt t="759613" x="2919413" y="2741613"/>
          <p14:tracePt t="759630" x="3009900" y="2751138"/>
          <p14:tracePt t="759646" x="3143250" y="2768600"/>
          <p14:tracePt t="759663" x="3197225" y="2768600"/>
          <p14:tracePt t="759680" x="3232150" y="2768600"/>
          <p14:tracePt t="759696" x="3251200" y="2768600"/>
          <p14:tracePt t="759755" x="3251200" y="2776538"/>
          <p14:tracePt t="765342" x="3251200" y="2768600"/>
          <p14:tracePt t="768552" x="3251200" y="2776538"/>
          <p14:tracePt t="770096" x="3241675" y="2776538"/>
          <p14:tracePt t="770120" x="3232150" y="2776538"/>
          <p14:tracePt t="770292" x="3224213" y="2776538"/>
          <p14:tracePt t="770464" x="3224213" y="2786063"/>
          <p14:tracePt t="770476" x="3224213" y="2803525"/>
          <p14:tracePt t="770488" x="3224213" y="2813050"/>
          <p14:tracePt t="770500" x="3232150" y="2830513"/>
          <p14:tracePt t="770516" x="3241675" y="2857500"/>
          <p14:tracePt t="770533" x="3259138" y="2874963"/>
          <p14:tracePt t="770550" x="3268663" y="2901950"/>
          <p14:tracePt t="770566" x="3276600" y="2901950"/>
          <p14:tracePt t="770583" x="3276600" y="2911475"/>
          <p14:tracePt t="770600" x="3295650" y="2938463"/>
          <p14:tracePt t="770616" x="3313113" y="2955925"/>
          <p14:tracePt t="770633" x="3330575" y="2982913"/>
          <p14:tracePt t="770650" x="3348038" y="3044825"/>
          <p14:tracePt t="770666" x="3357563" y="3054350"/>
          <p14:tracePt t="770686" x="3357563" y="3062288"/>
          <p14:tracePt t="779187" x="3357563" y="3081338"/>
          <p14:tracePt t="779201" x="3367088" y="3108325"/>
          <p14:tracePt t="779212" x="3394075" y="3152775"/>
          <p14:tracePt t="779226" x="3429000" y="3205163"/>
          <p14:tracePt t="779238" x="3490913" y="3286125"/>
          <p14:tracePt t="779252" x="3633788" y="3375025"/>
          <p14:tracePt t="779269" x="3848100" y="3490913"/>
          <p14:tracePt t="779286" x="4402138" y="3776663"/>
          <p14:tracePt t="779302" x="4697413" y="3938588"/>
          <p14:tracePt t="779319" x="4973638" y="4062413"/>
          <p14:tracePt t="779336" x="5411788" y="4313238"/>
          <p14:tracePt t="779352" x="5589588" y="4438650"/>
          <p14:tracePt t="779369" x="5741988" y="4554538"/>
          <p14:tracePt t="779386" x="5884863" y="4670425"/>
          <p14:tracePt t="779402" x="5911850" y="4697413"/>
          <p14:tracePt t="779419" x="5929313" y="4724400"/>
          <p14:tracePt t="779436" x="5929313" y="4732338"/>
          <p14:tracePt t="779471" x="5929313" y="4741863"/>
          <p14:tracePt t="779765" x="5946775" y="4741863"/>
          <p14:tracePt t="779777" x="5991225" y="4732338"/>
          <p14:tracePt t="779788" x="6062663" y="4724400"/>
          <p14:tracePt t="779801" x="6161088" y="4705350"/>
          <p14:tracePt t="779813" x="6313488" y="4697413"/>
          <p14:tracePt t="779825" x="6518275" y="4697413"/>
          <p14:tracePt t="779838" x="6688138" y="4697413"/>
          <p14:tracePt t="779853" x="6867525" y="4697413"/>
          <p14:tracePt t="779869" x="7018338" y="4697413"/>
          <p14:tracePt t="779886" x="7134225" y="4705350"/>
          <p14:tracePt t="779886" x="7205663" y="4705350"/>
          <p14:tracePt t="779903" x="7259638" y="4714875"/>
          <p14:tracePt t="779919" x="7286625" y="4714875"/>
          <p14:tracePt t="779936" x="7304088" y="4714875"/>
          <p14:tracePt t="779953" x="7313613" y="4714875"/>
          <p14:tracePt t="779969" x="7323138" y="4714875"/>
          <p14:tracePt t="779986" x="7348538" y="4714875"/>
          <p14:tracePt t="780003" x="7358063" y="4714875"/>
          <p14:tracePt t="780019" x="7358063" y="4705350"/>
          <p14:tracePt t="780036" x="7375525" y="4687888"/>
          <p14:tracePt t="780053" x="7375525" y="4670425"/>
          <p14:tracePt t="780069" x="7402513" y="4660900"/>
          <p14:tracePt t="780086" x="7473950" y="4608513"/>
          <p14:tracePt t="780103" x="7500938" y="4589463"/>
          <p14:tracePt t="780120" x="7572375" y="4589463"/>
          <p14:tracePt t="780136" x="7589838" y="4589463"/>
          <p14:tracePt t="780153" x="7608888" y="4589463"/>
          <p14:tracePt t="780169" x="7634288" y="4598988"/>
          <p14:tracePt t="780186" x="7643813" y="4608513"/>
          <p14:tracePt t="780203" x="7643813" y="4616450"/>
          <p14:tracePt t="780219" x="7643813" y="4625975"/>
          <p14:tracePt t="780236" x="7643813" y="4633913"/>
          <p14:tracePt t="780256" x="7643813" y="4643438"/>
          <p14:tracePt t="780377" x="7643813" y="4652963"/>
          <p14:tracePt t="780389" x="7643813" y="4660900"/>
          <p14:tracePt t="780402" x="7634288" y="4679950"/>
          <p14:tracePt t="780414" x="7626350" y="4697413"/>
          <p14:tracePt t="780426" x="7608888" y="4714875"/>
          <p14:tracePt t="780438" x="7589838" y="4759325"/>
          <p14:tracePt t="780453" x="7562850" y="4795838"/>
          <p14:tracePt t="780470" x="7527925" y="4848225"/>
          <p14:tracePt t="780486" x="7456488" y="4973638"/>
          <p14:tracePt t="780503" x="7419975" y="5037138"/>
          <p14:tracePt t="780519" x="7394575" y="5089525"/>
          <p14:tracePt t="780536" x="7340600" y="5224463"/>
          <p14:tracePt t="780553" x="7323138" y="5276850"/>
          <p14:tracePt t="780569" x="7304088" y="5322888"/>
          <p14:tracePt t="780586" x="7286625" y="5367338"/>
          <p14:tracePt t="780603" x="7286625" y="5375275"/>
          <p14:tracePt t="780709" x="7286625" y="5367338"/>
          <p14:tracePt t="782436" x="7296150" y="5367338"/>
          <p14:tracePt t="782448" x="7304088" y="5367338"/>
          <p14:tracePt t="782460" x="7331075" y="5367338"/>
          <p14:tracePt t="782472" x="7340600" y="5367338"/>
          <p14:tracePt t="782487" x="7348538" y="5367338"/>
          <p14:tracePt t="782503" x="7367588" y="5367338"/>
          <p14:tracePt t="782520" x="7394575" y="5367338"/>
          <p14:tracePt t="782537" x="7412038" y="5367338"/>
          <p14:tracePt t="782553" x="7419975" y="5367338"/>
          <p14:tracePt t="782705" x="7419975" y="5357813"/>
          <p14:tracePt t="782803" x="7419975" y="5348288"/>
          <p14:tracePt t="782998" x="7429500" y="5348288"/>
          <p14:tracePt t="783134" x="7439025" y="5348288"/>
          <p14:tracePt t="783428" x="7439025" y="5340350"/>
          <p14:tracePt t="783440" x="7429500" y="5322888"/>
          <p14:tracePt t="783452" x="7429500" y="5303838"/>
          <p14:tracePt t="783464" x="7429500" y="5286375"/>
          <p14:tracePt t="783477" x="7419975" y="5241925"/>
          <p14:tracePt t="783489" x="7412038" y="5205413"/>
          <p14:tracePt t="783504" x="7412038" y="5180013"/>
          <p14:tracePt t="783520" x="7412038" y="5160963"/>
          <p14:tracePt t="783537" x="7412038" y="5133975"/>
          <p14:tracePt t="783554" x="7402513" y="5089525"/>
          <p14:tracePt t="783570" x="7402513" y="5062538"/>
          <p14:tracePt t="783587" x="7402513" y="4991100"/>
          <p14:tracePt t="783604" x="7402513" y="4938713"/>
          <p14:tracePt t="783620" x="7402513" y="4867275"/>
          <p14:tracePt t="783637" x="7402513" y="4732338"/>
          <p14:tracePt t="783654" x="7402513" y="4679950"/>
          <p14:tracePt t="783670" x="7402513" y="4633913"/>
          <p14:tracePt t="783687" x="7402513" y="4554538"/>
          <p14:tracePt t="783704" x="7394575" y="4527550"/>
          <p14:tracePt t="783720" x="7394575" y="4510088"/>
          <p14:tracePt t="783737" x="7394575" y="4465638"/>
          <p14:tracePt t="783754" x="7394575" y="4446588"/>
          <p14:tracePt t="783770" x="7394575" y="4438650"/>
          <p14:tracePt t="783787" x="7385050" y="4429125"/>
          <p14:tracePt t="783804" x="7375525" y="4429125"/>
          <p14:tracePt t="783917" x="7375525" y="4438650"/>
          <p14:tracePt t="783942" x="7375525" y="4456113"/>
          <p14:tracePt t="783954" x="7375525" y="4473575"/>
          <p14:tracePt t="783967" x="7375525" y="4500563"/>
          <p14:tracePt t="783980" x="7375525" y="4527550"/>
          <p14:tracePt t="783991" x="7385050" y="4545013"/>
          <p14:tracePt t="784004" x="7385050" y="4554538"/>
          <p14:tracePt t="784020" x="7385050" y="4581525"/>
          <p14:tracePt t="784037" x="7385050" y="4589463"/>
          <p14:tracePt t="784054" x="7385050" y="4608513"/>
          <p14:tracePt t="784071" x="7385050" y="4616450"/>
          <p14:tracePt t="784087" x="7375525" y="4625975"/>
          <p14:tracePt t="784104" x="7367588" y="4643438"/>
          <p14:tracePt t="784121" x="7358063" y="4660900"/>
          <p14:tracePt t="784137" x="7348538" y="4670425"/>
          <p14:tracePt t="784154" x="7340600" y="4670425"/>
          <p14:tracePt t="784175" x="7331075" y="4679950"/>
          <p14:tracePt t="784188" x="7323138" y="4687888"/>
          <p14:tracePt t="784204" x="7313613" y="4687888"/>
          <p14:tracePt t="784220" x="7286625" y="4697413"/>
          <p14:tracePt t="784237" x="7269163" y="4705350"/>
          <p14:tracePt t="784254" x="7242175" y="4714875"/>
          <p14:tracePt t="784271" x="7232650" y="4714875"/>
          <p14:tracePt t="784287" x="7205663" y="4714875"/>
          <p14:tracePt t="784304" x="7197725" y="4714875"/>
          <p14:tracePt t="784321" x="7188200" y="4714875"/>
          <p14:tracePt t="784337" x="7143750" y="4714875"/>
          <p14:tracePt t="784354" x="7116763" y="4714875"/>
          <p14:tracePt t="784370" x="7099300" y="4714875"/>
          <p14:tracePt t="784387" x="7081838" y="4714875"/>
          <p14:tracePt t="784404" x="7062788" y="4714875"/>
          <p14:tracePt t="784433" x="7054850" y="4714875"/>
          <p14:tracePt t="784506" x="7045325" y="4724400"/>
          <p14:tracePt t="784518" x="7045325" y="4732338"/>
          <p14:tracePt t="784530" x="7045325" y="4751388"/>
          <p14:tracePt t="784544" x="7045325" y="4776788"/>
          <p14:tracePt t="784555" x="7054850" y="4803775"/>
          <p14:tracePt t="784571" x="7062788" y="4822825"/>
          <p14:tracePt t="784587" x="7081838" y="4848225"/>
          <p14:tracePt t="784604" x="7134225" y="4894263"/>
          <p14:tracePt t="784621" x="7153275" y="4911725"/>
          <p14:tracePt t="784637" x="7180263" y="4919663"/>
          <p14:tracePt t="784654" x="7232650" y="4919663"/>
          <p14:tracePt t="784671" x="7259638" y="4919663"/>
          <p14:tracePt t="784687" x="7296150" y="4919663"/>
          <p14:tracePt t="784704" x="7419975" y="4848225"/>
          <p14:tracePt t="784721" x="7483475" y="4822825"/>
          <p14:tracePt t="784737" x="7518400" y="4795838"/>
          <p14:tracePt t="784754" x="7545388" y="4732338"/>
          <p14:tracePt t="784771" x="7554913" y="4670425"/>
          <p14:tracePt t="784787" x="7554913" y="4608513"/>
          <p14:tracePt t="784804" x="7554913" y="4419600"/>
          <p14:tracePt t="784821" x="7554913" y="4330700"/>
          <p14:tracePt t="784837" x="7554913" y="4187825"/>
          <p14:tracePt t="784854" x="7545388" y="4152900"/>
          <p14:tracePt t="784871" x="7537450" y="4133850"/>
          <p14:tracePt t="784887" x="7527925" y="4116388"/>
          <p14:tracePt t="784904" x="7518400" y="4116388"/>
          <p14:tracePt t="784947" x="7518400" y="4125913"/>
          <p14:tracePt t="784960" x="7518400" y="4133850"/>
          <p14:tracePt t="784983" x="7518400" y="4143375"/>
          <p14:tracePt t="784996" x="7518400" y="4170363"/>
          <p14:tracePt t="785009" x="7518400" y="4197350"/>
          <p14:tracePt t="785021" x="7527925" y="4232275"/>
          <p14:tracePt t="785033" x="7527925" y="4286250"/>
          <p14:tracePt t="785044" x="7527925" y="4330700"/>
          <p14:tracePt t="785057" x="7527925" y="4384675"/>
          <p14:tracePt t="785071" x="7527925" y="4456113"/>
          <p14:tracePt t="785087" x="7527925" y="4527550"/>
          <p14:tracePt t="785104" x="7518400" y="4589463"/>
          <p14:tracePt t="785121" x="7518400" y="4714875"/>
          <p14:tracePt t="785137" x="7518400" y="4776788"/>
          <p14:tracePt t="785155" x="7518400" y="4857750"/>
          <p14:tracePt t="785171" x="7518400" y="4894263"/>
          <p14:tracePt t="785187" x="7518400" y="4929188"/>
          <p14:tracePt t="785204" x="7518400" y="4965700"/>
          <p14:tracePt t="785221" x="7518400" y="5027613"/>
          <p14:tracePt t="785238" x="7518400" y="5062538"/>
          <p14:tracePt t="785254" x="7518400" y="5099050"/>
          <p14:tracePt t="785271" x="7537450" y="5116513"/>
          <p14:tracePt t="785288" x="7545388" y="5126038"/>
          <p14:tracePt t="785304" x="7562850" y="5133975"/>
          <p14:tracePt t="785321" x="7572375" y="5143500"/>
          <p14:tracePt t="785338" x="7572375" y="5153025"/>
          <p14:tracePt t="785364" x="7581900" y="5153025"/>
          <p14:tracePt t="785376" x="7581900" y="5160963"/>
          <p14:tracePt t="785388" x="7589838" y="5160963"/>
          <p14:tracePt t="785404" x="7599363" y="5160963"/>
          <p14:tracePt t="785645" x="7589838" y="5160963"/>
          <p14:tracePt t="785658" x="7589838" y="5170488"/>
          <p14:tracePt t="785671" x="7572375" y="5180013"/>
          <p14:tracePt t="785682" x="7554913" y="5197475"/>
          <p14:tracePt t="785695" x="7537450" y="5205413"/>
          <p14:tracePt t="785707" x="7527925" y="5232400"/>
          <p14:tracePt t="785721" x="7510463" y="5251450"/>
          <p14:tracePt t="785738" x="7491413" y="5268913"/>
          <p14:tracePt t="785755" x="7483475" y="5276850"/>
          <p14:tracePt t="785771" x="7473950" y="5286375"/>
          <p14:tracePt t="785795" x="7466013" y="5286375"/>
          <p14:tracePt t="785830" x="7456488" y="5286375"/>
          <p14:tracePt t="785842" x="7456488" y="5276850"/>
          <p14:tracePt t="785854" x="7446963" y="5259388"/>
          <p14:tracePt t="785867" x="7429500" y="5241925"/>
          <p14:tracePt t="785879" x="7429500" y="5232400"/>
          <p14:tracePt t="785890" x="7412038" y="5214938"/>
          <p14:tracePt t="785904" x="7412038" y="5205413"/>
          <p14:tracePt t="785921" x="7394575" y="5187950"/>
          <p14:tracePt t="785938" x="7375525" y="5180013"/>
          <p14:tracePt t="785954" x="7340600" y="5160963"/>
          <p14:tracePt t="785971" x="7331075" y="5160963"/>
          <p14:tracePt t="785988" x="7313613" y="5160963"/>
          <p14:tracePt t="786004" x="7304088" y="5153025"/>
          <p14:tracePt t="786021" x="7296150" y="5153025"/>
          <p14:tracePt t="786038" x="7277100" y="5153025"/>
          <p14:tracePt t="786054" x="7269163" y="5160963"/>
          <p14:tracePt t="786071" x="7242175" y="5170488"/>
          <p14:tracePt t="786088" x="7143750" y="5268913"/>
          <p14:tracePt t="786104" x="7099300" y="5330825"/>
          <p14:tracePt t="786121" x="7054850" y="5384800"/>
          <p14:tracePt t="786138" x="7000875" y="5483225"/>
          <p14:tracePt t="786154" x="6965950" y="5562600"/>
          <p14:tracePt t="786171" x="6929438" y="5634038"/>
          <p14:tracePt t="786188" x="6875463" y="5822950"/>
          <p14:tracePt t="786205" x="6840538" y="5919788"/>
          <p14:tracePt t="786221" x="6823075" y="6010275"/>
          <p14:tracePt t="786238" x="6813550" y="6143625"/>
          <p14:tracePt t="786255" x="6813550" y="6205538"/>
          <p14:tracePt t="786272" x="6804025" y="6323013"/>
          <p14:tracePt t="786288" x="6804025" y="6357938"/>
          <p14:tracePt t="786305" x="6804025" y="6394450"/>
          <p14:tracePt t="786321" x="6804025" y="6456363"/>
          <p14:tracePt t="786338" x="6804025" y="6483350"/>
          <p14:tracePt t="786355" x="6813550" y="6510338"/>
          <p14:tracePt t="786371" x="6840538" y="6589713"/>
          <p14:tracePt t="786388" x="6858000" y="6616700"/>
          <p14:tracePt t="786405" x="6894513" y="6661150"/>
          <p14:tracePt t="786421" x="6911975" y="6688138"/>
          <p14:tracePt t="786438" x="6929438" y="6688138"/>
          <p14:tracePt t="786454" x="6983413" y="6705600"/>
          <p14:tracePt t="786471" x="7018338" y="6705600"/>
          <p14:tracePt t="786488" x="7062788" y="6705600"/>
          <p14:tracePt t="786505" x="7126288" y="6715125"/>
          <p14:tracePt t="786655" x="7527925" y="6465888"/>
          <p14:tracePt t="786672" x="7527925" y="6456363"/>
          <p14:tracePt t="786688" x="7527925" y="6446838"/>
          <p14:tracePt t="786705" x="7527925" y="6429375"/>
          <p14:tracePt t="786721" x="7527925" y="6411913"/>
          <p14:tracePt t="786738" x="7537450" y="6330950"/>
          <p14:tracePt t="786755" x="7545388" y="6296025"/>
          <p14:tracePt t="786771" x="7554913" y="6205538"/>
          <p14:tracePt t="786788" x="7554913" y="6180138"/>
          <p14:tracePt t="786805" x="7554913" y="6161088"/>
          <p14:tracePt t="786822" x="7554913" y="6099175"/>
          <p14:tracePt t="786838" x="7554913" y="6081713"/>
          <p14:tracePt t="786855" x="7554913" y="6054725"/>
          <p14:tracePt t="786871" x="7545388" y="6000750"/>
          <p14:tracePt t="786888" x="7527925" y="5946775"/>
          <p14:tracePt t="786905" x="7510463" y="5902325"/>
          <p14:tracePt t="786921" x="7473950" y="5795963"/>
          <p14:tracePt t="786938" x="7456488" y="5732463"/>
          <p14:tracePt t="786955" x="7439025" y="5680075"/>
          <p14:tracePt t="786972" x="7419975" y="5581650"/>
          <p14:tracePt t="786988" x="7402513" y="5527675"/>
          <p14:tracePt t="787005" x="7394575" y="5446713"/>
          <p14:tracePt t="787022" x="7385050" y="5384800"/>
          <p14:tracePt t="787038" x="7375525" y="5330825"/>
          <p14:tracePt t="787055" x="7367588" y="5232400"/>
          <p14:tracePt t="787071" x="7358063" y="5197475"/>
          <p14:tracePt t="787088" x="7348538" y="5160963"/>
          <p14:tracePt t="787106" x="7323138" y="5116513"/>
          <p14:tracePt t="787121" x="7313613" y="5099050"/>
          <p14:tracePt t="787138" x="7296150" y="5099050"/>
          <p14:tracePt t="787155" x="7269163" y="5072063"/>
          <p14:tracePt t="787171" x="7242175" y="5072063"/>
          <p14:tracePt t="787188" x="7215188" y="5072063"/>
          <p14:tracePt t="787205" x="7180263" y="5062538"/>
          <p14:tracePt t="787221" x="7161213" y="5062538"/>
          <p14:tracePt t="787238" x="7134225" y="5062538"/>
          <p14:tracePt t="787255" x="7126288" y="5062538"/>
          <p14:tracePt t="787271" x="7126288" y="5072063"/>
          <p14:tracePt t="787288" x="7108825" y="5081588"/>
          <p14:tracePt t="787305" x="7099300" y="5089525"/>
          <p14:tracePt t="787321" x="7081838" y="5108575"/>
          <p14:tracePt t="787338" x="7027863" y="5160963"/>
          <p14:tracePt t="787355" x="7000875" y="5187950"/>
          <p14:tracePt t="787372" x="6965950" y="5232400"/>
          <p14:tracePt t="787389" x="6902450" y="5322888"/>
          <p14:tracePt t="787405" x="6884988" y="5367338"/>
          <p14:tracePt t="787421" x="6867525" y="5402263"/>
          <p14:tracePt t="787438" x="6840538" y="5500688"/>
          <p14:tracePt t="787455" x="6831013" y="5562600"/>
          <p14:tracePt t="787472" x="6831013" y="5661025"/>
          <p14:tracePt t="787488" x="6831013" y="5705475"/>
          <p14:tracePt t="787505" x="6831013" y="5768975"/>
          <p14:tracePt t="787522" x="6840538" y="5884863"/>
          <p14:tracePt t="787538" x="6858000" y="5938838"/>
          <p14:tracePt t="787555" x="6875463" y="5991225"/>
          <p14:tracePt t="787572" x="6902450" y="6081713"/>
          <p14:tracePt t="787589" x="6919913" y="6134100"/>
          <p14:tracePt t="787605" x="6956425" y="6232525"/>
          <p14:tracePt t="787622" x="6983413" y="6286500"/>
          <p14:tracePt t="787638" x="7018338" y="6323013"/>
          <p14:tracePt t="787655" x="7089775" y="6394450"/>
          <p14:tracePt t="787672" x="7116763" y="6419850"/>
          <p14:tracePt t="787688" x="7161213" y="6438900"/>
          <p14:tracePt t="787705" x="7242175" y="6446838"/>
          <p14:tracePt t="787722" x="7296150" y="6446838"/>
          <p14:tracePt t="787738" x="7331075" y="6446838"/>
          <p14:tracePt t="787755" x="7402513" y="6446838"/>
          <p14:tracePt t="787772" x="7429500" y="6446838"/>
          <p14:tracePt t="787789" x="7466013" y="6446838"/>
          <p14:tracePt t="787805" x="7527925" y="6411913"/>
          <p14:tracePt t="787822" x="7554913" y="6402388"/>
          <p14:tracePt t="787838" x="7562850" y="6384925"/>
          <p14:tracePt t="787855" x="7581900" y="6357938"/>
          <p14:tracePt t="787872" x="7589838" y="6348413"/>
          <p14:tracePt t="787888" x="7616825" y="6276975"/>
          <p14:tracePt t="787905" x="7670800" y="6224588"/>
          <p14:tracePt t="787922" x="7697788" y="6143625"/>
          <p14:tracePt t="787938" x="7732713" y="6089650"/>
          <p14:tracePt t="787955" x="7732713" y="6072188"/>
          <p14:tracePt t="787972" x="7732713" y="6062663"/>
          <p14:tracePt t="787989" x="7732713" y="6054725"/>
          <p14:tracePt t="788011" x="7732713" y="6045200"/>
          <p14:tracePt t="788022" x="7732713" y="6027738"/>
          <p14:tracePt t="788038" x="7732713" y="6018213"/>
          <p14:tracePt t="788055" x="7724775" y="6010275"/>
          <p14:tracePt t="788072" x="7705725" y="5983288"/>
          <p14:tracePt t="788088" x="7697788" y="5965825"/>
          <p14:tracePt t="788105" x="7680325" y="5946775"/>
          <p14:tracePt t="788122" x="7661275" y="5902325"/>
          <p14:tracePt t="788138" x="7653338" y="5875338"/>
          <p14:tracePt t="788155" x="7643813" y="5857875"/>
          <p14:tracePt t="788172" x="7634288" y="5813425"/>
          <p14:tracePt t="788190" x="7616825" y="5786438"/>
          <p14:tracePt t="788205" x="7608888" y="5768975"/>
          <p14:tracePt t="788222" x="7589838" y="5724525"/>
          <p14:tracePt t="788239" x="7581900" y="5697538"/>
          <p14:tracePt t="788255" x="7572375" y="5670550"/>
          <p14:tracePt t="788272" x="7545388" y="5626100"/>
          <p14:tracePt t="788289" x="7527925" y="5599113"/>
          <p14:tracePt t="788305" x="7510463" y="5581650"/>
          <p14:tracePt t="788322" x="7456488" y="5537200"/>
          <p14:tracePt t="788338" x="7419975" y="5518150"/>
          <p14:tracePt t="788355" x="7385050" y="5483225"/>
          <p14:tracePt t="788372" x="7367588" y="5465763"/>
          <p14:tracePt t="788389" x="7348538" y="5456238"/>
          <p14:tracePt t="788405" x="7323138" y="5446713"/>
          <p14:tracePt t="788422" x="7313613" y="5438775"/>
          <p14:tracePt t="788439" x="7296150" y="5438775"/>
          <p14:tracePt t="788455" x="7259638" y="5438775"/>
          <p14:tracePt t="788472" x="7232650" y="5438775"/>
          <p14:tracePt t="788489" x="7197725" y="5446713"/>
          <p14:tracePt t="788513" x="7180263" y="5456238"/>
          <p14:tracePt t="788538" x="7170738" y="5465763"/>
          <p14:tracePt t="788551" x="7153275" y="5483225"/>
          <p14:tracePt t="788563" x="7143750" y="5491163"/>
          <p14:tracePt t="788574" x="7116763" y="5510213"/>
          <p14:tracePt t="788588" x="7099300" y="5545138"/>
          <p14:tracePt t="788605" x="7072313" y="5562600"/>
          <p14:tracePt t="788622" x="7054850" y="5589588"/>
          <p14:tracePt t="788639" x="7027863" y="5626100"/>
          <p14:tracePt t="788655" x="7018338" y="5643563"/>
          <p14:tracePt t="788672" x="7010400" y="5661025"/>
          <p14:tracePt t="788688" x="7010400" y="5705475"/>
          <p14:tracePt t="788705" x="7000875" y="5732463"/>
          <p14:tracePt t="788722" x="7000875" y="5795963"/>
          <p14:tracePt t="788739" x="7000875" y="5830888"/>
          <p14:tracePt t="788756" x="7000875" y="5867400"/>
          <p14:tracePt t="788772" x="7010400" y="5956300"/>
          <p14:tracePt t="788788" x="7027863" y="6010275"/>
          <p14:tracePt t="788805" x="7045325" y="6062663"/>
          <p14:tracePt t="788822" x="7089775" y="6161088"/>
          <p14:tracePt t="788839" x="7126288" y="6205538"/>
          <p14:tracePt t="788855" x="7180263" y="6269038"/>
          <p14:tracePt t="788872" x="7197725" y="6286500"/>
          <p14:tracePt t="788888" x="7215188" y="6296025"/>
          <p14:tracePt t="788905" x="7259638" y="6313488"/>
          <p14:tracePt t="788922" x="7277100" y="6313488"/>
          <p14:tracePt t="788939" x="7304088" y="6313488"/>
          <p14:tracePt t="788955" x="7358063" y="6323013"/>
          <p14:tracePt t="788972" x="7394575" y="6323013"/>
          <p14:tracePt t="788989" x="7412038" y="6323013"/>
          <p14:tracePt t="789005" x="7446963" y="6323013"/>
          <p14:tracePt t="789022" x="7466013" y="6323013"/>
          <p14:tracePt t="789039" x="7500938" y="6313488"/>
          <p14:tracePt t="789055" x="7545388" y="6276975"/>
          <p14:tracePt t="789072" x="7572375" y="6259513"/>
          <p14:tracePt t="789089" x="7599363" y="6224588"/>
          <p14:tracePt t="789105" x="7608888" y="6205538"/>
          <p14:tracePt t="789122" x="7626350" y="6197600"/>
          <p14:tracePt t="789139" x="7634288" y="6143625"/>
          <p14:tracePt t="789155" x="7643813" y="6126163"/>
          <p14:tracePt t="789172" x="7653338" y="6089650"/>
          <p14:tracePt t="789189" x="7653338" y="6018213"/>
          <p14:tracePt t="789206" x="7653338" y="5983288"/>
          <p14:tracePt t="789222" x="7653338" y="5956300"/>
          <p14:tracePt t="789239" x="7653338" y="5875338"/>
          <p14:tracePt t="789255" x="7643813" y="5822950"/>
          <p14:tracePt t="789272" x="7616825" y="5715000"/>
          <p14:tracePt t="789289" x="7599363" y="5688013"/>
          <p14:tracePt t="789305" x="7581900" y="5653088"/>
          <p14:tracePt t="789322" x="7510463" y="5608638"/>
          <p14:tracePt t="789339" x="7483475" y="5589588"/>
          <p14:tracePt t="789356" x="7456488" y="5572125"/>
          <p14:tracePt t="789372" x="7385050" y="5545138"/>
          <p14:tracePt t="789389" x="7358063" y="5537200"/>
          <p14:tracePt t="789406" x="7331075" y="5527675"/>
          <p14:tracePt t="789422" x="7313613" y="5527675"/>
          <p14:tracePt t="789439" x="7304088" y="5527675"/>
          <p14:tracePt t="789455" x="7296150" y="5537200"/>
          <p14:tracePt t="789472" x="7251700" y="5589588"/>
          <p14:tracePt t="789489" x="7215188" y="5626100"/>
          <p14:tracePt t="789505" x="7188200" y="5670550"/>
          <p14:tracePt t="789522" x="7143750" y="5776913"/>
          <p14:tracePt t="789539" x="7126288" y="5848350"/>
          <p14:tracePt t="789556" x="7099300" y="5991225"/>
          <p14:tracePt t="789572" x="7099300" y="6062663"/>
          <p14:tracePt t="789589" x="7089775" y="6134100"/>
          <p14:tracePt t="789606" x="7089775" y="6259513"/>
          <p14:tracePt t="789622" x="7089775" y="6330950"/>
          <p14:tracePt t="789639" x="7089775" y="6411913"/>
          <p14:tracePt t="789656" x="7089775" y="6527800"/>
          <p14:tracePt t="789672" x="7089775" y="6581775"/>
          <p14:tracePt t="789689" x="7089775" y="6643688"/>
          <p14:tracePt t="789706" x="7089775" y="6661150"/>
          <p14:tracePt t="789722" x="7089775" y="6670675"/>
          <p14:tracePt t="789739" x="7081838" y="6670675"/>
          <p14:tracePt t="789756" x="7081838" y="6680200"/>
          <p14:tracePt t="789800" x="7072313" y="6680200"/>
          <p14:tracePt t="789910" x="7072313" y="6670675"/>
          <p14:tracePt t="789959" x="7072313" y="6661150"/>
          <p14:tracePt t="789995" x="7072313" y="6653213"/>
          <p14:tracePt t="790009" x="7062788" y="6653213"/>
          <p14:tracePt t="790020" x="7062788" y="6643688"/>
          <p14:tracePt t="790045" x="7062788" y="6634163"/>
          <p14:tracePt t="790069" x="7054850" y="6626225"/>
          <p14:tracePt t="790081" x="7054850" y="6616700"/>
          <p14:tracePt t="790105" x="7045325" y="6608763"/>
          <p14:tracePt t="790167" x="7037388" y="6608763"/>
          <p14:tracePt t="790180" x="7037388" y="6599238"/>
          <p14:tracePt t="790548" x="7037388" y="6589713"/>
          <p14:tracePt t="790559" x="7037388" y="6581775"/>
          <p14:tracePt t="790584" x="7037388" y="6572250"/>
          <p14:tracePt t="790609" x="7037388" y="6554788"/>
          <p14:tracePt t="790620" x="7037388" y="6545263"/>
          <p14:tracePt t="790645" x="7037388" y="6537325"/>
          <p14:tracePt t="790938" x="7037388" y="6527800"/>
          <p14:tracePt t="790952" x="7027863" y="6510338"/>
          <p14:tracePt t="790964" x="7027863" y="6500813"/>
          <p14:tracePt t="790976" x="7018338" y="6473825"/>
          <p14:tracePt t="790989" x="7010400" y="6429375"/>
          <p14:tracePt t="791006" x="7000875" y="6402388"/>
          <p14:tracePt t="791023" x="6991350" y="6375400"/>
          <p14:tracePt t="791039" x="6983413" y="6348413"/>
          <p14:tracePt t="791062" x="6973888" y="6348413"/>
          <p14:tracePt t="791306" x="6983413" y="6348413"/>
          <p14:tracePt t="791320" x="7000875" y="6340475"/>
          <p14:tracePt t="791334" x="7010400" y="6323013"/>
          <p14:tracePt t="791343" x="7027863" y="6303963"/>
          <p14:tracePt t="791356" x="7027863" y="6296025"/>
          <p14:tracePt t="791373" x="7037388" y="6269038"/>
          <p14:tracePt t="791389" x="7045325" y="6259513"/>
          <p14:tracePt t="791406" x="7054850" y="6205538"/>
          <p14:tracePt t="791423" x="7062788" y="6170613"/>
          <p14:tracePt t="791440" x="7072313" y="6153150"/>
          <p14:tracePt t="791456" x="7081838" y="6108700"/>
          <p14:tracePt t="791473" x="7089775" y="6089650"/>
          <p14:tracePt t="791490" x="7099300" y="6054725"/>
          <p14:tracePt t="791506" x="7116763" y="6027738"/>
          <p14:tracePt t="791523" x="7126288" y="6010275"/>
          <p14:tracePt t="791539" x="7134225" y="6000750"/>
          <p14:tracePt t="791557" x="7134225" y="5991225"/>
          <p14:tracePt t="791907" x="7134225" y="5983288"/>
          <p14:tracePt t="791920" x="7143750" y="5946775"/>
          <p14:tracePt t="791931" x="7161213" y="5884863"/>
          <p14:tracePt t="791945" x="7205663" y="5776913"/>
          <p14:tracePt t="791957" x="7251700" y="5661025"/>
          <p14:tracePt t="791973" x="7304088" y="5562600"/>
          <p14:tracePt t="791990" x="7323138" y="5473700"/>
          <p14:tracePt t="792006" x="7340600" y="5330825"/>
          <p14:tracePt t="792023" x="7340600" y="5286375"/>
          <p14:tracePt t="792040" x="7340600" y="5251450"/>
          <p14:tracePt t="792056" x="7340600" y="5197475"/>
          <p14:tracePt t="792189" x="7358063" y="5197475"/>
          <p14:tracePt t="792214" x="7367588" y="5205413"/>
          <p14:tracePt t="792227" x="7385050" y="5214938"/>
          <p14:tracePt t="792239" x="7394575" y="5224463"/>
          <p14:tracePt t="792251" x="7412038" y="5232400"/>
          <p14:tracePt t="792262" x="7419975" y="5259388"/>
          <p14:tracePt t="792274" x="7439025" y="5268913"/>
          <p14:tracePt t="792290" x="7439025" y="5286375"/>
          <p14:tracePt t="792306" x="7456488" y="5303838"/>
          <p14:tracePt t="792323" x="7466013" y="5322888"/>
          <p14:tracePt t="792340" x="7483475" y="5367338"/>
          <p14:tracePt t="792357" x="7500938" y="5384800"/>
          <p14:tracePt t="792373" x="7518400" y="5465763"/>
          <p14:tracePt t="792390" x="7537450" y="5500688"/>
          <p14:tracePt t="792406" x="7545388" y="5545138"/>
          <p14:tracePt t="792423" x="7554913" y="5589588"/>
          <p14:tracePt t="792440" x="7562850" y="5616575"/>
          <p14:tracePt t="792456" x="7572375" y="5634038"/>
          <p14:tracePt t="792473" x="7581900" y="5670550"/>
          <p14:tracePt t="792490" x="7581900" y="5688013"/>
          <p14:tracePt t="792506" x="7581900" y="5705475"/>
          <p14:tracePt t="792523" x="7589838" y="5732463"/>
          <p14:tracePt t="792540" x="7589838" y="5751513"/>
          <p14:tracePt t="792556" x="7599363" y="5768975"/>
          <p14:tracePt t="792573" x="7599363" y="5776913"/>
          <p14:tracePt t="792590" x="7599363" y="5786438"/>
          <p14:tracePt t="792607" x="7599363" y="5803900"/>
          <p14:tracePt t="792623" x="7599363" y="5813425"/>
          <p14:tracePt t="792640" x="7599363" y="5830888"/>
          <p14:tracePt t="792656" x="7599363" y="5857875"/>
          <p14:tracePt t="792673" x="7599363" y="5867400"/>
          <p14:tracePt t="792690" x="7599363" y="5894388"/>
          <p14:tracePt t="792706" x="7599363" y="5929313"/>
          <p14:tracePt t="792723" x="7599363" y="5946775"/>
          <p14:tracePt t="792740" x="7589838" y="5965825"/>
          <p14:tracePt t="792757" x="7581900" y="6000750"/>
          <p14:tracePt t="792773" x="7562850" y="6018213"/>
          <p14:tracePt t="792790" x="7545388" y="6037263"/>
          <p14:tracePt t="792807" x="7537450" y="6045200"/>
          <p14:tracePt t="792823" x="7518400" y="6062663"/>
          <p14:tracePt t="792840" x="7500938" y="6062663"/>
          <p14:tracePt t="792856" x="7466013" y="6081713"/>
          <p14:tracePt t="792873" x="7446963" y="6081713"/>
          <p14:tracePt t="792890" x="7412038" y="6081713"/>
          <p14:tracePt t="792907" x="7385050" y="6089650"/>
          <p14:tracePt t="792923" x="7358063" y="6089650"/>
          <p14:tracePt t="792940" x="7323138" y="6089650"/>
          <p14:tracePt t="792957" x="7304088" y="6089650"/>
          <p14:tracePt t="792973" x="7259638" y="6089650"/>
          <p14:tracePt t="792990" x="7232650" y="6089650"/>
          <p14:tracePt t="793007" x="7205663" y="6089650"/>
          <p14:tracePt t="793023" x="7161213" y="6089650"/>
          <p14:tracePt t="793040" x="7134225" y="6089650"/>
          <p14:tracePt t="793057" x="7108825" y="6081713"/>
          <p14:tracePt t="793073" x="7037388" y="6045200"/>
          <p14:tracePt t="793090" x="7018338" y="6045200"/>
          <p14:tracePt t="793107" x="6991350" y="6027738"/>
          <p14:tracePt t="793123" x="6965950" y="5991225"/>
          <p14:tracePt t="793140" x="6965950" y="5973763"/>
          <p14:tracePt t="793157" x="6956425" y="5894388"/>
          <p14:tracePt t="793173" x="6956425" y="5822950"/>
          <p14:tracePt t="793190" x="6956425" y="5759450"/>
          <p14:tracePt t="793207" x="6956425" y="5688013"/>
          <p14:tracePt t="793223" x="6956425" y="5670550"/>
          <p14:tracePt t="793240" x="6956425" y="5661025"/>
          <p14:tracePt t="793257" x="6956425" y="5653088"/>
          <p14:tracePt t="793274" x="6965950" y="5653088"/>
          <p14:tracePt t="793292" x="6973888" y="5653088"/>
          <p14:tracePt t="793317" x="6983413" y="5653088"/>
          <p14:tracePt t="793439" x="7010400" y="5634038"/>
          <p14:tracePt t="793451" x="7037388" y="5616575"/>
          <p14:tracePt t="793464" x="7072313" y="5572125"/>
          <p14:tracePt t="793476" x="7116763" y="5527675"/>
          <p14:tracePt t="793490" x="7153275" y="5483225"/>
          <p14:tracePt t="793507" x="7188200" y="5456238"/>
          <p14:tracePt t="793523" x="7215188" y="5438775"/>
          <p14:tracePt t="793540" x="7269163" y="5411788"/>
          <p14:tracePt t="793557" x="7286625" y="5402263"/>
          <p14:tracePt t="793573" x="7304088" y="5402263"/>
          <p14:tracePt t="794198" x="7304088" y="5394325"/>
          <p14:tracePt t="794223" x="7304088" y="5384800"/>
          <p14:tracePt t="794236" x="7304088" y="5375275"/>
          <p14:tracePt t="794259" x="7304088" y="5357813"/>
          <p14:tracePt t="794284" x="7304088" y="5348288"/>
          <p14:tracePt t="794297" x="7304088" y="5330825"/>
          <p14:tracePt t="794308" x="7304088" y="5322888"/>
          <p14:tracePt t="794321" x="7304088" y="5313363"/>
          <p14:tracePt t="794333" x="7304088" y="5295900"/>
          <p14:tracePt t="794347" x="7304088" y="5286375"/>
          <p14:tracePt t="794359" x="7304088" y="5276850"/>
          <p14:tracePt t="794374" x="7296150" y="5268913"/>
          <p14:tracePt t="794390" x="7296150" y="5259388"/>
          <p14:tracePt t="794407" x="7296150" y="5251450"/>
          <p14:tracePt t="794424" x="7296150" y="5241925"/>
          <p14:tracePt t="794456" x="7286625" y="5241925"/>
          <p14:tracePt t="794492" x="7277100" y="5241925"/>
          <p14:tracePt t="794542" x="7269163" y="5241925"/>
          <p14:tracePt t="794554" x="7259638" y="5241925"/>
          <p14:tracePt t="794603" x="7251700" y="5241925"/>
          <p14:tracePt t="794627" x="7251700" y="5251450"/>
          <p14:tracePt t="794640" x="7242175" y="5251450"/>
          <p14:tracePt t="794653" x="7232650" y="5268913"/>
          <p14:tracePt t="794664" x="7224713" y="5276850"/>
          <p14:tracePt t="794677" x="7215188" y="5295900"/>
          <p14:tracePt t="794702" x="7205663" y="5303838"/>
          <p14:tracePt t="794713" x="7197725" y="5322888"/>
          <p14:tracePt t="794738" x="7197725" y="5340350"/>
          <p14:tracePt t="794750" x="7188200" y="5357813"/>
          <p14:tracePt t="794762" x="7180263" y="5367338"/>
          <p14:tracePt t="794775" x="7180263" y="5384800"/>
          <p14:tracePt t="794791" x="7170738" y="5384800"/>
          <p14:tracePt t="794807" x="7170738" y="5394325"/>
          <p14:tracePt t="794824" x="7161213" y="5394325"/>
          <p14:tracePt t="794841" x="7161213" y="5402263"/>
          <p14:tracePt t="794857" x="7161213" y="5411788"/>
          <p14:tracePt t="794884" x="7153275" y="5419725"/>
          <p14:tracePt t="794897" x="7153275" y="5429250"/>
          <p14:tracePt t="794910" x="7143750" y="5438775"/>
          <p14:tracePt t="794924" x="7143750" y="5446713"/>
          <p14:tracePt t="794940" x="7134225" y="5446713"/>
          <p14:tracePt t="794957" x="7134225" y="5456238"/>
          <p14:tracePt t="794974" x="7126288" y="5465763"/>
          <p14:tracePt t="794990" x="7126288" y="5473700"/>
          <p14:tracePt t="795007" x="7108825" y="5491163"/>
          <p14:tracePt t="795031" x="7099300" y="5500688"/>
          <p14:tracePt t="795058" x="7089775" y="5510213"/>
          <p14:tracePt t="795070" x="7089775" y="5518150"/>
          <p14:tracePt t="795093" x="7081838" y="5527675"/>
          <p14:tracePt t="795118" x="7072313" y="5527675"/>
          <p14:tracePt t="795129" x="7072313" y="5537200"/>
          <p14:tracePt t="795153" x="7072313" y="5545138"/>
          <p14:tracePt t="795167" x="7062788" y="5554663"/>
          <p14:tracePt t="795192" x="7062788" y="5562600"/>
          <p14:tracePt t="795204" x="7054850" y="5562600"/>
          <p14:tracePt t="795215" x="7054850" y="5572125"/>
          <p14:tracePt t="795229" x="7054850" y="5581650"/>
          <p14:tracePt t="795241" x="7045325" y="5589588"/>
          <p14:tracePt t="795257" x="7037388" y="5589588"/>
          <p14:tracePt t="795274" x="7037388" y="5608638"/>
          <p14:tracePt t="795291" x="7027863" y="5616575"/>
          <p14:tracePt t="795314" x="7027863" y="5626100"/>
          <p14:tracePt t="795327" x="7027863" y="5634038"/>
          <p14:tracePt t="795365" x="7027863" y="5643563"/>
          <p14:tracePt t="795387" x="7027863" y="5653088"/>
          <p14:tracePt t="795619" x="7018338" y="5661025"/>
          <p14:tracePt t="795633" x="7010400" y="5680075"/>
          <p14:tracePt t="795644" x="7010400" y="5688013"/>
          <p14:tracePt t="795657" x="7000875" y="5697538"/>
          <p14:tracePt t="795669" x="6991350" y="5705475"/>
          <p14:tracePt t="795681" x="6983413" y="5715000"/>
          <p14:tracePt t="795693" x="6973888" y="5732463"/>
          <p14:tracePt t="795707" x="6973888" y="5751513"/>
          <p14:tracePt t="795724" x="6965950" y="5759450"/>
          <p14:tracePt t="795741" x="6956425" y="5776913"/>
          <p14:tracePt t="795758" x="6946900" y="5803900"/>
          <p14:tracePt t="795774" x="6946900" y="5813425"/>
          <p14:tracePt t="795791" x="6946900" y="5822950"/>
          <p14:tracePt t="795807" x="6929438" y="5848350"/>
          <p14:tracePt t="795824" x="6929438" y="5857875"/>
          <p14:tracePt t="795841" x="6919913" y="5894388"/>
          <p14:tracePt t="795857" x="6911975" y="5902325"/>
          <p14:tracePt t="795875" x="6911975" y="5919788"/>
          <p14:tracePt t="795891" x="6911975" y="5938838"/>
          <p14:tracePt t="795907" x="6902450" y="5956300"/>
          <p14:tracePt t="795939" x="6902450" y="5965825"/>
          <p14:tracePt t="795951" x="6902450" y="5973763"/>
          <p14:tracePt t="795964" x="6894513" y="5983288"/>
          <p14:tracePt t="795976" x="6894513" y="5991225"/>
          <p14:tracePt t="796000" x="6894513" y="6000750"/>
          <p14:tracePt t="796013" x="6894513" y="6010275"/>
          <p14:tracePt t="796036" x="6894513" y="6018213"/>
          <p14:tracePt t="796050" x="6894513" y="6027738"/>
          <p14:tracePt t="796061" x="6894513" y="6037263"/>
          <p14:tracePt t="796074" x="6894513" y="6045200"/>
          <p14:tracePt t="796097" x="6894513" y="6062663"/>
          <p14:tracePt t="796110" x="6894513" y="6072188"/>
          <p14:tracePt t="796134" x="6894513" y="6081713"/>
          <p14:tracePt t="796233" x="6902450" y="6081713"/>
          <p14:tracePt t="796245" x="6911975" y="6081713"/>
          <p14:tracePt t="796282" x="6919913" y="6081713"/>
          <p14:tracePt t="796295" x="6919913" y="6072188"/>
          <p14:tracePt t="796307" x="6929438" y="6062663"/>
          <p14:tracePt t="796319" x="6938963" y="6045200"/>
          <p14:tracePt t="796331" x="6946900" y="6027738"/>
          <p14:tracePt t="796343" x="6965950" y="5983288"/>
          <p14:tracePt t="796358" x="6983413" y="5946775"/>
          <p14:tracePt t="796374" x="7010400" y="5875338"/>
          <p14:tracePt t="796391" x="7037388" y="5813425"/>
          <p14:tracePt t="796408" x="7099300" y="5680075"/>
          <p14:tracePt t="796424" x="7126288" y="5616575"/>
          <p14:tracePt t="796441" x="7134225" y="5572125"/>
          <p14:tracePt t="796441" x="7143750" y="5537200"/>
          <p14:tracePt t="796458" x="7143750" y="5518150"/>
          <p14:tracePt t="796475" x="7153275" y="5500688"/>
          <p14:tracePt t="796491" x="7153275" y="5473700"/>
          <p14:tracePt t="796508" x="7153275" y="5465763"/>
          <p14:tracePt t="796524" x="7153275" y="5456238"/>
          <p14:tracePt t="796541" x="7153275" y="5446713"/>
          <p14:tracePt t="796577" x="7161213" y="5446713"/>
          <p14:tracePt t="796600" x="7161213" y="5438775"/>
          <p14:tracePt t="796650" x="7170738" y="5429250"/>
          <p14:tracePt t="796674" x="7180263" y="5429250"/>
          <p14:tracePt t="796686" x="7180263" y="5419725"/>
          <p14:tracePt t="796710" x="7188200" y="5419725"/>
          <p14:tracePt t="796723" x="7197725" y="5411788"/>
          <p14:tracePt t="796749" x="7205663" y="5411788"/>
          <p14:tracePt t="796760" x="7224713" y="5411788"/>
          <p14:tracePt t="796784" x="7242175" y="5411788"/>
          <p14:tracePt t="796798" x="7251700" y="5411788"/>
          <p14:tracePt t="796809" x="7259638" y="5411788"/>
          <p14:tracePt t="796821" x="7277100" y="5411788"/>
          <p14:tracePt t="796834" x="7286625" y="5411788"/>
          <p14:tracePt t="796846" x="7296150" y="5411788"/>
          <p14:tracePt t="796858" x="7313613" y="5411788"/>
          <p14:tracePt t="796875" x="7313613" y="5419725"/>
          <p14:tracePt t="796891" x="7323138" y="5419725"/>
          <p14:tracePt t="796908" x="7348538" y="5419725"/>
          <p14:tracePt t="796924" x="7358063" y="5429250"/>
          <p14:tracePt t="796957" x="7367588" y="5429250"/>
          <p14:tracePt t="796993" x="7375525" y="5429250"/>
          <p14:tracePt t="797091" x="7375525" y="5419725"/>
          <p14:tracePt t="797116" x="7375525" y="5402263"/>
          <p14:tracePt t="797128" x="7375525" y="5394325"/>
          <p14:tracePt t="797139" x="7375525" y="5384800"/>
          <p14:tracePt t="797153" x="7375525" y="5367338"/>
          <p14:tracePt t="797163" x="7375525" y="5357813"/>
          <p14:tracePt t="797177" x="7367588" y="5348288"/>
          <p14:tracePt t="797191" x="7358063" y="5330825"/>
          <p14:tracePt t="797208" x="7348538" y="5322888"/>
          <p14:tracePt t="797225" x="7340600" y="5303838"/>
          <p14:tracePt t="797241" x="7331075" y="5276850"/>
          <p14:tracePt t="797258" x="7323138" y="5276850"/>
          <p14:tracePt t="797275" x="7313613" y="5259388"/>
          <p14:tracePt t="797291" x="7304088" y="5251450"/>
          <p14:tracePt t="797308" x="7296150" y="5251450"/>
          <p14:tracePt t="797325" x="7286625" y="5232400"/>
          <p14:tracePt t="797341" x="7277100" y="5224463"/>
          <p14:tracePt t="797360" x="7269163" y="5224463"/>
          <p14:tracePt t="797397" x="7259638" y="5224463"/>
          <p14:tracePt t="797433" x="7251700" y="5224463"/>
          <p14:tracePt t="797446" x="7242175" y="5224463"/>
          <p14:tracePt t="797459" x="7232650" y="5232400"/>
          <p14:tracePt t="797470" x="7232650" y="5241925"/>
          <p14:tracePt t="797483" x="7224713" y="5241925"/>
          <p14:tracePt t="797507" x="7224713" y="5251450"/>
          <p14:tracePt t="797520" x="7224713" y="5259388"/>
          <p14:tracePt t="797533" x="7224713" y="5268913"/>
          <p14:tracePt t="797544" x="7205663" y="5295900"/>
          <p14:tracePt t="797558" x="7197725" y="5303838"/>
          <p14:tracePt t="797575" x="7188200" y="5322888"/>
          <p14:tracePt t="797591" x="7180263" y="5340350"/>
          <p14:tracePt t="797608" x="7170738" y="5357813"/>
          <p14:tracePt t="797625" x="7170738" y="5367338"/>
          <p14:tracePt t="797641" x="7161213" y="5402263"/>
          <p14:tracePt t="797658" x="7161213" y="5411788"/>
          <p14:tracePt t="797676" x="7161213" y="5429250"/>
          <p14:tracePt t="797692" x="7153275" y="5456238"/>
          <p14:tracePt t="797708" x="7153275" y="5465763"/>
          <p14:tracePt t="797725" x="7153275" y="5473700"/>
          <p14:tracePt t="797741" x="7134225" y="5491163"/>
          <p14:tracePt t="797764" x="7134225" y="5510213"/>
          <p14:tracePt t="797778" x="7126288" y="5510213"/>
          <p14:tracePt t="797791" x="7116763" y="5518150"/>
          <p14:tracePt t="797808" x="7099300" y="5537200"/>
          <p14:tracePt t="797825" x="7089775" y="5554663"/>
          <p14:tracePt t="797825" x="7072313" y="5572125"/>
          <p14:tracePt t="797841" x="7062788" y="5572125"/>
          <p14:tracePt t="797858" x="7054850" y="5581650"/>
          <p14:tracePt t="797875" x="7045325" y="5589588"/>
          <p14:tracePt t="797891" x="7027863" y="5608638"/>
          <p14:tracePt t="797908" x="7018338" y="5608638"/>
          <p14:tracePt t="797925" x="7010400" y="5616575"/>
          <p14:tracePt t="797941" x="7000875" y="5626100"/>
          <p14:tracePt t="797958" x="6991350" y="5634038"/>
          <p14:tracePt t="797975" x="6983413" y="5643563"/>
          <p14:tracePt t="797998" x="6973888" y="5653088"/>
          <p14:tracePt t="798022" x="6973888" y="5661025"/>
          <p14:tracePt t="798034" x="6965950" y="5661025"/>
          <p14:tracePt t="798060" x="6956425" y="5670550"/>
          <p14:tracePt t="798084" x="6956425" y="5680075"/>
          <p14:tracePt t="798096" x="6946900" y="5680075"/>
          <p14:tracePt t="798108" x="6946900" y="5688013"/>
          <p14:tracePt t="798120" x="6946900" y="5697538"/>
          <p14:tracePt t="798133" x="6938963" y="5705475"/>
          <p14:tracePt t="798144" x="6938963" y="5715000"/>
          <p14:tracePt t="798158" x="6929438" y="5732463"/>
          <p14:tracePt t="798182" x="6929438" y="5741988"/>
          <p14:tracePt t="798194" x="6919913" y="5759450"/>
          <p14:tracePt t="798208" x="6911975" y="5768975"/>
          <p14:tracePt t="798225" x="6911975" y="5776913"/>
          <p14:tracePt t="798242" x="6911975" y="5786438"/>
          <p14:tracePt t="798258" x="6911975" y="5795963"/>
          <p14:tracePt t="798275" x="6911975" y="5803900"/>
          <p14:tracePt t="798292" x="6911975" y="5830888"/>
          <p14:tracePt t="798308" x="6911975" y="5840413"/>
          <p14:tracePt t="798325" x="6902450" y="5857875"/>
          <p14:tracePt t="798342" x="6902450" y="5875338"/>
          <p14:tracePt t="798365" x="6902450" y="5884863"/>
          <p14:tracePt t="798390" x="6894513" y="5894388"/>
          <p14:tracePt t="798402" x="6894513" y="5902325"/>
          <p14:tracePt t="798414" x="6894513" y="5911850"/>
          <p14:tracePt t="798439" x="6894513" y="5929313"/>
          <p14:tracePt t="798464" x="6894513" y="5938838"/>
          <p14:tracePt t="798476" x="6894513" y="5946775"/>
          <p14:tracePt t="798487" x="6894513" y="5956300"/>
          <p14:tracePt t="798501" x="6894513" y="5965825"/>
          <p14:tracePt t="798512" x="6894513" y="5973763"/>
          <p14:tracePt t="798525" x="6884988" y="5983288"/>
          <p14:tracePt t="798542" x="6884988" y="5991225"/>
          <p14:tracePt t="798558" x="6884988" y="6000750"/>
          <p14:tracePt t="798575" x="6867525" y="6018213"/>
          <p14:tracePt t="798592" x="6867525" y="6037263"/>
          <p14:tracePt t="798608" x="6867525" y="6045200"/>
          <p14:tracePt t="798625" x="6858000" y="6054725"/>
          <p14:tracePt t="798757" x="6875463" y="6054725"/>
          <p14:tracePt t="798770" x="6884988" y="6054725"/>
          <p14:tracePt t="798782" x="6894513" y="6045200"/>
          <p14:tracePt t="798795" x="6919913" y="6037263"/>
          <p14:tracePt t="798808" x="6938963" y="6037263"/>
          <p14:tracePt t="798825" x="6946900" y="6027738"/>
          <p14:tracePt t="798842" x="6965950" y="6010275"/>
          <p14:tracePt t="798858" x="6983413" y="6000750"/>
          <p14:tracePt t="798881" x="6991350" y="5991225"/>
          <p14:tracePt t="798894" x="6991350" y="5983288"/>
          <p14:tracePt t="798908" x="7010400" y="5965825"/>
          <p14:tracePt t="798925" x="7018338" y="5956300"/>
          <p14:tracePt t="798942" x="7037388" y="5919788"/>
          <p14:tracePt t="798965" x="7045325" y="5902325"/>
          <p14:tracePt t="798977" x="7054850" y="5894388"/>
          <p14:tracePt t="798992" x="7062788" y="5875338"/>
          <p14:tracePt t="799009" x="7081838" y="5867400"/>
          <p14:tracePt t="799025" x="7089775" y="5848350"/>
          <p14:tracePt t="799042" x="7116763" y="5803900"/>
          <p14:tracePt t="799058" x="7134225" y="5795963"/>
          <p14:tracePt t="799076" x="7134225" y="5768975"/>
          <p14:tracePt t="799092" x="7153275" y="5751513"/>
          <p14:tracePt t="799108" x="7161213" y="5732463"/>
          <p14:tracePt t="799125" x="7170738" y="5705475"/>
          <p14:tracePt t="799149" x="7170738" y="5697538"/>
          <p14:tracePt t="799161" x="7180263" y="5688013"/>
          <p14:tracePt t="799175" x="7180263" y="5680075"/>
          <p14:tracePt t="799192" x="7188200" y="5661025"/>
          <p14:tracePt t="799209" x="7197725" y="5634038"/>
          <p14:tracePt t="799225" x="7205663" y="5581650"/>
          <p14:tracePt t="799242" x="7215188" y="5554663"/>
          <p14:tracePt t="799259" x="7224713" y="5527675"/>
          <p14:tracePt t="799275" x="7232650" y="5491163"/>
          <p14:tracePt t="799292" x="7242175" y="5473700"/>
          <p14:tracePt t="799309" x="7259638" y="5446713"/>
          <p14:tracePt t="799325" x="7269163" y="5419725"/>
          <p14:tracePt t="799342" x="7269163" y="5411788"/>
          <p14:tracePt t="799359" x="7269163" y="5402263"/>
          <p14:tracePt t="799541" x="7277100" y="5402263"/>
          <p14:tracePt t="799567" x="7286625" y="5402263"/>
          <p14:tracePt t="799578" x="7296150" y="5402263"/>
          <p14:tracePt t="799591" x="7304088" y="5402263"/>
          <p14:tracePt t="799603" x="7313613" y="5402263"/>
          <p14:tracePt t="799641" x="7323138" y="5394325"/>
          <p14:tracePt t="799652" x="7331075" y="5384800"/>
          <p14:tracePt t="799665" x="7340600" y="5375275"/>
          <p14:tracePt t="799676" x="7348538" y="5357813"/>
          <p14:tracePt t="799701" x="7348538" y="5348288"/>
          <p14:tracePt t="799713" x="7348538" y="5340350"/>
          <p14:tracePt t="799921" x="7367588" y="5340350"/>
          <p14:tracePt t="799947" x="7385050" y="5340350"/>
          <p14:tracePt t="799958" x="7394575" y="5340350"/>
          <p14:tracePt t="799971" x="7402513" y="5357813"/>
          <p14:tracePt t="799984" x="7419975" y="5357813"/>
          <p14:tracePt t="799995" x="7429500" y="5384800"/>
          <p14:tracePt t="800009" x="7439025" y="5394325"/>
          <p14:tracePt t="800025" x="7446963" y="5402263"/>
          <p14:tracePt t="800042" x="7446963" y="5411788"/>
          <p14:tracePt t="800059" x="7446963" y="5419725"/>
          <p14:tracePt t="800076" x="7446963" y="5429250"/>
          <p14:tracePt t="800092" x="7446963" y="5438775"/>
          <p14:tracePt t="800117" x="7446963" y="5446713"/>
          <p14:tracePt t="800130" x="7446963" y="5456238"/>
          <p14:tracePt t="800143" x="7446963" y="5465763"/>
          <p14:tracePt t="800159" x="7439025" y="5473700"/>
          <p14:tracePt t="800175" x="7439025" y="5483225"/>
          <p14:tracePt t="800193" x="7419975" y="5500688"/>
          <p14:tracePt t="800209" x="7412038" y="5500688"/>
          <p14:tracePt t="800225" x="7412038" y="5510213"/>
          <p14:tracePt t="800242" x="7402513" y="5518150"/>
          <p14:tracePt t="800259" x="7402513" y="5527675"/>
          <p14:tracePt t="800303" x="7402513" y="5537200"/>
          <p14:tracePt t="800314" x="7402513" y="5554663"/>
          <p14:tracePt t="800326" x="7402513" y="5562600"/>
          <p14:tracePt t="800339" x="7402513" y="5581650"/>
          <p14:tracePt t="800350" x="7402513" y="5599113"/>
          <p14:tracePt t="800363" x="7402513" y="5616575"/>
          <p14:tracePt t="800375" x="7402513" y="5626100"/>
          <p14:tracePt t="800392" x="7402513" y="5643563"/>
          <p14:tracePt t="800409" x="7402513" y="5661025"/>
          <p14:tracePt t="800425" x="7402513" y="5688013"/>
          <p14:tracePt t="800442" x="7402513" y="5697538"/>
          <p14:tracePt t="800459" x="7402513" y="5715000"/>
          <p14:tracePt t="800475" x="7402513" y="5724525"/>
          <p14:tracePt t="800492" x="7402513" y="5732463"/>
          <p14:tracePt t="800509" x="7412038" y="5741988"/>
          <p14:tracePt t="800534" x="7419975" y="5741988"/>
          <p14:tracePt t="800547" x="7419975" y="5751513"/>
          <p14:tracePt t="800559" x="7429500" y="5751513"/>
          <p14:tracePt t="800583" x="7429500" y="5759450"/>
          <p14:tracePt t="800596" x="7439025" y="5768975"/>
          <p14:tracePt t="800621" x="7446963" y="5768975"/>
          <p14:tracePt t="800633" x="7446963" y="5776913"/>
          <p14:tracePt t="800682" x="7456488" y="5776913"/>
          <p14:tracePt t="800705" x="7456488" y="5795963"/>
          <p14:tracePt t="800718" x="7456488" y="5813425"/>
          <p14:tracePt t="800731" x="7456488" y="5822950"/>
          <p14:tracePt t="800744" x="7456488" y="5830888"/>
          <p14:tracePt t="800755" x="7456488" y="5840413"/>
          <p14:tracePt t="801024" x="7456488" y="5857875"/>
          <p14:tracePt t="801038" x="7466013" y="5884863"/>
          <p14:tracePt t="801048" x="7466013" y="5911850"/>
          <p14:tracePt t="801062" x="7466013" y="5946775"/>
          <p14:tracePt t="801076" x="7466013" y="5965825"/>
          <p14:tracePt t="801092" x="7466013" y="6000750"/>
          <p14:tracePt t="801109" x="7466013" y="6010275"/>
          <p14:tracePt t="801126" x="7466013" y="6037263"/>
          <p14:tracePt t="801142" x="7466013" y="6054725"/>
          <p14:tracePt t="801159" x="7466013" y="6081713"/>
          <p14:tracePt t="801176" x="7466013" y="6089650"/>
          <p14:tracePt t="801193" x="7466013" y="6099175"/>
          <p14:tracePt t="801209" x="7466013" y="6108700"/>
          <p14:tracePt t="801319" x="7466013" y="6116638"/>
          <p14:tracePt t="801332" x="7456488" y="6116638"/>
          <p14:tracePt t="801380" x="7446963" y="6116638"/>
          <p14:tracePt t="801393" x="7446963" y="6126163"/>
          <p14:tracePt t="801416" x="7429500" y="6134100"/>
          <p14:tracePt t="801441" x="7419975" y="6134100"/>
          <p14:tracePt t="801453" x="7412038" y="6134100"/>
          <p14:tracePt t="801466" x="7402513" y="6134100"/>
          <p14:tracePt t="801479" x="7394575" y="6134100"/>
          <p14:tracePt t="801492" x="7385050" y="6134100"/>
          <p14:tracePt t="801509" x="7367588" y="6134100"/>
          <p14:tracePt t="801526" x="7340600" y="6134100"/>
          <p14:tracePt t="801543" x="7331075" y="6134100"/>
          <p14:tracePt t="801559" x="7323138" y="6134100"/>
          <p14:tracePt t="801576" x="7313613" y="6134100"/>
          <p14:tracePt t="801593" x="7304088" y="6134100"/>
          <p14:tracePt t="801609" x="7304088" y="6126163"/>
          <p14:tracePt t="801626" x="7286625" y="6126163"/>
          <p14:tracePt t="801643" x="7277100" y="6116638"/>
          <p14:tracePt t="801659" x="7269163" y="6116638"/>
          <p14:tracePt t="801676" x="7259638" y="6108700"/>
          <p14:tracePt t="801693" x="7259638" y="6099175"/>
          <p14:tracePt t="801710" x="7251700" y="6099175"/>
          <p14:tracePt t="801726" x="7251700" y="6089650"/>
          <p14:tracePt t="801743" x="7251700" y="6081713"/>
          <p14:tracePt t="801759" x="7242175" y="6072188"/>
          <p14:tracePt t="801776" x="7232650" y="6062663"/>
          <p14:tracePt t="801793" x="7232650" y="6054725"/>
          <p14:tracePt t="801809" x="7224713" y="6027738"/>
          <p14:tracePt t="801826" x="7224713" y="6018213"/>
          <p14:tracePt t="801843" x="7224713" y="5991225"/>
          <p14:tracePt t="801859" x="7224713" y="5919788"/>
          <p14:tracePt t="801876" x="7224713" y="5894388"/>
          <p14:tracePt t="801893" x="7224713" y="5867400"/>
          <p14:tracePt t="801910" x="7224713" y="5840413"/>
          <p14:tracePt t="801926" x="7224713" y="5822950"/>
          <p14:tracePt t="801980" x="7224713" y="5813425"/>
          <p14:tracePt t="802153" x="7224713" y="5803900"/>
          <p14:tracePt t="802165" x="7215188" y="5803900"/>
          <p14:tracePt t="802202" x="7205663" y="5803900"/>
          <p14:tracePt t="802250" x="7205663" y="5795963"/>
          <p14:tracePt t="802299" x="7197725" y="5795963"/>
          <p14:tracePt t="802422" x="7197725" y="5803900"/>
          <p14:tracePt t="802458" x="7188200" y="5822950"/>
          <p14:tracePt t="802483" x="7188200" y="5830888"/>
          <p14:tracePt t="802507" x="7188200" y="5840413"/>
          <p14:tracePt t="802544" x="7188200" y="5848350"/>
          <p14:tracePt t="802593" x="7180263" y="5848350"/>
          <p14:tracePt t="802618" x="7180263" y="5857875"/>
          <p14:tracePt t="802643" x="7170738" y="5857875"/>
          <p14:tracePt t="802692" x="7161213" y="5857875"/>
          <p14:tracePt t="802704" x="7161213" y="5867400"/>
          <p14:tracePt t="802729" x="7143750" y="5875338"/>
          <p14:tracePt t="802741" x="7143750" y="5884863"/>
          <p14:tracePt t="802752" x="7134225" y="5884863"/>
          <p14:tracePt t="802766" x="7126288" y="5894388"/>
          <p14:tracePt t="802778" x="7126288" y="5902325"/>
          <p14:tracePt t="802801" x="7116763" y="5902325"/>
          <p14:tracePt t="802850" x="7108825" y="5902325"/>
          <p14:tracePt t="802875" x="7099300" y="5902325"/>
          <p14:tracePt t="802889" x="7089775" y="5902325"/>
          <p14:tracePt t="802914" x="7081838" y="5902325"/>
          <p14:tracePt t="802925" x="7081838" y="5894388"/>
          <p14:tracePt t="802937" x="7072313" y="5894388"/>
          <p14:tracePt t="802948" x="7062788" y="5884863"/>
          <p14:tracePt t="802961" x="7062788" y="5875338"/>
          <p14:tracePt t="802976" x="7062788" y="5867400"/>
          <p14:tracePt t="802993" x="7054850" y="5848350"/>
          <p14:tracePt t="803010" x="7037388" y="5822950"/>
          <p14:tracePt t="803026" x="7027863" y="5795963"/>
          <p14:tracePt t="803043" x="7018338" y="5759450"/>
          <p14:tracePt t="803060" x="7010400" y="5705475"/>
          <p14:tracePt t="803076" x="7000875" y="5653088"/>
          <p14:tracePt t="803093" x="7000875" y="5589588"/>
          <p14:tracePt t="803110" x="7000875" y="5429250"/>
          <p14:tracePt t="803126" x="7018338" y="5367338"/>
          <p14:tracePt t="803143" x="7018338" y="5330825"/>
          <p14:tracePt t="803160" x="7027863" y="5286375"/>
          <p14:tracePt t="803181" x="7037388" y="5286375"/>
          <p14:tracePt t="803194" x="7045325" y="5286375"/>
          <p14:tracePt t="803268" x="7045325" y="5295900"/>
          <p14:tracePt t="803293" x="7045325" y="5303838"/>
          <p14:tracePt t="803304" x="7045325" y="5313363"/>
          <p14:tracePt t="803316" x="7045325" y="5322888"/>
          <p14:tracePt t="803341" x="7045325" y="5330825"/>
          <p14:tracePt t="803365" x="7045325" y="5340350"/>
          <p14:tracePt t="803402" x="7045325" y="5348288"/>
          <p14:tracePt t="803418" x="7045325" y="5357813"/>
          <p14:tracePt t="803428" x="7045325" y="5375275"/>
          <p14:tracePt t="803439" x="7045325" y="5402263"/>
          <p14:tracePt t="803451" x="7037388" y="5419725"/>
          <p14:tracePt t="803463" x="7027863" y="5438775"/>
          <p14:tracePt t="803477" x="7018338" y="5465763"/>
          <p14:tracePt t="803493" x="7010400" y="5483225"/>
          <p14:tracePt t="803510" x="6991350" y="5500688"/>
          <p14:tracePt t="803526" x="6973888" y="5545138"/>
          <p14:tracePt t="803543" x="6965950" y="5572125"/>
          <p14:tracePt t="803560" x="6956425" y="5599113"/>
          <p14:tracePt t="803577" x="6956425" y="5653088"/>
          <p14:tracePt t="803593" x="6956425" y="5680075"/>
          <p14:tracePt t="803610" x="6965950" y="5741988"/>
          <p14:tracePt t="803627" x="6983413" y="5768975"/>
          <p14:tracePt t="803643" x="7018338" y="5813425"/>
          <p14:tracePt t="803660" x="7062788" y="5857875"/>
          <p14:tracePt t="803677" x="7081838" y="5875338"/>
          <p14:tracePt t="803693" x="7089775" y="5884863"/>
          <p14:tracePt t="803710" x="7108825" y="5894388"/>
          <p14:tracePt t="803727" x="7116763" y="5894388"/>
          <p14:tracePt t="803743" x="7126288" y="5902325"/>
          <p14:tracePt t="803761" x="7143750" y="5911850"/>
          <p14:tracePt t="803777" x="7153275" y="5911850"/>
          <p14:tracePt t="803794" x="7161213" y="5911850"/>
          <p14:tracePt t="803810" x="7170738" y="5911850"/>
          <p14:tracePt t="803827" x="7180263" y="5911850"/>
          <p14:tracePt t="803843" x="7197725" y="5919788"/>
          <p14:tracePt t="803867" x="7215188" y="5929313"/>
          <p14:tracePt t="803892" x="7224713" y="5929313"/>
          <p14:tracePt t="803930" x="7232650" y="5929313"/>
          <p14:tracePt t="804468" x="7232650" y="5938838"/>
          <p14:tracePt t="805852" x="7224713" y="5938838"/>
          <p14:tracePt t="805865" x="7224713" y="5946775"/>
          <p14:tracePt t="805891" x="7205663" y="5956300"/>
          <p14:tracePt t="805901" x="7205663" y="5973763"/>
          <p14:tracePt t="805914" x="7188200" y="5983288"/>
          <p14:tracePt t="805928" x="7180263" y="5991225"/>
          <p14:tracePt t="805943" x="7180263" y="6000750"/>
          <p14:tracePt t="805953" x="7170738" y="6010275"/>
          <p14:tracePt t="805988" x="7170738" y="6018213"/>
          <p14:tracePt t="805999" x="7161213" y="6027738"/>
          <p14:tracePt t="806013" x="7153275" y="6037263"/>
          <p14:tracePt t="806025" x="7153275" y="6045200"/>
          <p14:tracePt t="806038" x="7143750" y="6045200"/>
          <p14:tracePt t="806050" x="7143750" y="6062663"/>
          <p14:tracePt t="806061" x="7143750" y="6072188"/>
          <p14:tracePt t="806077" x="7143750" y="6081713"/>
          <p14:tracePt t="806094" x="7143750" y="6089650"/>
          <p14:tracePt t="806111" x="7126288" y="6116638"/>
          <p14:tracePt t="806127" x="7116763" y="6134100"/>
          <p14:tracePt t="806144" x="7116763" y="6153150"/>
          <p14:tracePt t="806161" x="7089775" y="6197600"/>
          <p14:tracePt t="806177" x="7081838" y="6215063"/>
          <p14:tracePt t="806194" x="7072313" y="6224588"/>
          <p14:tracePt t="806211" x="7062788" y="6242050"/>
          <p14:tracePt t="806227" x="7054850" y="6259513"/>
          <p14:tracePt t="806244" x="7054850" y="6276975"/>
          <p14:tracePt t="806260" x="7054850" y="6286500"/>
          <p14:tracePt t="806281" x="7054850" y="6303963"/>
          <p14:tracePt t="806306" x="7054850" y="6313488"/>
          <p14:tracePt t="806332" x="7054850" y="6330950"/>
          <p14:tracePt t="806356" x="7054850" y="6340475"/>
          <p14:tracePt t="806367" x="7054850" y="6348413"/>
          <p14:tracePt t="806381" x="7054850" y="6357938"/>
          <p14:tracePt t="806392" x="7054850" y="6375400"/>
          <p14:tracePt t="806417" x="7054850" y="6384925"/>
          <p14:tracePt t="806428" x="7054850" y="6394450"/>
          <p14:tracePt t="806444" x="7054850" y="6402388"/>
          <p14:tracePt t="806455" x="7054850" y="6411913"/>
          <p14:tracePt t="806477" x="7054850" y="6419850"/>
          <p14:tracePt t="806490" x="7054850" y="6429375"/>
          <p14:tracePt t="806515" x="7054850" y="6438900"/>
          <p14:tracePt t="806552" x="7054850" y="6446838"/>
          <p14:tracePt t="806784" x="7054850" y="6429375"/>
          <p14:tracePt t="806796" x="7054850" y="6419850"/>
          <p14:tracePt t="806808" x="7054850" y="6411913"/>
          <p14:tracePt t="806821" x="7054850" y="6402388"/>
          <p14:tracePt t="806833" x="7062788" y="6384925"/>
          <p14:tracePt t="806845" x="7089775" y="6367463"/>
          <p14:tracePt t="806861" x="7126288" y="6303963"/>
          <p14:tracePt t="806877" x="7170738" y="6259513"/>
          <p14:tracePt t="806894" x="7251700" y="6153150"/>
          <p14:tracePt t="806911" x="7286625" y="6108700"/>
          <p14:tracePt t="806927" x="7323138" y="6062663"/>
          <p14:tracePt t="806944" x="7340600" y="6037263"/>
          <p14:tracePt t="806961" x="7375525" y="5965825"/>
          <p14:tracePt t="806978" x="7394575" y="5919788"/>
          <p14:tracePt t="806994" x="7419975" y="5867400"/>
          <p14:tracePt t="807011" x="7439025" y="5840413"/>
          <p14:tracePt t="807028" x="7446963" y="5822950"/>
          <p14:tracePt t="807044" x="7466013" y="5741988"/>
          <p14:tracePt t="807061" x="7473950" y="5697538"/>
          <p14:tracePt t="807078" x="7500938" y="5626100"/>
          <p14:tracePt t="807094" x="7510463" y="5608638"/>
          <p14:tracePt t="807111" x="7518400" y="5589588"/>
          <p14:tracePt t="807128" x="7554913" y="5527675"/>
          <p14:tracePt t="807144" x="7572375" y="5500688"/>
          <p14:tracePt t="807161" x="7581900" y="5456238"/>
          <p14:tracePt t="807178" x="7608888" y="5402263"/>
          <p14:tracePt t="807195" x="7608888" y="5375275"/>
          <p14:tracePt t="807211" x="7616825" y="5367338"/>
          <p14:tracePt t="807228" x="7626350" y="5330825"/>
          <p14:tracePt t="807244" x="7626350" y="5313363"/>
          <p14:tracePt t="807274" x="7626350" y="5303838"/>
          <p14:tracePt t="807359" x="7626350" y="5295900"/>
          <p14:tracePt t="807422" x="7634288" y="5286375"/>
          <p14:tracePt t="807618" x="7634288" y="5303838"/>
          <p14:tracePt t="807630" x="7643813" y="5313363"/>
          <p14:tracePt t="807642" x="7643813" y="5322888"/>
          <p14:tracePt t="807653" x="7653338" y="5348288"/>
          <p14:tracePt t="807667" x="7661275" y="5375275"/>
          <p14:tracePt t="807678" x="7670800" y="5429250"/>
          <p14:tracePt t="807695" x="7680325" y="5473700"/>
          <p14:tracePt t="807711" x="7697788" y="5527675"/>
          <p14:tracePt t="807728" x="7705725" y="5616575"/>
          <p14:tracePt t="807744" x="7705725" y="5661025"/>
          <p14:tracePt t="807761" x="7715250" y="5670550"/>
          <p14:tracePt t="807778" x="7715250" y="5688013"/>
          <p14:tracePt t="807923" x="7715250" y="5680075"/>
          <p14:tracePt t="807951" x="7715250" y="5670550"/>
          <p14:tracePt t="807998" x="7715250" y="5661025"/>
          <p14:tracePt t="808010" x="7715250" y="5653088"/>
          <p14:tracePt t="808021" x="7715250" y="5643563"/>
          <p14:tracePt t="808035" x="7715250" y="5634038"/>
          <p14:tracePt t="808047" x="7715250" y="5616575"/>
          <p14:tracePt t="808061" x="7705725" y="5589588"/>
          <p14:tracePt t="808078" x="7705725" y="5562600"/>
          <p14:tracePt t="808095" x="7705725" y="5465763"/>
          <p14:tracePt t="808111" x="7705725" y="5419725"/>
          <p14:tracePt t="808128" x="7705725" y="5384800"/>
          <p14:tracePt t="808145" x="7705725" y="5340350"/>
          <p14:tracePt t="808161" x="7715250" y="5322888"/>
          <p14:tracePt t="808178" x="7715250" y="5303838"/>
          <p14:tracePt t="808195" x="7769225" y="5241925"/>
          <p14:tracePt t="808212" x="7804150" y="5180013"/>
          <p14:tracePt t="808228" x="7848600" y="5116513"/>
          <p14:tracePt t="808245" x="7929563" y="5027613"/>
          <p14:tracePt t="808261" x="7974013" y="4991100"/>
          <p14:tracePt t="808278" x="8018463" y="4956175"/>
          <p14:tracePt t="808295" x="8116888" y="4902200"/>
          <p14:tracePt t="808311" x="8170863" y="4884738"/>
          <p14:tracePt t="808328" x="8232775" y="4884738"/>
          <p14:tracePt t="808345" x="8251825" y="4884738"/>
          <p14:tracePt t="808361" x="8259763" y="4884738"/>
          <p14:tracePt t="808722" x="8259763" y="4875213"/>
          <p14:tracePt t="808733" x="8259763" y="4857750"/>
          <p14:tracePt t="808745" x="8259763" y="4813300"/>
          <p14:tracePt t="808757" x="8259763" y="4776788"/>
          <p14:tracePt t="808770" x="8259763" y="4751388"/>
          <p14:tracePt t="808782" x="8259763" y="4732338"/>
          <p14:tracePt t="808795" x="8259763" y="4714875"/>
          <p14:tracePt t="808812" x="8259763" y="4697413"/>
          <p14:tracePt t="808828" x="8259763" y="4687888"/>
          <p14:tracePt t="808845" x="8259763" y="4660900"/>
          <p14:tracePt t="808862" x="8259763" y="4652963"/>
          <p14:tracePt t="808878" x="8259763" y="4643438"/>
          <p14:tracePt t="808895" x="8242300" y="4616450"/>
          <p14:tracePt t="808911" x="8242300" y="4608513"/>
          <p14:tracePt t="808928" x="8232775" y="4598988"/>
          <p14:tracePt t="808945" x="8215313" y="4581525"/>
          <p14:tracePt t="808961" x="8205788" y="4572000"/>
          <p14:tracePt t="808978" x="8170863" y="4545013"/>
          <p14:tracePt t="808995" x="8161338" y="4527550"/>
          <p14:tracePt t="809012" x="8143875" y="4510088"/>
          <p14:tracePt t="809028" x="8134350" y="4483100"/>
          <p14:tracePt t="809045" x="8116888" y="4473575"/>
          <p14:tracePt t="809062" x="8116888" y="4465638"/>
          <p14:tracePt t="809078" x="8099425" y="4456113"/>
          <p14:tracePt t="809095" x="8089900" y="4446588"/>
          <p14:tracePt t="809112" x="8072438" y="4446588"/>
          <p14:tracePt t="809128" x="8045450" y="4438650"/>
          <p14:tracePt t="809145" x="8027988" y="4438650"/>
          <p14:tracePt t="809162" x="8010525" y="4438650"/>
          <p14:tracePt t="809178" x="7991475" y="4438650"/>
          <p14:tracePt t="809195" x="7974013" y="4438650"/>
          <p14:tracePt t="809212" x="7947025" y="4438650"/>
          <p14:tracePt t="809228" x="7920038" y="4438650"/>
          <p14:tracePt t="809245" x="7902575" y="4438650"/>
          <p14:tracePt t="809262" x="7875588" y="4438650"/>
          <p14:tracePt t="809279" x="7867650" y="4438650"/>
          <p14:tracePt t="809295" x="7858125" y="4438650"/>
          <p14:tracePt t="809312" x="7848600" y="4446588"/>
          <p14:tracePt t="809328" x="7840663" y="4446588"/>
          <p14:tracePt t="809345" x="7813675" y="4465638"/>
          <p14:tracePt t="809362" x="7813675" y="4483100"/>
          <p14:tracePt t="809378" x="7796213" y="4491038"/>
          <p14:tracePt t="809395" x="7786688" y="4510088"/>
          <p14:tracePt t="809412" x="7777163" y="4518025"/>
          <p14:tracePt t="809428" x="7777163" y="4537075"/>
          <p14:tracePt t="809445" x="7759700" y="4562475"/>
          <p14:tracePt t="809462" x="7751763" y="4589463"/>
          <p14:tracePt t="809478" x="7742238" y="4608513"/>
          <p14:tracePt t="809495" x="7724775" y="4643438"/>
          <p14:tracePt t="809512" x="7724775" y="4652963"/>
          <p14:tracePt t="809529" x="7724775" y="4670425"/>
          <p14:tracePt t="809545" x="7715250" y="4705350"/>
          <p14:tracePt t="809562" x="7715250" y="4724400"/>
          <p14:tracePt t="809578" x="7715250" y="4759325"/>
          <p14:tracePt t="809595" x="7715250" y="4786313"/>
          <p14:tracePt t="809612" x="7715250" y="4813300"/>
          <p14:tracePt t="809628" x="7715250" y="4867275"/>
          <p14:tracePt t="809645" x="7715250" y="4884738"/>
          <p14:tracePt t="809662" x="7715250" y="4902200"/>
          <p14:tracePt t="809678" x="7732713" y="4946650"/>
          <p14:tracePt t="809695" x="7742238" y="4965700"/>
          <p14:tracePt t="809712" x="7751763" y="4973638"/>
          <p14:tracePt t="809729" x="7769225" y="5010150"/>
          <p14:tracePt t="809745" x="7786688" y="5027613"/>
          <p14:tracePt t="809762" x="7804150" y="5037138"/>
          <p14:tracePt t="809778" x="7813675" y="5054600"/>
          <p14:tracePt t="809795" x="7831138" y="5062538"/>
          <p14:tracePt t="809812" x="7858125" y="5081588"/>
          <p14:tracePt t="809829" x="7885113" y="5089525"/>
          <p14:tracePt t="809845" x="7894638" y="5099050"/>
          <p14:tracePt t="809862" x="7920038" y="5116513"/>
          <p14:tracePt t="809878" x="7929563" y="5126038"/>
          <p14:tracePt t="809895" x="7947025" y="5126038"/>
          <p14:tracePt t="809912" x="7966075" y="5133975"/>
          <p14:tracePt t="809928" x="7983538" y="5133975"/>
          <p14:tracePt t="809945" x="8001000" y="5133975"/>
          <p14:tracePt t="809962" x="8018463" y="5133975"/>
          <p14:tracePt t="809979" x="8037513" y="5133975"/>
          <p14:tracePt t="809995" x="8054975" y="5133975"/>
          <p14:tracePt t="810012" x="8089900" y="5133975"/>
          <p14:tracePt t="810028" x="8116888" y="5133975"/>
          <p14:tracePt t="810045" x="8153400" y="5133975"/>
          <p14:tracePt t="810062" x="8170863" y="5126038"/>
          <p14:tracePt t="810079" x="8188325" y="5116513"/>
          <p14:tracePt t="810095" x="8205788" y="5108575"/>
          <p14:tracePt t="810112" x="8215313" y="5099050"/>
          <p14:tracePt t="810128" x="8224838" y="5089525"/>
          <p14:tracePt t="810145" x="8251825" y="5062538"/>
          <p14:tracePt t="810162" x="8251825" y="5054600"/>
          <p14:tracePt t="810179" x="8269288" y="5037138"/>
          <p14:tracePt t="810195" x="8269288" y="5027613"/>
          <p14:tracePt t="810212" x="8277225" y="5018088"/>
          <p14:tracePt t="810229" x="8277225" y="5000625"/>
          <p14:tracePt t="810245" x="8277225" y="4991100"/>
          <p14:tracePt t="810262" x="8286750" y="4973638"/>
          <p14:tracePt t="810279" x="8296275" y="4956175"/>
          <p14:tracePt t="810295" x="8296275" y="4946650"/>
          <p14:tracePt t="810312" x="8296275" y="4929188"/>
          <p14:tracePt t="810330" x="8296275" y="4894263"/>
          <p14:tracePt t="810346" x="8296275" y="4867275"/>
          <p14:tracePt t="810362" x="8296275" y="4848225"/>
          <p14:tracePt t="810379" x="8296275" y="4803775"/>
          <p14:tracePt t="810395" x="8296275" y="4776788"/>
          <p14:tracePt t="810412" x="8296275" y="4724400"/>
          <p14:tracePt t="810428" x="8296275" y="4697413"/>
          <p14:tracePt t="810445" x="8296275" y="4652963"/>
          <p14:tracePt t="810462" x="8277225" y="4608513"/>
          <p14:tracePt t="810479" x="8269288" y="4581525"/>
          <p14:tracePt t="810495" x="8259763" y="4562475"/>
          <p14:tracePt t="810512" x="8224838" y="4527550"/>
          <p14:tracePt t="810529" x="8197850" y="4491038"/>
          <p14:tracePt t="810545" x="8170863" y="4465638"/>
          <p14:tracePt t="810562" x="8126413" y="4411663"/>
          <p14:tracePt t="810579" x="8108950" y="4402138"/>
          <p14:tracePt t="810595" x="8089900" y="4384675"/>
          <p14:tracePt t="810612" x="8081963" y="4384675"/>
          <p14:tracePt t="810629" x="8062913" y="4384675"/>
          <p14:tracePt t="810645" x="8027988" y="4384675"/>
          <p14:tracePt t="810662" x="7991475" y="4384675"/>
          <p14:tracePt t="810679" x="7947025" y="4384675"/>
          <p14:tracePt t="810695" x="7902575" y="4384675"/>
          <p14:tracePt t="810712" x="7885113" y="4384675"/>
          <p14:tracePt t="810729" x="7875588" y="4384675"/>
          <p14:tracePt t="810745" x="7867650" y="4384675"/>
          <p14:tracePt t="810768" x="7848600" y="4384675"/>
          <p14:tracePt t="810780" x="7840663" y="4384675"/>
          <p14:tracePt t="810795" x="7831138" y="4384675"/>
          <p14:tracePt t="810812" x="7823200" y="4384675"/>
          <p14:tracePt t="810829" x="7823200" y="4394200"/>
          <p14:tracePt t="810845" x="7804150" y="4402138"/>
          <p14:tracePt t="810862" x="7796213" y="4411663"/>
          <p14:tracePt t="810879" x="7759700" y="4446588"/>
          <p14:tracePt t="810895" x="7742238" y="4465638"/>
          <p14:tracePt t="810912" x="7724775" y="4491038"/>
          <p14:tracePt t="810929" x="7705725" y="4518025"/>
          <p14:tracePt t="810946" x="7697788" y="4537075"/>
          <p14:tracePt t="810962" x="7697788" y="4545013"/>
          <p14:tracePt t="810979" x="7697788" y="4562475"/>
          <p14:tracePt t="810995" x="7680325" y="4608513"/>
          <p14:tracePt t="811012" x="7680325" y="4660900"/>
          <p14:tracePt t="811029" x="7680325" y="4679950"/>
          <p14:tracePt t="811045" x="7680325" y="4714875"/>
          <p14:tracePt t="811062" x="7680325" y="4795838"/>
          <p14:tracePt t="811079" x="7688263" y="4830763"/>
          <p14:tracePt t="811096" x="7705725" y="4875213"/>
          <p14:tracePt t="811112" x="7732713" y="4946650"/>
          <p14:tracePt t="811129" x="7759700" y="4983163"/>
          <p14:tracePt t="811146" x="7777163" y="5010150"/>
          <p14:tracePt t="811162" x="7804150" y="5062538"/>
          <p14:tracePt t="811179" x="7823200" y="5081588"/>
          <p14:tracePt t="811196" x="7831138" y="5089525"/>
          <p14:tracePt t="811213" x="7858125" y="5108575"/>
          <p14:tracePt t="811229" x="7885113" y="5108575"/>
          <p14:tracePt t="811246" x="7920038" y="5126038"/>
          <p14:tracePt t="811262" x="7939088" y="5126038"/>
          <p14:tracePt t="811279" x="7956550" y="5126038"/>
          <p14:tracePt t="811296" x="8001000" y="5126038"/>
          <p14:tracePt t="811312" x="8027988" y="5126038"/>
          <p14:tracePt t="811329" x="8045450" y="5126038"/>
          <p14:tracePt t="811346" x="8099425" y="5116513"/>
          <p14:tracePt t="811362" x="8108950" y="5116513"/>
          <p14:tracePt t="811379" x="8126413" y="5108575"/>
          <p14:tracePt t="811396" x="8161338" y="5089525"/>
          <p14:tracePt t="811412" x="8170863" y="5072063"/>
          <p14:tracePt t="811429" x="8188325" y="5072063"/>
          <p14:tracePt t="811446" x="8205788" y="5054600"/>
          <p14:tracePt t="811462" x="8205788" y="5045075"/>
          <p14:tracePt t="811479" x="8205788" y="5037138"/>
          <p14:tracePt t="811496" x="8215313" y="5027613"/>
          <p14:tracePt t="811512" x="8224838" y="5018088"/>
          <p14:tracePt t="811529" x="8224838" y="5010150"/>
          <p14:tracePt t="811546" x="8224838" y="5000625"/>
          <p14:tracePt t="811786" x="8224838" y="5010150"/>
          <p14:tracePt t="811796" x="8224838" y="5018088"/>
          <p14:tracePt t="811809" x="8215313" y="5018088"/>
          <p14:tracePt t="811821" x="8215313" y="5027613"/>
          <p14:tracePt t="811833" x="8205788" y="5027613"/>
          <p14:tracePt t="811846" x="8205788" y="5045075"/>
          <p14:tracePt t="811863" x="8188325" y="5054600"/>
          <p14:tracePt t="811879" x="8180388" y="5062538"/>
          <p14:tracePt t="811896" x="8153400" y="5089525"/>
          <p14:tracePt t="811912" x="8143875" y="5089525"/>
          <p14:tracePt t="811929" x="8134350" y="5089525"/>
          <p14:tracePt t="811946" x="8108950" y="5089525"/>
          <p14:tracePt t="811962" x="8089900" y="5089525"/>
          <p14:tracePt t="811979" x="8081963" y="5089525"/>
          <p14:tracePt t="811996" x="8045450" y="5089525"/>
          <p14:tracePt t="812013" x="8037513" y="5081588"/>
          <p14:tracePt t="812029" x="8010525" y="5072063"/>
          <p14:tracePt t="812046" x="7991475" y="5054600"/>
          <p14:tracePt t="812062" x="7974013" y="5037138"/>
          <p14:tracePt t="812079" x="7939088" y="5000625"/>
          <p14:tracePt t="812096" x="7920038" y="4991100"/>
          <p14:tracePt t="812112" x="7912100" y="4973638"/>
          <p14:tracePt t="812129" x="7894638" y="4956175"/>
          <p14:tracePt t="812146" x="7885113" y="4946650"/>
          <p14:tracePt t="812162" x="7875588" y="4929188"/>
          <p14:tracePt t="812179" x="7858125" y="4894263"/>
          <p14:tracePt t="812196" x="7848600" y="4875213"/>
          <p14:tracePt t="812213" x="7848600" y="4867275"/>
          <p14:tracePt t="812213" x="7848600" y="4857750"/>
          <p14:tracePt t="812229" x="7848600" y="4848225"/>
          <p14:tracePt t="812246" x="7848600" y="4840288"/>
          <p14:tracePt t="812263" x="7848600" y="4803775"/>
          <p14:tracePt t="812279" x="7848600" y="4786313"/>
          <p14:tracePt t="812296" x="7848600" y="4768850"/>
          <p14:tracePt t="812313" x="7848600" y="4732338"/>
          <p14:tracePt t="812329" x="7858125" y="4724400"/>
          <p14:tracePt t="812346" x="7858125" y="4705350"/>
          <p14:tracePt t="812363" x="7885113" y="4670425"/>
          <p14:tracePt t="812379" x="7894638" y="4660900"/>
          <p14:tracePt t="812396" x="7902575" y="4652963"/>
          <p14:tracePt t="812413" x="7920038" y="4633913"/>
          <p14:tracePt t="812429" x="7939088" y="4633913"/>
          <p14:tracePt t="812446" x="7939088" y="4625975"/>
          <p14:tracePt t="812463" x="7956550" y="4625975"/>
          <p14:tracePt t="812479" x="7966075" y="4625975"/>
          <p14:tracePt t="812496" x="7983538" y="4625975"/>
          <p14:tracePt t="812513" x="7991475" y="4625975"/>
          <p14:tracePt t="812529" x="8001000" y="4625975"/>
          <p14:tracePt t="812546" x="8010525" y="4625975"/>
          <p14:tracePt t="812563" x="8018463" y="4625975"/>
          <p14:tracePt t="812581" x="8027988" y="4625975"/>
          <p14:tracePt t="812596" x="8037513" y="4625975"/>
          <p14:tracePt t="812613" x="8037513" y="4633913"/>
          <p14:tracePt t="812629" x="8054975" y="4652963"/>
          <p14:tracePt t="812646" x="8072438" y="4660900"/>
          <p14:tracePt t="812663" x="8089900" y="4679950"/>
          <p14:tracePt t="812679" x="8108950" y="4705350"/>
          <p14:tracePt t="812696" x="8116888" y="4724400"/>
          <p14:tracePt t="812715" x="8116888" y="4741863"/>
          <p14:tracePt t="812729" x="8116888" y="4759325"/>
          <p14:tracePt t="812746" x="8116888" y="4768850"/>
          <p14:tracePt t="812763" x="8116888" y="4776788"/>
          <p14:tracePt t="812779" x="8116888" y="4822825"/>
          <p14:tracePt t="812796" x="8116888" y="4840288"/>
          <p14:tracePt t="812813" x="8116888" y="4857750"/>
          <p14:tracePt t="812814" x="8116888" y="4867275"/>
          <p14:tracePt t="812829" x="8116888" y="4894263"/>
          <p14:tracePt t="812846" x="8108950" y="4919663"/>
          <p14:tracePt t="812863" x="8099425" y="4946650"/>
          <p14:tracePt t="812879" x="8099425" y="4965700"/>
          <p14:tracePt t="812896" x="8089900" y="4973638"/>
          <p14:tracePt t="812913" x="8089900" y="5000625"/>
          <p14:tracePt t="812929" x="8081963" y="5010150"/>
          <p14:tracePt t="812946" x="8081963" y="5018088"/>
          <p14:tracePt t="812963" x="8081963" y="5037138"/>
          <p14:tracePt t="812979" x="8081963" y="5045075"/>
          <p14:tracePt t="812996" x="8081963" y="5054600"/>
          <p14:tracePt t="813013" x="8081963" y="5062538"/>
          <p14:tracePt t="813029" x="8081963" y="5072063"/>
          <p14:tracePt t="813047" x="8081963" y="5081588"/>
          <p14:tracePt t="813063" x="8089900" y="5089525"/>
          <p14:tracePt t="813080" x="8089900" y="5099050"/>
          <p14:tracePt t="813096" x="8108950" y="5108575"/>
          <p14:tracePt t="813113" x="8116888" y="5116513"/>
          <p14:tracePt t="813129" x="8126413" y="5116513"/>
          <p14:tracePt t="813146" x="8143875" y="5126038"/>
          <p14:tracePt t="813163" x="8153400" y="5133975"/>
          <p14:tracePt t="813180" x="8161338" y="5133975"/>
          <p14:tracePt t="813196" x="8180388" y="5133975"/>
          <p14:tracePt t="813213" x="8188325" y="5133975"/>
          <p14:tracePt t="813230" x="8205788" y="5133975"/>
          <p14:tracePt t="813255" x="8224838" y="5133975"/>
          <p14:tracePt t="813292" x="8232775" y="5133975"/>
          <p14:tracePt t="813366" x="8242300" y="5143500"/>
          <p14:tracePt t="813414" x="8242300" y="5153025"/>
          <p14:tracePt t="813513" x="8242300" y="5160963"/>
          <p14:tracePt t="813586" x="8232775" y="5170488"/>
          <p14:tracePt t="813610" x="8215313" y="5170488"/>
          <p14:tracePt t="813635" x="8205788" y="5170488"/>
          <p14:tracePt t="813658" x="8188325" y="5170488"/>
          <p14:tracePt t="813683" x="8180388" y="5170488"/>
          <p14:tracePt t="813697" x="8170863" y="5170488"/>
          <p14:tracePt t="813708" x="8161338" y="5170488"/>
          <p14:tracePt t="813733" x="8153400" y="5170488"/>
          <p14:tracePt t="813746" x="8143875" y="5170488"/>
          <p14:tracePt t="813758" x="8134350" y="5170488"/>
          <p14:tracePt t="813782" x="8126413" y="5170488"/>
          <p14:tracePt t="813794" x="8108950" y="5170488"/>
          <p14:tracePt t="813807" x="8099425" y="5170488"/>
          <p14:tracePt t="813817" x="8089900" y="5170488"/>
          <p14:tracePt t="813830" x="8072438" y="5170488"/>
          <p14:tracePt t="813846" x="8062913" y="5170488"/>
          <p14:tracePt t="813863" x="8054975" y="5170488"/>
          <p14:tracePt t="813880" x="8027988" y="5153025"/>
          <p14:tracePt t="813897" x="8010525" y="5143500"/>
          <p14:tracePt t="813913" x="8010525" y="5133975"/>
          <p14:tracePt t="813930" x="7991475" y="5099050"/>
          <p14:tracePt t="813946" x="7991475" y="5072063"/>
          <p14:tracePt t="813963" x="7983538" y="5045075"/>
          <p14:tracePt t="813980" x="7983538" y="5000625"/>
          <p14:tracePt t="813996" x="7983538" y="4991100"/>
          <p14:tracePt t="814013" x="7983538" y="4973638"/>
          <p14:tracePt t="814030" x="7983538" y="4956175"/>
          <p14:tracePt t="814046" x="7983538" y="4946650"/>
          <p14:tracePt t="814063" x="7983538" y="4929188"/>
          <p14:tracePt t="814080" x="7991475" y="4884738"/>
          <p14:tracePt t="814096" x="7991475" y="4867275"/>
          <p14:tracePt t="814113" x="7991475" y="4857750"/>
          <p14:tracePt t="814114" x="7991475" y="4848225"/>
          <p14:tracePt t="814137" x="7991475" y="4830763"/>
          <p14:tracePt t="814162" x="7991475" y="4822825"/>
          <p14:tracePt t="814175" x="7991475" y="4803775"/>
          <p14:tracePt t="814186" x="7991475" y="4795838"/>
          <p14:tracePt t="814198" x="7983538" y="4776788"/>
          <p14:tracePt t="814213" x="7983538" y="4759325"/>
          <p14:tracePt t="814230" x="7974013" y="4759325"/>
          <p14:tracePt t="814246" x="7974013" y="4751388"/>
          <p14:tracePt t="814431" x="7974013" y="4768850"/>
          <p14:tracePt t="814444" x="7983538" y="4776788"/>
          <p14:tracePt t="814457" x="7983538" y="4786313"/>
          <p14:tracePt t="814468" x="7991475" y="4803775"/>
          <p14:tracePt t="814480" x="8001000" y="4822825"/>
          <p14:tracePt t="814497" x="8001000" y="4848225"/>
          <p14:tracePt t="814513" x="8010525" y="4875213"/>
          <p14:tracePt t="814530" x="8018463" y="4929188"/>
          <p14:tracePt t="814546" x="8018463" y="4956175"/>
          <p14:tracePt t="814566" x="8018463" y="4965700"/>
          <p14:tracePt t="815131" x="8027988" y="4965700"/>
          <p14:tracePt t="815143" x="8037513" y="4965700"/>
          <p14:tracePt t="815167" x="8045450" y="4965700"/>
          <p14:tracePt t="815191" x="8062913" y="4965700"/>
          <p14:tracePt t="815216" x="8072438" y="4965700"/>
          <p14:tracePt t="815228" x="8081963" y="4965700"/>
          <p14:tracePt t="815241" x="8089900" y="4965700"/>
          <p14:tracePt t="815265" x="8099425" y="4965700"/>
          <p14:tracePt t="815425" x="8089900" y="4965700"/>
          <p14:tracePt t="815460" x="8089900" y="4956175"/>
          <p14:tracePt t="815473" x="8081963" y="4946650"/>
          <p14:tracePt t="815499" x="8072438" y="4946650"/>
          <p14:tracePt t="815523" x="8072438" y="4938713"/>
          <p14:tracePt t="815535" x="8062913" y="4938713"/>
          <p14:tracePt t="815560" x="8062913" y="4929188"/>
          <p14:tracePt t="815571" x="8054975" y="4929188"/>
          <p14:tracePt t="815583" x="8045450" y="4919663"/>
          <p14:tracePt t="815596" x="8045450" y="4911725"/>
          <p14:tracePt t="815620" x="8037513" y="4911725"/>
          <p14:tracePt t="815645" x="8037513" y="4902200"/>
          <p14:tracePt t="815669" x="8027988" y="4902200"/>
          <p14:tracePt t="815682" x="8027988" y="4894263"/>
          <p14:tracePt t="815694" x="8010525" y="4894263"/>
          <p14:tracePt t="815706" x="8010525" y="4884738"/>
          <p14:tracePt t="815718" x="8001000" y="4884738"/>
          <p14:tracePt t="815730" x="8001000" y="4875213"/>
          <p14:tracePt t="815756" x="7991475" y="4875213"/>
          <p14:tracePt t="815768" x="7983538" y="4867275"/>
          <p14:tracePt t="815792" x="7974013" y="4857750"/>
          <p14:tracePt t="815805" x="7966075" y="4848225"/>
          <p14:tracePt t="815817" x="7956550" y="4848225"/>
          <p14:tracePt t="815830" x="7947025" y="4830763"/>
          <p14:tracePt t="815847" x="7939088" y="4830763"/>
          <p14:tracePt t="815864" x="7939088" y="4822825"/>
          <p14:tracePt t="815880" x="7929563" y="4822825"/>
          <p14:tracePt t="815902" x="7920038" y="4813300"/>
          <p14:tracePt t="815927" x="7912100" y="4803775"/>
          <p14:tracePt t="815939" x="7902575" y="4795838"/>
          <p14:tracePt t="815951" x="7894638" y="4795838"/>
          <p14:tracePt t="815964" x="7894638" y="4786313"/>
          <p14:tracePt t="815980" x="7885113" y="4786313"/>
          <p14:tracePt t="815997" x="7875588" y="4786313"/>
          <p14:tracePt t="816014" x="7875588" y="4776788"/>
          <p14:tracePt t="816030" x="7858125" y="4768850"/>
          <p14:tracePt t="816050" x="7848600" y="4759325"/>
          <p14:tracePt t="816064" x="7831138" y="4759325"/>
          <p14:tracePt t="816080" x="7823200" y="4751388"/>
          <p14:tracePt t="816097" x="7813675" y="4751388"/>
          <p14:tracePt t="816122" x="7804150" y="4751388"/>
          <p14:tracePt t="816159" x="7796213" y="4751388"/>
          <p14:tracePt t="816196" x="7796213" y="4759325"/>
          <p14:tracePt t="816209" x="7786688" y="4759325"/>
          <p14:tracePt t="816233" x="7786688" y="4768850"/>
          <p14:tracePt t="816246" x="7786688" y="4776788"/>
          <p14:tracePt t="816256" x="7786688" y="4795838"/>
          <p14:tracePt t="816270" x="7786688" y="4803775"/>
          <p14:tracePt t="816282" x="7786688" y="4822825"/>
          <p14:tracePt t="816297" x="7786688" y="4840288"/>
          <p14:tracePt t="816314" x="7786688" y="4857750"/>
          <p14:tracePt t="816331" x="7786688" y="4884738"/>
          <p14:tracePt t="816347" x="7796213" y="4884738"/>
          <p14:tracePt t="816364" x="7804150" y="4902200"/>
          <p14:tracePt t="816381" x="7823200" y="4929188"/>
          <p14:tracePt t="816397" x="7831138" y="4946650"/>
          <p14:tracePt t="816414" x="7848600" y="4965700"/>
          <p14:tracePt t="816430" x="7867650" y="4991100"/>
          <p14:tracePt t="816447" x="7875588" y="5000625"/>
          <p14:tracePt t="816464" x="7885113" y="5018088"/>
          <p14:tracePt t="816480" x="7894638" y="5018088"/>
          <p14:tracePt t="816503" x="7894638" y="5027613"/>
          <p14:tracePt t="816785" x="7902575" y="5027613"/>
          <p14:tracePt t="816821" x="7902575" y="5037138"/>
          <p14:tracePt t="816896" x="7902575" y="5045075"/>
          <p14:tracePt t="816931" x="7894638" y="5054600"/>
          <p14:tracePt t="816944" x="7885113" y="5062538"/>
          <p14:tracePt t="816956" x="7858125" y="5062538"/>
          <p14:tracePt t="816968" x="7840663" y="5072063"/>
          <p14:tracePt t="816981" x="7823200" y="5081588"/>
          <p14:tracePt t="816997" x="7804150" y="5089525"/>
          <p14:tracePt t="817014" x="7769225" y="5089525"/>
          <p14:tracePt t="817031" x="7697788" y="5126038"/>
          <p14:tracePt t="817047" x="7661275" y="5143500"/>
          <p14:tracePt t="817064" x="7626350" y="5170488"/>
          <p14:tracePt t="817081" x="7581900" y="5197475"/>
          <p14:tracePt t="817097" x="7562850" y="5205413"/>
          <p14:tracePt t="817114" x="7554913" y="5224463"/>
          <p14:tracePt t="817131" x="7545388" y="5224463"/>
          <p14:tracePt t="817250" x="7545388" y="5214938"/>
          <p14:tracePt t="817275" x="7554913" y="5205413"/>
          <p14:tracePt t="817299" x="7572375" y="5197475"/>
          <p14:tracePt t="817311" x="7589838" y="5180013"/>
          <p14:tracePt t="817324" x="7608888" y="5180013"/>
          <p14:tracePt t="817336" x="7634288" y="5160963"/>
          <p14:tracePt t="817349" x="7661275" y="5143500"/>
          <p14:tracePt t="817364" x="7688263" y="5126038"/>
          <p14:tracePt t="817381" x="7724775" y="5099050"/>
          <p14:tracePt t="817398" x="7804150" y="5054600"/>
          <p14:tracePt t="817414" x="7848600" y="5027613"/>
          <p14:tracePt t="817431" x="7885113" y="5000625"/>
          <p14:tracePt t="817447" x="7902575" y="4991100"/>
          <p14:tracePt t="817464" x="7902575" y="4983163"/>
          <p14:tracePt t="817643" x="7920038" y="4973638"/>
          <p14:tracePt t="817655" x="7947025" y="4973638"/>
          <p14:tracePt t="817667" x="7966075" y="4965700"/>
          <p14:tracePt t="817680" x="7974013" y="4956175"/>
          <p14:tracePt t="817704" x="7983538" y="4956175"/>
          <p14:tracePt t="817815" x="7983538" y="4946650"/>
          <p14:tracePt t="817839" x="7974013" y="4946650"/>
          <p14:tracePt t="817850" x="7966075" y="4938713"/>
          <p14:tracePt t="817863" x="7966075" y="4929188"/>
          <p14:tracePt t="817875" x="7947025" y="4902200"/>
          <p14:tracePt t="817888" x="7939088" y="4894263"/>
          <p14:tracePt t="817899" x="7929563" y="4875213"/>
          <p14:tracePt t="817914" x="7920038" y="4857750"/>
          <p14:tracePt t="817936" x="7912100" y="4857750"/>
          <p14:tracePt t="817949" x="7912100" y="4848225"/>
          <p14:tracePt t="817964" x="7902575" y="4848225"/>
          <p14:tracePt t="817981" x="7894638" y="4840288"/>
          <p14:tracePt t="817998" x="7885113" y="4830763"/>
          <p14:tracePt t="818014" x="7867650" y="4822825"/>
          <p14:tracePt t="818031" x="7867650" y="4813300"/>
          <p14:tracePt t="818048" x="7858125" y="4813300"/>
          <p14:tracePt t="818231" x="7858125" y="4822825"/>
          <p14:tracePt t="818242" x="7867650" y="4822825"/>
          <p14:tracePt t="818256" x="7875588" y="4830763"/>
          <p14:tracePt t="818267" x="7885113" y="4830763"/>
          <p14:tracePt t="818281" x="7902575" y="4840288"/>
          <p14:tracePt t="818298" x="7929563" y="4848225"/>
          <p14:tracePt t="818314" x="7947025" y="4857750"/>
          <p14:tracePt t="818331" x="8027988" y="4867275"/>
          <p14:tracePt t="818348" x="8062913" y="4867275"/>
          <p14:tracePt t="818365" x="8099425" y="4867275"/>
          <p14:tracePt t="818381" x="8143875" y="4867275"/>
          <p14:tracePt t="818402" x="8153400" y="4867275"/>
          <p14:tracePt t="818513" x="8153400" y="4857750"/>
          <p14:tracePt t="818550" x="8153400" y="4848225"/>
          <p14:tracePt t="818573" x="8153400" y="4840288"/>
          <p14:tracePt t="818599" x="8153400" y="4830763"/>
          <p14:tracePt t="818623" x="8153400" y="4813300"/>
          <p14:tracePt t="818648" x="8153400" y="4803775"/>
          <p14:tracePt t="818659" x="8153400" y="4786313"/>
          <p14:tracePt t="818684" x="8153400" y="4768850"/>
          <p14:tracePt t="818709" x="8153400" y="4759325"/>
          <p14:tracePt t="818721" x="8153400" y="4732338"/>
          <p14:tracePt t="818733" x="8153400" y="4724400"/>
          <p14:tracePt t="818747" x="8161338" y="4714875"/>
          <p14:tracePt t="818770" x="8161338" y="4705350"/>
          <p14:tracePt t="818954" x="8170863" y="4705350"/>
          <p14:tracePt t="818977" x="8170863" y="4714875"/>
          <p14:tracePt t="818992" x="8180388" y="4724400"/>
          <p14:tracePt t="819002" x="8180388" y="4732338"/>
          <p14:tracePt t="819015" x="8188325" y="4741863"/>
          <p14:tracePt t="819027" x="8188325" y="4751388"/>
          <p14:tracePt t="819042" x="8188325" y="4759325"/>
          <p14:tracePt t="819052" x="8197850" y="4776788"/>
          <p14:tracePt t="819065" x="8205788" y="4803775"/>
          <p14:tracePt t="819081" x="8205788" y="4830763"/>
          <p14:tracePt t="819098" x="8215313" y="4857750"/>
          <p14:tracePt t="819115" x="8215313" y="4911725"/>
          <p14:tracePt t="819131" x="8215313" y="4938713"/>
          <p14:tracePt t="819148" x="8215313" y="4965700"/>
          <p14:tracePt t="819165" x="8215313" y="5000625"/>
          <p14:tracePt t="819181" x="8215313" y="5027613"/>
          <p14:tracePt t="819199" x="8215313" y="5045075"/>
          <p14:tracePt t="819215" x="8215313" y="5054600"/>
          <p14:tracePt t="819237" x="8215313" y="5062538"/>
          <p14:tracePt t="819272" x="8205788" y="5062538"/>
          <p14:tracePt t="823132" x="8205788" y="5054600"/>
          <p14:tracePt t="823317" x="8205788" y="5045075"/>
          <p14:tracePt t="823451" x="8205788" y="5037138"/>
          <p14:tracePt t="823563" x="8205788" y="5027613"/>
          <p14:tracePt t="823622" x="8197850" y="5027613"/>
          <p14:tracePt t="823647" x="8188325" y="5027613"/>
          <p14:tracePt t="823659" x="8180388" y="5027613"/>
          <p14:tracePt t="823672" x="8180388" y="5018088"/>
          <p14:tracePt t="823684" x="8170863" y="5018088"/>
          <p14:tracePt t="823699" x="8161338" y="5018088"/>
          <p14:tracePt t="823716" x="8143875" y="5010150"/>
          <p14:tracePt t="823733" x="8126413" y="5000625"/>
          <p14:tracePt t="823749" x="8089900" y="4991100"/>
          <p14:tracePt t="823766" x="8072438" y="4983163"/>
          <p14:tracePt t="823783" x="8054975" y="4973638"/>
          <p14:tracePt t="823799" x="8037513" y="4973638"/>
          <p14:tracePt t="823816" x="8037513" y="4965700"/>
          <p14:tracePt t="823833" x="8001000" y="4956175"/>
          <p14:tracePt t="823850" x="7974013" y="4938713"/>
          <p14:tracePt t="823866" x="7956550" y="4929188"/>
          <p14:tracePt t="823883" x="7912100" y="4902200"/>
          <p14:tracePt t="823899" x="7902575" y="4894263"/>
          <p14:tracePt t="823916" x="7894638" y="4875213"/>
          <p14:tracePt t="823933" x="7885113" y="4875213"/>
          <p14:tracePt t="823954" x="7875588" y="4867275"/>
          <p14:tracePt t="823979" x="7867650" y="4857750"/>
          <p14:tracePt t="824003" x="7858125" y="4848225"/>
          <p14:tracePt t="824016" x="7858125" y="4840288"/>
          <p14:tracePt t="824039" x="7858125" y="4830763"/>
          <p14:tracePt t="824052" x="7848600" y="4830763"/>
          <p14:tracePt t="824078" x="7848600" y="4822825"/>
          <p14:tracePt t="824101" x="7848600" y="4813300"/>
          <p14:tracePt t="824222" x="7858125" y="4813300"/>
          <p14:tracePt t="824235" x="7858125" y="4822825"/>
          <p14:tracePt t="824247" x="7867650" y="4830763"/>
          <p14:tracePt t="824272" x="7875588" y="4848225"/>
          <p14:tracePt t="824284" x="7885113" y="4867275"/>
          <p14:tracePt t="824295" x="7894638" y="4884738"/>
          <p14:tracePt t="824309" x="7902575" y="4902200"/>
          <p14:tracePt t="824321" x="7920038" y="4919663"/>
          <p14:tracePt t="824334" x="7920038" y="4938713"/>
          <p14:tracePt t="824350" x="7939088" y="4956175"/>
          <p14:tracePt t="824366" x="7939088" y="4965700"/>
          <p14:tracePt t="824383" x="7956550" y="4973638"/>
          <p14:tracePt t="824400" x="7956550" y="4983163"/>
          <p14:tracePt t="824530" x="7956550" y="4991100"/>
          <p14:tracePt t="824554" x="7947025" y="4991100"/>
          <p14:tracePt t="824566" x="7947025" y="5000625"/>
          <p14:tracePt t="824580" x="7939088" y="5010150"/>
          <p14:tracePt t="824590" x="7920038" y="5018088"/>
          <p14:tracePt t="824603" x="7902575" y="5027613"/>
          <p14:tracePt t="824617" x="7885113" y="5045075"/>
          <p14:tracePt t="824633" x="7848600" y="5062538"/>
          <p14:tracePt t="824650" x="7831138" y="5081588"/>
          <p14:tracePt t="824666" x="7777163" y="5108575"/>
          <p14:tracePt t="824683" x="7759700" y="5116513"/>
          <p14:tracePt t="824700" x="7742238" y="5126038"/>
          <p14:tracePt t="824717" x="7715250" y="5143500"/>
          <p14:tracePt t="824733" x="7688263" y="5160963"/>
          <p14:tracePt t="824750" x="7680325" y="5170488"/>
          <p14:tracePt t="824766" x="7661275" y="5187950"/>
          <p14:tracePt t="824783" x="7653338" y="5187950"/>
          <p14:tracePt t="825118" x="7653338" y="5197475"/>
          <p14:tracePt t="825142" x="7653338" y="5205413"/>
          <p14:tracePt t="825155" x="7643813" y="5214938"/>
          <p14:tracePt t="825167" x="7616825" y="5224463"/>
          <p14:tracePt t="825179" x="7599363" y="5241925"/>
          <p14:tracePt t="825191" x="7572375" y="5259388"/>
          <p14:tracePt t="825203" x="7537450" y="5276850"/>
          <p14:tracePt t="825217" x="7518400" y="5286375"/>
          <p14:tracePt t="825233" x="7500938" y="5303838"/>
          <p14:tracePt t="825250" x="7483475" y="5313363"/>
          <p14:tracePt t="825266" x="7446963" y="5348288"/>
          <p14:tracePt t="825283" x="7412038" y="5367338"/>
          <p14:tracePt t="825300" x="7394575" y="5394325"/>
          <p14:tracePt t="825317" x="7313613" y="5446713"/>
          <p14:tracePt t="825333" x="7286625" y="5473700"/>
          <p14:tracePt t="825350" x="7242175" y="5500688"/>
          <p14:tracePt t="825367" x="7242175" y="5510213"/>
          <p14:tracePt t="825383" x="7224713" y="5510213"/>
          <p14:tracePt t="825400" x="7188200" y="5527675"/>
          <p14:tracePt t="825417" x="7170738" y="5545138"/>
          <p14:tracePt t="825433" x="7153275" y="5554663"/>
          <p14:tracePt t="825450" x="7126288" y="5572125"/>
          <p14:tracePt t="825473" x="7116763" y="5572125"/>
          <p14:tracePt t="825485" x="7108825" y="5572125"/>
          <p14:tracePt t="825523" x="7099300" y="5572125"/>
          <p14:tracePt t="825535" x="7081838" y="5572125"/>
          <p14:tracePt t="825560" x="7072313" y="5572125"/>
          <p14:tracePt t="825939" x="7081838" y="5572125"/>
          <p14:tracePt t="825952" x="7089775" y="5572125"/>
          <p14:tracePt t="825963" x="7089775" y="5562600"/>
          <p14:tracePt t="825976" x="7099300" y="5554663"/>
          <p14:tracePt t="825988" x="7108825" y="5554663"/>
          <p14:tracePt t="826000" x="7134225" y="5527675"/>
          <p14:tracePt t="826017" x="7161213" y="5500688"/>
          <p14:tracePt t="826034" x="7180263" y="5473700"/>
          <p14:tracePt t="826050" x="7197725" y="5446713"/>
          <p14:tracePt t="826074" x="7197725" y="5438775"/>
          <p14:tracePt t="826088" x="7197725" y="5429250"/>
          <p14:tracePt t="826111" x="7205663" y="5429250"/>
          <p14:tracePt t="826307" x="7197725" y="5429250"/>
          <p14:tracePt t="826319" x="7197725" y="5438775"/>
          <p14:tracePt t="826344" x="7197725" y="5446713"/>
          <p14:tracePt t="826356" x="7197725" y="5456238"/>
          <p14:tracePt t="826369" x="7188200" y="5465763"/>
          <p14:tracePt t="826379" x="7170738" y="5483225"/>
          <p14:tracePt t="826392" x="7170738" y="5500688"/>
          <p14:tracePt t="826405" x="7153275" y="5537200"/>
          <p14:tracePt t="826417" x="7143750" y="5562600"/>
          <p14:tracePt t="826434" x="7134225" y="5589588"/>
          <p14:tracePt t="826450" x="7116763" y="5626100"/>
          <p14:tracePt t="826467" x="7099300" y="5661025"/>
          <p14:tracePt t="826484" x="7089775" y="5680075"/>
          <p14:tracePt t="826500" x="7089775" y="5688013"/>
          <p14:tracePt t="826517" x="7081838" y="5697538"/>
          <p14:tracePt t="827911" x="7081838" y="5688013"/>
          <p14:tracePt t="827997" x="7081838" y="5680075"/>
          <p14:tracePt t="828084" x="7081838" y="5670550"/>
          <p14:tracePt t="828119" x="7081838" y="5661025"/>
          <p14:tracePt t="828255" x="7081838" y="5653088"/>
          <p14:tracePt t="828414" x="7108825" y="5634038"/>
          <p14:tracePt t="828426" x="7134225" y="5626100"/>
          <p14:tracePt t="828438" x="7170738" y="5599113"/>
          <p14:tracePt t="828451" x="7197725" y="5581650"/>
          <p14:tracePt t="828468" x="7242175" y="5562600"/>
          <p14:tracePt t="828484" x="7277100" y="5537200"/>
          <p14:tracePt t="828501" x="7331075" y="5510213"/>
          <p14:tracePt t="828518" x="7367588" y="5483225"/>
          <p14:tracePt t="828534" x="7394575" y="5465763"/>
          <p14:tracePt t="828551" x="7491413" y="5419725"/>
          <p14:tracePt t="828568" x="7545388" y="5402263"/>
          <p14:tracePt t="828584" x="7599363" y="5384800"/>
          <p14:tracePt t="828601" x="7705725" y="5348288"/>
          <p14:tracePt t="828618" x="7759700" y="5330825"/>
          <p14:tracePt t="828634" x="7867650" y="5286375"/>
          <p14:tracePt t="828651" x="7902575" y="5276850"/>
          <p14:tracePt t="828667" x="7929563" y="5268913"/>
          <p14:tracePt t="828684" x="7966075" y="5251450"/>
          <p14:tracePt t="828781" x="7966075" y="5259388"/>
          <p14:tracePt t="828831" x="7956550" y="5259388"/>
          <p14:tracePt t="828856" x="7947025" y="5259388"/>
          <p14:tracePt t="828868" x="7939088" y="5259388"/>
          <p14:tracePt t="828879" x="7929563" y="5259388"/>
          <p14:tracePt t="828892" x="7920038" y="5259388"/>
          <p14:tracePt t="828903" x="7912100" y="5259388"/>
          <p14:tracePt t="828918" x="7885113" y="5259388"/>
          <p14:tracePt t="828934" x="7867650" y="5259388"/>
          <p14:tracePt t="828951" x="7858125" y="5259388"/>
          <p14:tracePt t="828968" x="7804150" y="5232400"/>
          <p14:tracePt t="828985" x="7777163" y="5205413"/>
          <p14:tracePt t="829001" x="7742238" y="5187950"/>
          <p14:tracePt t="829018" x="7653338" y="5143500"/>
          <p14:tracePt t="829034" x="7608888" y="5116513"/>
          <p14:tracePt t="829051" x="7527925" y="5062538"/>
          <p14:tracePt t="829068" x="7500938" y="5027613"/>
          <p14:tracePt t="829084" x="7473950" y="5000625"/>
          <p14:tracePt t="829101" x="7419975" y="4929188"/>
          <p14:tracePt t="829118" x="7385050" y="4902200"/>
          <p14:tracePt t="829134" x="7340600" y="4867275"/>
          <p14:tracePt t="829151" x="7259638" y="4776788"/>
          <p14:tracePt t="829168" x="7224713" y="4741863"/>
          <p14:tracePt t="829184" x="7215188" y="4714875"/>
          <p14:tracePt t="829201" x="7188200" y="4679950"/>
          <p14:tracePt t="829333" x="7188200" y="4687888"/>
          <p14:tracePt t="829358" x="7205663" y="4697413"/>
          <p14:tracePt t="829370" x="7205663" y="4705350"/>
          <p14:tracePt t="829383" x="7224713" y="4732338"/>
          <p14:tracePt t="829394" x="7232650" y="4741863"/>
          <p14:tracePt t="829407" x="7251700" y="4759325"/>
          <p14:tracePt t="829418" x="7259638" y="4776788"/>
          <p14:tracePt t="829434" x="7286625" y="4795838"/>
          <p14:tracePt t="829451" x="7323138" y="4848225"/>
          <p14:tracePt t="829468" x="7367588" y="4894263"/>
          <p14:tracePt t="829484" x="7456488" y="5018088"/>
          <p14:tracePt t="829501" x="7518400" y="5081588"/>
          <p14:tracePt t="829518" x="7626350" y="5197475"/>
          <p14:tracePt t="829534" x="7661275" y="5259388"/>
          <p14:tracePt t="829551" x="7705725" y="5303838"/>
          <p14:tracePt t="829552" x="7724775" y="5322888"/>
          <p14:tracePt t="829568" x="7759700" y="5348288"/>
          <p14:tracePt t="829585" x="7769225" y="5357813"/>
          <p14:tracePt t="829601" x="7786688" y="5375275"/>
          <p14:tracePt t="829619" x="7796213" y="5375275"/>
          <p14:tracePt t="829639" x="7796213" y="5384800"/>
          <p14:tracePt t="830191" x="7796213" y="5375275"/>
          <p14:tracePt t="830203" x="7796213" y="5367338"/>
          <p14:tracePt t="830216" x="7796213" y="5340350"/>
          <p14:tracePt t="830227" x="7804150" y="5322888"/>
          <p14:tracePt t="830240" x="7823200" y="5286375"/>
          <p14:tracePt t="830251" x="7831138" y="5259388"/>
          <p14:tracePt t="830268" x="7840663" y="5214938"/>
          <p14:tracePt t="830285" x="7840663" y="5197475"/>
          <p14:tracePt t="830302" x="7848600" y="5180013"/>
          <p14:tracePt t="830318" x="7858125" y="5143500"/>
          <p14:tracePt t="830335" x="7858125" y="5133975"/>
          <p14:tracePt t="830351" x="7858125" y="5099050"/>
          <p14:tracePt t="830368" x="7858125" y="5089525"/>
          <p14:tracePt t="830385" x="7858125" y="5081588"/>
          <p14:tracePt t="830401" x="7858125" y="5054600"/>
          <p14:tracePt t="830418" x="7858125" y="5045075"/>
          <p14:tracePt t="830435" x="7858125" y="5037138"/>
          <p14:tracePt t="830451" x="7858125" y="5010150"/>
          <p14:tracePt t="830468" x="7858125" y="4991100"/>
          <p14:tracePt t="830485" x="7867650" y="4973638"/>
          <p14:tracePt t="830501" x="7867650" y="4965700"/>
          <p14:tracePt t="830518" x="7867650" y="4956175"/>
          <p14:tracePt t="830558" x="7867650" y="4946650"/>
          <p14:tracePt t="830596" x="7867650" y="4938713"/>
          <p14:tracePt t="830643" x="7867650" y="4929188"/>
          <p14:tracePt t="830729" x="7867650" y="4938713"/>
          <p14:tracePt t="830742" x="7858125" y="4938713"/>
          <p14:tracePt t="830753" x="7858125" y="4946650"/>
          <p14:tracePt t="830765" x="7858125" y="4956175"/>
          <p14:tracePt t="830778" x="7848600" y="4973638"/>
          <p14:tracePt t="830791" x="7840663" y="5000625"/>
          <p14:tracePt t="830803" x="7804150" y="5045075"/>
          <p14:tracePt t="830818" x="7751763" y="5099050"/>
          <p14:tracePt t="830835" x="7697788" y="5187950"/>
          <p14:tracePt t="830852" x="7545388" y="5411788"/>
          <p14:tracePt t="830868" x="7483475" y="5537200"/>
          <p14:tracePt t="830885" x="7412038" y="5634038"/>
          <p14:tracePt t="830903" x="7323138" y="5776913"/>
          <p14:tracePt t="830918" x="7286625" y="5813425"/>
          <p14:tracePt t="830935" x="7277100" y="5830888"/>
          <p14:tracePt t="830952" x="7269163" y="5840413"/>
          <p14:tracePt t="831035" x="7269163" y="5830888"/>
          <p14:tracePt t="831047" x="7277100" y="5822950"/>
          <p14:tracePt t="831060" x="7286625" y="5813425"/>
          <p14:tracePt t="831073" x="7296150" y="5803900"/>
          <p14:tracePt t="831085" x="7313613" y="5803900"/>
          <p14:tracePt t="831102" x="7331075" y="5795963"/>
          <p14:tracePt t="831118" x="7348538" y="5786438"/>
          <p14:tracePt t="831135" x="7419975" y="5776913"/>
          <p14:tracePt t="831152" x="7446963" y="5768975"/>
          <p14:tracePt t="831168" x="7473950" y="5759450"/>
          <p14:tracePt t="831185" x="7527925" y="5741988"/>
          <p14:tracePt t="831201" x="7572375" y="5732463"/>
          <p14:tracePt t="831218" x="7661275" y="5705475"/>
          <p14:tracePt t="831235" x="7705725" y="5688013"/>
          <p14:tracePt t="831251" x="7724775" y="5680075"/>
          <p14:tracePt t="831269" x="7742238" y="5670550"/>
          <p14:tracePt t="831318" x="7742238" y="5661025"/>
          <p14:tracePt t="831380" x="7742238" y="5653088"/>
          <p14:tracePt t="831403" x="7742238" y="5634038"/>
          <p14:tracePt t="831427" x="7742238" y="5626100"/>
          <p14:tracePt t="831439" x="7742238" y="5608638"/>
          <p14:tracePt t="831464" x="7742238" y="5589588"/>
          <p14:tracePt t="831477" x="7742238" y="5581650"/>
          <p14:tracePt t="831489" x="7732713" y="5572125"/>
          <p14:tracePt t="831501" x="7732713" y="5554663"/>
          <p14:tracePt t="831513" x="7732713" y="5537200"/>
          <p14:tracePt t="831525" x="7724775" y="5527675"/>
          <p14:tracePt t="831537" x="7715250" y="5500688"/>
          <p14:tracePt t="831552" x="7705725" y="5491163"/>
          <p14:tracePt t="831569" x="7705725" y="5473700"/>
          <p14:tracePt t="831585" x="7688263" y="5456238"/>
          <p14:tracePt t="831602" x="7670800" y="5429250"/>
          <p14:tracePt t="831618" x="7661275" y="5402263"/>
          <p14:tracePt t="831635" x="7643813" y="5384800"/>
          <p14:tracePt t="831652" x="7608888" y="5340350"/>
          <p14:tracePt t="831669" x="7581900" y="5313363"/>
          <p14:tracePt t="831685" x="7572375" y="5286375"/>
          <p14:tracePt t="831703" x="7518400" y="5214938"/>
          <p14:tracePt t="831718" x="7500938" y="5187950"/>
          <p14:tracePt t="831735" x="7473950" y="5133975"/>
          <p14:tracePt t="831752" x="7456488" y="5108575"/>
          <p14:tracePt t="831769" x="7446963" y="5089525"/>
          <p14:tracePt t="831785" x="7429500" y="5045075"/>
          <p14:tracePt t="831802" x="7412038" y="5027613"/>
          <p14:tracePt t="831819" x="7412038" y="5010150"/>
          <p14:tracePt t="831835" x="7394575" y="4983163"/>
          <p14:tracePt t="831852" x="7394575" y="4965700"/>
          <p14:tracePt t="831869" x="7385050" y="4938713"/>
          <p14:tracePt t="831885" x="7375525" y="4902200"/>
          <p14:tracePt t="831902" x="7358063" y="4884738"/>
          <p14:tracePt t="831919" x="7331075" y="4857750"/>
          <p14:tracePt t="831935" x="7331075" y="4840288"/>
          <p14:tracePt t="831952" x="7323138" y="4830763"/>
          <p14:tracePt t="831969" x="7313613" y="4822825"/>
          <p14:tracePt t="832275" x="7323138" y="4822825"/>
          <p14:tracePt t="832287" x="7331075" y="4822825"/>
          <p14:tracePt t="832298" x="7340600" y="4830763"/>
          <p14:tracePt t="832310" x="7358063" y="4867275"/>
          <p14:tracePt t="832323" x="7375525" y="4884738"/>
          <p14:tracePt t="832335" x="7402513" y="4929188"/>
          <p14:tracePt t="832352" x="7429500" y="4956175"/>
          <p14:tracePt t="832369" x="7456488" y="5000625"/>
          <p14:tracePt t="832385" x="7518400" y="5099050"/>
          <p14:tracePt t="832402" x="7554913" y="5153025"/>
          <p14:tracePt t="832419" x="7589838" y="5197475"/>
          <p14:tracePt t="832435" x="7643813" y="5295900"/>
          <p14:tracePt t="832452" x="7670800" y="5340350"/>
          <p14:tracePt t="832470" x="7680325" y="5367338"/>
          <p14:tracePt t="832486" x="7715250" y="5411788"/>
          <p14:tracePt t="832502" x="7732713" y="5429250"/>
          <p14:tracePt t="832519" x="7742238" y="5446713"/>
          <p14:tracePt t="832535" x="7759700" y="5456238"/>
          <p14:tracePt t="832552" x="7759700" y="5473700"/>
          <p14:tracePt t="832569" x="7777163" y="5483225"/>
          <p14:tracePt t="832703" x="7786688" y="5491163"/>
          <p14:tracePt t="832764" x="7796213" y="5491163"/>
          <p14:tracePt t="832874" x="7786688" y="5491163"/>
          <p14:tracePt t="832887" x="7777163" y="5483225"/>
          <p14:tracePt t="832899" x="7769225" y="5473700"/>
          <p14:tracePt t="832911" x="7759700" y="5465763"/>
          <p14:tracePt t="832923" x="7751763" y="5446713"/>
          <p14:tracePt t="832937" x="7732713" y="5419725"/>
          <p14:tracePt t="832953" x="7724775" y="5402263"/>
          <p14:tracePt t="832969" x="7697788" y="5384800"/>
          <p14:tracePt t="832986" x="7661275" y="5330825"/>
          <p14:tracePt t="833002" x="7643813" y="5295900"/>
          <p14:tracePt t="833019" x="7616825" y="5268913"/>
          <p14:tracePt t="833035" x="7581900" y="5197475"/>
          <p14:tracePt t="833052" x="7572375" y="5170488"/>
          <p14:tracePt t="833069" x="7545388" y="5133975"/>
          <p14:tracePt t="833085" x="7510463" y="5081588"/>
          <p14:tracePt t="833102" x="7491413" y="5062538"/>
          <p14:tracePt t="833119" x="7473950" y="5045075"/>
          <p14:tracePt t="833136" x="7439025" y="5000625"/>
          <p14:tracePt t="833152" x="7419975" y="4973638"/>
          <p14:tracePt t="833169" x="7385050" y="4938713"/>
          <p14:tracePt t="833186" x="7375525" y="4919663"/>
          <p14:tracePt t="833202" x="7348538" y="4911725"/>
          <p14:tracePt t="833219" x="7331075" y="4894263"/>
          <p14:tracePt t="833241" x="7331075" y="4884738"/>
          <p14:tracePt t="833390" x="7340600" y="4884738"/>
          <p14:tracePt t="833414" x="7340600" y="4894263"/>
          <p14:tracePt t="833427" x="7348538" y="4894263"/>
          <p14:tracePt t="833439" x="7358063" y="4902200"/>
          <p14:tracePt t="833451" x="7375525" y="4911725"/>
          <p14:tracePt t="833463" x="7394575" y="4929188"/>
          <p14:tracePt t="833474" x="7412038" y="4938713"/>
          <p14:tracePt t="833487" x="7429500" y="4965700"/>
          <p14:tracePt t="833502" x="7456488" y="4983163"/>
          <p14:tracePt t="833519" x="7491413" y="5018088"/>
          <p14:tracePt t="833536" x="7572375" y="5089525"/>
          <p14:tracePt t="833553" x="7616825" y="5143500"/>
          <p14:tracePt t="833569" x="7661275" y="5197475"/>
          <p14:tracePt t="833586" x="7742238" y="5303838"/>
          <p14:tracePt t="833602" x="7796213" y="5357813"/>
          <p14:tracePt t="833619" x="7813675" y="5402263"/>
          <p14:tracePt t="833636" x="7885113" y="5510213"/>
          <p14:tracePt t="833652" x="7902575" y="5554663"/>
          <p14:tracePt t="833669" x="7920038" y="5589588"/>
          <p14:tracePt t="833686" x="7947025" y="5626100"/>
          <p14:tracePt t="833703" x="7947025" y="5634038"/>
          <p14:tracePt t="833731" x="7947025" y="5643563"/>
          <p14:tracePt t="833929" x="7947025" y="5634038"/>
          <p14:tracePt t="833941" x="7939088" y="5626100"/>
          <p14:tracePt t="833965" x="7929563" y="5616575"/>
          <p14:tracePt t="833991" x="7912100" y="5599113"/>
          <p14:tracePt t="834001" x="7912100" y="5589588"/>
          <p14:tracePt t="834013" x="7894638" y="5581650"/>
          <p14:tracePt t="834026" x="7885113" y="5562600"/>
          <p14:tracePt t="834038" x="7875588" y="5554663"/>
          <p14:tracePt t="834052" x="7867650" y="5537200"/>
          <p14:tracePt t="834069" x="7858125" y="5527675"/>
          <p14:tracePt t="834086" x="7840663" y="5510213"/>
          <p14:tracePt t="834103" x="7813675" y="5483225"/>
          <p14:tracePt t="834119" x="7786688" y="5446713"/>
          <p14:tracePt t="834137" x="7769225" y="5429250"/>
          <p14:tracePt t="834137" x="7742238" y="5384800"/>
          <p14:tracePt t="834153" x="7705725" y="5340350"/>
          <p14:tracePt t="834169" x="7670800" y="5286375"/>
          <p14:tracePt t="834186" x="7599363" y="5197475"/>
          <p14:tracePt t="834203" x="7572375" y="5170488"/>
          <p14:tracePt t="834219" x="7562850" y="5143500"/>
          <p14:tracePt t="834236" x="7537450" y="5108575"/>
          <p14:tracePt t="834253" x="7518400" y="5108575"/>
          <p14:tracePt t="834269" x="7518400" y="5099050"/>
          <p14:tracePt t="834286" x="7510463" y="5099050"/>
          <p14:tracePt t="834303" x="7500938" y="5089525"/>
          <p14:tracePt t="834504" x="7510463" y="5089525"/>
          <p14:tracePt t="834554" x="7518400" y="5099050"/>
          <p14:tracePt t="834615" x="7527925" y="5099050"/>
          <p14:tracePt t="834627" x="7527925" y="5108575"/>
          <p14:tracePt t="834640" x="7537450" y="5108575"/>
          <p14:tracePt t="834665" x="7537450" y="5116513"/>
          <p14:tracePt t="834969" x="7537450" y="5126038"/>
          <p14:tracePt t="835179" x="7545388" y="5126038"/>
          <p14:tracePt t="835301" x="7545388" y="5133975"/>
          <p14:tracePt t="835325" x="7554913" y="5133975"/>
          <p14:tracePt t="835351" x="7554913" y="5143500"/>
          <p14:tracePt t="835362" x="7554913" y="5153025"/>
          <p14:tracePt t="835374" x="7562850" y="5153025"/>
          <p14:tracePt t="835386" x="7572375" y="5160963"/>
          <p14:tracePt t="835403" x="7572375" y="5170488"/>
          <p14:tracePt t="835420" x="7589838" y="5180013"/>
          <p14:tracePt t="835436" x="7608888" y="5214938"/>
          <p14:tracePt t="835453" x="7616825" y="5232400"/>
          <p14:tracePt t="835470" x="7626350" y="5259388"/>
          <p14:tracePt t="835486" x="7634288" y="5295900"/>
          <p14:tracePt t="835503" x="7643813" y="5313363"/>
          <p14:tracePt t="835520" x="7643813" y="5340350"/>
          <p14:tracePt t="835536" x="7653338" y="5367338"/>
          <p14:tracePt t="835553" x="7653338" y="5384800"/>
          <p14:tracePt t="835570" x="7661275" y="5411788"/>
          <p14:tracePt t="835586" x="7670800" y="5429250"/>
          <p14:tracePt t="835603" x="7670800" y="5438775"/>
          <p14:tracePt t="835620" x="7680325" y="5446713"/>
          <p14:tracePt t="835636" x="7680325" y="5456238"/>
          <p14:tracePt t="835653" x="7697788" y="5456238"/>
          <p14:tracePt t="835670" x="7705725" y="5473700"/>
          <p14:tracePt t="835686" x="7715250" y="5473700"/>
          <p14:tracePt t="835703" x="7724775" y="5473700"/>
          <p14:tracePt t="835730" x="7732713" y="5473700"/>
          <p14:tracePt t="835816" x="7742238" y="5465763"/>
          <p14:tracePt t="835829" x="7742238" y="5456238"/>
          <p14:tracePt t="835840" x="7742238" y="5446713"/>
          <p14:tracePt t="835852" x="7751763" y="5429250"/>
          <p14:tracePt t="835864" x="7759700" y="5411788"/>
          <p14:tracePt t="835876" x="7759700" y="5384800"/>
          <p14:tracePt t="835889" x="7777163" y="5348288"/>
          <p14:tracePt t="835903" x="7796213" y="5303838"/>
          <p14:tracePt t="835920" x="7813675" y="5259388"/>
          <p14:tracePt t="835936" x="7823200" y="5214938"/>
          <p14:tracePt t="835953" x="7823200" y="5180013"/>
          <p14:tracePt t="835970" x="7831138" y="5170488"/>
          <p14:tracePt t="835987" x="7848600" y="5126038"/>
          <p14:tracePt t="836003" x="7867650" y="5089525"/>
          <p14:tracePt t="836020" x="7902575" y="5018088"/>
          <p14:tracePt t="836037" x="7966075" y="4894263"/>
          <p14:tracePt t="836055" x="7974013" y="4848225"/>
          <p14:tracePt t="836070" x="7974013" y="4830763"/>
          <p14:tracePt t="836087" x="7974013" y="4822825"/>
          <p14:tracePt t="836440" x="7974013" y="4830763"/>
          <p14:tracePt t="836465" x="7974013" y="4840288"/>
          <p14:tracePt t="836480" x="7974013" y="4848225"/>
          <p14:tracePt t="836491" x="7966075" y="4857750"/>
          <p14:tracePt t="836501" x="7939088" y="4884738"/>
          <p14:tracePt t="836514" x="7920038" y="4911725"/>
          <p14:tracePt t="836526" x="7875588" y="4973638"/>
          <p14:tracePt t="836538" x="7823200" y="5037138"/>
          <p14:tracePt t="836553" x="7759700" y="5126038"/>
          <p14:tracePt t="836570" x="7697788" y="5205413"/>
          <p14:tracePt t="836587" x="7634288" y="5295900"/>
          <p14:tracePt t="836603" x="7510463" y="5456238"/>
          <p14:tracePt t="836620" x="7466013" y="5510213"/>
          <p14:tracePt t="836637" x="7412038" y="5589588"/>
          <p14:tracePt t="836653" x="7394575" y="5608638"/>
          <p14:tracePt t="836670" x="7385050" y="5626100"/>
          <p14:tracePt t="836687" x="7375525" y="5653088"/>
          <p14:tracePt t="836703" x="7367588" y="5653088"/>
          <p14:tracePt t="836723" x="7367588" y="5661025"/>
          <p14:tracePt t="837127" x="7358063" y="5653088"/>
          <p14:tracePt t="837163" x="7358063" y="5643563"/>
          <p14:tracePt t="837201" x="7348538" y="5643563"/>
          <p14:tracePt t="837213" x="7340600" y="5643563"/>
          <p14:tracePt t="837225" x="7340600" y="5634038"/>
          <p14:tracePt t="837238" x="7331075" y="5634038"/>
          <p14:tracePt t="837249" x="7323138" y="5626100"/>
          <p14:tracePt t="837261" x="7304088" y="5608638"/>
          <p14:tracePt t="837275" x="7269163" y="5599113"/>
          <p14:tracePt t="837287" x="7215188" y="5572125"/>
          <p14:tracePt t="837304" x="7143750" y="5527675"/>
          <p14:tracePt t="837320" x="7037388" y="5491163"/>
          <p14:tracePt t="837337" x="6732588" y="5357813"/>
          <p14:tracePt t="837353" x="6545263" y="5276850"/>
          <p14:tracePt t="837370" x="6384925" y="5205413"/>
          <p14:tracePt t="837387" x="6062663" y="5072063"/>
          <p14:tracePt t="837404" x="5902325" y="5010150"/>
          <p14:tracePt t="837420" x="5724525" y="4946650"/>
          <p14:tracePt t="837437" x="5456238" y="4830763"/>
          <p14:tracePt t="837454" x="5367338" y="4786313"/>
          <p14:tracePt t="837470" x="5232400" y="4705350"/>
          <p14:tracePt t="837487" x="5214938" y="4697413"/>
          <p14:tracePt t="837504" x="5205413" y="4697413"/>
          <p14:tracePt t="837521" x="5214938" y="4705350"/>
          <p14:tracePt t="837776" x="5180013" y="4705350"/>
          <p14:tracePt t="837789" x="5072063" y="4697413"/>
          <p14:tracePt t="837800" x="4938713" y="4660900"/>
          <p14:tracePt t="837813" x="4660900" y="4589463"/>
          <p14:tracePt t="837825" x="4384675" y="4473575"/>
          <p14:tracePt t="837838" x="4098925" y="4330700"/>
          <p14:tracePt t="837854" x="3830638" y="4214813"/>
          <p14:tracePt t="837870" x="3571875" y="4071938"/>
          <p14:tracePt t="837887" x="3108325" y="3803650"/>
          <p14:tracePt t="837904" x="2911475" y="3687763"/>
          <p14:tracePt t="837921" x="2759075" y="3589338"/>
          <p14:tracePt t="837937" x="2544763" y="3473450"/>
          <p14:tracePt t="837954" x="2455863" y="3438525"/>
          <p14:tracePt t="837971" x="2384425" y="3402013"/>
          <p14:tracePt t="837987" x="2259013" y="3348038"/>
          <p14:tracePt t="838004" x="2205038" y="3322638"/>
          <p14:tracePt t="838020" x="2160588" y="3303588"/>
          <p14:tracePt t="838037" x="2071688" y="3251200"/>
          <p14:tracePt t="838054" x="2044700" y="3232150"/>
          <p14:tracePt t="838070" x="2027238" y="3224213"/>
          <p14:tracePt t="838087" x="2009775" y="3205163"/>
          <p14:tracePt t="838104" x="2000250" y="3205163"/>
          <p14:tracePt t="838121" x="1990725" y="3205163"/>
          <p14:tracePt t="838137" x="1982788" y="3205163"/>
          <p14:tracePt t="838156" x="1973263" y="3205163"/>
          <p14:tracePt t="838171" x="1965325" y="3205163"/>
          <p14:tracePt t="838194" x="1955800" y="3205163"/>
          <p14:tracePt t="838327" x="1955800" y="3224213"/>
          <p14:tracePt t="838340" x="1955800" y="3232150"/>
          <p14:tracePt t="838353" x="1946275" y="3259138"/>
          <p14:tracePt t="838365" x="1946275" y="3286125"/>
          <p14:tracePt t="838376" x="1946275" y="3303588"/>
          <p14:tracePt t="838390" x="1946275" y="3330575"/>
          <p14:tracePt t="838404" x="1946275" y="3357563"/>
          <p14:tracePt t="838420" x="1946275" y="3375025"/>
          <p14:tracePt t="838437" x="1946275" y="3402013"/>
          <p14:tracePt t="838454" x="1946275" y="3429000"/>
          <p14:tracePt t="838471" x="1946275" y="3438525"/>
          <p14:tracePt t="838487" x="1965325" y="3446463"/>
          <p14:tracePt t="838806" x="1973263" y="3446463"/>
          <p14:tracePt t="839002" x="1982788" y="3446463"/>
          <p14:tracePt t="839014" x="1990725" y="3446463"/>
          <p14:tracePt t="839026" x="2000250" y="3446463"/>
          <p14:tracePt t="839040" x="2009775" y="3446463"/>
          <p14:tracePt t="839054" x="2017713" y="3455988"/>
          <p14:tracePt t="839076" x="2036763" y="3465513"/>
          <p14:tracePt t="839100" x="2044700" y="3465513"/>
          <p14:tracePt t="839136" x="2054225" y="3465513"/>
          <p14:tracePt t="839210" x="2054225" y="3473450"/>
          <p14:tracePt t="839285" x="2054225" y="3482975"/>
          <p14:tracePt t="839346" x="2054225" y="3490913"/>
          <p14:tracePt t="839540" x="2062163" y="3490913"/>
          <p14:tracePt t="839578" x="2071688" y="3490913"/>
          <p14:tracePt t="839602" x="2081213" y="3490913"/>
          <p14:tracePt t="839616" x="2089150" y="3490913"/>
          <p14:tracePt t="839627" x="2116138" y="3490913"/>
          <p14:tracePt t="839640" x="2143125" y="3482975"/>
          <p14:tracePt t="839655" x="2197100" y="3482975"/>
          <p14:tracePt t="839671" x="2251075" y="3482975"/>
          <p14:tracePt t="839687" x="2295525" y="3482975"/>
          <p14:tracePt t="839704" x="2374900" y="3482975"/>
          <p14:tracePt t="839722" x="2393950" y="3482975"/>
          <p14:tracePt t="839738" x="2419350" y="3482975"/>
          <p14:tracePt t="839754" x="2428875" y="3482975"/>
          <p14:tracePt t="839786" x="2438400" y="3482975"/>
          <p14:tracePt t="840092" x="2446338" y="3482975"/>
          <p14:tracePt t="840129" x="2455863" y="3482975"/>
          <p14:tracePt t="840153" x="2473325" y="3482975"/>
          <p14:tracePt t="840178" x="2482850" y="3482975"/>
          <p14:tracePt t="840193" x="2490788" y="3482975"/>
          <p14:tracePt t="840214" x="2500313" y="3482975"/>
          <p14:tracePt t="840252" x="2509838" y="3482975"/>
          <p14:tracePt t="840289" x="2517775" y="3482975"/>
          <p14:tracePt t="840449" x="2509838" y="3482975"/>
          <p14:tracePt t="840472" x="2500313" y="3482975"/>
          <p14:tracePt t="840485" x="2490788" y="3482975"/>
          <p14:tracePt t="840497" x="2482850" y="3482975"/>
          <p14:tracePt t="840509" x="2465388" y="3482975"/>
          <p14:tracePt t="840521" x="2446338" y="3482975"/>
          <p14:tracePt t="840538" x="2411413" y="3482975"/>
          <p14:tracePt t="840555" x="2347913" y="3482975"/>
          <p14:tracePt t="840571" x="2187575" y="3482975"/>
          <p14:tracePt t="840588" x="2108200" y="3482975"/>
          <p14:tracePt t="840604" x="2054225" y="3482975"/>
          <p14:tracePt t="840621" x="2009775" y="3473450"/>
          <p14:tracePt t="840638" x="1990725" y="3473450"/>
          <p14:tracePt t="840656" x="1982788" y="3473450"/>
          <p14:tracePt t="840680" x="1982788" y="3465513"/>
          <p14:tracePt t="840999" x="1990725" y="3465513"/>
          <p14:tracePt t="841035" x="2000250" y="3465513"/>
          <p14:tracePt t="841049" x="2009775" y="3465513"/>
          <p14:tracePt t="841073" x="2017713" y="3465513"/>
          <p14:tracePt t="841085" x="2044700" y="3465513"/>
          <p14:tracePt t="841098" x="2098675" y="3465513"/>
          <p14:tracePt t="841110" x="2160588" y="3465513"/>
          <p14:tracePt t="841122" x="2241550" y="3455988"/>
          <p14:tracePt t="841138" x="2303463" y="3455988"/>
          <p14:tracePt t="841155" x="2347913" y="3446463"/>
          <p14:tracePt t="841172" x="2374900" y="3446463"/>
          <p14:tracePt t="841188" x="2384425" y="3446463"/>
          <p14:tracePt t="842311" x="2384425" y="3438525"/>
          <p14:tracePt t="842593" x="2384425" y="3429000"/>
          <p14:tracePt t="842630" x="2401888" y="3429000"/>
          <p14:tracePt t="842642" x="2465388" y="3429000"/>
          <p14:tracePt t="842654" x="2554288" y="3429000"/>
          <p14:tracePt t="842666" x="2732088" y="3446463"/>
          <p14:tracePt t="842678" x="3098800" y="3509963"/>
          <p14:tracePt t="842690" x="3509963" y="3616325"/>
          <p14:tracePt t="842705" x="3973513" y="3724275"/>
          <p14:tracePt t="842722" x="4465638" y="3830638"/>
          <p14:tracePt t="842739" x="5446713" y="4027488"/>
          <p14:tracePt t="842755" x="5875338" y="4098925"/>
          <p14:tracePt t="842772" x="6188075" y="4143375"/>
          <p14:tracePt t="842789" x="6527800" y="4205288"/>
          <p14:tracePt t="842805" x="6608763" y="4224338"/>
          <p14:tracePt t="842822" x="6670675" y="4241800"/>
          <p14:tracePt t="842839" x="6732588" y="4276725"/>
          <p14:tracePt t="842856" x="6742113" y="4286250"/>
          <p14:tracePt t="842872" x="6769100" y="4313238"/>
          <p14:tracePt t="842889" x="6813550" y="4367213"/>
          <p14:tracePt t="842905" x="6831013" y="4402138"/>
          <p14:tracePt t="842922" x="6848475" y="4411663"/>
          <p14:tracePt t="842939" x="6884988" y="4438650"/>
          <p14:tracePt t="842955" x="6902450" y="4446588"/>
          <p14:tracePt t="842972" x="6938963" y="4456113"/>
          <p14:tracePt t="842989" x="6965950" y="4456113"/>
          <p14:tracePt t="843169" x="6973888" y="4456113"/>
          <p14:tracePt t="843181" x="7018338" y="4456113"/>
          <p14:tracePt t="843194" x="7089775" y="4473575"/>
          <p14:tracePt t="843205" x="7180263" y="4500563"/>
          <p14:tracePt t="843222" x="7277100" y="4562475"/>
          <p14:tracePt t="843239" x="7385050" y="4660900"/>
          <p14:tracePt t="843255" x="7537450" y="4830763"/>
          <p14:tracePt t="843272" x="7589838" y="4894263"/>
          <p14:tracePt t="843289" x="7616825" y="4929188"/>
          <p14:tracePt t="843305" x="7634288" y="4991100"/>
          <p14:tracePt t="843322" x="7634288" y="5010150"/>
          <p14:tracePt t="843339" x="7634288" y="5018088"/>
          <p14:tracePt t="843355" x="7634288" y="5027613"/>
          <p14:tracePt t="843376" x="7634288" y="5037138"/>
          <p14:tracePt t="843402" x="7634288" y="5045075"/>
          <p14:tracePt t="843511" x="7626350" y="5045075"/>
          <p14:tracePt t="843537" x="7616825" y="5045075"/>
          <p14:tracePt t="843548" x="7608888" y="5027613"/>
          <p14:tracePt t="843560" x="7589838" y="5010150"/>
          <p14:tracePt t="843573" x="7572375" y="4991100"/>
          <p14:tracePt t="843589" x="7545388" y="4956175"/>
          <p14:tracePt t="843605" x="7527925" y="4929188"/>
          <p14:tracePt t="843622" x="7483475" y="4875213"/>
          <p14:tracePt t="843639" x="7483475" y="4848225"/>
          <p14:tracePt t="843655" x="7473950" y="4840288"/>
          <p14:tracePt t="843672" x="7466013" y="4830763"/>
          <p14:tracePt t="843724" x="7456488" y="4830763"/>
          <p14:tracePt t="843818" x="7466013" y="4840288"/>
          <p14:tracePt t="843830" x="7483475" y="4857750"/>
          <p14:tracePt t="843841" x="7491413" y="4884738"/>
          <p14:tracePt t="843855" x="7518400" y="4929188"/>
          <p14:tracePt t="843866" x="7545388" y="4983163"/>
          <p14:tracePt t="843878" x="7599363" y="5045075"/>
          <p14:tracePt t="843891" x="7634288" y="5126038"/>
          <p14:tracePt t="843906" x="7680325" y="5180013"/>
          <p14:tracePt t="843923" x="7715250" y="5259388"/>
          <p14:tracePt t="843939" x="7759700" y="5330825"/>
          <p14:tracePt t="843956" x="7813675" y="5438775"/>
          <p14:tracePt t="843973" x="7831138" y="5473700"/>
          <p14:tracePt t="843989" x="7848600" y="5500688"/>
          <p14:tracePt t="844014" x="7848600" y="5510213"/>
          <p14:tracePt t="844283" x="7848600" y="5500688"/>
          <p14:tracePt t="844296" x="7848600" y="5491163"/>
          <p14:tracePt t="844308" x="7848600" y="5473700"/>
          <p14:tracePt t="844321" x="7848600" y="5456238"/>
          <p14:tracePt t="844332" x="7858125" y="5438775"/>
          <p14:tracePt t="844345" x="7858125" y="5429250"/>
          <p14:tracePt t="844357" x="7867650" y="5411788"/>
          <p14:tracePt t="844372" x="7867650" y="5394325"/>
          <p14:tracePt t="844389" x="7875588" y="5375275"/>
          <p14:tracePt t="844406" x="7885113" y="5330825"/>
          <p14:tracePt t="844422" x="7885113" y="5322888"/>
          <p14:tracePt t="844439" x="7885113" y="5313363"/>
          <p14:tracePt t="844456" x="7885113" y="5286375"/>
          <p14:tracePt t="844472" x="7885113" y="5276850"/>
          <p14:tracePt t="844489" x="7894638" y="5259388"/>
          <p14:tracePt t="844506" x="7894638" y="5205413"/>
          <p14:tracePt t="844522" x="7894638" y="5197475"/>
          <p14:tracePt t="844539" x="7894638" y="5180013"/>
          <p14:tracePt t="844556" x="7894638" y="5153025"/>
          <p14:tracePt t="844572" x="7894638" y="5143500"/>
          <p14:tracePt t="844589" x="7894638" y="5126038"/>
          <p14:tracePt t="844606" x="7894638" y="5099050"/>
          <p14:tracePt t="844622" x="7894638" y="5089525"/>
          <p14:tracePt t="844639" x="7894638" y="5072063"/>
          <p14:tracePt t="844676" x="7894638" y="5062538"/>
          <p14:tracePt t="844737" x="7894638" y="5054600"/>
          <p14:tracePt t="844908" x="7894638" y="5072063"/>
          <p14:tracePt t="844921" x="7858125" y="5108575"/>
          <p14:tracePt t="844933" x="7742238" y="5232400"/>
          <p14:tracePt t="844945" x="7572375" y="5419725"/>
          <p14:tracePt t="844956" x="7419975" y="5589588"/>
          <p14:tracePt t="844973" x="7313613" y="5724525"/>
          <p14:tracePt t="844989" x="7232650" y="5803900"/>
          <p14:tracePt t="845006" x="7153275" y="5894388"/>
          <p14:tracePt t="845023" x="7143750" y="5902325"/>
          <p14:tracePt t="845039" x="7134225" y="5902325"/>
          <p14:tracePt t="845178" x="7134225" y="5894388"/>
          <p14:tracePt t="845252" x="7134225" y="5884863"/>
          <p14:tracePt t="845276" x="7134225" y="5875338"/>
          <p14:tracePt t="845289" x="7143750" y="5875338"/>
          <p14:tracePt t="845313" x="7153275" y="5867400"/>
          <p14:tracePt t="845325" x="7170738" y="5857875"/>
          <p14:tracePt t="845338" x="7180263" y="5840413"/>
          <p14:tracePt t="845349" x="7215188" y="5813425"/>
          <p14:tracePt t="845361" x="7259638" y="5768975"/>
          <p14:tracePt t="845375" x="7323138" y="5715000"/>
          <p14:tracePt t="845389" x="7412038" y="5608638"/>
          <p14:tracePt t="845406" x="7527925" y="5491163"/>
          <p14:tracePt t="845423" x="7680325" y="5259388"/>
          <p14:tracePt t="845439" x="7732713" y="5170488"/>
          <p14:tracePt t="845456" x="7769225" y="5116513"/>
          <p14:tracePt t="845473" x="7777163" y="5081588"/>
          <p14:tracePt t="845489" x="7786688" y="5072063"/>
          <p14:tracePt t="845508" x="7786688" y="5062538"/>
          <p14:tracePt t="845667" x="7786688" y="5054600"/>
          <p14:tracePt t="845827" x="7786688" y="5045075"/>
          <p14:tracePt t="845840" x="7796213" y="5045075"/>
          <p14:tracePt t="845853" x="7796213" y="5037138"/>
          <p14:tracePt t="845877" x="7804150" y="5027613"/>
          <p14:tracePt t="845889" x="7804150" y="5018088"/>
          <p14:tracePt t="846024" x="7804150" y="5027613"/>
          <p14:tracePt t="846047" x="7804150" y="5037138"/>
          <p14:tracePt t="846059" x="7804150" y="5045075"/>
          <p14:tracePt t="846073" x="7796213" y="5054600"/>
          <p14:tracePt t="846085" x="7777163" y="5072063"/>
          <p14:tracePt t="846097" x="7777163" y="5089525"/>
          <p14:tracePt t="846109" x="7769225" y="5108575"/>
          <p14:tracePt t="846123" x="7751763" y="5133975"/>
          <p14:tracePt t="846140" x="7742238" y="5160963"/>
          <p14:tracePt t="846156" x="7715250" y="5187950"/>
          <p14:tracePt t="846173" x="7670800" y="5268913"/>
          <p14:tracePt t="846190" x="7634288" y="5295900"/>
          <p14:tracePt t="846206" x="7599363" y="5357813"/>
          <p14:tracePt t="846223" x="7527925" y="5456238"/>
          <p14:tracePt t="846240" x="7491413" y="5500688"/>
          <p14:tracePt t="846256" x="7446963" y="5562600"/>
          <p14:tracePt t="846273" x="7439025" y="5581650"/>
          <p14:tracePt t="846289" x="7429500" y="5589588"/>
          <p14:tracePt t="846306" x="7429500" y="5599113"/>
          <p14:tracePt t="846323" x="7412038" y="5616575"/>
          <p14:tracePt t="846340" x="7412038" y="5626100"/>
          <p14:tracePt t="846356" x="7402513" y="5643563"/>
          <p14:tracePt t="846373" x="7402513" y="5653088"/>
          <p14:tracePt t="846390" x="7394575" y="5661025"/>
          <p14:tracePt t="846406" x="7394575" y="5670550"/>
          <p14:tracePt t="846423" x="7385050" y="5670550"/>
          <p14:tracePt t="846440" x="7385050" y="5680075"/>
          <p14:tracePt t="846672" x="7385050" y="5670550"/>
          <p14:tracePt t="846697" x="7385050" y="5661025"/>
          <p14:tracePt t="846709" x="7385050" y="5653088"/>
          <p14:tracePt t="846721" x="7402513" y="5634038"/>
          <p14:tracePt t="846734" x="7412038" y="5608638"/>
          <p14:tracePt t="846747" x="7439025" y="5572125"/>
          <p14:tracePt t="846758" x="7491413" y="5491163"/>
          <p14:tracePt t="846773" x="7562850" y="5394325"/>
          <p14:tracePt t="846790" x="7643813" y="5268913"/>
          <p14:tracePt t="846807" x="7724775" y="5143500"/>
          <p14:tracePt t="846824" x="7796213" y="5000625"/>
          <p14:tracePt t="846840" x="7813675" y="4973638"/>
          <p14:tracePt t="846857" x="7823200" y="4946650"/>
          <p14:tracePt t="847346" x="7823200" y="4938713"/>
          <p14:tracePt t="847358" x="7823200" y="4929188"/>
          <p14:tracePt t="847384" x="7831138" y="4919663"/>
          <p14:tracePt t="847505" x="7831138" y="4929188"/>
          <p14:tracePt t="847519" x="7823200" y="4938713"/>
          <p14:tracePt t="847542" x="7823200" y="4946650"/>
          <p14:tracePt t="847568" x="7823200" y="4965700"/>
          <p14:tracePt t="847579" x="7804150" y="4983163"/>
          <p14:tracePt t="847591" x="7796213" y="5000625"/>
          <p14:tracePt t="847605" x="7786688" y="5018088"/>
          <p14:tracePt t="847616" x="7759700" y="5045075"/>
          <p14:tracePt t="847628" x="7751763" y="5062538"/>
          <p14:tracePt t="847640" x="7732713" y="5081588"/>
          <p14:tracePt t="847657" x="7724775" y="5099050"/>
          <p14:tracePt t="847673" x="7715250" y="5099050"/>
          <p14:tracePt t="847714" x="7715250" y="5072063"/>
          <p14:tracePt t="847727" x="7715250" y="5037138"/>
          <p14:tracePt t="847738" x="7724775" y="4973638"/>
          <p14:tracePt t="847753" x="7796213" y="4822825"/>
          <p14:tracePt t="847764" x="7966075" y="4510088"/>
          <p14:tracePt t="847775" x="8108950" y="4179888"/>
          <p14:tracePt t="847790" x="8323263" y="3768725"/>
          <p14:tracePt t="847807" x="8555038" y="3375025"/>
          <p14:tracePt t="847824" x="8759825" y="3036888"/>
          <p14:tracePt t="847840" x="8867775" y="2768600"/>
          <p14:tracePt t="847857" x="8867775" y="2732088"/>
          <p14:tracePt t="847873" x="8867775" y="2705100"/>
          <p14:tracePt t="847959" x="8867775" y="2724150"/>
          <p14:tracePt t="847972" x="8867775" y="2732088"/>
          <p14:tracePt t="847984" x="8867775" y="2741613"/>
          <p14:tracePt t="847996" x="8867775" y="2751138"/>
          <p14:tracePt t="848020" x="8867775" y="2786063"/>
          <p14:tracePt t="848241" x="8848725" y="2786063"/>
          <p14:tracePt t="848257" x="8823325" y="2776538"/>
          <p14:tracePt t="848266" x="8769350" y="2751138"/>
          <p14:tracePt t="848278" x="8688388" y="2697163"/>
          <p14:tracePt t="848290" x="8582025" y="2598738"/>
          <p14:tracePt t="848307" x="8447088" y="2473325"/>
          <p14:tracePt t="848324" x="8367713" y="2384425"/>
          <p14:tracePt t="848340" x="8251825" y="2251075"/>
          <p14:tracePt t="848357" x="8215313" y="2197100"/>
          <p14:tracePt t="848374" x="8180388" y="2133600"/>
          <p14:tracePt t="848390" x="8126413" y="2044700"/>
          <p14:tracePt t="848407" x="8099425" y="2000250"/>
          <p14:tracePt t="848424" x="8072438" y="1946275"/>
          <p14:tracePt t="848440" x="8018463" y="1857375"/>
          <p14:tracePt t="848457" x="8001000" y="1812925"/>
          <p14:tracePt t="848474" x="7966075" y="1785938"/>
          <p14:tracePt t="848490" x="7966075" y="1768475"/>
          <p14:tracePt t="848507" x="7947025" y="1768475"/>
          <p14:tracePt t="848524" x="7920038" y="1758950"/>
          <p14:tracePt t="848540" x="7894638" y="1741488"/>
          <p14:tracePt t="848557" x="7858125" y="1731963"/>
          <p14:tracePt t="848574" x="7823200" y="1714500"/>
          <p14:tracePt t="848608" x="7813675" y="1714500"/>
          <p14:tracePt t="848645" x="7813675" y="1724025"/>
          <p14:tracePt t="848657" x="7813675" y="1731963"/>
          <p14:tracePt t="848671" x="7813675" y="1751013"/>
          <p14:tracePt t="848681" x="7813675" y="1776413"/>
          <p14:tracePt t="848694" x="7813675" y="1795463"/>
          <p14:tracePt t="848707" x="7813675" y="1822450"/>
          <p14:tracePt t="848724" x="7813675" y="1847850"/>
          <p14:tracePt t="848741" x="7813675" y="1884363"/>
          <p14:tracePt t="848757" x="7813675" y="1919288"/>
          <p14:tracePt t="848774" x="7813675" y="2000250"/>
          <p14:tracePt t="848790" x="7813675" y="2017713"/>
          <p14:tracePt t="848807" x="7813675" y="2062163"/>
          <p14:tracePt t="848824" x="7813675" y="2071688"/>
          <p14:tracePt t="848842" x="7813675" y="2081213"/>
          <p14:tracePt t="848857" x="7813675" y="2089150"/>
          <p14:tracePt t="848873" x="7813675" y="2098675"/>
          <p14:tracePt t="848890" x="7813675" y="2152650"/>
          <p14:tracePt t="848907" x="7813675" y="2179638"/>
          <p14:tracePt t="848924" x="7813675" y="2214563"/>
          <p14:tracePt t="848941" x="7813675" y="2312988"/>
          <p14:tracePt t="848957" x="7813675" y="2366963"/>
          <p14:tracePt t="848974" x="7813675" y="2411413"/>
          <p14:tracePt t="848990" x="7813675" y="2509838"/>
          <p14:tracePt t="849007" x="7813675" y="2562225"/>
          <p14:tracePt t="849024" x="7813675" y="2598738"/>
          <p14:tracePt t="849041" x="7813675" y="2643188"/>
          <p14:tracePt t="849057" x="7813675" y="2660650"/>
          <p14:tracePt t="849074" x="7813675" y="2679700"/>
          <p14:tracePt t="849111" x="7813675" y="2687638"/>
          <p14:tracePt t="849135" x="7813675" y="2697163"/>
          <p14:tracePt t="849147" x="7813675" y="2705100"/>
          <p14:tracePt t="849171" x="7813675" y="2714625"/>
          <p14:tracePt t="849209" x="7813675" y="2732088"/>
          <p14:tracePt t="849234" x="7813675" y="2751138"/>
          <p14:tracePt t="849246" x="7813675" y="2759075"/>
          <p14:tracePt t="849261" x="7813675" y="2776538"/>
          <p14:tracePt t="849283" x="7813675" y="2795588"/>
          <p14:tracePt t="849295" x="7823200" y="2795588"/>
          <p14:tracePt t="849319" x="7831138" y="2803525"/>
          <p14:tracePt t="849367" x="7831138" y="2813050"/>
          <p14:tracePt t="849392" x="7831138" y="2822575"/>
          <p14:tracePt t="849625" x="7831138" y="2813050"/>
          <p14:tracePt t="849651" x="7831138" y="2803525"/>
          <p14:tracePt t="849662" x="7831138" y="2795588"/>
          <p14:tracePt t="849674" x="7831138" y="2786063"/>
          <p14:tracePt t="849687" x="7831138" y="2759075"/>
          <p14:tracePt t="849698" x="7831138" y="2741613"/>
          <p14:tracePt t="849712" x="7831138" y="2724150"/>
          <p14:tracePt t="849724" x="7831138" y="2697163"/>
          <p14:tracePt t="849741" x="7831138" y="2679700"/>
          <p14:tracePt t="849757" x="7831138" y="2660650"/>
          <p14:tracePt t="849774" x="7823200" y="2608263"/>
          <p14:tracePt t="849791" x="7813675" y="2581275"/>
          <p14:tracePt t="849807" x="7804150" y="2544763"/>
          <p14:tracePt t="849824" x="7786688" y="2473325"/>
          <p14:tracePt t="849841" x="7786688" y="2446338"/>
          <p14:tracePt t="849858" x="7786688" y="2401888"/>
          <p14:tracePt t="849874" x="7777163" y="2384425"/>
          <p14:tracePt t="849891" x="7769225" y="2374900"/>
          <p14:tracePt t="849907" x="7769225" y="2339975"/>
          <p14:tracePt t="849924" x="7769225" y="2322513"/>
          <p14:tracePt t="849941" x="7769225" y="2303463"/>
          <p14:tracePt t="849958" x="7759700" y="2259013"/>
          <p14:tracePt t="849974" x="7751763" y="2251075"/>
          <p14:tracePt t="849991" x="7751763" y="2241550"/>
          <p14:tracePt t="850127" x="7751763" y="2251075"/>
          <p14:tracePt t="850140" x="7751763" y="2259013"/>
          <p14:tracePt t="850163" x="7751763" y="2268538"/>
          <p14:tracePt t="850176" x="7751763" y="2286000"/>
          <p14:tracePt t="850190" x="7751763" y="2303463"/>
          <p14:tracePt t="850202" x="7769225" y="2357438"/>
          <p14:tracePt t="850212" x="7777163" y="2401888"/>
          <p14:tracePt t="850225" x="7796213" y="2455863"/>
          <p14:tracePt t="850241" x="7804150" y="2536825"/>
          <p14:tracePt t="850258" x="7823200" y="2608263"/>
          <p14:tracePt t="850274" x="7831138" y="2697163"/>
          <p14:tracePt t="850291" x="7848600" y="2894013"/>
          <p14:tracePt t="850308" x="7858125" y="2990850"/>
          <p14:tracePt t="850324" x="7867650" y="3116263"/>
          <p14:tracePt t="850341" x="7867650" y="3152775"/>
          <p14:tracePt t="850358" x="7867650" y="3179763"/>
          <p14:tracePt t="850374" x="7875588" y="3214688"/>
          <p14:tracePt t="850397" x="7875588" y="3224213"/>
          <p14:tracePt t="850409" x="7875588" y="3232150"/>
          <p14:tracePt t="850424" x="7875588" y="3241675"/>
          <p14:tracePt t="851169" x="7875588" y="3259138"/>
          <p14:tracePt t="851180" x="7875588" y="3276600"/>
          <p14:tracePt t="851194" x="7875588" y="3330575"/>
          <p14:tracePt t="851206" x="7867650" y="3419475"/>
          <p14:tracePt t="851218" x="7858125" y="3500438"/>
          <p14:tracePt t="851230" x="7831138" y="3608388"/>
          <p14:tracePt t="851243" x="7813675" y="3724275"/>
          <p14:tracePt t="851258" x="7796213" y="3848100"/>
          <p14:tracePt t="851275" x="7786688" y="3973513"/>
          <p14:tracePt t="851291" x="7786688" y="4081463"/>
          <p14:tracePt t="851292" x="7777163" y="4187825"/>
          <p14:tracePt t="851308" x="7777163" y="4286250"/>
          <p14:tracePt t="851324" x="7777163" y="4375150"/>
          <p14:tracePt t="851341" x="7777163" y="4554538"/>
          <p14:tracePt t="851358" x="7777163" y="4616450"/>
          <p14:tracePt t="851375" x="7786688" y="4660900"/>
          <p14:tracePt t="851391" x="7796213" y="4714875"/>
          <p14:tracePt t="851408" x="7804150" y="4732338"/>
          <p14:tracePt t="851425" x="7813675" y="4751388"/>
          <p14:tracePt t="851451" x="7823200" y="4751388"/>
          <p14:tracePt t="851464" x="7823200" y="4759325"/>
          <p14:tracePt t="851476" x="7823200" y="4768850"/>
          <p14:tracePt t="851491" x="7831138" y="4776788"/>
          <p14:tracePt t="851508" x="7840663" y="4795838"/>
          <p14:tracePt t="851524" x="7848600" y="4813300"/>
          <p14:tracePt t="851541" x="7858125" y="4848225"/>
          <p14:tracePt t="851558" x="7858125" y="4857750"/>
          <p14:tracePt t="851575" x="7867650" y="4894263"/>
          <p14:tracePt t="851591" x="7867650" y="4919663"/>
          <p14:tracePt t="851608" x="7875588" y="4973638"/>
          <p14:tracePt t="851625" x="7902575" y="5037138"/>
          <p14:tracePt t="851641" x="7902575" y="5054600"/>
          <p14:tracePt t="851659" x="7902575" y="5062538"/>
          <p14:tracePt t="851745" x="7902575" y="5054600"/>
          <p14:tracePt t="851757" x="7902575" y="5027613"/>
          <p14:tracePt t="851769" x="7902575" y="4965700"/>
          <p14:tracePt t="851783" x="7902575" y="4911725"/>
          <p14:tracePt t="851794" x="7902575" y="4894263"/>
          <p14:tracePt t="851808" x="7902575" y="4884738"/>
          <p14:tracePt t="851825" x="7902575" y="4875213"/>
          <p14:tracePt t="851841" x="7902575" y="4867275"/>
          <p14:tracePt t="851858" x="7902575" y="4857750"/>
          <p14:tracePt t="852333" x="7894638" y="4875213"/>
          <p14:tracePt t="852347" x="7867650" y="4894263"/>
          <p14:tracePt t="852358" x="7831138" y="4938713"/>
          <p14:tracePt t="852370" x="7777163" y="5018088"/>
          <p14:tracePt t="852382" x="7715250" y="5126038"/>
          <p14:tracePt t="852394" x="7653338" y="5224463"/>
          <p14:tracePt t="852408" x="7572375" y="5357813"/>
          <p14:tracePt t="852425" x="7510463" y="5473700"/>
          <p14:tracePt t="852442" x="7439025" y="5599113"/>
          <p14:tracePt t="852458" x="7348538" y="5776913"/>
          <p14:tracePt t="852475" x="7313613" y="5857875"/>
          <p14:tracePt t="852492" x="7277100" y="5938838"/>
          <p14:tracePt t="852508" x="7277100" y="5946775"/>
          <p14:tracePt t="852525" x="7269163" y="5956300"/>
          <p14:tracePt t="852700" x="7269163" y="5946775"/>
          <p14:tracePt t="852714" x="7269163" y="5938838"/>
          <p14:tracePt t="852897" x="7269163" y="5929313"/>
          <p14:tracePt t="853292" x="7269163" y="5919788"/>
          <p14:tracePt t="853302" x="7286625" y="5911850"/>
          <p14:tracePt t="853313" x="7304088" y="5911850"/>
          <p14:tracePt t="853325" x="7331075" y="5894388"/>
          <p14:tracePt t="853342" x="7385050" y="5875338"/>
          <p14:tracePt t="853358" x="7456488" y="5830888"/>
          <p14:tracePt t="853375" x="7518400" y="5768975"/>
          <p14:tracePt t="853375" x="7572375" y="5724525"/>
          <p14:tracePt t="853392" x="7608888" y="5688013"/>
          <p14:tracePt t="853409" x="7626350" y="5670550"/>
          <p14:tracePt t="853425" x="7626350" y="5661025"/>
          <p14:tracePt t="853442" x="7634288" y="5661025"/>
          <p14:tracePt t="853718" x="7643813" y="5661025"/>
          <p14:tracePt t="853731" x="7661275" y="5653088"/>
          <p14:tracePt t="853742" x="7680325" y="5653088"/>
          <p14:tracePt t="853754" x="7697788" y="5643563"/>
          <p14:tracePt t="853767" x="7705725" y="5643563"/>
          <p14:tracePt t="853778" x="7732713" y="5634038"/>
          <p14:tracePt t="853795" x="7751763" y="5626100"/>
          <p14:tracePt t="853809" x="7759700" y="5616575"/>
          <p14:tracePt t="853825" x="7759700" y="5608638"/>
          <p14:tracePt t="853842" x="7769225" y="5599113"/>
          <p14:tracePt t="853865" x="7769225" y="5589588"/>
          <p14:tracePt t="853889" x="7759700" y="5581650"/>
          <p14:tracePt t="853903" x="7751763" y="5572125"/>
          <p14:tracePt t="853914" x="7715250" y="5545138"/>
          <p14:tracePt t="853926" x="7688263" y="5518150"/>
          <p14:tracePt t="853942" x="7643813" y="5491163"/>
          <p14:tracePt t="853959" x="7599363" y="5465763"/>
          <p14:tracePt t="853975" x="7491413" y="5411788"/>
          <p14:tracePt t="853992" x="7412038" y="5384800"/>
          <p14:tracePt t="854009" x="7348538" y="5375275"/>
          <p14:tracePt t="854025" x="7242175" y="5367338"/>
          <p14:tracePt t="854042" x="7197725" y="5367338"/>
          <p14:tracePt t="854059" x="7161213" y="5367338"/>
          <p14:tracePt t="854075" x="7126288" y="5340350"/>
          <p14:tracePt t="854098" x="7126288" y="5330825"/>
          <p14:tracePt t="854110" x="7116763" y="5330825"/>
          <p14:tracePt t="854307" x="7108825" y="5330825"/>
          <p14:tracePt t="854318" x="7072313" y="5330825"/>
          <p14:tracePt t="854330" x="6983413" y="5330825"/>
          <p14:tracePt t="854343" x="6823075" y="5330825"/>
          <p14:tracePt t="854359" x="6537325" y="5322888"/>
          <p14:tracePt t="854375" x="6108700" y="5286375"/>
          <p14:tracePt t="854392" x="5276850" y="5197475"/>
          <p14:tracePt t="854409" x="4867275" y="5126038"/>
          <p14:tracePt t="854426" x="4446588" y="5045075"/>
          <p14:tracePt t="854442" x="3813175" y="4786313"/>
          <p14:tracePt t="854459" x="3562350" y="4625975"/>
          <p14:tracePt t="854475" x="3419475" y="4491038"/>
          <p14:tracePt t="854492" x="3251200" y="4313238"/>
          <p14:tracePt t="854509" x="3179763" y="4268788"/>
          <p14:tracePt t="854525" x="3152775" y="4241800"/>
          <p14:tracePt t="854543" x="3116263" y="4205288"/>
          <p14:tracePt t="854798" x="3098800" y="4197350"/>
          <p14:tracePt t="854809" x="3071813" y="4187825"/>
          <p14:tracePt t="854821" x="2982913" y="4143375"/>
          <p14:tracePt t="854832" x="2867025" y="4054475"/>
          <p14:tracePt t="854846" x="2670175" y="3946525"/>
          <p14:tracePt t="854859" x="2490788" y="3822700"/>
          <p14:tracePt t="854875" x="2339975" y="3724275"/>
          <p14:tracePt t="854892" x="2197100" y="3643313"/>
          <p14:tracePt t="854909" x="2027238" y="3509963"/>
          <p14:tracePt t="854926" x="1955800" y="3465513"/>
          <p14:tracePt t="854943" x="1857375" y="3394075"/>
          <p14:tracePt t="854960" x="1830388" y="3375025"/>
          <p14:tracePt t="854976" x="1803400" y="3357563"/>
          <p14:tracePt t="854992" x="1758950" y="3348038"/>
          <p14:tracePt t="855009" x="1741488" y="3340100"/>
          <p14:tracePt t="855026" x="1724025" y="3330575"/>
          <p14:tracePt t="855042" x="1704975" y="3322638"/>
          <p14:tracePt t="855059" x="1704975" y="3313113"/>
          <p14:tracePt t="855076" x="1697038" y="3313113"/>
          <p14:tracePt t="855092" x="1679575" y="3313113"/>
          <p14:tracePt t="855109" x="1670050" y="3313113"/>
          <p14:tracePt t="855126" x="1652588" y="3303588"/>
          <p14:tracePt t="855142" x="1625600" y="3286125"/>
          <p14:tracePt t="855159" x="1616075" y="3286125"/>
          <p14:tracePt t="855176" x="1616075" y="3276600"/>
          <p14:tracePt t="855302" x="1625600" y="3295650"/>
          <p14:tracePt t="855323" x="1633538" y="3303588"/>
          <p14:tracePt t="855335" x="1633538" y="3330575"/>
          <p14:tracePt t="855347" x="1643063" y="3348038"/>
          <p14:tracePt t="855360" x="1660525" y="3357563"/>
          <p14:tracePt t="855376" x="1660525" y="3375025"/>
          <p14:tracePt t="855396" x="1660525" y="3384550"/>
          <p14:tracePt t="855422" x="1670050" y="3384550"/>
          <p14:tracePt t="855507" x="1679575" y="3384550"/>
          <p14:tracePt t="855532" x="1697038" y="3384550"/>
          <p14:tracePt t="855543" x="1724025" y="3384550"/>
          <p14:tracePt t="855557" x="1758950" y="3384550"/>
          <p14:tracePt t="855569" x="1812925" y="3375025"/>
          <p14:tracePt t="855581" x="1884363" y="3367088"/>
          <p14:tracePt t="855592" x="1955800" y="3357563"/>
          <p14:tracePt t="855609" x="2044700" y="3340100"/>
          <p14:tracePt t="855626" x="2125663" y="3330575"/>
          <p14:tracePt t="855642" x="2251075" y="3322638"/>
          <p14:tracePt t="855659" x="2276475" y="3322638"/>
          <p14:tracePt t="855676" x="2312988" y="3322638"/>
          <p14:tracePt t="855693" x="2330450" y="3322638"/>
          <p14:tracePt t="856156" x="2347913" y="3322638"/>
          <p14:tracePt t="856169" x="2366963" y="3322638"/>
          <p14:tracePt t="856181" x="2411413" y="3322638"/>
          <p14:tracePt t="856195" x="2482850" y="3330575"/>
          <p14:tracePt t="856210" x="2589213" y="3348038"/>
          <p14:tracePt t="856226" x="2786063" y="3367088"/>
          <p14:tracePt t="856243" x="3482975" y="3402013"/>
          <p14:tracePt t="856260" x="3884613" y="3402013"/>
          <p14:tracePt t="856276" x="4303713" y="3402013"/>
          <p14:tracePt t="856293" x="5045075" y="3402013"/>
          <p14:tracePt t="856309" x="5322888" y="3402013"/>
          <p14:tracePt t="856326" x="5545138" y="3402013"/>
          <p14:tracePt t="856343" x="5840413" y="3438525"/>
          <p14:tracePt t="856359" x="5911850" y="3446463"/>
          <p14:tracePt t="856376" x="5965825" y="3465513"/>
          <p14:tracePt t="856393" x="6037263" y="3490913"/>
          <p14:tracePt t="856409" x="6054725" y="3500438"/>
          <p14:tracePt t="856427" x="6072188" y="3509963"/>
          <p14:tracePt t="856720" x="6099175" y="3509963"/>
          <p14:tracePt t="856733" x="6143625" y="3536950"/>
          <p14:tracePt t="856745" x="6205538" y="3571875"/>
          <p14:tracePt t="856757" x="6286500" y="3625850"/>
          <p14:tracePt t="856769" x="6375400" y="3687763"/>
          <p14:tracePt t="856781" x="6465888" y="3776663"/>
          <p14:tracePt t="856794" x="6554788" y="3902075"/>
          <p14:tracePt t="856810" x="6634163" y="3990975"/>
          <p14:tracePt t="856826" x="6715125" y="4098925"/>
          <p14:tracePt t="856843" x="6848475" y="4268788"/>
          <p14:tracePt t="856860" x="6911975" y="4357688"/>
          <p14:tracePt t="856876" x="6973888" y="4419600"/>
          <p14:tracePt t="856893" x="7062788" y="4562475"/>
          <p14:tracePt t="856910" x="7108825" y="4625975"/>
          <p14:tracePt t="856926" x="7126288" y="4679950"/>
          <p14:tracePt t="856943" x="7161213" y="4741863"/>
          <p14:tracePt t="856960" x="7161213" y="4751388"/>
          <p14:tracePt t="856976" x="7170738" y="4759325"/>
          <p14:tracePt t="856993" x="7180263" y="4768850"/>
          <p14:tracePt t="857010" x="7180263" y="4776788"/>
          <p14:tracePt t="857026" x="7188200" y="4776788"/>
          <p14:tracePt t="857043" x="7205663" y="4795838"/>
          <p14:tracePt t="857060" x="7215188" y="4813300"/>
          <p14:tracePt t="857076" x="7259638" y="4840288"/>
          <p14:tracePt t="857093" x="7286625" y="4867275"/>
          <p14:tracePt t="857110" x="7304088" y="4884738"/>
          <p14:tracePt t="857126" x="7348538" y="4929188"/>
          <p14:tracePt t="857143" x="7375525" y="4965700"/>
          <p14:tracePt t="857160" x="7402513" y="4991100"/>
          <p14:tracePt t="857176" x="7466013" y="5062538"/>
          <p14:tracePt t="857193" x="7483475" y="5081588"/>
          <p14:tracePt t="857210" x="7491413" y="5081588"/>
          <p14:tracePt t="857227" x="7500938" y="5089525"/>
          <p14:tracePt t="857493" x="7500938" y="5081588"/>
          <p14:tracePt t="857505" x="7500938" y="5072063"/>
          <p14:tracePt t="857517" x="7500938" y="5062538"/>
          <p14:tracePt t="857529" x="7483475" y="5037138"/>
          <p14:tracePt t="857543" x="7473950" y="5018088"/>
          <p14:tracePt t="857560" x="7446963" y="5000625"/>
          <p14:tracePt t="857576" x="7439025" y="4973638"/>
          <p14:tracePt t="857593" x="7412038" y="4946650"/>
          <p14:tracePt t="857610" x="7402513" y="4929188"/>
          <p14:tracePt t="857627" x="7402513" y="4919663"/>
          <p14:tracePt t="857652" x="7402513" y="4911725"/>
          <p14:tracePt t="857827" x="7412038" y="4919663"/>
          <p14:tracePt t="857837" x="7429500" y="4938713"/>
          <p14:tracePt t="857847" x="7456488" y="4946650"/>
          <p14:tracePt t="857860" x="7483475" y="4991100"/>
          <p14:tracePt t="857876" x="7518400" y="5037138"/>
          <p14:tracePt t="857893" x="7562850" y="5081588"/>
          <p14:tracePt t="857910" x="7643813" y="5180013"/>
          <p14:tracePt t="857927" x="7680325" y="5224463"/>
          <p14:tracePt t="857943" x="7705725" y="5268913"/>
          <p14:tracePt t="857961" x="7759700" y="5340350"/>
          <p14:tracePt t="857977" x="7777163" y="5375275"/>
          <p14:tracePt t="857993" x="7786688" y="5394325"/>
          <p14:tracePt t="858010" x="7804150" y="5419725"/>
          <p14:tracePt t="858027" x="7813675" y="5429250"/>
          <p14:tracePt t="858043" x="7823200" y="5438775"/>
          <p14:tracePt t="858060" x="7831138" y="5456238"/>
          <p14:tracePt t="858077" x="7840663" y="5473700"/>
          <p14:tracePt t="858093" x="7840663" y="5483225"/>
          <p14:tracePt t="858110" x="7858125" y="5500688"/>
          <p14:tracePt t="858127" x="7858125" y="5510213"/>
          <p14:tracePt t="858143" x="7867650" y="5510213"/>
          <p14:tracePt t="858160" x="7867650" y="5518150"/>
          <p14:tracePt t="858399" x="7858125" y="5518150"/>
          <p14:tracePt t="858411" x="7848600" y="5510213"/>
          <p14:tracePt t="858425" x="7831138" y="5500688"/>
          <p14:tracePt t="858436" x="7804150" y="5483225"/>
          <p14:tracePt t="858448" x="7786688" y="5465763"/>
          <p14:tracePt t="858461" x="7769225" y="5438775"/>
          <p14:tracePt t="858477" x="7742238" y="5394325"/>
          <p14:tracePt t="858494" x="7715250" y="5340350"/>
          <p14:tracePt t="858510" x="7643813" y="5241925"/>
          <p14:tracePt t="858527" x="7599363" y="5180013"/>
          <p14:tracePt t="858543" x="7562850" y="5133975"/>
          <p14:tracePt t="858560" x="7518400" y="5062538"/>
          <p14:tracePt t="858577" x="7500938" y="5037138"/>
          <p14:tracePt t="858593" x="7491413" y="5027613"/>
          <p14:tracePt t="858610" x="7473950" y="5000625"/>
          <p14:tracePt t="858627" x="7456488" y="4991100"/>
          <p14:tracePt t="858643" x="7439025" y="4973638"/>
          <p14:tracePt t="858660" x="7419975" y="4956175"/>
          <p14:tracePt t="858677" x="7412038" y="4956175"/>
          <p14:tracePt t="858693" x="7412038" y="4946650"/>
          <p14:tracePt t="858779" x="7402513" y="4946650"/>
          <p14:tracePt t="858963" x="7412038" y="4946650"/>
          <p14:tracePt t="858975" x="7412038" y="4956175"/>
          <p14:tracePt t="859012" x="7419975" y="4965700"/>
          <p14:tracePt t="859025" x="7429500" y="4965700"/>
          <p14:tracePt t="859037" x="7429500" y="4973638"/>
          <p14:tracePt t="859060" x="7446963" y="4991100"/>
          <p14:tracePt t="859085" x="7456488" y="5010150"/>
          <p14:tracePt t="859098" x="7466013" y="5018088"/>
          <p14:tracePt t="859111" x="7483475" y="5037138"/>
          <p14:tracePt t="859122" x="7500938" y="5054600"/>
          <p14:tracePt t="859134" x="7518400" y="5072063"/>
          <p14:tracePt t="859147" x="7545388" y="5108575"/>
          <p14:tracePt t="859160" x="7572375" y="5133975"/>
          <p14:tracePt t="859177" x="7589838" y="5170488"/>
          <p14:tracePt t="859194" x="7616825" y="5197475"/>
          <p14:tracePt t="859210" x="7661275" y="5268913"/>
          <p14:tracePt t="859227" x="7688263" y="5286375"/>
          <p14:tracePt t="859244" x="7697788" y="5295900"/>
          <p14:tracePt t="859261" x="7715250" y="5330825"/>
          <p14:tracePt t="859277" x="7724775" y="5340350"/>
          <p14:tracePt t="859294" x="7732713" y="5348288"/>
          <p14:tracePt t="859429" x="7742238" y="5348288"/>
          <p14:tracePt t="859454" x="7742238" y="5357813"/>
          <p14:tracePt t="859478" x="7751763" y="5367338"/>
          <p14:tracePt t="859502" x="7751763" y="5375275"/>
          <p14:tracePt t="859515" x="7759700" y="5375275"/>
          <p14:tracePt t="859527" x="7769225" y="5384800"/>
          <p14:tracePt t="859540" x="7769225" y="5394325"/>
          <p14:tracePt t="859551" x="7777163" y="5394325"/>
          <p14:tracePt t="859563" x="7777163" y="5402263"/>
          <p14:tracePt t="859577" x="7786688" y="5402263"/>
          <p14:tracePt t="859600" x="7796213" y="5411788"/>
          <p14:tracePt t="859625" x="7796213" y="5419725"/>
          <p14:tracePt t="859907" x="7804150" y="5419725"/>
          <p14:tracePt t="860923" x="7796213" y="5419725"/>
          <p14:tracePt t="860936" x="7796213" y="5411788"/>
          <p14:tracePt t="860949" x="7804150" y="5357813"/>
          <p14:tracePt t="860960" x="7885113" y="5224463"/>
          <p14:tracePt t="860973" x="7939088" y="5062538"/>
          <p14:tracePt t="860985" x="7974013" y="4991100"/>
          <p14:tracePt t="860998" x="7983538" y="4946650"/>
          <p14:tracePt t="861011" x="7991475" y="4929188"/>
          <p14:tracePt t="861028" x="7991475" y="4919663"/>
          <p14:tracePt t="861044" x="8001000" y="4911725"/>
          <p14:tracePt t="861061" x="8001000" y="4902200"/>
          <p14:tracePt t="862088" x="8010525" y="4902200"/>
          <p14:tracePt t="862113" x="8018463" y="4902200"/>
          <p14:tracePt t="862652" x="8018463" y="4911725"/>
          <p14:tracePt t="864110" x="8018463" y="4919663"/>
          <p14:tracePt t="867258" x="8010525" y="4919663"/>
          <p14:tracePt t="867271" x="8010525" y="4929188"/>
          <p14:tracePt t="867283" x="7991475" y="4929188"/>
          <p14:tracePt t="867294" x="7983538" y="4946650"/>
          <p14:tracePt t="867308" x="7966075" y="4956175"/>
          <p14:tracePt t="867320" x="7939088" y="4965700"/>
          <p14:tracePt t="867332" x="7920038" y="4983163"/>
          <p14:tracePt t="867356" x="7912100" y="4991100"/>
          <p14:tracePt t="867369" x="7902575" y="4991100"/>
          <p14:tracePt t="867381" x="7902575" y="5000625"/>
          <p14:tracePt t="867398" x="7894638" y="5010150"/>
          <p14:tracePt t="867413" x="7875588" y="5018088"/>
          <p14:tracePt t="867429" x="7867650" y="5027613"/>
          <p14:tracePt t="867446" x="7858125" y="5045075"/>
          <p14:tracePt t="867467" x="7848600" y="5045075"/>
          <p14:tracePt t="867479" x="7848600" y="5054600"/>
          <p14:tracePt t="867496" x="7840663" y="5062538"/>
          <p14:tracePt t="867513" x="7823200" y="5081588"/>
          <p14:tracePt t="867529" x="7796213" y="5116513"/>
          <p14:tracePt t="867546" x="7777163" y="5143500"/>
          <p14:tracePt t="867563" x="7759700" y="5160963"/>
          <p14:tracePt t="867579" x="7751763" y="5170488"/>
          <p14:tracePt t="867596" x="7742238" y="5180013"/>
          <p14:tracePt t="867614" x="7742238" y="5187950"/>
          <p14:tracePt t="867638" x="7732713" y="5197475"/>
          <p14:tracePt t="867651" x="7724775" y="5205413"/>
          <p14:tracePt t="867663" x="7724775" y="5214938"/>
          <p14:tracePt t="867774" x="7724775" y="5224463"/>
          <p14:tracePt t="867871" x="7715250" y="5224463"/>
          <p14:tracePt t="867899" x="7715250" y="5232400"/>
          <p14:tracePt t="867994" x="7705725" y="5232400"/>
          <p14:tracePt t="868018" x="7697788" y="5232400"/>
          <p14:tracePt t="868031" x="7688263" y="5214938"/>
          <p14:tracePt t="868043" x="7680325" y="5205413"/>
          <p14:tracePt t="868056" x="7661275" y="5197475"/>
          <p14:tracePt t="868067" x="7653338" y="5170488"/>
          <p14:tracePt t="868080" x="7634288" y="5143500"/>
          <p14:tracePt t="868096" x="7608888" y="5099050"/>
          <p14:tracePt t="868113" x="7572375" y="5054600"/>
          <p14:tracePt t="868130" x="7510463" y="4946650"/>
          <p14:tracePt t="868146" x="7483475" y="4902200"/>
          <p14:tracePt t="868163" x="7466013" y="4875213"/>
          <p14:tracePt t="868180" x="7446963" y="4840288"/>
          <p14:tracePt t="868196" x="7446963" y="4830763"/>
          <p14:tracePt t="868213" x="7439025" y="4830763"/>
          <p14:tracePt t="868349" x="7439025" y="4840288"/>
          <p14:tracePt t="868778" x="7439025" y="4848225"/>
          <p14:tracePt t="869048" x="7439025" y="4857750"/>
          <p14:tracePt t="869060" x="7439025" y="4867275"/>
          <p14:tracePt t="869073" x="7446963" y="4875213"/>
          <p14:tracePt t="869085" x="7456488" y="4894263"/>
          <p14:tracePt t="869097" x="7466013" y="4911725"/>
          <p14:tracePt t="869113" x="7483475" y="4938713"/>
          <p14:tracePt t="869130" x="7491413" y="4965700"/>
          <p14:tracePt t="869147" x="7518400" y="5010150"/>
          <p14:tracePt t="869163" x="7545388" y="5037138"/>
          <p14:tracePt t="869180" x="7562850" y="5062538"/>
          <p14:tracePt t="869197" x="7589838" y="5133975"/>
          <p14:tracePt t="869214" x="7608888" y="5160963"/>
          <p14:tracePt t="869230" x="7616825" y="5180013"/>
          <p14:tracePt t="869231" x="7626350" y="5187950"/>
          <p14:tracePt t="869247" x="7634288" y="5205413"/>
          <p14:tracePt t="869263" x="7634288" y="5214938"/>
          <p14:tracePt t="869281" x="7643813" y="5224463"/>
          <p14:tracePt t="869304" x="7643813" y="5232400"/>
          <p14:tracePt t="871351" x="7653338" y="5232400"/>
          <p14:tracePt t="871988" x="7643813" y="5224463"/>
          <p14:tracePt t="872135" x="7643813" y="5214938"/>
          <p14:tracePt t="873030" x="7643813" y="5205413"/>
          <p14:tracePt t="873054" x="7634288" y="5205413"/>
          <p14:tracePt t="873667" x="7626350" y="5205413"/>
          <p14:tracePt t="873679" x="7616825" y="5197475"/>
          <p14:tracePt t="873716" x="7608888" y="5187950"/>
          <p14:tracePt t="873729" x="7608888" y="5180013"/>
          <p14:tracePt t="873741" x="7599363" y="5170488"/>
          <p14:tracePt t="873752" x="7581900" y="5153025"/>
          <p14:tracePt t="873765" x="7572375" y="5133975"/>
          <p14:tracePt t="873781" x="7554913" y="5116513"/>
          <p14:tracePt t="873798" x="7545388" y="5099050"/>
          <p14:tracePt t="873815" x="7510463" y="5045075"/>
          <p14:tracePt t="873831" x="7491413" y="5027613"/>
          <p14:tracePt t="873848" x="7473950" y="4991100"/>
          <p14:tracePt t="873865" x="7439025" y="4946650"/>
          <p14:tracePt t="873881" x="7429500" y="4919663"/>
          <p14:tracePt t="873898" x="7419975" y="4911725"/>
          <p14:tracePt t="873915" x="7419975" y="4894263"/>
          <p14:tracePt t="873931" x="7412038" y="4884738"/>
          <p14:tracePt t="874599" x="7419975" y="4884738"/>
          <p14:tracePt t="874659" x="7429500" y="4894263"/>
          <p14:tracePt t="874684" x="7439025" y="4902200"/>
          <p14:tracePt t="874696" x="7446963" y="4911725"/>
          <p14:tracePt t="874708" x="7456488" y="4919663"/>
          <p14:tracePt t="874721" x="7466013" y="4929188"/>
          <p14:tracePt t="874733" x="7473950" y="4938713"/>
          <p14:tracePt t="874749" x="7491413" y="4956175"/>
          <p14:tracePt t="874765" x="7500938" y="4965700"/>
          <p14:tracePt t="874782" x="7518400" y="4991100"/>
          <p14:tracePt t="874782" x="7527925" y="5010150"/>
          <p14:tracePt t="874798" x="7545388" y="5018088"/>
          <p14:tracePt t="874815" x="7554913" y="5045075"/>
          <p14:tracePt t="874832" x="7589838" y="5081588"/>
          <p14:tracePt t="874848" x="7599363" y="5089525"/>
          <p14:tracePt t="874865" x="7608888" y="5108575"/>
          <p14:tracePt t="874882" x="7626350" y="5133975"/>
          <p14:tracePt t="874898" x="7634288" y="5143500"/>
          <p14:tracePt t="874915" x="7643813" y="5153025"/>
          <p14:tracePt t="874932" x="7643813" y="5160963"/>
          <p14:tracePt t="874955" x="7643813" y="5170488"/>
          <p14:tracePt t="874967" x="7653338" y="5170488"/>
          <p14:tracePt t="875003" x="7653338" y="5180013"/>
          <p14:tracePt t="875665" x="7653338" y="5170488"/>
          <p14:tracePt t="875751" x="7643813" y="5160963"/>
          <p14:tracePt t="875800" x="7643813" y="5153025"/>
          <p14:tracePt t="875825" x="7634288" y="5143500"/>
          <p14:tracePt t="875873" x="7626350" y="5143500"/>
          <p14:tracePt t="875897" x="7626350" y="5133975"/>
          <p14:tracePt t="875935" x="7616825" y="5133975"/>
          <p14:tracePt t="875961" x="7616825" y="5126038"/>
          <p14:tracePt t="875982" x="7608888" y="5116513"/>
          <p14:tracePt t="875995" x="7599363" y="5108575"/>
          <p14:tracePt t="876020" x="7589838" y="5099050"/>
          <p14:tracePt t="876043" x="7581900" y="5081588"/>
          <p14:tracePt t="876056" x="7572375" y="5081588"/>
          <p14:tracePt t="876068" x="7562850" y="5062538"/>
          <p14:tracePt t="876094" x="7545388" y="5054600"/>
          <p14:tracePt t="876105" x="7527925" y="5027613"/>
          <p14:tracePt t="876118" x="7510463" y="5018088"/>
          <p14:tracePt t="876130" x="7491413" y="5000625"/>
          <p14:tracePt t="876142" x="7483475" y="4991100"/>
          <p14:tracePt t="876155" x="7456488" y="4973638"/>
          <p14:tracePt t="876167" x="7439025" y="4965700"/>
          <p14:tracePt t="876182" x="7419975" y="4946650"/>
          <p14:tracePt t="876199" x="7394575" y="4929188"/>
          <p14:tracePt t="876216" x="7375525" y="4911725"/>
          <p14:tracePt t="876232" x="7358063" y="4894263"/>
          <p14:tracePt t="876249" x="7348538" y="4894263"/>
          <p14:tracePt t="876266" x="7331075" y="4875213"/>
          <p14:tracePt t="876282" x="7323138" y="4875213"/>
          <p14:tracePt t="876842" x="7323138" y="4884738"/>
          <p14:tracePt t="876854" x="7323138" y="4919663"/>
          <p14:tracePt t="876866" x="7323138" y="4965700"/>
          <p14:tracePt t="876878" x="7323138" y="5045075"/>
          <p14:tracePt t="876889" x="7323138" y="5116513"/>
          <p14:tracePt t="876902" x="7323138" y="5224463"/>
          <p14:tracePt t="876916" x="7323138" y="5322888"/>
          <p14:tracePt t="876932" x="7323138" y="5402263"/>
          <p14:tracePt t="876949" x="7313613" y="5483225"/>
          <p14:tracePt t="876966" x="7286625" y="5643563"/>
          <p14:tracePt t="876982" x="7269163" y="5697538"/>
          <p14:tracePt t="876999" x="7259638" y="5732463"/>
          <p14:tracePt t="877016" x="7251700" y="5759450"/>
          <p14:tracePt t="877037" x="7242175" y="5759450"/>
          <p14:tracePt t="877135" x="7242175" y="5751513"/>
          <p14:tracePt t="877147" x="7242175" y="5732463"/>
          <p14:tracePt t="877160" x="7242175" y="5724525"/>
          <p14:tracePt t="877171" x="7242175" y="5715000"/>
          <p14:tracePt t="877184" x="7242175" y="5705475"/>
          <p14:tracePt t="877199" x="7242175" y="5697538"/>
          <p14:tracePt t="877220" x="7242175" y="5688013"/>
          <p14:tracePt t="877234" x="7242175" y="5680075"/>
          <p14:tracePt t="877249" x="7242175" y="5670550"/>
          <p14:tracePt t="877269" x="7242175" y="5661025"/>
          <p14:tracePt t="877282" x="7251700" y="5643563"/>
          <p14:tracePt t="877299" x="7259638" y="5626100"/>
          <p14:tracePt t="877316" x="7259638" y="5608638"/>
          <p14:tracePt t="877333" x="7269163" y="5589588"/>
          <p14:tracePt t="877349" x="7269163" y="5581650"/>
          <p14:tracePt t="877368" x="7269163" y="5572125"/>
          <p14:tracePt t="877382" x="7269163" y="5562600"/>
          <p14:tracePt t="877399" x="7269163" y="5554663"/>
          <p14:tracePt t="877416" x="7269163" y="5545138"/>
          <p14:tracePt t="877433" x="7269163" y="5527675"/>
          <p14:tracePt t="877454" x="7259638" y="5518150"/>
          <p14:tracePt t="877468" x="7251700" y="5510213"/>
          <p14:tracePt t="877482" x="7232650" y="5510213"/>
          <p14:tracePt t="877500" x="7224713" y="5510213"/>
          <p14:tracePt t="877516" x="7197725" y="5500688"/>
          <p14:tracePt t="877533" x="7188200" y="5500688"/>
          <p14:tracePt t="877549" x="7180263" y="5500688"/>
          <p14:tracePt t="877566" x="7153275" y="5500688"/>
          <p14:tracePt t="877583" x="7134225" y="5500688"/>
          <p14:tracePt t="877599" x="7116763" y="5500688"/>
          <p14:tracePt t="877616" x="7089775" y="5491163"/>
          <p14:tracePt t="877633" x="7081838" y="5483225"/>
          <p14:tracePt t="877649" x="7072313" y="5465763"/>
          <p14:tracePt t="877666" x="7072313" y="5456238"/>
          <p14:tracePt t="877683" x="7072313" y="5446713"/>
          <p14:tracePt t="877699" x="7072313" y="5419725"/>
          <p14:tracePt t="877716" x="7072313" y="5411788"/>
          <p14:tracePt t="877733" x="7072313" y="5402263"/>
          <p14:tracePt t="877749" x="7081838" y="5402263"/>
          <p14:tracePt t="877773" x="7089775" y="5402263"/>
          <p14:tracePt t="877784" x="7099300" y="5394325"/>
          <p14:tracePt t="877799" x="7108825" y="5384800"/>
          <p14:tracePt t="877816" x="7134225" y="5384800"/>
          <p14:tracePt t="877833" x="7143750" y="5367338"/>
          <p14:tracePt t="877849" x="7161213" y="5357813"/>
          <p14:tracePt t="877956" x="7161213" y="5348288"/>
          <p14:tracePt t="877968" x="7153275" y="5348288"/>
          <p14:tracePt t="877992" x="7143750" y="5348288"/>
          <p14:tracePt t="878005" x="7126288" y="5340350"/>
          <p14:tracePt t="878017" x="7116763" y="5340350"/>
          <p14:tracePt t="878029" x="7099300" y="5330825"/>
          <p14:tracePt t="878043" x="7081838" y="5330825"/>
          <p14:tracePt t="878054" x="7062788" y="5330825"/>
          <p14:tracePt t="878067" x="7054850" y="5330825"/>
          <p14:tracePt t="878083" x="7037388" y="5330825"/>
          <p14:tracePt t="878099" x="7027863" y="5330825"/>
          <p14:tracePt t="878116" x="7000875" y="5330825"/>
          <p14:tracePt t="878133" x="6983413" y="5330825"/>
          <p14:tracePt t="878150" x="6973888" y="5348288"/>
          <p14:tracePt t="878166" x="6919913" y="5394325"/>
          <p14:tracePt t="878183" x="6911975" y="5411788"/>
          <p14:tracePt t="878199" x="6894513" y="5419725"/>
          <p14:tracePt t="878216" x="6884988" y="5429250"/>
          <p14:tracePt t="878233" x="6884988" y="5438775"/>
          <p14:tracePt t="878250" x="6884988" y="5446713"/>
          <p14:tracePt t="878288" x="6884988" y="5465763"/>
          <p14:tracePt t="878299" x="6894513" y="5473700"/>
          <p14:tracePt t="878324" x="6902450" y="5491163"/>
          <p14:tracePt t="878336" x="6911975" y="5500688"/>
          <p14:tracePt t="878349" x="6919913" y="5518150"/>
          <p14:tracePt t="878360" x="6929438" y="5518150"/>
          <p14:tracePt t="878373" x="6929438" y="5527675"/>
          <p14:tracePt t="878385" x="6938963" y="5527675"/>
          <p14:tracePt t="878399" x="6946900" y="5537200"/>
          <p14:tracePt t="878416" x="6956425" y="5545138"/>
          <p14:tracePt t="878434" x="6973888" y="5545138"/>
          <p14:tracePt t="878459" x="6983413" y="5545138"/>
          <p14:tracePt t="878473" x="6991350" y="5545138"/>
          <p14:tracePt t="878484" x="7000875" y="5545138"/>
          <p14:tracePt t="878500" x="7018338" y="5545138"/>
          <p14:tracePt t="878516" x="7027863" y="5545138"/>
          <p14:tracePt t="878533" x="7054850" y="5545138"/>
          <p14:tracePt t="878550" x="7072313" y="5545138"/>
          <p14:tracePt t="878570" x="7081838" y="5545138"/>
          <p14:tracePt t="878765" x="7072313" y="5545138"/>
          <p14:tracePt t="878789" x="7072313" y="5554663"/>
          <p14:tracePt t="878864" x="7062788" y="5554663"/>
          <p14:tracePt t="878887" x="7054850" y="5554663"/>
          <p14:tracePt t="878924" x="7045325" y="5554663"/>
          <p14:tracePt t="878961" x="7037388" y="5537200"/>
          <p14:tracePt t="878975" x="7027863" y="5537200"/>
          <p14:tracePt t="878986" x="7027863" y="5518150"/>
          <p14:tracePt t="878998" x="7010400" y="5518150"/>
          <p14:tracePt t="879010" x="7010400" y="5500688"/>
          <p14:tracePt t="879023" x="6991350" y="5500688"/>
          <p14:tracePt t="879035" x="6983413" y="5491163"/>
          <p14:tracePt t="879050" x="6973888" y="5483225"/>
          <p14:tracePt t="879066" x="6965950" y="5483225"/>
          <p14:tracePt t="879083" x="6956425" y="5483225"/>
          <p14:tracePt t="879100" x="6938963" y="5483225"/>
          <p14:tracePt t="879116" x="6929438" y="5483225"/>
          <p14:tracePt t="879133" x="6919913" y="5483225"/>
          <p14:tracePt t="879150" x="6911975" y="5483225"/>
          <p14:tracePt t="879166" x="6902450" y="5483225"/>
          <p14:tracePt t="879183" x="6894513" y="5491163"/>
          <p14:tracePt t="879200" x="6894513" y="5500688"/>
          <p14:tracePt t="879216" x="6884988" y="5500688"/>
          <p14:tracePt t="879234" x="6884988" y="5510213"/>
          <p14:tracePt t="879250" x="6884988" y="5527675"/>
          <p14:tracePt t="879267" x="6884988" y="5545138"/>
          <p14:tracePt t="879283" x="6884988" y="5554663"/>
          <p14:tracePt t="879300" x="6875463" y="5572125"/>
          <p14:tracePt t="879316" x="6867525" y="5589588"/>
          <p14:tracePt t="879333" x="6867525" y="5599113"/>
          <p14:tracePt t="879350" x="6867525" y="5616575"/>
          <p14:tracePt t="879366" x="6867525" y="5634038"/>
          <p14:tracePt t="879383" x="6867525" y="5643563"/>
          <p14:tracePt t="879400" x="6867525" y="5653088"/>
          <p14:tracePt t="879416" x="6867525" y="5670550"/>
          <p14:tracePt t="879433" x="6867525" y="5680075"/>
          <p14:tracePt t="879450" x="6867525" y="5688013"/>
          <p14:tracePt t="879467" x="6875463" y="5705475"/>
          <p14:tracePt t="879483" x="6884988" y="5715000"/>
          <p14:tracePt t="879500" x="6894513" y="5724525"/>
          <p14:tracePt t="879516" x="6919913" y="5741988"/>
          <p14:tracePt t="879533" x="6929438" y="5741988"/>
          <p14:tracePt t="879550" x="6946900" y="5751513"/>
          <p14:tracePt t="879566" x="6956425" y="5751513"/>
          <p14:tracePt t="879583" x="6965950" y="5751513"/>
          <p14:tracePt t="879600" x="6973888" y="5751513"/>
          <p14:tracePt t="879622" x="6983413" y="5732463"/>
          <p14:tracePt t="879635" x="6991350" y="5732463"/>
          <p14:tracePt t="879650" x="7000875" y="5724525"/>
          <p14:tracePt t="879666" x="7010400" y="5724525"/>
          <p14:tracePt t="879683" x="7010400" y="5715000"/>
          <p14:tracePt t="879700" x="7027863" y="5705475"/>
          <p14:tracePt t="879717" x="7037388" y="5705475"/>
          <p14:tracePt t="879733" x="7072313" y="5705475"/>
          <p14:tracePt t="879750" x="7081838" y="5705475"/>
          <p14:tracePt t="879767" x="7089775" y="5705475"/>
          <p14:tracePt t="879783" x="7108825" y="5705475"/>
          <p14:tracePt t="879807" x="7116763" y="5705475"/>
          <p14:tracePt t="879856" x="7126288" y="5705475"/>
          <p14:tracePt t="879880" x="7134225" y="5705475"/>
          <p14:tracePt t="879893" x="7134225" y="5697538"/>
          <p14:tracePt t="879967" x="7153275" y="5697538"/>
          <p14:tracePt t="879993" x="7161213" y="5697538"/>
          <p14:tracePt t="880002" x="7161213" y="5705475"/>
          <p14:tracePt t="880015" x="7161213" y="5715000"/>
          <p14:tracePt t="880027" x="7161213" y="5741988"/>
          <p14:tracePt t="880040" x="7161213" y="5759450"/>
          <p14:tracePt t="880051" x="7161213" y="5776913"/>
          <p14:tracePt t="880067" x="7161213" y="5803900"/>
          <p14:tracePt t="880083" x="7143750" y="5830888"/>
          <p14:tracePt t="880100" x="7134225" y="5867400"/>
          <p14:tracePt t="880117" x="7099300" y="5902325"/>
          <p14:tracePt t="880133" x="7089775" y="5919788"/>
          <p14:tracePt t="880150" x="7081838" y="5929313"/>
          <p14:tracePt t="880167" x="7081838" y="5938838"/>
          <p14:tracePt t="880183" x="7072313" y="5938838"/>
          <p14:tracePt t="880200" x="7072313" y="5946775"/>
          <p14:tracePt t="880217" x="7062788" y="5946775"/>
          <p14:tracePt t="880236" x="7054850" y="5946775"/>
          <p14:tracePt t="880250" x="7045325" y="5956300"/>
          <p14:tracePt t="880284" x="7037388" y="5965825"/>
          <p14:tracePt t="880420" x="7045325" y="5965825"/>
          <p14:tracePt t="880432" x="7054850" y="5965825"/>
          <p14:tracePt t="880444" x="7072313" y="5965825"/>
          <p14:tracePt t="880457" x="7081838" y="5965825"/>
          <p14:tracePt t="880469" x="7089775" y="5973763"/>
          <p14:tracePt t="880483" x="7108825" y="5973763"/>
          <p14:tracePt t="880500" x="7116763" y="5983288"/>
          <p14:tracePt t="880517" x="7143750" y="5983288"/>
          <p14:tracePt t="880533" x="7153275" y="5983288"/>
          <p14:tracePt t="880550" x="7161213" y="5983288"/>
          <p14:tracePt t="880567" x="7180263" y="5983288"/>
          <p14:tracePt t="882025" x="7180263" y="5973763"/>
          <p14:tracePt t="883765" x="7170738" y="5973763"/>
          <p14:tracePt t="883777" x="7170738" y="5965825"/>
          <p14:tracePt t="883789" x="7170738" y="5946775"/>
          <p14:tracePt t="883801" x="7170738" y="5929313"/>
          <p14:tracePt t="883818" x="7170738" y="5902325"/>
          <p14:tracePt t="883835" x="7170738" y="5848350"/>
          <p14:tracePt t="883851" x="7170738" y="5653088"/>
          <p14:tracePt t="883868" x="7170738" y="5572125"/>
          <p14:tracePt t="883885" x="7170738" y="5491163"/>
          <p14:tracePt t="883901" x="7170738" y="5348288"/>
          <p14:tracePt t="883918" x="7170738" y="5286375"/>
          <p14:tracePt t="883935" x="7170738" y="5224463"/>
          <p14:tracePt t="883951" x="7153275" y="5108575"/>
          <p14:tracePt t="883968" x="7153275" y="5072063"/>
          <p14:tracePt t="883985" x="7153275" y="5010150"/>
          <p14:tracePt t="884001" x="7153275" y="4991100"/>
          <p14:tracePt t="884018" x="7143750" y="4983163"/>
          <p14:tracePt t="884035" x="7143750" y="4946650"/>
          <p14:tracePt t="884051" x="7143750" y="4919663"/>
          <p14:tracePt t="884068" x="7143750" y="4902200"/>
          <p14:tracePt t="884084" x="7143750" y="4840288"/>
          <p14:tracePt t="884101" x="7143750" y="4822825"/>
          <p14:tracePt t="884118" x="7143750" y="4803775"/>
          <p14:tracePt t="884135" x="7153275" y="4768850"/>
          <p14:tracePt t="884151" x="7153275" y="4759325"/>
          <p14:tracePt t="884168" x="7153275" y="4751388"/>
          <p14:tracePt t="884185" x="7153275" y="4741863"/>
          <p14:tracePt t="884279" x="7161213" y="4751388"/>
          <p14:tracePt t="884561" x="7170738" y="4759325"/>
          <p14:tracePt t="884575" x="7188200" y="4786313"/>
          <p14:tracePt t="884586" x="7188200" y="4803775"/>
          <p14:tracePt t="884597" x="7188200" y="4822825"/>
          <p14:tracePt t="884611" x="7197725" y="4830763"/>
          <p14:tracePt t="884622" x="7197725" y="4857750"/>
          <p14:tracePt t="884646" x="7197725" y="4867275"/>
          <p14:tracePt t="884671" x="7197725" y="4875213"/>
          <p14:tracePt t="884697" x="7188200" y="4875213"/>
          <p14:tracePt t="884709" x="7180263" y="4875213"/>
          <p14:tracePt t="884733" x="7161213" y="4875213"/>
          <p14:tracePt t="884746" x="7143750" y="4875213"/>
          <p14:tracePt t="884757" x="7116763" y="4875213"/>
          <p14:tracePt t="884771" x="7099300" y="4875213"/>
          <p14:tracePt t="884785" x="7072313" y="4875213"/>
          <p14:tracePt t="884801" x="7054850" y="4875213"/>
          <p14:tracePt t="884818" x="7037388" y="4875213"/>
          <p14:tracePt t="884835" x="7000875" y="4867275"/>
          <p14:tracePt t="884851" x="6991350" y="4867275"/>
          <p14:tracePt t="884868" x="6983413" y="4857750"/>
          <p14:tracePt t="884892" x="6973888" y="4857750"/>
          <p14:tracePt t="884928" x="6973888" y="4848225"/>
          <p14:tracePt t="885014" x="6983413" y="4848225"/>
          <p14:tracePt t="885039" x="6991350" y="4848225"/>
          <p14:tracePt t="885064" x="7010400" y="4857750"/>
          <p14:tracePt t="885077" x="7018338" y="4867275"/>
          <p14:tracePt t="885088" x="7037388" y="4875213"/>
          <p14:tracePt t="885102" x="7062788" y="4894263"/>
          <p14:tracePt t="885113" x="7089775" y="4902200"/>
          <p14:tracePt t="885125" x="7134225" y="4929188"/>
          <p14:tracePt t="885138" x="7180263" y="4946650"/>
          <p14:tracePt t="885152" x="7242175" y="4973638"/>
          <p14:tracePt t="885168" x="7296150" y="4991100"/>
          <p14:tracePt t="885185" x="7331075" y="5010150"/>
          <p14:tracePt t="885202" x="7456488" y="5045075"/>
          <p14:tracePt t="885218" x="7500938" y="5062538"/>
          <p14:tracePt t="885235" x="7545388" y="5072063"/>
          <p14:tracePt t="885236" x="7562850" y="5072063"/>
          <p14:tracePt t="885252" x="7581900" y="5081588"/>
          <p14:tracePt t="885268" x="7599363" y="5081588"/>
          <p14:tracePt t="885296" x="7608888" y="5081588"/>
          <p14:tracePt t="885395" x="7589838" y="5081588"/>
          <p14:tracePt t="885407" x="7581900" y="5072063"/>
          <p14:tracePt t="885421" x="7572375" y="5062538"/>
          <p14:tracePt t="885432" x="7554913" y="5054600"/>
          <p14:tracePt t="885443" x="7537450" y="5045075"/>
          <p14:tracePt t="885456" x="7518400" y="5027613"/>
          <p14:tracePt t="885469" x="7500938" y="5018088"/>
          <p14:tracePt t="885485" x="7483475" y="5010150"/>
          <p14:tracePt t="885502" x="7466013" y="5000625"/>
          <p14:tracePt t="885518" x="7412038" y="4965700"/>
          <p14:tracePt t="885535" x="7385050" y="4965700"/>
          <p14:tracePt t="885552" x="7358063" y="4956175"/>
          <p14:tracePt t="885568" x="7304088" y="4938713"/>
          <p14:tracePt t="885585" x="7277100" y="4938713"/>
          <p14:tracePt t="885602" x="7224713" y="4919663"/>
          <p14:tracePt t="885619" x="7188200" y="4902200"/>
          <p14:tracePt t="885635" x="7161213" y="4894263"/>
          <p14:tracePt t="885652" x="7116763" y="4875213"/>
          <p14:tracePt t="885669" x="7099300" y="4867275"/>
          <p14:tracePt t="885688" x="7089775" y="4867275"/>
          <p14:tracePt t="885836" x="7099300" y="4867275"/>
          <p14:tracePt t="885849" x="7108825" y="4867275"/>
          <p14:tracePt t="885860" x="7126288" y="4875213"/>
          <p14:tracePt t="885873" x="7143750" y="4884738"/>
          <p14:tracePt t="885885" x="7161213" y="4894263"/>
          <p14:tracePt t="885902" x="7188200" y="4911725"/>
          <p14:tracePt t="885918" x="7242175" y="4938713"/>
          <p14:tracePt t="885935" x="7367588" y="4983163"/>
          <p14:tracePt t="885952" x="7402513" y="5010150"/>
          <p14:tracePt t="885968" x="7446963" y="5018088"/>
          <p14:tracePt t="885985" x="7483475" y="5037138"/>
          <p14:tracePt t="886008" x="7491413" y="5037138"/>
          <p14:tracePt t="886117" x="7473950" y="5037138"/>
          <p14:tracePt t="886142" x="7456488" y="5037138"/>
          <p14:tracePt t="886155" x="7446963" y="5037138"/>
          <p14:tracePt t="886166" x="7439025" y="5027613"/>
          <p14:tracePt t="886180" x="7412038" y="5018088"/>
          <p14:tracePt t="886191" x="7402513" y="5000625"/>
          <p14:tracePt t="886203" x="7375525" y="5000625"/>
          <p14:tracePt t="886219" x="7348538" y="4973638"/>
          <p14:tracePt t="886235" x="7323138" y="4965700"/>
          <p14:tracePt t="886252" x="7296150" y="4946650"/>
          <p14:tracePt t="886269" x="7197725" y="4911725"/>
          <p14:tracePt t="886285" x="7153275" y="4884738"/>
          <p14:tracePt t="886302" x="7072313" y="4857750"/>
          <p14:tracePt t="886318" x="7045325" y="4848225"/>
          <p14:tracePt t="886335" x="7027863" y="4830763"/>
          <p14:tracePt t="886352" x="7000875" y="4813300"/>
          <p14:tracePt t="886369" x="6991350" y="4803775"/>
          <p14:tracePt t="886473" x="7000875" y="4813300"/>
          <p14:tracePt t="886498" x="7018338" y="4822825"/>
          <p14:tracePt t="886510" x="7027863" y="4830763"/>
          <p14:tracePt t="886522" x="7045325" y="4830763"/>
          <p14:tracePt t="886539" x="7062788" y="4848225"/>
          <p14:tracePt t="886549" x="7081838" y="4857750"/>
          <p14:tracePt t="886559" x="7099300" y="4875213"/>
          <p14:tracePt t="886571" x="7134225" y="4894263"/>
          <p14:tracePt t="886585" x="7180263" y="4919663"/>
          <p14:tracePt t="886602" x="7215188" y="4938713"/>
          <p14:tracePt t="886619" x="7269163" y="4965700"/>
          <p14:tracePt t="886635" x="7375525" y="5010150"/>
          <p14:tracePt t="886652" x="7429500" y="5037138"/>
          <p14:tracePt t="886669" x="7456488" y="5045075"/>
          <p14:tracePt t="886685" x="7518400" y="5062538"/>
          <p14:tracePt t="886702" x="7545388" y="5072063"/>
          <p14:tracePt t="886719" x="7581900" y="5081588"/>
          <p14:tracePt t="886735" x="7589838" y="5089525"/>
          <p14:tracePt t="886752" x="7599363" y="5089525"/>
          <p14:tracePt t="886853" x="7589838" y="5089525"/>
          <p14:tracePt t="886865" x="7572375" y="5089525"/>
          <p14:tracePt t="886878" x="7554913" y="5089525"/>
          <p14:tracePt t="886889" x="7527925" y="5072063"/>
          <p14:tracePt t="886902" x="7491413" y="5054600"/>
          <p14:tracePt t="886919" x="7466013" y="5027613"/>
          <p14:tracePt t="886935" x="7419975" y="5010150"/>
          <p14:tracePt t="886952" x="7348538" y="4956175"/>
          <p14:tracePt t="886969" x="7313613" y="4946650"/>
          <p14:tracePt t="886986" x="7286625" y="4919663"/>
          <p14:tracePt t="887002" x="7232650" y="4894263"/>
          <p14:tracePt t="887019" x="7205663" y="4884738"/>
          <p14:tracePt t="887035" x="7161213" y="4867275"/>
          <p14:tracePt t="887052" x="7116763" y="4848225"/>
          <p14:tracePt t="887069" x="7099300" y="4840288"/>
          <p14:tracePt t="887257" x="7108825" y="4840288"/>
          <p14:tracePt t="887271" x="7134225" y="4848225"/>
          <p14:tracePt t="887282" x="7153275" y="4867275"/>
          <p14:tracePt t="887295" x="7170738" y="4875213"/>
          <p14:tracePt t="887306" x="7197725" y="4894263"/>
          <p14:tracePt t="887319" x="7251700" y="4911725"/>
          <p14:tracePt t="887336" x="7304088" y="4938713"/>
          <p14:tracePt t="887352" x="7358063" y="4956175"/>
          <p14:tracePt t="887369" x="7466013" y="5000625"/>
          <p14:tracePt t="887386" x="7500938" y="5010150"/>
          <p14:tracePt t="887402" x="7510463" y="5027613"/>
          <p14:tracePt t="887419" x="7537450" y="5037138"/>
          <p14:tracePt t="887491" x="7537450" y="5045075"/>
          <p14:tracePt t="887543" x="7527925" y="5045075"/>
          <p14:tracePt t="887553" x="7518400" y="5045075"/>
          <p14:tracePt t="887565" x="7510463" y="5045075"/>
          <p14:tracePt t="887575" x="7500938" y="5037138"/>
          <p14:tracePt t="887588" x="7483475" y="5018088"/>
          <p14:tracePt t="887602" x="7466013" y="5010150"/>
          <p14:tracePt t="887619" x="7446963" y="4991100"/>
          <p14:tracePt t="887636" x="7419975" y="4991100"/>
          <p14:tracePt t="887652" x="7340600" y="4956175"/>
          <p14:tracePt t="887669" x="7323138" y="4938713"/>
          <p14:tracePt t="887686" x="7296150" y="4929188"/>
          <p14:tracePt t="887703" x="7242175" y="4911725"/>
          <p14:tracePt t="887719" x="7224713" y="4894263"/>
          <p14:tracePt t="887736" x="7197725" y="4884738"/>
          <p14:tracePt t="887753" x="7161213" y="4875213"/>
          <p14:tracePt t="887769" x="7161213" y="4867275"/>
          <p14:tracePt t="887786" x="7153275" y="4867275"/>
          <p14:tracePt t="888434" x="7143750" y="4867275"/>
          <p14:tracePt t="888447" x="7134225" y="4867275"/>
          <p14:tracePt t="888458" x="7126288" y="4867275"/>
          <p14:tracePt t="888471" x="7116763" y="4867275"/>
          <p14:tracePt t="888486" x="7099300" y="4857750"/>
          <p14:tracePt t="888503" x="7072313" y="4840288"/>
          <p14:tracePt t="888519" x="7054850" y="4830763"/>
          <p14:tracePt t="888536" x="7018338" y="4795838"/>
          <p14:tracePt t="888553" x="7018338" y="4786313"/>
          <p14:tracePt t="888668" x="7037388" y="4803775"/>
          <p14:tracePt t="888680" x="7045325" y="4813300"/>
          <p14:tracePt t="888691" x="7072313" y="4830763"/>
          <p14:tracePt t="888705" x="7099300" y="4848225"/>
          <p14:tracePt t="888719" x="7143750" y="4875213"/>
          <p14:tracePt t="888736" x="7180263" y="4902200"/>
          <p14:tracePt t="888753" x="7277100" y="4938713"/>
          <p14:tracePt t="888769" x="7313613" y="4946650"/>
          <p14:tracePt t="888786" x="7340600" y="4946650"/>
          <p14:tracePt t="888803" x="7358063" y="4946650"/>
          <p14:tracePt t="888819" x="7367588" y="4946650"/>
          <p14:tracePt t="888863" x="7348538" y="4946650"/>
          <p14:tracePt t="888876" x="7331075" y="4938713"/>
          <p14:tracePt t="888888" x="7313613" y="4929188"/>
          <p14:tracePt t="888900" x="7296150" y="4919663"/>
          <p14:tracePt t="888911" x="7259638" y="4911725"/>
          <p14:tracePt t="888924" x="7224713" y="4911725"/>
          <p14:tracePt t="888937" x="7205663" y="4911725"/>
          <p14:tracePt t="888953" x="7180263" y="4902200"/>
          <p14:tracePt t="888969" x="7161213" y="4902200"/>
          <p14:tracePt t="888986" x="7134225" y="4902200"/>
          <p14:tracePt t="889003" x="7126288" y="4902200"/>
          <p14:tracePt t="889071" x="7126288" y="4911725"/>
          <p14:tracePt t="889120" x="7134225" y="4911725"/>
          <p14:tracePt t="889133" x="7153275" y="4911725"/>
          <p14:tracePt t="889144" x="7161213" y="4911725"/>
          <p14:tracePt t="889157" x="7180263" y="4911725"/>
          <p14:tracePt t="889170" x="7197725" y="4911725"/>
          <p14:tracePt t="889186" x="7205663" y="4911725"/>
          <p14:tracePt t="889268" x="7188200" y="4911725"/>
          <p14:tracePt t="889281" x="7161213" y="4911725"/>
          <p14:tracePt t="889292" x="7116763" y="4911725"/>
          <p14:tracePt t="889305" x="7081838" y="4911725"/>
          <p14:tracePt t="889319" x="7054850" y="4911725"/>
          <p14:tracePt t="889336" x="7027863" y="4911725"/>
          <p14:tracePt t="889354" x="7018338" y="4911725"/>
          <p14:tracePt t="889377" x="7018338" y="4919663"/>
          <p14:tracePt t="889414" x="7027863" y="4929188"/>
          <p14:tracePt t="889427" x="7037388" y="4929188"/>
          <p14:tracePt t="889438" x="7054850" y="4929188"/>
          <p14:tracePt t="889452" x="7081838" y="4938713"/>
          <p14:tracePt t="889464" x="7108825" y="4938713"/>
          <p14:tracePt t="889475" x="7143750" y="4938713"/>
          <p14:tracePt t="889488" x="7170738" y="4938713"/>
          <p14:tracePt t="889503" x="7188200" y="4938713"/>
          <p14:tracePt t="889519" x="7197725" y="4938713"/>
          <p14:tracePt t="889536" x="7205663" y="4938713"/>
          <p14:tracePt t="889586" x="7205663" y="4929188"/>
          <p14:tracePt t="889598" x="7188200" y="4929188"/>
          <p14:tracePt t="889610" x="7161213" y="4919663"/>
          <p14:tracePt t="889623" x="7143750" y="4919663"/>
          <p14:tracePt t="889636" x="7126288" y="4919663"/>
          <p14:tracePt t="889653" x="7116763" y="4919663"/>
          <p14:tracePt t="889670" x="7108825" y="4919663"/>
          <p14:tracePt t="889686" x="7099300" y="4919663"/>
          <p14:tracePt t="889721" x="7099300" y="4929188"/>
          <p14:tracePt t="889745" x="7108825" y="4938713"/>
          <p14:tracePt t="889769" x="7126288" y="4946650"/>
          <p14:tracePt t="889782" x="7143750" y="4956175"/>
          <p14:tracePt t="889794" x="7161213" y="4956175"/>
          <p14:tracePt t="889808" x="7180263" y="4956175"/>
          <p14:tracePt t="889820" x="7197725" y="4956175"/>
          <p14:tracePt t="889836" x="7224713" y="4956175"/>
          <p14:tracePt t="889853" x="7242175" y="4946650"/>
          <p14:tracePt t="889870" x="7251700" y="4938713"/>
          <p14:tracePt t="889892" x="7251700" y="4929188"/>
          <p14:tracePt t="889905" x="7242175" y="4929188"/>
          <p14:tracePt t="889920" x="7224713" y="4919663"/>
          <p14:tracePt t="889936" x="7197725" y="4919663"/>
          <p14:tracePt t="889953" x="7180263" y="4919663"/>
          <p14:tracePt t="889970" x="7134225" y="4919663"/>
          <p14:tracePt t="889987" x="7126288" y="4919663"/>
          <p14:tracePt t="890003" x="7116763" y="4919663"/>
          <p14:tracePt t="890076" x="7126288" y="4919663"/>
          <p14:tracePt t="890100" x="7134225" y="4919663"/>
          <p14:tracePt t="890223" x="7126288" y="4919663"/>
          <p14:tracePt t="892723" x="7126288" y="4929188"/>
          <p14:tracePt t="892736" x="7126288" y="4938713"/>
          <p14:tracePt t="892748" x="7126288" y="4956175"/>
          <p14:tracePt t="892759" x="7134225" y="4965700"/>
          <p14:tracePt t="892772" x="7134225" y="4991100"/>
          <p14:tracePt t="892787" x="7134225" y="5018088"/>
          <p14:tracePt t="892804" x="7134225" y="5045075"/>
          <p14:tracePt t="892821" x="7134225" y="5116513"/>
          <p14:tracePt t="892837" x="7134225" y="5160963"/>
          <p14:tracePt t="892854" x="7134225" y="5187950"/>
          <p14:tracePt t="892871" x="7134225" y="5232400"/>
          <p14:tracePt t="892887" x="7134225" y="5251450"/>
          <p14:tracePt t="892904" x="7134225" y="5268913"/>
          <p14:tracePt t="892921" x="7134225" y="5303838"/>
          <p14:tracePt t="893164" x="7134225" y="5286375"/>
          <p14:tracePt t="893176" x="7134225" y="5276850"/>
          <p14:tracePt t="893190" x="7134225" y="5259388"/>
          <p14:tracePt t="893201" x="7134225" y="5224463"/>
          <p14:tracePt t="893212" x="7134225" y="5187950"/>
          <p14:tracePt t="893225" x="7134225" y="5143500"/>
          <p14:tracePt t="893237" x="7134225" y="5126038"/>
          <p14:tracePt t="893254" x="7134225" y="5116513"/>
          <p14:tracePt t="893271" x="7134225" y="5108575"/>
          <p14:tracePt t="893287" x="7134225" y="5099050"/>
          <p14:tracePt t="894256" x="7143750" y="5099050"/>
          <p14:tracePt t="894279" x="7153275" y="5099050"/>
          <p14:tracePt t="894291" x="7161213" y="5089525"/>
          <p14:tracePt t="894317" x="7170738" y="5089525"/>
          <p14:tracePt t="894329" x="7180263" y="5089525"/>
          <p14:tracePt t="894342" x="7188200" y="5089525"/>
          <p14:tracePt t="894353" x="7197725" y="5089525"/>
          <p14:tracePt t="894378" x="7205663" y="5089525"/>
          <p14:tracePt t="894402" x="7215188" y="5089525"/>
          <p14:tracePt t="894476" x="7215188" y="5099050"/>
          <p14:tracePt t="894512" x="7205663" y="5108575"/>
          <p14:tracePt t="894525" x="7205663" y="5126038"/>
          <p14:tracePt t="894538" x="7205663" y="5143500"/>
          <p14:tracePt t="894550" x="7205663" y="5160963"/>
          <p14:tracePt t="894561" x="7205663" y="5180013"/>
          <p14:tracePt t="894574" x="7205663" y="5197475"/>
          <p14:tracePt t="894588" x="7205663" y="5224463"/>
          <p14:tracePt t="894604" x="7205663" y="5251450"/>
          <p14:tracePt t="894621" x="7205663" y="5268913"/>
          <p14:tracePt t="894638" x="7205663" y="5295900"/>
          <p14:tracePt t="894654" x="7197725" y="5313363"/>
          <p14:tracePt t="894671" x="7197725" y="5322888"/>
          <p14:tracePt t="894688" x="7197725" y="5340350"/>
          <p14:tracePt t="894844" x="7205663" y="5340350"/>
          <p14:tracePt t="894869" x="7205663" y="5330825"/>
          <p14:tracePt t="894892" x="7205663" y="5322888"/>
          <p14:tracePt t="894906" x="7215188" y="5322888"/>
          <p14:tracePt t="894917" x="7215188" y="5313363"/>
          <p14:tracePt t="894929" x="7215188" y="5303838"/>
          <p14:tracePt t="894941" x="7215188" y="5295900"/>
          <p14:tracePt t="894966" x="7215188" y="5286375"/>
          <p14:tracePt t="894978" x="7215188" y="5276850"/>
          <p14:tracePt t="894991" x="7215188" y="5268913"/>
          <p14:tracePt t="895015" x="7215188" y="5259388"/>
          <p14:tracePt t="895027" x="7215188" y="5251450"/>
          <p14:tracePt t="895063" x="7215188" y="5241925"/>
          <p14:tracePt t="895076" x="7224713" y="5232400"/>
          <p14:tracePt t="895088" x="7224713" y="5224463"/>
          <p14:tracePt t="895103" x="7224713" y="5214938"/>
          <p14:tracePt t="895113" x="7232650" y="5205413"/>
          <p14:tracePt t="895186" x="7232650" y="5197475"/>
          <p14:tracePt t="895199" x="7242175" y="5197475"/>
          <p14:tracePt t="895211" x="7251700" y="5187950"/>
          <p14:tracePt t="895223" x="7259638" y="5187950"/>
          <p14:tracePt t="895238" x="7259638" y="5180013"/>
          <p14:tracePt t="895309" x="7269163" y="5170488"/>
          <p14:tracePt t="895334" x="7269163" y="5160963"/>
          <p14:tracePt t="895444" x="7269163" y="5170488"/>
          <p14:tracePt t="895456" x="7269163" y="5180013"/>
          <p14:tracePt t="895469" x="7269163" y="5197475"/>
          <p14:tracePt t="895481" x="7269163" y="5224463"/>
          <p14:tracePt t="895493" x="7269163" y="5241925"/>
          <p14:tracePt t="895506" x="7269163" y="5259388"/>
          <p14:tracePt t="895521" x="7269163" y="5276850"/>
          <p14:tracePt t="895538" x="7269163" y="5303838"/>
          <p14:tracePt t="895555" x="7251700" y="5348288"/>
          <p14:tracePt t="895571" x="7251700" y="5357813"/>
          <p14:tracePt t="895588" x="7242175" y="5375275"/>
          <p14:tracePt t="895606" x="7232650" y="5394325"/>
          <p14:tracePt t="895628" x="7215188" y="5402263"/>
          <p14:tracePt t="895640" x="7215188" y="5419725"/>
          <p14:tracePt t="895655" x="7197725" y="5429250"/>
          <p14:tracePt t="895671" x="7197725" y="5438775"/>
          <p14:tracePt t="895688" x="7188200" y="5446713"/>
          <p14:tracePt t="895705" x="7180263" y="5446713"/>
          <p14:tracePt t="896093" x="7180263" y="5438775"/>
          <p14:tracePt t="896399" x="7180263" y="5429250"/>
          <p14:tracePt t="896423" x="7188200" y="5429250"/>
          <p14:tracePt t="896448" x="7197725" y="5419725"/>
          <p14:tracePt t="896473" x="7215188" y="5411788"/>
          <p14:tracePt t="896497" x="7232650" y="5402263"/>
          <p14:tracePt t="896510" x="7242175" y="5394325"/>
          <p14:tracePt t="896523" x="7251700" y="5384800"/>
          <p14:tracePt t="896546" x="7269163" y="5375275"/>
          <p14:tracePt t="896571" x="7277100" y="5375275"/>
          <p14:tracePt t="896622" x="7277100" y="5367338"/>
          <p14:tracePt t="896963" x="7277100" y="5348288"/>
          <p14:tracePt t="896976" x="7277100" y="5330825"/>
          <p14:tracePt t="896988" x="7286625" y="5313363"/>
          <p14:tracePt t="897000" x="7296150" y="5286375"/>
          <p14:tracePt t="897013" x="7313613" y="5251450"/>
          <p14:tracePt t="897024" x="7323138" y="5224463"/>
          <p14:tracePt t="897039" x="7331075" y="5197475"/>
          <p14:tracePt t="897055" x="7340600" y="5187950"/>
          <p14:tracePt t="897072" x="7340600" y="5170488"/>
          <p14:tracePt t="897089" x="7340600" y="5153025"/>
          <p14:tracePt t="897105" x="7340600" y="5133975"/>
          <p14:tracePt t="897122" x="7340600" y="5126038"/>
          <p14:tracePt t="897139" x="7340600" y="5099050"/>
          <p14:tracePt t="897155" x="7323138" y="5081588"/>
          <p14:tracePt t="897172" x="7296150" y="5037138"/>
          <p14:tracePt t="897189" x="7277100" y="5027613"/>
          <p14:tracePt t="897205" x="7251700" y="5000625"/>
          <p14:tracePt t="897222" x="7161213" y="4965700"/>
          <p14:tracePt t="897239" x="7099300" y="4956175"/>
          <p14:tracePt t="897255" x="7054850" y="4956175"/>
          <p14:tracePt t="897272" x="7010400" y="4956175"/>
          <p14:tracePt t="897289" x="6991350" y="4956175"/>
          <p14:tracePt t="897306" x="6983413" y="4973638"/>
          <p14:tracePt t="897322" x="6983413" y="4983163"/>
          <p14:tracePt t="897339" x="6965950" y="5027613"/>
          <p14:tracePt t="897356" x="6919913" y="5116513"/>
          <p14:tracePt t="897372" x="6911975" y="5160963"/>
          <p14:tracePt t="897389" x="6902450" y="5197475"/>
          <p14:tracePt t="897405" x="6884988" y="5268913"/>
          <p14:tracePt t="897422" x="6875463" y="5295900"/>
          <p14:tracePt t="897439" x="6875463" y="5313363"/>
          <p14:tracePt t="897455" x="6875463" y="5357813"/>
          <p14:tracePt t="897472" x="6884988" y="5375275"/>
          <p14:tracePt t="897489" x="6894513" y="5394325"/>
          <p14:tracePt t="897506" x="6938963" y="5438775"/>
          <p14:tracePt t="897522" x="6965950" y="5446713"/>
          <p14:tracePt t="897539" x="6991350" y="5456238"/>
          <p14:tracePt t="897555" x="7027863" y="5456238"/>
          <p14:tracePt t="897572" x="7037388" y="5456238"/>
          <p14:tracePt t="897589" x="7054850" y="5456238"/>
          <p14:tracePt t="897661" x="7045325" y="5446713"/>
          <p14:tracePt t="897674" x="7037388" y="5429250"/>
          <p14:tracePt t="897686" x="7010400" y="5419725"/>
          <p14:tracePt t="897699" x="6991350" y="5411788"/>
          <p14:tracePt t="897712" x="6973888" y="5394325"/>
          <p14:tracePt t="897723" x="6965950" y="5394325"/>
          <p14:tracePt t="897739" x="6938963" y="5394325"/>
          <p14:tracePt t="897756" x="6929438" y="5394325"/>
          <p14:tracePt t="897772" x="6911975" y="5394325"/>
          <p14:tracePt t="897821" x="6911975" y="5402263"/>
          <p14:tracePt t="897834" x="6902450" y="5411788"/>
          <p14:tracePt t="897845" x="6902450" y="5419725"/>
          <p14:tracePt t="897858" x="6894513" y="5438775"/>
          <p14:tracePt t="897872" x="6894513" y="5446713"/>
          <p14:tracePt t="897889" x="6884988" y="5473700"/>
          <p14:tracePt t="897906" x="6884988" y="5518150"/>
          <p14:tracePt t="897922" x="6884988" y="5537200"/>
          <p14:tracePt t="897939" x="6884988" y="5562600"/>
          <p14:tracePt t="897955" x="6884988" y="5581650"/>
          <p14:tracePt t="897972" x="6884988" y="5608638"/>
          <p14:tracePt t="897989" x="6884988" y="5616575"/>
          <p14:tracePt t="898005" x="6919913" y="5634038"/>
          <p14:tracePt t="898022" x="6938963" y="5634038"/>
          <p14:tracePt t="898039" x="6956425" y="5643563"/>
          <p14:tracePt t="898055" x="6991350" y="5643563"/>
          <p14:tracePt t="898072" x="7010400" y="5643563"/>
          <p14:tracePt t="898089" x="7018338" y="5643563"/>
          <p14:tracePt t="898106" x="7018338" y="5634038"/>
          <p14:tracePt t="898152" x="7000875" y="5634038"/>
          <p14:tracePt t="898165" x="6983413" y="5634038"/>
          <p14:tracePt t="898176" x="6956425" y="5643563"/>
          <p14:tracePt t="898189" x="6929438" y="5653088"/>
          <p14:tracePt t="898202" x="6911975" y="5661025"/>
          <p14:tracePt t="898214" x="6902450" y="5688013"/>
          <p14:tracePt t="898225" x="6894513" y="5705475"/>
          <p14:tracePt t="898239" x="6875463" y="5724525"/>
          <p14:tracePt t="898256" x="6875463" y="5741988"/>
          <p14:tracePt t="898272" x="6875463" y="5768975"/>
          <p14:tracePt t="898289" x="6867525" y="5813425"/>
          <p14:tracePt t="898306" x="6867525" y="5840413"/>
          <p14:tracePt t="898322" x="6867525" y="5867400"/>
          <p14:tracePt t="898339" x="6867525" y="5902325"/>
          <p14:tracePt t="898356" x="6867525" y="5919788"/>
          <p14:tracePt t="898372" x="6875463" y="5919788"/>
          <p14:tracePt t="898389" x="6894513" y="5938838"/>
          <p14:tracePt t="898406" x="6911975" y="5946775"/>
          <p14:tracePt t="898422" x="6956425" y="5946775"/>
          <p14:tracePt t="898439" x="6991350" y="5946775"/>
          <p14:tracePt t="898456" x="7045325" y="5946775"/>
          <p14:tracePt t="898473" x="7126288" y="5919788"/>
          <p14:tracePt t="898489" x="7153275" y="5894388"/>
          <p14:tracePt t="898506" x="7180263" y="5875338"/>
          <p14:tracePt t="898522" x="7180263" y="5857875"/>
          <p14:tracePt t="898539" x="7180263" y="5848350"/>
          <p14:tracePt t="898556" x="7143750" y="5822950"/>
          <p14:tracePt t="898573" x="7108825" y="5813425"/>
          <p14:tracePt t="898589" x="7062788" y="5813425"/>
          <p14:tracePt t="898606" x="7045325" y="5813425"/>
          <p14:tracePt t="898622" x="7027863" y="5813425"/>
          <p14:tracePt t="898639" x="7018338" y="5813425"/>
          <p14:tracePt t="898656" x="7018338" y="5840413"/>
          <p14:tracePt t="898672" x="7018338" y="5848350"/>
          <p14:tracePt t="898689" x="7018338" y="5857875"/>
          <p14:tracePt t="898706" x="7018338" y="5867400"/>
          <p14:tracePt t="898728" x="7027863" y="5867400"/>
          <p14:tracePt t="898752" x="7037388" y="5867400"/>
          <p14:tracePt t="898765" x="7062788" y="5867400"/>
          <p14:tracePt t="898781" x="7081838" y="5867400"/>
          <p14:tracePt t="898790" x="7108825" y="5857875"/>
          <p14:tracePt t="898806" x="7143750" y="5840413"/>
          <p14:tracePt t="898822" x="7188200" y="5803900"/>
          <p14:tracePt t="898839" x="7304088" y="5653088"/>
          <p14:tracePt t="898856" x="7348538" y="5562600"/>
          <p14:tracePt t="898873" x="7385050" y="5473700"/>
          <p14:tracePt t="898889" x="7394575" y="5367338"/>
          <p14:tracePt t="898906" x="7394575" y="5340350"/>
          <p14:tracePt t="898923" x="7394575" y="5322888"/>
          <p14:tracePt t="898939" x="7385050" y="5322888"/>
          <p14:tracePt t="898956" x="7375525" y="5322888"/>
          <p14:tracePt t="898973" x="7358063" y="5322888"/>
          <p14:tracePt t="898989" x="7348538" y="5322888"/>
          <p14:tracePt t="899083" x="7367588" y="5303838"/>
          <p14:tracePt t="899096" x="7385050" y="5286375"/>
          <p14:tracePt t="899108" x="7402513" y="5268913"/>
          <p14:tracePt t="899121" x="7412038" y="5259388"/>
          <p14:tracePt t="899133" x="7419975" y="5251450"/>
          <p14:tracePt t="899144" x="7419975" y="5241925"/>
          <p14:tracePt t="899157" x="7419975" y="5232400"/>
          <p14:tracePt t="899181" x="7419975" y="5224463"/>
          <p14:tracePt t="899194" x="7412038" y="5205413"/>
          <p14:tracePt t="899206" x="7385050" y="5197475"/>
          <p14:tracePt t="899223" x="7358063" y="5187950"/>
          <p14:tracePt t="899239" x="7340600" y="5170488"/>
          <p14:tracePt t="899256" x="7277100" y="5153025"/>
          <p14:tracePt t="899273" x="7259638" y="5153025"/>
          <p14:tracePt t="899289" x="7242175" y="5143500"/>
          <p14:tracePt t="899306" x="7197725" y="5143500"/>
          <p14:tracePt t="899323" x="7170738" y="5143500"/>
          <p14:tracePt t="899339" x="7161213" y="5143500"/>
          <p14:tracePt t="899356" x="7134225" y="5160963"/>
          <p14:tracePt t="899373" x="7126288" y="5180013"/>
          <p14:tracePt t="899390" x="7108825" y="5197475"/>
          <p14:tracePt t="899406" x="7081838" y="5232400"/>
          <p14:tracePt t="899423" x="7072313" y="5259388"/>
          <p14:tracePt t="899440" x="7062788" y="5295900"/>
          <p14:tracePt t="899456" x="7062788" y="5303838"/>
          <p14:tracePt t="899513" x="7072313" y="5303838"/>
          <p14:tracePt t="899525" x="7089775" y="5303838"/>
          <p14:tracePt t="899611" x="7081838" y="5303838"/>
          <p14:tracePt t="899622" x="7045325" y="5303838"/>
          <p14:tracePt t="899638" x="6983413" y="5313363"/>
          <p14:tracePt t="899647" x="6929438" y="5322888"/>
          <p14:tracePt t="899659" x="6894513" y="5340350"/>
          <p14:tracePt t="899673" x="6875463" y="5348288"/>
          <p14:tracePt t="899689" x="6858000" y="5367338"/>
          <p14:tracePt t="899707" x="6840538" y="5384800"/>
          <p14:tracePt t="899723" x="6831013" y="5456238"/>
          <p14:tracePt t="899739" x="6831013" y="5483225"/>
          <p14:tracePt t="899756" x="6831013" y="5500688"/>
          <p14:tracePt t="899773" x="6858000" y="5545138"/>
          <p14:tracePt t="899789" x="6875463" y="5581650"/>
          <p14:tracePt t="899806" x="6911975" y="5616575"/>
          <p14:tracePt t="899823" x="6929438" y="5616575"/>
          <p14:tracePt t="899840" x="6946900" y="5626100"/>
          <p14:tracePt t="899856" x="6983413" y="5626100"/>
          <p14:tracePt t="899873" x="6991350" y="5626100"/>
          <p14:tracePt t="899890" x="7010400" y="5626100"/>
          <p14:tracePt t="899906" x="7045325" y="5626100"/>
          <p14:tracePt t="899923" x="7054850" y="5634038"/>
          <p14:tracePt t="899940" x="7072313" y="5634038"/>
          <p14:tracePt t="899956" x="7099300" y="5661025"/>
          <p14:tracePt t="899973" x="7108825" y="5670550"/>
          <p14:tracePt t="899990" x="7126288" y="5697538"/>
          <p14:tracePt t="900006" x="7134225" y="5705475"/>
          <p14:tracePt t="900023" x="7143750" y="5724525"/>
          <p14:tracePt t="900039" x="7153275" y="5724525"/>
          <p14:tracePt t="900056" x="7161213" y="5724525"/>
          <p14:tracePt t="900073" x="7170738" y="5724525"/>
          <p14:tracePt t="900090" x="7205663" y="5724525"/>
          <p14:tracePt t="900106" x="7224713" y="5705475"/>
          <p14:tracePt t="900123" x="7259638" y="5688013"/>
          <p14:tracePt t="900140" x="7296150" y="5643563"/>
          <p14:tracePt t="900156" x="7313613" y="5616575"/>
          <p14:tracePt t="900173" x="7331075" y="5562600"/>
          <p14:tracePt t="900189" x="7340600" y="5554663"/>
          <p14:tracePt t="900206" x="7348538" y="5537200"/>
          <p14:tracePt t="900223" x="7348538" y="5527675"/>
          <p14:tracePt t="900247" x="7358063" y="5518150"/>
          <p14:tracePt t="900258" x="7367588" y="5510213"/>
          <p14:tracePt t="900273" x="7385050" y="5500688"/>
          <p14:tracePt t="900290" x="7394575" y="5483225"/>
          <p14:tracePt t="900306" x="7412038" y="5473700"/>
          <p14:tracePt t="900323" x="7429500" y="5446713"/>
          <p14:tracePt t="900340" x="7429500" y="5438775"/>
          <p14:tracePt t="900356" x="7439025" y="5429250"/>
          <p14:tracePt t="900373" x="7446963" y="5419725"/>
          <p14:tracePt t="900505" x="7446963" y="5411788"/>
          <p14:tracePt t="900530" x="7446963" y="5402263"/>
          <p14:tracePt t="900957" x="7439025" y="5394325"/>
          <p14:tracePt t="900971" x="7439025" y="5375275"/>
          <p14:tracePt t="900983" x="7429500" y="5357813"/>
          <p14:tracePt t="900995" x="7429500" y="5340350"/>
          <p14:tracePt t="901007" x="7419975" y="5330825"/>
          <p14:tracePt t="901023" x="7419975" y="5313363"/>
          <p14:tracePt t="901040" x="7412038" y="5303838"/>
          <p14:tracePt t="901056" x="7402513" y="5276850"/>
          <p14:tracePt t="901073" x="7375525" y="5259388"/>
          <p14:tracePt t="901090" x="7358063" y="5241925"/>
          <p14:tracePt t="901107" x="7296150" y="5197475"/>
          <p14:tracePt t="901123" x="7259638" y="5170488"/>
          <p14:tracePt t="901140" x="7232650" y="5160963"/>
          <p14:tracePt t="901156" x="7224713" y="5143500"/>
          <p14:tracePt t="901173" x="7224713" y="5133975"/>
          <p14:tracePt t="901190" x="7224713" y="5126038"/>
          <p14:tracePt t="901350" x="7232650" y="5126038"/>
          <p14:tracePt t="901374" x="7232650" y="5116513"/>
          <p14:tracePt t="901399" x="7232650" y="5108575"/>
          <p14:tracePt t="901412" x="7232650" y="5099050"/>
          <p14:tracePt t="901424" x="7232650" y="5081588"/>
          <p14:tracePt t="901437" x="7232650" y="5072063"/>
          <p14:tracePt t="901447" x="7224713" y="5045075"/>
          <p14:tracePt t="901461" x="7224713" y="5027613"/>
          <p14:tracePt t="901473" x="7215188" y="5018088"/>
          <p14:tracePt t="901490" x="7205663" y="5010150"/>
          <p14:tracePt t="901559" x="7205663" y="5018088"/>
          <p14:tracePt t="901571" x="7205663" y="5037138"/>
          <p14:tracePt t="901583" x="7205663" y="5062538"/>
          <p14:tracePt t="901594" x="7205663" y="5089525"/>
          <p14:tracePt t="901609" x="7205663" y="5126038"/>
          <p14:tracePt t="901623" x="7215188" y="5170488"/>
          <p14:tracePt t="901640" x="7224713" y="5197475"/>
          <p14:tracePt t="901657" x="7224713" y="5232400"/>
          <p14:tracePt t="901674" x="7232650" y="5313363"/>
          <p14:tracePt t="901690" x="7242175" y="5348288"/>
          <p14:tracePt t="901707" x="7251700" y="5419725"/>
          <p14:tracePt t="901724" x="7251700" y="5446713"/>
          <p14:tracePt t="901740" x="7259638" y="5465763"/>
          <p14:tracePt t="901757" x="7269163" y="5491163"/>
          <p14:tracePt t="901773" x="7269163" y="5500688"/>
          <p14:tracePt t="901792" x="7277100" y="5500688"/>
          <p14:tracePt t="901816" x="7286625" y="5500688"/>
          <p14:tracePt t="901865" x="7296150" y="5500688"/>
          <p14:tracePt t="901903" x="7304088" y="5491163"/>
          <p14:tracePt t="901914" x="7304088" y="5483225"/>
          <p14:tracePt t="901928" x="7304088" y="5465763"/>
          <p14:tracePt t="901939" x="7304088" y="5446713"/>
          <p14:tracePt t="901950" x="7304088" y="5419725"/>
          <p14:tracePt t="901964" x="7304088" y="5384800"/>
          <p14:tracePt t="901976" x="7313613" y="5322888"/>
          <p14:tracePt t="901994" x="7313613" y="5268913"/>
          <p14:tracePt t="902007" x="7313613" y="5214938"/>
          <p14:tracePt t="902024" x="7313613" y="5170488"/>
          <p14:tracePt t="902040" x="7313613" y="5099050"/>
          <p14:tracePt t="902057" x="7313613" y="5081588"/>
          <p14:tracePt t="902073" x="7313613" y="5027613"/>
          <p14:tracePt t="902090" x="7313613" y="4991100"/>
          <p14:tracePt t="902107" x="7313613" y="4929188"/>
          <p14:tracePt t="902124" x="7313613" y="4830763"/>
          <p14:tracePt t="902140" x="7313613" y="4803775"/>
          <p14:tracePt t="902159" x="7313613" y="4795838"/>
          <p14:tracePt t="902343" x="7313613" y="4803775"/>
          <p14:tracePt t="902356" x="7313613" y="4813300"/>
          <p14:tracePt t="902367" x="7313613" y="4822825"/>
          <p14:tracePt t="902379" x="7313613" y="4840288"/>
          <p14:tracePt t="902392" x="7313613" y="4848225"/>
          <p14:tracePt t="902407" x="7313613" y="4867275"/>
          <p14:tracePt t="902424" x="7313613" y="4884738"/>
          <p14:tracePt t="902440" x="7313613" y="4894263"/>
          <p14:tracePt t="902457" x="7313613" y="4919663"/>
          <p14:tracePt t="902474" x="7323138" y="4938713"/>
          <p14:tracePt t="902490" x="7323138" y="4956175"/>
          <p14:tracePt t="902511" x="7323138" y="4973638"/>
          <p14:tracePt t="902524" x="7331075" y="4991100"/>
          <p14:tracePt t="902540" x="7340600" y="5018088"/>
          <p14:tracePt t="902557" x="7340600" y="5037138"/>
          <p14:tracePt t="902573" x="7348538" y="5045075"/>
          <p14:tracePt t="902590" x="7358063" y="5099050"/>
          <p14:tracePt t="902607" x="7367588" y="5116513"/>
          <p14:tracePt t="902624" x="7375525" y="5143500"/>
          <p14:tracePt t="902640" x="7375525" y="5180013"/>
          <p14:tracePt t="902657" x="7385050" y="5205413"/>
          <p14:tracePt t="902674" x="7385050" y="5224463"/>
          <p14:tracePt t="902690" x="7385050" y="5259388"/>
          <p14:tracePt t="902707" x="7385050" y="5276850"/>
          <p14:tracePt t="902724" x="7385050" y="5322888"/>
          <p14:tracePt t="902740" x="7375525" y="5340350"/>
          <p14:tracePt t="902757" x="7375525" y="5357813"/>
          <p14:tracePt t="902774" x="7358063" y="5375275"/>
          <p14:tracePt t="902797" x="7358063" y="5384800"/>
          <p14:tracePt t="902809" x="7348538" y="5384800"/>
          <p14:tracePt t="902846" x="7340600" y="5384800"/>
          <p14:tracePt t="902895" x="7340600" y="5375275"/>
          <p14:tracePt t="902906" x="7340600" y="5367338"/>
          <p14:tracePt t="903030" x="7340600" y="5357813"/>
          <p14:tracePt t="906182" x="7340600" y="5348288"/>
          <p14:tracePt t="906193" x="7340600" y="5322888"/>
          <p14:tracePt t="906203" x="7340600" y="5286375"/>
          <p14:tracePt t="906216" x="7340600" y="5251450"/>
          <p14:tracePt t="906229" x="7340600" y="5224463"/>
          <p14:tracePt t="906242" x="7340600" y="5197475"/>
          <p14:tracePt t="906258" x="7340600" y="5180013"/>
          <p14:tracePt t="906278" x="7340600" y="5170488"/>
          <p14:tracePt t="906301" x="7340600" y="5160963"/>
          <p14:tracePt t="906350" x="7340600" y="5153025"/>
          <p14:tracePt t="906375" x="7340600" y="5143500"/>
          <p14:tracePt t="906412" x="7340600" y="5133975"/>
          <p14:tracePt t="906448" x="7340600" y="5126038"/>
          <p14:tracePt t="906461" x="7340600" y="5099050"/>
          <p14:tracePt t="906472" x="7340600" y="5081588"/>
          <p14:tracePt t="906486" x="7340600" y="5072063"/>
          <p14:tracePt t="906498" x="7340600" y="5054600"/>
          <p14:tracePt t="906510" x="7340600" y="5045075"/>
          <p14:tracePt t="906583" x="7340600" y="5027613"/>
          <p14:tracePt t="906607" x="7340600" y="5018088"/>
          <p14:tracePt t="906632" x="7340600" y="5010150"/>
          <p14:tracePt t="906644" x="7340600" y="5000625"/>
          <p14:tracePt t="906670" x="7340600" y="4991100"/>
          <p14:tracePt t="906685" x="7331075" y="4983163"/>
          <p14:tracePt t="906695" x="7331075" y="4973638"/>
          <p14:tracePt t="906705" x="7323138" y="4973638"/>
          <p14:tracePt t="906719" x="7323138" y="4965700"/>
          <p14:tracePt t="906731" x="7313613" y="4956175"/>
          <p14:tracePt t="906742" x="7304088" y="4946650"/>
          <p14:tracePt t="906758" x="7304088" y="4938713"/>
          <p14:tracePt t="906775" x="7296150" y="4938713"/>
          <p14:tracePt t="906805" x="7286625" y="4938713"/>
          <p14:tracePt t="906841" x="7277100" y="4938713"/>
          <p14:tracePt t="906853" x="7269163" y="4938713"/>
          <p14:tracePt t="906902" x="7259638" y="4938713"/>
          <p14:tracePt t="906951" x="7259638" y="4946650"/>
          <p14:tracePt t="906963" x="7251700" y="4946650"/>
          <p14:tracePt t="907013" x="7242175" y="4946650"/>
          <p14:tracePt t="907074" x="7242175" y="4956175"/>
          <p14:tracePt t="907111" x="7242175" y="4965700"/>
          <p14:tracePt t="909108" x="7242175" y="4956175"/>
          <p14:tracePt t="909132" x="7232650" y="4946650"/>
          <p14:tracePt t="909145" x="7232650" y="4938713"/>
          <p14:tracePt t="909158" x="7215188" y="4929188"/>
          <p14:tracePt t="909169" x="7205663" y="4919663"/>
          <p14:tracePt t="909182" x="7197725" y="4902200"/>
          <p14:tracePt t="909206" x="7188200" y="4902200"/>
          <p14:tracePt t="910358" x="7188200" y="4919663"/>
          <p14:tracePt t="910371" x="7197725" y="4938713"/>
          <p14:tracePt t="910382" x="7205663" y="4965700"/>
          <p14:tracePt t="910395" x="7224713" y="5018088"/>
          <p14:tracePt t="910409" x="7251700" y="5081588"/>
          <p14:tracePt t="910426" x="7269163" y="5160963"/>
          <p14:tracePt t="910443" x="7286625" y="5259388"/>
          <p14:tracePt t="910459" x="7340600" y="5419725"/>
          <p14:tracePt t="910476" x="7348538" y="5491163"/>
          <p14:tracePt t="910493" x="7367588" y="5589588"/>
          <p14:tracePt t="910509" x="7367588" y="5616575"/>
          <p14:tracePt t="910526" x="7367588" y="5643563"/>
          <p14:tracePt t="910543" x="7367588" y="5715000"/>
          <p14:tracePt t="910559" x="7367588" y="5751513"/>
          <p14:tracePt t="910576" x="7367588" y="5776913"/>
          <p14:tracePt t="910593" x="7375525" y="5795963"/>
          <p14:tracePt t="913741" x="7367588" y="5795963"/>
          <p14:tracePt t="913753" x="7348538" y="5795963"/>
          <p14:tracePt t="913764" x="7331075" y="5786438"/>
          <p14:tracePt t="913777" x="7286625" y="5768975"/>
          <p14:tracePt t="913794" x="7251700" y="5741988"/>
          <p14:tracePt t="913810" x="7188200" y="5715000"/>
          <p14:tracePt t="913827" x="7099300" y="5670550"/>
          <p14:tracePt t="913844" x="7062788" y="5634038"/>
          <p14:tracePt t="913860" x="7045325" y="5616575"/>
          <p14:tracePt t="913877" x="7027863" y="5589588"/>
          <p14:tracePt t="913894" x="7027863" y="5581650"/>
          <p14:tracePt t="913986" x="7027863" y="5589588"/>
          <p14:tracePt t="913997" x="7027863" y="5616575"/>
          <p14:tracePt t="914009" x="7037388" y="5626100"/>
          <p14:tracePt t="914022" x="7037388" y="5653088"/>
          <p14:tracePt t="914035" x="7054850" y="5680075"/>
          <p14:tracePt t="914047" x="7062788" y="5697538"/>
          <p14:tracePt t="914060" x="7072313" y="5705475"/>
          <p14:tracePt t="914077" x="7081838" y="5724525"/>
          <p14:tracePt t="914094" x="7089775" y="5732463"/>
          <p14:tracePt t="914110" x="7099300" y="5741988"/>
          <p14:tracePt t="914127" x="7108825" y="5741988"/>
          <p14:tracePt t="914144" x="7126288" y="5741988"/>
          <p14:tracePt t="914145" x="7143750" y="5741988"/>
          <p14:tracePt t="914161" x="7161213" y="5741988"/>
          <p14:tracePt t="914177" x="7188200" y="5732463"/>
          <p14:tracePt t="914194" x="7232650" y="5724525"/>
          <p14:tracePt t="914211" x="7242175" y="5715000"/>
          <p14:tracePt t="914227" x="7269163" y="5697538"/>
          <p14:tracePt t="914244" x="7286625" y="5680075"/>
          <p14:tracePt t="914261" x="7286625" y="5670550"/>
          <p14:tracePt t="914277" x="7286625" y="5661025"/>
          <p14:tracePt t="914304" x="7286625" y="5653088"/>
          <p14:tracePt t="916252" x="7286625" y="5643563"/>
          <p14:tracePt t="916461" x="7286625" y="5634038"/>
          <p14:tracePt t="916792" x="7296150" y="5634038"/>
          <p14:tracePt t="916804" x="7304088" y="5634038"/>
          <p14:tracePt t="916815" x="7313613" y="5634038"/>
          <p14:tracePt t="916829" x="7331075" y="5634038"/>
          <p14:tracePt t="916845" x="7340600" y="5634038"/>
          <p14:tracePt t="916861" x="7358063" y="5634038"/>
          <p14:tracePt t="916878" x="7385050" y="5634038"/>
          <p14:tracePt t="916895" x="7402513" y="5626100"/>
          <p14:tracePt t="916911" x="7402513" y="5616575"/>
          <p14:tracePt t="916928" x="7412038" y="5608638"/>
          <p14:tracePt t="916950" x="7412038" y="5599113"/>
          <p14:tracePt t="916963" x="7412038" y="5589588"/>
          <p14:tracePt t="916978" x="7419975" y="5581650"/>
          <p14:tracePt t="916995" x="7419975" y="5572125"/>
          <p14:tracePt t="917012" x="7439025" y="5554663"/>
          <p14:tracePt t="917028" x="7446963" y="5518150"/>
          <p14:tracePt t="917045" x="7446963" y="5510213"/>
          <p14:tracePt t="917061" x="7456488" y="5500688"/>
          <p14:tracePt t="917086" x="7456488" y="5491163"/>
          <p14:tracePt t="917135" x="7466013" y="5491163"/>
          <p14:tracePt t="917158" x="7466013" y="5483225"/>
          <p14:tracePt t="917196" x="7473950" y="5483225"/>
          <p14:tracePt t="917209" x="7483475" y="5473700"/>
          <p14:tracePt t="917220" x="7491413" y="5473700"/>
          <p14:tracePt t="917233" x="7500938" y="5465763"/>
          <p14:tracePt t="917246" x="7510463" y="5456238"/>
          <p14:tracePt t="917262" x="7518400" y="5456238"/>
          <p14:tracePt t="917278" x="7527925" y="5446713"/>
          <p14:tracePt t="917295" x="7545388" y="5429250"/>
          <p14:tracePt t="917312" x="7545388" y="5419725"/>
          <p14:tracePt t="917331" x="7545388" y="5411788"/>
          <p14:tracePt t="917355" x="7554913" y="5411788"/>
          <p14:tracePt t="917379" x="7562850" y="5394325"/>
          <p14:tracePt t="917393" x="7572375" y="5384800"/>
          <p14:tracePt t="917404" x="7581900" y="5367338"/>
          <p14:tracePt t="917429" x="7581900" y="5357813"/>
          <p14:tracePt t="917441" x="7589838" y="5357813"/>
          <p14:tracePt t="917626" x="7589838" y="5375275"/>
          <p14:tracePt t="917637" x="7589838" y="5384800"/>
          <p14:tracePt t="917649" x="7581900" y="5402263"/>
          <p14:tracePt t="917662" x="7572375" y="5429250"/>
          <p14:tracePt t="917678" x="7554913" y="5465763"/>
          <p14:tracePt t="917695" x="7537450" y="5510213"/>
          <p14:tracePt t="917712" x="7483475" y="5634038"/>
          <p14:tracePt t="917728" x="7446963" y="5715000"/>
          <p14:tracePt t="917745" x="7412038" y="5776913"/>
          <p14:tracePt t="917762" x="7331075" y="5902325"/>
          <p14:tracePt t="917778" x="7286625" y="5956300"/>
          <p14:tracePt t="917795" x="7251700" y="6027738"/>
          <p14:tracePt t="917812" x="7161213" y="6143625"/>
          <p14:tracePt t="917828" x="7126288" y="6188075"/>
          <p14:tracePt t="917845" x="7089775" y="6259513"/>
          <p14:tracePt t="917862" x="7027863" y="6367463"/>
          <p14:tracePt t="917878" x="7000875" y="6411913"/>
          <p14:tracePt t="917895" x="6929438" y="6491288"/>
          <p14:tracePt t="917912" x="6884988" y="6545263"/>
          <p14:tracePt t="917928" x="6848475" y="6599238"/>
          <p14:tracePt t="917945" x="6777038" y="6670675"/>
          <p14:tracePt t="917962" x="6751638" y="6705600"/>
          <p14:tracePt t="917978" x="6724650" y="6724650"/>
          <p14:tracePt t="917995" x="6705600" y="6759575"/>
          <p14:tracePt t="918012" x="6697663" y="6777038"/>
          <p14:tracePt t="918164" x="6697663" y="6769100"/>
          <p14:tracePt t="918176" x="6705600" y="6769100"/>
          <p14:tracePt t="918189" x="6742113" y="6751638"/>
          <p14:tracePt t="918200" x="6759575" y="6732588"/>
          <p14:tracePt t="918213" x="6786563" y="6724650"/>
          <p14:tracePt t="918228" x="6813550" y="6705600"/>
          <p14:tracePt t="918245" x="6848475" y="6688138"/>
          <p14:tracePt t="918262" x="6875463" y="6670675"/>
          <p14:tracePt t="918279" x="6956425" y="6616700"/>
          <p14:tracePt t="918295" x="6983413" y="6581775"/>
          <p14:tracePt t="918312" x="7045325" y="6527800"/>
          <p14:tracePt t="918328" x="7062788" y="6510338"/>
          <p14:tracePt t="918345" x="7072313" y="6500813"/>
          <p14:tracePt t="918362" x="7072313" y="6483350"/>
          <p14:tracePt t="918378" x="7072313" y="6473825"/>
          <p14:tracePt t="918395" x="7072313" y="6465888"/>
          <p14:tracePt t="918412" x="7081838" y="6446838"/>
          <p14:tracePt t="918428" x="7099300" y="6419850"/>
          <p14:tracePt t="918445" x="7099300" y="6384925"/>
          <p14:tracePt t="918462" x="7108825" y="6348413"/>
          <p14:tracePt t="918478" x="7108825" y="6323013"/>
          <p14:tracePt t="918495" x="7126288" y="6259513"/>
          <p14:tracePt t="918512" x="7134225" y="6215063"/>
          <p14:tracePt t="918528" x="7161213" y="6126163"/>
          <p14:tracePt t="918545" x="7242175" y="5884863"/>
          <p14:tracePt t="918562" x="7259638" y="5813425"/>
          <p14:tracePt t="918579" x="7269163" y="5759450"/>
          <p14:tracePt t="918595" x="7277100" y="5741988"/>
          <p14:tracePt t="918612" x="7277100" y="5732463"/>
          <p14:tracePt t="921866" x="7286625" y="5732463"/>
          <p14:tracePt t="921877" x="7304088" y="5724525"/>
          <p14:tracePt t="921890" x="7323138" y="5724525"/>
          <p14:tracePt t="921902" x="7348538" y="5715000"/>
          <p14:tracePt t="921914" x="7412038" y="5705475"/>
          <p14:tracePt t="921930" x="7500938" y="5697538"/>
          <p14:tracePt t="921946" x="7599363" y="5697538"/>
          <p14:tracePt t="921963" x="7813675" y="5697538"/>
          <p14:tracePt t="921980" x="7947025" y="5705475"/>
          <p14:tracePt t="921996" x="8089900" y="5732463"/>
          <p14:tracePt t="922013" x="8340725" y="5786438"/>
          <p14:tracePt t="922030" x="8447088" y="5813425"/>
          <p14:tracePt t="922046" x="8562975" y="5840413"/>
          <p14:tracePt t="922063" x="8742363" y="5902325"/>
          <p14:tracePt t="922079" x="8804275" y="5919788"/>
          <p14:tracePt t="922096" x="8858250" y="5946775"/>
          <p14:tracePt t="922113" x="8929688" y="5991225"/>
          <p14:tracePt t="922130" x="8939213" y="5991225"/>
          <p14:tracePt t="922146" x="8966200" y="6010275"/>
          <p14:tracePt t="922163" x="8974138" y="6010275"/>
          <p14:tracePt t="922184" x="8991600" y="6010275"/>
          <p14:tracePt t="922196" x="9001125" y="6010275"/>
          <p14:tracePt t="922213" x="9018588" y="6018213"/>
          <p14:tracePt t="922230" x="9028113" y="6018213"/>
          <p14:tracePt t="922247" x="9037638" y="6027738"/>
          <p14:tracePt t="922429" x="9018588" y="6027738"/>
          <p14:tracePt t="922440" x="9010650" y="6027738"/>
          <p14:tracePt t="922455" x="8991600" y="6027738"/>
          <p14:tracePt t="922466" x="8974138" y="6027738"/>
          <p14:tracePt t="922480" x="8966200" y="6027738"/>
          <p14:tracePt t="922496" x="8947150" y="6027738"/>
          <p14:tracePt t="922513" x="8929688" y="6018213"/>
          <p14:tracePt t="922530" x="8885238" y="6000750"/>
          <p14:tracePt t="922546" x="8858250" y="5983288"/>
          <p14:tracePt t="922563" x="8831263" y="5938838"/>
          <p14:tracePt t="922580" x="8813800" y="5929313"/>
          <p14:tracePt t="922596" x="8813800" y="5911850"/>
          <p14:tracePt t="922613" x="8804275" y="5902325"/>
          <p14:tracePt t="922630" x="8796338" y="5902325"/>
          <p14:tracePt t="922646" x="8796338" y="5894388"/>
          <p14:tracePt t="922663" x="8786813" y="5875338"/>
          <p14:tracePt t="922687" x="8786813" y="5857875"/>
          <p14:tracePt t="922699" x="8777288" y="5857875"/>
          <p14:tracePt t="922713" x="8777288" y="5848350"/>
          <p14:tracePt t="922730" x="8769350" y="5840413"/>
          <p14:tracePt t="922746" x="8769350" y="5830888"/>
          <p14:tracePt t="922764" x="8759825" y="5822950"/>
          <p14:tracePt t="922783" x="8751888" y="5813425"/>
          <p14:tracePt t="922797" x="8742363" y="5803900"/>
          <p14:tracePt t="922820" x="8732838" y="5795963"/>
          <p14:tracePt t="922870" x="8724900" y="5795963"/>
          <p14:tracePt t="922931" x="8715375" y="5795963"/>
          <p14:tracePt t="922955" x="8705850" y="5795963"/>
          <p14:tracePt t="922980" x="8705850" y="5803900"/>
          <p14:tracePt t="923005" x="8697913" y="5813425"/>
          <p14:tracePt t="923017" x="8688388" y="5813425"/>
          <p14:tracePt t="923029" x="8680450" y="5822950"/>
          <p14:tracePt t="923042" x="8661400" y="5830888"/>
          <p14:tracePt t="923054" x="8653463" y="5830888"/>
          <p14:tracePt t="923066" x="8643938" y="5830888"/>
          <p14:tracePt t="923080" x="8616950" y="5830888"/>
          <p14:tracePt t="923097" x="8609013" y="5830888"/>
          <p14:tracePt t="923113" x="8599488" y="5830888"/>
          <p14:tracePt t="923130" x="8562975" y="5830888"/>
          <p14:tracePt t="923147" x="8555038" y="5830888"/>
          <p14:tracePt t="923163" x="8537575" y="5813425"/>
          <p14:tracePt t="923180" x="8501063" y="5795963"/>
          <p14:tracePt t="923197" x="8483600" y="5786438"/>
          <p14:tracePt t="923213" x="8466138" y="5768975"/>
          <p14:tracePt t="923230" x="8447088" y="5768975"/>
          <p14:tracePt t="923261" x="8439150" y="5768975"/>
          <p14:tracePt t="923678" x="8429625" y="5768975"/>
          <p14:tracePt t="923692" x="8420100" y="5776913"/>
          <p14:tracePt t="923703" x="8402638" y="5776913"/>
          <p14:tracePt t="923715" x="8394700" y="5786438"/>
          <p14:tracePt t="923730" x="8375650" y="5795963"/>
          <p14:tracePt t="923747" x="8358188" y="5803900"/>
          <p14:tracePt t="923764" x="8348663" y="5813425"/>
          <p14:tracePt t="923780" x="8323263" y="5830888"/>
          <p14:tracePt t="923797" x="8313738" y="5840413"/>
          <p14:tracePt t="923813" x="8296275" y="5848350"/>
          <p14:tracePt t="923830" x="8269288" y="5867400"/>
          <p14:tracePt t="923847" x="8259763" y="5884863"/>
          <p14:tracePt t="923863" x="8242300" y="5902325"/>
          <p14:tracePt t="923887" x="8242300" y="5911850"/>
          <p14:tracePt t="923899" x="8232775" y="5919788"/>
          <p14:tracePt t="923913" x="8224838" y="5929313"/>
          <p14:tracePt t="923937" x="8224838" y="5946775"/>
          <p14:tracePt t="923948" x="8215313" y="5956300"/>
          <p14:tracePt t="923964" x="8215313" y="5965825"/>
          <p14:tracePt t="923980" x="8215313" y="5973763"/>
          <p14:tracePt t="923997" x="8205788" y="6000750"/>
          <p14:tracePt t="924021" x="8197850" y="6010275"/>
          <p14:tracePt t="924182" x="8205788" y="6010275"/>
          <p14:tracePt t="924193" x="8215313" y="6010275"/>
          <p14:tracePt t="924206" x="8224838" y="6010275"/>
          <p14:tracePt t="924217" x="8232775" y="6010275"/>
          <p14:tracePt t="924230" x="8251825" y="6000750"/>
          <p14:tracePt t="924247" x="8259763" y="6000750"/>
          <p14:tracePt t="924264" x="8277225" y="5991225"/>
          <p14:tracePt t="924280" x="8304213" y="5983288"/>
          <p14:tracePt t="924297" x="8323263" y="5983288"/>
          <p14:tracePt t="924314" x="8331200" y="5983288"/>
          <p14:tracePt t="924330" x="8348663" y="5983288"/>
          <p14:tracePt t="924353" x="8358188" y="5983288"/>
          <p14:tracePt t="924537" x="8367713" y="5983288"/>
          <p14:tracePt t="924549" x="8375650" y="5983288"/>
          <p14:tracePt t="924586" x="8385175" y="5983288"/>
          <p14:tracePt t="924610" x="8394700" y="5983288"/>
          <p14:tracePt t="924622" x="8402638" y="5983288"/>
          <p14:tracePt t="924647" x="8412163" y="5973763"/>
          <p14:tracePt t="924671" x="8420100" y="5973763"/>
          <p14:tracePt t="925689" x="8412163" y="5973763"/>
          <p14:tracePt t="925750" x="8402638" y="5973763"/>
          <p14:tracePt t="925773" x="8394700" y="5973763"/>
          <p14:tracePt t="925799" x="8385175" y="5973763"/>
          <p14:tracePt t="925921" x="8385175" y="5956300"/>
          <p14:tracePt t="925935" x="8385175" y="5946775"/>
          <p14:tracePt t="925945" x="8385175" y="5938838"/>
          <p14:tracePt t="925959" x="8385175" y="5929313"/>
          <p14:tracePt t="925984" x="8385175" y="5919788"/>
          <p14:tracePt t="925995" x="8375650" y="5911850"/>
          <p14:tracePt t="926018" x="8367713" y="5902325"/>
          <p14:tracePt t="926032" x="8367713" y="5894388"/>
          <p14:tracePt t="926044" x="8367713" y="5884863"/>
          <p14:tracePt t="926056" x="8348663" y="5867400"/>
          <p14:tracePt t="926068" x="8348663" y="5857875"/>
          <p14:tracePt t="926081" x="8340725" y="5848350"/>
          <p14:tracePt t="926098" x="8331200" y="5840413"/>
          <p14:tracePt t="926117" x="8323263" y="5830888"/>
          <p14:tracePt t="926166" x="8313738" y="5830888"/>
          <p14:tracePt t="926191" x="8304213" y="5830888"/>
          <p14:tracePt t="926228" x="8296275" y="5840413"/>
          <p14:tracePt t="926264" x="8286750" y="5840413"/>
          <p14:tracePt t="926277" x="8286750" y="5848350"/>
          <p14:tracePt t="926289" x="8277225" y="5848350"/>
          <p14:tracePt t="926301" x="8269288" y="5857875"/>
          <p14:tracePt t="926314" x="8251825" y="5867400"/>
          <p14:tracePt t="926338" x="8242300" y="5867400"/>
          <p14:tracePt t="926449" x="8251825" y="5857875"/>
          <p14:tracePt t="926471" x="8259763" y="5857875"/>
          <p14:tracePt t="926485" x="8269288" y="5857875"/>
          <p14:tracePt t="926497" x="8277225" y="5848350"/>
          <p14:tracePt t="926509" x="8286750" y="5848350"/>
          <p14:tracePt t="926521" x="8304213" y="5840413"/>
          <p14:tracePt t="926534" x="8313738" y="5830888"/>
          <p14:tracePt t="926548" x="8331200" y="5822950"/>
          <p14:tracePt t="926564" x="8348663" y="5813425"/>
          <p14:tracePt t="926581" x="8367713" y="5803900"/>
          <p14:tracePt t="926598" x="8402638" y="5786438"/>
          <p14:tracePt t="926614" x="8412163" y="5776913"/>
          <p14:tracePt t="926631" x="8420100" y="5776913"/>
          <p14:tracePt t="926648" x="8429625" y="5776913"/>
          <p14:tracePt t="926693" x="8439150" y="5776913"/>
          <p14:tracePt t="926717" x="8447088" y="5776913"/>
          <p14:tracePt t="926865" x="8439150" y="5776913"/>
          <p14:tracePt t="926890" x="8429625" y="5776913"/>
          <p14:tracePt t="926927" x="8412163" y="5776913"/>
          <p14:tracePt t="926951" x="8402638" y="5776913"/>
          <p14:tracePt t="926975" x="8394700" y="5776913"/>
          <p14:tracePt t="926999" x="8385175" y="5786438"/>
          <p14:tracePt t="927024" x="8375650" y="5795963"/>
          <p14:tracePt t="927035" x="8367713" y="5822950"/>
          <p14:tracePt t="927048" x="8367713" y="5840413"/>
          <p14:tracePt t="927060" x="8367713" y="5867400"/>
          <p14:tracePt t="927073" x="8367713" y="5884863"/>
          <p14:tracePt t="927085" x="8367713" y="5911850"/>
          <p14:tracePt t="927098" x="8367713" y="5938838"/>
          <p14:tracePt t="927114" x="8367713" y="5965825"/>
          <p14:tracePt t="927131" x="8367713" y="5991225"/>
          <p14:tracePt t="927148" x="8367713" y="6018213"/>
          <p14:tracePt t="927165" x="8375650" y="6037263"/>
          <p14:tracePt t="927184" x="8385175" y="6045200"/>
          <p14:tracePt t="927198" x="8394700" y="6045200"/>
          <p14:tracePt t="927233" x="8402638" y="6045200"/>
          <p14:tracePt t="927269" x="8412163" y="6045200"/>
          <p14:tracePt t="927282" x="8420100" y="6045200"/>
          <p14:tracePt t="927417" x="8429625" y="6045200"/>
          <p14:tracePt t="927563" x="8429625" y="6037263"/>
          <p14:tracePt t="927576" x="8429625" y="6027738"/>
          <p14:tracePt t="927600" x="8429625" y="6018213"/>
          <p14:tracePt t="927649" x="8439150" y="6018213"/>
          <p14:tracePt t="927661" x="8447088" y="6018213"/>
          <p14:tracePt t="927673" x="8466138" y="6018213"/>
          <p14:tracePt t="927685" x="8483600" y="6018213"/>
          <p14:tracePt t="927699" x="8491538" y="6018213"/>
          <p14:tracePt t="927715" x="8501063" y="6018213"/>
          <p14:tracePt t="927732" x="8518525" y="6018213"/>
          <p14:tracePt t="927748" x="8545513" y="6010275"/>
          <p14:tracePt t="927765" x="8562975" y="6010275"/>
          <p14:tracePt t="927781" x="8572500" y="6000750"/>
          <p14:tracePt t="927798" x="8582025" y="5991225"/>
          <p14:tracePt t="927894" x="8572500" y="5991225"/>
          <p14:tracePt t="927906" x="8562975" y="5991225"/>
          <p14:tracePt t="927931" x="8545513" y="5991225"/>
          <p14:tracePt t="927944" x="8537575" y="5983288"/>
          <p14:tracePt t="927956" x="8528050" y="5983288"/>
          <p14:tracePt t="927968" x="8518525" y="5983288"/>
          <p14:tracePt t="927991" x="8510588" y="5983288"/>
          <p14:tracePt t="928004" x="8501063" y="5983288"/>
          <p14:tracePt t="928042" x="8491538" y="5983288"/>
          <p14:tracePt t="928066" x="8483600" y="5983288"/>
          <p14:tracePt t="928078" x="8474075" y="5983288"/>
          <p14:tracePt t="928102" x="8466138" y="5983288"/>
          <p14:tracePt t="928128" x="8456613" y="5983288"/>
          <p14:tracePt t="928151" x="8447088" y="5983288"/>
          <p14:tracePt t="928175" x="8439150" y="5991225"/>
          <p14:tracePt t="928188" x="8439150" y="6000750"/>
          <p14:tracePt t="928201" x="8429625" y="6000750"/>
          <p14:tracePt t="928213" x="8429625" y="6010275"/>
          <p14:tracePt t="928238" x="8420100" y="6010275"/>
          <p14:tracePt t="928250" x="8420100" y="6018213"/>
          <p14:tracePt t="928262" x="8412163" y="6027738"/>
          <p14:tracePt t="928273" x="8412163" y="6037263"/>
          <p14:tracePt t="928299" x="8402638" y="6045200"/>
          <p14:tracePt t="928349" x="8402638" y="6054725"/>
          <p14:tracePt t="928372" x="8394700" y="6054725"/>
          <p14:tracePt t="928605" x="8394700" y="6045200"/>
          <p14:tracePt t="928617" x="8375650" y="6045200"/>
          <p14:tracePt t="928630" x="8375650" y="6037263"/>
          <p14:tracePt t="928641" x="8367713" y="6037263"/>
          <p14:tracePt t="928654" x="8358188" y="6027738"/>
          <p14:tracePt t="928666" x="8348663" y="6018213"/>
          <p14:tracePt t="928702" x="8348663" y="6010275"/>
          <p14:tracePt t="928912" x="8348663" y="6018213"/>
          <p14:tracePt t="928948" x="8358188" y="6027738"/>
          <p14:tracePt t="928960" x="8358188" y="6037263"/>
          <p14:tracePt t="928972" x="8367713" y="6037263"/>
          <p14:tracePt t="928998" x="8367713" y="6045200"/>
          <p14:tracePt t="929033" x="8375650" y="6045200"/>
          <p14:tracePt t="929046" x="8375650" y="6054725"/>
          <p14:tracePt t="929083" x="8375650" y="6062663"/>
          <p14:tracePt t="929108" x="8385175" y="6062663"/>
          <p14:tracePt t="929144" x="8385175" y="6072188"/>
          <p14:tracePt t="929770" x="8394700" y="6072188"/>
          <p14:tracePt t="929793" x="8402638" y="6081713"/>
          <p14:tracePt t="929830" x="8412163" y="6089650"/>
          <p14:tracePt t="930052" x="8420100" y="6089650"/>
          <p14:tracePt t="930064" x="8429625" y="6089650"/>
          <p14:tracePt t="930101" x="8439150" y="6089650"/>
          <p14:tracePt t="930161" x="8439150" y="6081713"/>
          <p14:tracePt t="930175" x="8439150" y="6072188"/>
          <p14:tracePt t="930186" x="8439150" y="6062663"/>
          <p14:tracePt t="930198" x="8439150" y="6054725"/>
          <p14:tracePt t="930211" x="8439150" y="6045200"/>
          <p14:tracePt t="930222" x="8439150" y="6027738"/>
          <p14:tracePt t="930235" x="8447088" y="6000750"/>
          <p14:tracePt t="930249" x="8447088" y="5983288"/>
          <p14:tracePt t="930266" x="8447088" y="5973763"/>
          <p14:tracePt t="930282" x="8447088" y="5965825"/>
          <p14:tracePt t="930455" x="8447088" y="5973763"/>
          <p14:tracePt t="930468" x="8447088" y="5983288"/>
          <p14:tracePt t="930480" x="8456613" y="5991225"/>
          <p14:tracePt t="930492" x="8456613" y="6000750"/>
          <p14:tracePt t="930504" x="8456613" y="6018213"/>
          <p14:tracePt t="930529" x="8456613" y="6027738"/>
          <p14:tracePt t="930541" x="8456613" y="6037263"/>
          <p14:tracePt t="930566" x="8456613" y="6045200"/>
          <p14:tracePt t="930590" x="8456613" y="6054725"/>
          <p14:tracePt t="930773" x="8456613" y="6045200"/>
          <p14:tracePt t="930787" x="8456613" y="6037263"/>
          <p14:tracePt t="930799" x="8447088" y="6037263"/>
          <p14:tracePt t="930811" x="8439150" y="6027738"/>
          <p14:tracePt t="930822" x="8429625" y="6018213"/>
          <p14:tracePt t="930835" x="8429625" y="6010275"/>
          <p14:tracePt t="930849" x="8420100" y="6000750"/>
          <p14:tracePt t="930866" x="8420100" y="5991225"/>
          <p14:tracePt t="930882" x="8412163" y="5991225"/>
          <p14:tracePt t="930899" x="8402638" y="5983288"/>
          <p14:tracePt t="930916" x="8394700" y="5983288"/>
          <p14:tracePt t="931044" x="8402638" y="5983288"/>
          <p14:tracePt t="931055" x="8412163" y="5983288"/>
          <p14:tracePt t="931068" x="8420100" y="5983288"/>
          <p14:tracePt t="931079" x="8439150" y="5983288"/>
          <p14:tracePt t="931093" x="8456613" y="5983288"/>
          <p14:tracePt t="931104" x="8474075" y="5983288"/>
          <p14:tracePt t="931118" x="8491538" y="5983288"/>
          <p14:tracePt t="931133" x="8510588" y="5983288"/>
          <p14:tracePt t="931149" x="8518525" y="5983288"/>
          <p14:tracePt t="931166" x="8537575" y="5983288"/>
          <p14:tracePt t="931182" x="8545513" y="5973763"/>
          <p14:tracePt t="931227" x="8555038" y="5973763"/>
          <p14:tracePt t="931326" x="8555038" y="5983288"/>
          <p14:tracePt t="931365" x="8555038" y="5991225"/>
          <p14:tracePt t="931387" x="8545513" y="5991225"/>
          <p14:tracePt t="931398" x="8545513" y="6000750"/>
          <p14:tracePt t="931412" x="8537575" y="6000750"/>
          <p14:tracePt t="931424" x="8528050" y="6010275"/>
          <p14:tracePt t="931435" x="8518525" y="6010275"/>
          <p14:tracePt t="931449" x="8510588" y="6010275"/>
          <p14:tracePt t="931472" x="8491538" y="6018213"/>
          <p14:tracePt t="931497" x="8483600" y="6018213"/>
          <p14:tracePt t="931509" x="8483600" y="6027738"/>
          <p14:tracePt t="931522" x="8474075" y="6027738"/>
          <p14:tracePt t="931534" x="8466138" y="6037263"/>
          <p14:tracePt t="931549" x="8466138" y="6045200"/>
          <p14:tracePt t="931566" x="8447088" y="6054725"/>
          <p14:tracePt t="931583" x="8439150" y="6081713"/>
          <p14:tracePt t="931599" x="8429625" y="6089650"/>
          <p14:tracePt t="931616" x="8420100" y="6099175"/>
          <p14:tracePt t="931632" x="8412163" y="6108700"/>
          <p14:tracePt t="931649" x="8402638" y="6116638"/>
          <p14:tracePt t="931666" x="8394700" y="6116638"/>
          <p14:tracePt t="931683" x="8385175" y="6126163"/>
          <p14:tracePt t="931706" x="8375650" y="6126163"/>
          <p14:tracePt t="931729" x="8375650" y="6134100"/>
          <p14:tracePt t="932465" x="8375650" y="6126163"/>
          <p14:tracePt t="932477" x="8375650" y="6116638"/>
          <p14:tracePt t="932489" x="8394700" y="6108700"/>
          <p14:tracePt t="932502" x="8402638" y="6081713"/>
          <p14:tracePt t="932516" x="8420100" y="6072188"/>
          <p14:tracePt t="932533" x="8429625" y="6054725"/>
          <p14:tracePt t="932550" x="8439150" y="6045200"/>
          <p14:tracePt t="932566" x="8456613" y="6027738"/>
          <p14:tracePt t="932583" x="8456613" y="6018213"/>
          <p14:tracePt t="932599" x="8474075" y="6010275"/>
          <p14:tracePt t="932624" x="8483600" y="6000750"/>
          <p14:tracePt t="932845" x="8483600" y="5991225"/>
          <p14:tracePt t="932869" x="8483600" y="5983288"/>
          <p14:tracePt t="932895" x="8474075" y="5973763"/>
          <p14:tracePt t="932918" x="8466138" y="5965825"/>
          <p14:tracePt t="932943" x="8466138" y="5956300"/>
          <p14:tracePt t="933139" x="8466138" y="5965825"/>
          <p14:tracePt t="933151" x="8466138" y="5973763"/>
          <p14:tracePt t="933164" x="8466138" y="5983288"/>
          <p14:tracePt t="933175" x="8466138" y="6000750"/>
          <p14:tracePt t="933188" x="8466138" y="6010275"/>
          <p14:tracePt t="933200" x="8466138" y="6018213"/>
          <p14:tracePt t="933216" x="8466138" y="6027738"/>
          <p14:tracePt t="933233" x="8456613" y="6045200"/>
          <p14:tracePt t="933250" x="8447088" y="6072188"/>
          <p14:tracePt t="933267" x="8439150" y="6081713"/>
          <p14:tracePt t="933283" x="8439150" y="6089650"/>
          <p14:tracePt t="933300" x="8429625" y="6089650"/>
          <p14:tracePt t="933360" x="8429625" y="6081713"/>
          <p14:tracePt t="933386" x="8429625" y="6072188"/>
          <p14:tracePt t="933397" x="8429625" y="6054725"/>
          <p14:tracePt t="933408" x="8429625" y="6045200"/>
          <p14:tracePt t="933421" x="8429625" y="6037263"/>
          <p14:tracePt t="933433" x="8429625" y="6018213"/>
          <p14:tracePt t="933457" x="8429625" y="6010275"/>
          <p14:tracePt t="933494" x="8429625" y="6000750"/>
          <p14:tracePt t="933519" x="8429625" y="5991225"/>
          <p14:tracePt t="933531" x="8429625" y="5983288"/>
          <p14:tracePt t="933605" x="8420100" y="5983288"/>
          <p14:tracePt t="934328" x="8420100" y="5991225"/>
          <p14:tracePt t="934392" x="8412163" y="6000750"/>
          <p14:tracePt t="934402" x="8412163" y="6010275"/>
          <p14:tracePt t="934425" x="8402638" y="6027738"/>
          <p14:tracePt t="934438" x="8394700" y="6027738"/>
          <p14:tracePt t="934450" x="8394700" y="6037263"/>
          <p14:tracePt t="934461" x="8385175" y="6045200"/>
          <p14:tracePt t="934474" x="8375650" y="6054725"/>
          <p14:tracePt t="934499" x="8367713" y="6062663"/>
          <p14:tracePt t="934535" x="8367713" y="6072188"/>
          <p14:tracePt t="934731" x="8367713" y="6062663"/>
          <p14:tracePt t="934769" x="8367713" y="6054725"/>
          <p14:tracePt t="934780" x="8367713" y="6045200"/>
          <p14:tracePt t="934831" x="8367713" y="6037263"/>
          <p14:tracePt t="934842" x="8375650" y="6037263"/>
          <p14:tracePt t="934855" x="8385175" y="6027738"/>
          <p14:tracePt t="934867" x="8402638" y="6018213"/>
          <p14:tracePt t="934884" x="8412163" y="6010275"/>
          <p14:tracePt t="934900" x="8429625" y="5991225"/>
          <p14:tracePt t="934917" x="8447088" y="5991225"/>
          <p14:tracePt t="934934" x="8447088" y="5983288"/>
          <p14:tracePt t="935601" x="8447088" y="5973763"/>
          <p14:tracePt t="935615" x="8439150" y="5965825"/>
          <p14:tracePt t="935626" x="8439150" y="5946775"/>
          <p14:tracePt t="935638" x="8439150" y="5919788"/>
          <p14:tracePt t="935651" x="8429625" y="5894388"/>
          <p14:tracePt t="935667" x="8429625" y="5840413"/>
          <p14:tracePt t="935684" x="8429625" y="5768975"/>
          <p14:tracePt t="935700" x="8429625" y="5527675"/>
          <p14:tracePt t="935717" x="8429625" y="5322888"/>
          <p14:tracePt t="935734" x="8429625" y="5126038"/>
          <p14:tracePt t="935751" x="8429625" y="4751388"/>
          <p14:tracePt t="935767" x="8402638" y="4581525"/>
          <p14:tracePt t="935784" x="8385175" y="4465638"/>
          <p14:tracePt t="935801" x="8385175" y="4179888"/>
          <p14:tracePt t="935817" x="8385175" y="4044950"/>
          <p14:tracePt t="935834" x="8394700" y="3911600"/>
          <p14:tracePt t="935851" x="8420100" y="3670300"/>
          <p14:tracePt t="935867" x="8429625" y="3589338"/>
          <p14:tracePt t="935884" x="8429625" y="3446463"/>
          <p14:tracePt t="935900" x="8429625" y="3402013"/>
          <p14:tracePt t="935917" x="8429625" y="3367088"/>
          <p14:tracePt t="935934" x="8429625" y="3313113"/>
          <p14:tracePt t="935951" x="8429625" y="3303588"/>
          <p14:tracePt t="936202" x="8429625" y="3286125"/>
          <p14:tracePt t="936214" x="8429625" y="3259138"/>
          <p14:tracePt t="936226" x="8429625" y="3205163"/>
          <p14:tracePt t="936239" x="8429625" y="3125788"/>
          <p14:tracePt t="936252" x="8456613" y="3027363"/>
          <p14:tracePt t="936267" x="8474075" y="2928938"/>
          <p14:tracePt t="936284" x="8491538" y="2840038"/>
          <p14:tracePt t="936301" x="8501063" y="2714625"/>
          <p14:tracePt t="936317" x="8501063" y="2660650"/>
          <p14:tracePt t="936334" x="8501063" y="2625725"/>
          <p14:tracePt t="936351" x="8501063" y="2589213"/>
          <p14:tracePt t="936367" x="8501063" y="2571750"/>
          <p14:tracePt t="936384" x="8501063" y="2562225"/>
          <p14:tracePt t="936401" x="8501063" y="2536825"/>
          <p14:tracePt t="936417" x="8501063" y="2527300"/>
          <p14:tracePt t="936434" x="8501063" y="2509838"/>
          <p14:tracePt t="936451" x="8491538" y="2509838"/>
          <p14:tracePt t="936497" x="8483600" y="2509838"/>
          <p14:tracePt t="936644" x="8474075" y="2517775"/>
          <p14:tracePt t="936656" x="8474075" y="2536825"/>
          <p14:tracePt t="936667" x="8474075" y="2544763"/>
          <p14:tracePt t="936679" x="8466138" y="2562225"/>
          <p14:tracePt t="936693" x="8466138" y="2589213"/>
          <p14:tracePt t="936704" x="8466138" y="2616200"/>
          <p14:tracePt t="936718" x="8466138" y="2643188"/>
          <p14:tracePt t="936734" x="8456613" y="2687638"/>
          <p14:tracePt t="936751" x="8447088" y="2714625"/>
          <p14:tracePt t="936768" x="8429625" y="2768600"/>
          <p14:tracePt t="936784" x="8429625" y="2795588"/>
          <p14:tracePt t="936803" x="8429625" y="2803525"/>
          <p14:tracePt t="937072" x="8420100" y="2803525"/>
          <p14:tracePt t="937109" x="8420100" y="2795588"/>
          <p14:tracePt t="937122" x="8412163" y="2786063"/>
          <p14:tracePt t="937134" x="8412163" y="2776538"/>
          <p14:tracePt t="937146" x="8412163" y="2768600"/>
          <p14:tracePt t="937157" x="8402638" y="2759075"/>
          <p14:tracePt t="937170" x="8402638" y="2751138"/>
          <p14:tracePt t="937220" x="8402638" y="2741613"/>
          <p14:tracePt t="937341" x="8402638" y="2732088"/>
          <p14:tracePt t="937526" x="8402638" y="2741613"/>
          <p14:tracePt t="937574" x="8402638" y="2751138"/>
          <p14:tracePt t="937612" x="8412163" y="2751138"/>
          <p14:tracePt t="937625" x="8412163" y="2759075"/>
          <p14:tracePt t="937784" x="8412163" y="2751138"/>
          <p14:tracePt t="937808" x="8412163" y="2732088"/>
          <p14:tracePt t="937832" x="8412163" y="2724150"/>
          <p14:tracePt t="937856" x="8412163" y="2714625"/>
          <p14:tracePt t="937881" x="8412163" y="2705100"/>
          <p14:tracePt t="937930" x="8412163" y="2697163"/>
          <p14:tracePt t="938066" x="8412163" y="2705100"/>
          <p14:tracePt t="938089" x="8412163" y="2714625"/>
          <p14:tracePt t="938728" x="8420100" y="2724150"/>
          <p14:tracePt t="938739" x="8429625" y="2732088"/>
          <p14:tracePt t="938752" x="8447088" y="2776538"/>
          <p14:tracePt t="938762" x="8466138" y="2857500"/>
          <p14:tracePt t="938776" x="8491538" y="3000375"/>
          <p14:tracePt t="938787" x="8555038" y="3251200"/>
          <p14:tracePt t="938802" x="8599488" y="3482975"/>
          <p14:tracePt t="938818" x="8626475" y="3724275"/>
          <p14:tracePt t="938835" x="8634413" y="3929063"/>
          <p14:tracePt t="938851" x="8643938" y="4330700"/>
          <p14:tracePt t="938868" x="8643938" y="4510088"/>
          <p14:tracePt t="938885" x="8643938" y="4660900"/>
          <p14:tracePt t="938901" x="8643938" y="4857750"/>
          <p14:tracePt t="938918" x="8643938" y="4902200"/>
          <p14:tracePt t="938935" x="8643938" y="4938713"/>
          <p14:tracePt t="938951" x="8643938" y="4956175"/>
          <p14:tracePt t="939155" x="8643938" y="4973638"/>
          <p14:tracePt t="939181" x="8643938" y="4983163"/>
          <p14:tracePt t="939193" x="8643938" y="4991100"/>
          <p14:tracePt t="939205" x="8643938" y="5010150"/>
          <p14:tracePt t="939216" x="8626475" y="5045075"/>
          <p14:tracePt t="939228" x="8616950" y="5108575"/>
          <p14:tracePt t="939241" x="8599488" y="5153025"/>
          <p14:tracePt t="939253" x="8589963" y="5241925"/>
          <p14:tracePt t="939268" x="8582025" y="5322888"/>
          <p14:tracePt t="939285" x="8572500" y="5402263"/>
          <p14:tracePt t="939302" x="8572500" y="5473700"/>
          <p14:tracePt t="939318" x="8562975" y="5589588"/>
          <p14:tracePt t="939335" x="8562975" y="5626100"/>
          <p14:tracePt t="939352" x="8555038" y="5705475"/>
          <p14:tracePt t="939368" x="8555038" y="5732463"/>
          <p14:tracePt t="939385" x="8555038" y="5751513"/>
          <p14:tracePt t="939402" x="8545513" y="5776913"/>
          <p14:tracePt t="939418" x="8545513" y="5786438"/>
          <p14:tracePt t="939486" x="8537575" y="5803900"/>
          <p14:tracePt t="939510" x="8537575" y="5813425"/>
          <p14:tracePt t="939524" x="8537575" y="5822950"/>
          <p14:tracePt t="939535" x="8537575" y="5830888"/>
          <p14:tracePt t="939548" x="8528050" y="5830888"/>
          <p14:tracePt t="939560" x="8528050" y="5848350"/>
          <p14:tracePt t="939572" x="8528050" y="5867400"/>
          <p14:tracePt t="939585" x="8510588" y="5902325"/>
          <p14:tracePt t="939602" x="8491538" y="5929313"/>
          <p14:tracePt t="939618" x="8474075" y="5973763"/>
          <p14:tracePt t="939635" x="8456613" y="6054725"/>
          <p14:tracePt t="939652" x="8447088" y="6081713"/>
          <p14:tracePt t="939668" x="8447088" y="6089650"/>
          <p14:tracePt t="939685" x="8439150" y="6099175"/>
          <p14:tracePt t="940088" x="8439150" y="6089650"/>
          <p14:tracePt t="940099" x="8439150" y="6081713"/>
          <p14:tracePt t="940111" x="8439150" y="6054725"/>
          <p14:tracePt t="940123" x="8429625" y="6037263"/>
          <p14:tracePt t="940136" x="8429625" y="6027738"/>
          <p14:tracePt t="940152" x="8429625" y="6010275"/>
          <p14:tracePt t="940169" x="8429625" y="5991225"/>
          <p14:tracePt t="940515" x="8429625" y="5983288"/>
          <p14:tracePt t="940578" x="8429625" y="5973763"/>
          <p14:tracePt t="940601" x="8439150" y="5965825"/>
          <p14:tracePt t="940626" x="8456613" y="5956300"/>
          <p14:tracePt t="940639" x="8474075" y="5946775"/>
          <p14:tracePt t="940650" x="8491538" y="5946775"/>
          <p14:tracePt t="940663" x="8510588" y="5938838"/>
          <p14:tracePt t="940675" x="8537575" y="5929313"/>
          <p14:tracePt t="940687" x="8562975" y="5919788"/>
          <p14:tracePt t="940702" x="8572500" y="5919788"/>
          <p14:tracePt t="940719" x="8582025" y="5919788"/>
          <p14:tracePt t="940735" x="8599488" y="5911850"/>
          <p14:tracePt t="940752" x="8599488" y="5902325"/>
          <p14:tracePt t="941079" x="8599488" y="5911850"/>
          <p14:tracePt t="941091" x="8589963" y="5911850"/>
          <p14:tracePt t="941104" x="8582025" y="5919788"/>
          <p14:tracePt t="941128" x="8572500" y="5919788"/>
          <p14:tracePt t="941142" x="8562975" y="5938838"/>
          <p14:tracePt t="941152" x="8555038" y="5938838"/>
          <p14:tracePt t="941166" x="8555038" y="5946775"/>
          <p14:tracePt t="941177" x="8545513" y="5956300"/>
          <p14:tracePt t="941189" x="8545513" y="5965825"/>
          <p14:tracePt t="941203" x="8537575" y="5965825"/>
          <p14:tracePt t="941226" x="8537575" y="5973763"/>
          <p14:tracePt t="941240" x="8528050" y="5973763"/>
          <p14:tracePt t="941324" x="8528050" y="5983288"/>
          <p14:tracePt t="941508" x="8518525" y="5983288"/>
          <p14:tracePt t="941522" x="8510588" y="5973763"/>
          <p14:tracePt t="941533" x="8501063" y="5956300"/>
          <p14:tracePt t="941545" x="8491538" y="5938838"/>
          <p14:tracePt t="941557" x="8474075" y="5938838"/>
          <p14:tracePt t="941570" x="8474075" y="5929313"/>
          <p14:tracePt t="941594" x="8466138" y="5929313"/>
          <p14:tracePt t="941741" x="8466138" y="5938838"/>
          <p14:tracePt t="941753" x="8474075" y="5946775"/>
          <p14:tracePt t="941766" x="8474075" y="5965825"/>
          <p14:tracePt t="941790" x="8474075" y="5973763"/>
          <p14:tracePt t="941803" x="8474075" y="5983288"/>
          <p14:tracePt t="941814" x="8474075" y="5991225"/>
          <p14:tracePt t="941838" x="8474075" y="6000750"/>
          <p14:tracePt t="941852" x="8483600" y="6000750"/>
          <p14:tracePt t="941864" x="8483600" y="6010275"/>
          <p14:tracePt t="941888" x="8483600" y="6018213"/>
          <p14:tracePt t="941900" x="8483600" y="6027738"/>
          <p14:tracePt t="942121" x="8483600" y="6018213"/>
          <p14:tracePt t="942134" x="8466138" y="6000750"/>
          <p14:tracePt t="942146" x="8456613" y="5983288"/>
          <p14:tracePt t="942157" x="8439150" y="5973763"/>
          <p14:tracePt t="942366" x="8447088" y="5973763"/>
          <p14:tracePt t="942378" x="8456613" y="5973763"/>
          <p14:tracePt t="942403" x="8474075" y="5983288"/>
          <p14:tracePt t="942415" x="8491538" y="5983288"/>
          <p14:tracePt t="942428" x="8501063" y="5991225"/>
          <p14:tracePt t="942438" x="8518525" y="5991225"/>
          <p14:tracePt t="942452" x="8537575" y="5991225"/>
          <p14:tracePt t="942469" x="8545513" y="5991225"/>
          <p14:tracePt t="942486" x="8555038" y="5991225"/>
          <p14:tracePt t="942503" x="8562975" y="5991225"/>
          <p14:tracePt t="943738" x="8562975" y="5983288"/>
          <p14:tracePt t="943787" x="8562975" y="5973763"/>
          <p14:tracePt t="943800" x="8562975" y="5965825"/>
          <p14:tracePt t="943811" x="8555038" y="5965825"/>
          <p14:tracePt t="943824" x="8555038" y="5956300"/>
          <p14:tracePt t="943861" x="8545513" y="5946775"/>
          <p14:tracePt t="943898" x="8537575" y="5938838"/>
          <p14:tracePt t="943922" x="8537575" y="5929313"/>
          <p14:tracePt t="943935" x="8528050" y="5929313"/>
          <p14:tracePt t="943946" x="8528050" y="5919788"/>
          <p14:tracePt t="944057" x="8518525" y="5919788"/>
          <p14:tracePt t="944228" x="8510588" y="5919788"/>
          <p14:tracePt t="944339" x="8501063" y="5919788"/>
          <p14:tracePt t="944388" x="8491538" y="5919788"/>
          <p14:tracePt t="944399" x="8483600" y="5919788"/>
          <p14:tracePt t="944413" x="8456613" y="5919788"/>
          <p14:tracePt t="944425" x="8412163" y="5919788"/>
          <p14:tracePt t="944437" x="8313738" y="5919788"/>
          <p14:tracePt t="944453" x="8215313" y="5919788"/>
          <p14:tracePt t="944470" x="8108950" y="5919788"/>
          <p14:tracePt t="944487" x="7885113" y="5919788"/>
          <p14:tracePt t="944503" x="7777163" y="5919788"/>
          <p14:tracePt t="944520" x="7688263" y="5919788"/>
          <p14:tracePt t="944537" x="7581900" y="5919788"/>
          <p14:tracePt t="944553" x="7562850" y="5919788"/>
          <p14:tracePt t="944570" x="7545388" y="5919788"/>
          <p14:tracePt t="944587" x="7545388" y="5911850"/>
          <p14:tracePt t="944852" x="7545388" y="5902325"/>
          <p14:tracePt t="944878" x="7554913" y="5902325"/>
          <p14:tracePt t="944915" x="7562850" y="5902325"/>
          <p14:tracePt t="944927" x="7581900" y="5902325"/>
          <p14:tracePt t="944939" x="7589838" y="5902325"/>
          <p14:tracePt t="944951" x="7616825" y="5902325"/>
          <p14:tracePt t="944967" x="7643813" y="5902325"/>
          <p14:tracePt t="944977" x="7688263" y="5911850"/>
          <p14:tracePt t="944987" x="7732713" y="5919788"/>
          <p14:tracePt t="945003" x="7804150" y="5929313"/>
          <p14:tracePt t="945020" x="7875588" y="5938838"/>
          <p14:tracePt t="945037" x="8010525" y="5956300"/>
          <p14:tracePt t="945053" x="8072438" y="5956300"/>
          <p14:tracePt t="945070" x="8099425" y="5956300"/>
          <p14:tracePt t="945087" x="8134350" y="5956300"/>
          <p14:tracePt t="945208" x="8134350" y="5965825"/>
          <p14:tracePt t="945246" x="8126413" y="5965825"/>
          <p14:tracePt t="945269" x="8116888" y="5965825"/>
          <p14:tracePt t="945306" x="8108950" y="5965825"/>
          <p14:tracePt t="945331" x="8099425" y="5965825"/>
          <p14:tracePt t="945343" x="8089900" y="5965825"/>
          <p14:tracePt t="945355" x="8081963" y="5965825"/>
          <p14:tracePt t="945380" x="8062913" y="5965825"/>
          <p14:tracePt t="945405" x="8054975" y="5965825"/>
          <p14:tracePt t="945417" x="8045450" y="5956300"/>
          <p14:tracePt t="945428" x="8037513" y="5956300"/>
          <p14:tracePt t="945441" x="8027988" y="5956300"/>
          <p14:tracePt t="945454" x="8010525" y="5956300"/>
          <p14:tracePt t="945470" x="7991475" y="5946775"/>
          <p14:tracePt t="945487" x="7983538" y="5946775"/>
          <p14:tracePt t="945503" x="7947025" y="5938838"/>
          <p14:tracePt t="945520" x="7939088" y="5938838"/>
          <p14:tracePt t="945537" x="7920038" y="5938838"/>
          <p14:tracePt t="945553" x="7894638" y="5929313"/>
          <p14:tracePt t="945570" x="7875588" y="5929313"/>
          <p14:tracePt t="945587" x="7867650" y="5929313"/>
          <p14:tracePt t="945603" x="7858125" y="5919788"/>
          <p14:tracePt t="945620" x="7848600" y="5919788"/>
          <p14:tracePt t="946483" x="7902575" y="5919788"/>
          <p14:tracePt t="946494" x="7974013" y="5919788"/>
          <p14:tracePt t="946507" x="8045450" y="5919788"/>
          <p14:tracePt t="946519" x="8126413" y="5929313"/>
          <p14:tracePt t="946532" x="8197850" y="5946775"/>
          <p14:tracePt t="946544" x="8251825" y="5965825"/>
          <p14:tracePt t="946557" x="8296275" y="5983288"/>
          <p14:tracePt t="946570" x="8323263" y="6000750"/>
          <p14:tracePt t="946587" x="8340725" y="6010275"/>
          <p14:tracePt t="946604" x="8367713" y="6010275"/>
          <p14:tracePt t="946621" x="8402638" y="6027738"/>
          <p14:tracePt t="946637" x="8412163" y="6037263"/>
          <p14:tracePt t="946654" x="8439150" y="6045200"/>
          <p14:tracePt t="946670" x="8456613" y="6054725"/>
          <p14:tracePt t="946691" x="8466138" y="6054725"/>
          <p14:tracePt t="946887" x="8447088" y="6062663"/>
          <p14:tracePt t="946899" x="8412163" y="6072188"/>
          <p14:tracePt t="946911" x="8348663" y="6089650"/>
          <p14:tracePt t="946925" x="8251825" y="6108700"/>
          <p14:tracePt t="946937" x="8089900" y="6143625"/>
          <p14:tracePt t="946954" x="7867650" y="6197600"/>
          <p14:tracePt t="946971" x="7599363" y="6259513"/>
          <p14:tracePt t="946987" x="7010400" y="6402388"/>
          <p14:tracePt t="947004" x="6724650" y="6446838"/>
          <p14:tracePt t="947021" x="6465888" y="6473825"/>
          <p14:tracePt t="947037" x="5983288" y="6483350"/>
          <p14:tracePt t="947054" x="5786438" y="6483350"/>
          <p14:tracePt t="947071" x="5402263" y="6483350"/>
          <p14:tracePt t="947087" x="5251450" y="6473825"/>
          <p14:tracePt t="947104" x="5037138" y="6456363"/>
          <p14:tracePt t="947121" x="4759325" y="6419850"/>
          <p14:tracePt t="947137" x="4652963" y="6384925"/>
          <p14:tracePt t="947154" x="4562475" y="6348413"/>
          <p14:tracePt t="947171" x="4465638" y="6296025"/>
          <p14:tracePt t="947187" x="4446588" y="6296025"/>
          <p14:tracePt t="947450" x="4411663" y="6286500"/>
          <p14:tracePt t="947462" x="4367213" y="6286500"/>
          <p14:tracePt t="947475" x="4286250" y="6286500"/>
          <p14:tracePt t="947489" x="4170363" y="6286500"/>
          <p14:tracePt t="947500" x="4044950" y="6286500"/>
          <p14:tracePt t="947513" x="3848100" y="6286500"/>
          <p14:tracePt t="947524" x="3608388" y="6259513"/>
          <p14:tracePt t="947538" x="3367088" y="6197600"/>
          <p14:tracePt t="947554" x="3143250" y="6143625"/>
          <p14:tracePt t="947571" x="2982913" y="6081713"/>
          <p14:tracePt t="947587" x="2768600" y="6000750"/>
          <p14:tracePt t="947604" x="2714625" y="5973763"/>
          <p14:tracePt t="947621" x="2670175" y="5956300"/>
          <p14:tracePt t="947637" x="2652713" y="5946775"/>
          <p14:tracePt t="947654" x="2652713" y="5938838"/>
          <p14:tracePt t="947671" x="2643188" y="5938838"/>
          <p14:tracePt t="947867" x="2652713" y="5938838"/>
          <p14:tracePt t="947904" x="2670175" y="5946775"/>
          <p14:tracePt t="947915" x="2679700" y="5946775"/>
          <p14:tracePt t="947929" x="2697163" y="5956300"/>
          <p14:tracePt t="947940" x="2724150" y="5965825"/>
          <p14:tracePt t="947954" x="2776538" y="5983288"/>
          <p14:tracePt t="947971" x="2840038" y="5991225"/>
          <p14:tracePt t="947988" x="2919413" y="6010275"/>
          <p14:tracePt t="948004" x="3081338" y="6027738"/>
          <p14:tracePt t="948021" x="3152775" y="6037263"/>
          <p14:tracePt t="948038" x="3214688" y="6045200"/>
          <p14:tracePt t="948038" x="3268663" y="6045200"/>
          <p14:tracePt t="948054" x="3295650" y="6045200"/>
          <p14:tracePt t="948071" x="3322638" y="6045200"/>
          <p14:tracePt t="948087" x="3340100" y="6045200"/>
          <p14:tracePt t="948104" x="3340100" y="6054725"/>
          <p14:tracePt t="948553" x="3357563" y="6054725"/>
          <p14:tracePt t="948565" x="3384550" y="6054725"/>
          <p14:tracePt t="948577" x="3419475" y="6054725"/>
          <p14:tracePt t="948591" x="3465513" y="6054725"/>
          <p14:tracePt t="948604" x="3509963" y="6054725"/>
          <p14:tracePt t="948621" x="3562350" y="6054725"/>
          <p14:tracePt t="948638" x="3598863" y="6062663"/>
          <p14:tracePt t="948655" x="3670300" y="6062663"/>
          <p14:tracePt t="948671" x="3687763" y="6081713"/>
          <p14:tracePt t="948688" x="3697288" y="6089650"/>
          <p14:tracePt t="948704" x="3705225" y="6089650"/>
          <p14:tracePt t="948721" x="3714750" y="6089650"/>
          <p14:tracePt t="948738" x="3724275" y="6089650"/>
          <p14:tracePt t="948754" x="3724275" y="6099175"/>
          <p14:tracePt t="948786" x="3732213" y="6099175"/>
          <p14:tracePt t="948847" x="3741738" y="6099175"/>
          <p14:tracePt t="948861" x="3751263" y="6099175"/>
          <p14:tracePt t="948871" x="3776663" y="6108700"/>
          <p14:tracePt t="948884" x="3795713" y="6116638"/>
          <p14:tracePt t="948896" x="3822700" y="6126163"/>
          <p14:tracePt t="948909" x="3867150" y="6134100"/>
          <p14:tracePt t="948921" x="3902075" y="6143625"/>
          <p14:tracePt t="948938" x="3956050" y="6143625"/>
          <p14:tracePt t="948954" x="4000500" y="6143625"/>
          <p14:tracePt t="948971" x="4125913" y="6143625"/>
          <p14:tracePt t="948988" x="4160838" y="6143625"/>
          <p14:tracePt t="949005" x="4197350" y="6143625"/>
          <p14:tracePt t="949021" x="4241800" y="6143625"/>
          <p14:tracePt t="949038" x="4251325" y="6143625"/>
          <p14:tracePt t="949055" x="4259263" y="6143625"/>
          <p14:tracePt t="949435" x="4276725" y="6143625"/>
          <p14:tracePt t="949449" x="4295775" y="6143625"/>
          <p14:tracePt t="949461" x="4313238" y="6143625"/>
          <p14:tracePt t="949472" x="4322763" y="6143625"/>
          <p14:tracePt t="949488" x="4330700" y="6143625"/>
          <p14:tracePt t="949558" x="4303713" y="6143625"/>
          <p14:tracePt t="949570" x="4251325" y="6143625"/>
          <p14:tracePt t="949583" x="4205288" y="6143625"/>
          <p14:tracePt t="949595" x="4116388" y="6143625"/>
          <p14:tracePt t="949608" x="4037013" y="6143625"/>
          <p14:tracePt t="949621" x="3919538" y="6134100"/>
          <p14:tracePt t="949638" x="3822700" y="6108700"/>
          <p14:tracePt t="949655" x="3714750" y="6099175"/>
          <p14:tracePt t="949672" x="3490913" y="6081713"/>
          <p14:tracePt t="949688" x="3394075" y="6072188"/>
          <p14:tracePt t="949705" x="3295650" y="6054725"/>
          <p14:tracePt t="949721" x="3143250" y="6027738"/>
          <p14:tracePt t="949738" x="3098800" y="6018213"/>
          <p14:tracePt t="949755" x="3027363" y="6000750"/>
          <p14:tracePt t="949772" x="3017838" y="5991225"/>
          <p14:tracePt t="949788" x="3000375" y="5991225"/>
          <p14:tracePt t="949913" x="2990850" y="5991225"/>
          <p14:tracePt t="949962" x="2982913" y="5991225"/>
          <p14:tracePt t="950221" x="2990850" y="5991225"/>
          <p14:tracePt t="950894" x="3000375" y="5991225"/>
          <p14:tracePt t="950942" x="3009900" y="5991225"/>
          <p14:tracePt t="950955" x="3017838" y="5991225"/>
          <p14:tracePt t="950968" x="3036888" y="5991225"/>
          <p14:tracePt t="950980" x="3054350" y="6000750"/>
          <p14:tracePt t="950991" x="3081338" y="6010275"/>
          <p14:tracePt t="951005" x="3133725" y="6037263"/>
          <p14:tracePt t="951022" x="3197225" y="6072188"/>
          <p14:tracePt t="951038" x="3303588" y="6116638"/>
          <p14:tracePt t="951056" x="3562350" y="6224588"/>
          <p14:tracePt t="951072" x="3697288" y="6286500"/>
          <p14:tracePt t="951089" x="3965575" y="6394450"/>
          <p14:tracePt t="951105" x="4054475" y="6429375"/>
          <p14:tracePt t="951122" x="4143375" y="6465888"/>
          <p14:tracePt t="951138" x="4205288" y="6483350"/>
          <p14:tracePt t="951155" x="4276725" y="6518275"/>
          <p14:tracePt t="951172" x="4295775" y="6527800"/>
          <p14:tracePt t="951189" x="4313238" y="6537325"/>
          <p14:tracePt t="951213" x="4313238" y="6545263"/>
          <p14:tracePt t="951250" x="4322763" y="6545263"/>
          <p14:tracePt t="951519" x="4322763" y="6537325"/>
          <p14:tracePt t="951568" x="4322763" y="6527800"/>
          <p14:tracePt t="951580" x="4330700" y="6527800"/>
          <p14:tracePt t="951605" x="4330700" y="6518275"/>
          <p14:tracePt t="951630" x="4330700" y="6510338"/>
          <p14:tracePt t="951679" x="4340225" y="6500813"/>
          <p14:tracePt t="951726" x="4348163" y="6491288"/>
          <p14:tracePt t="951752" x="4357688" y="6483350"/>
          <p14:tracePt t="951777" x="4367213" y="6483350"/>
          <p14:tracePt t="952525" x="4357688" y="6483350"/>
          <p14:tracePt t="952585" x="4357688" y="6473825"/>
          <p14:tracePt t="952683" x="4348163" y="6473825"/>
          <p14:tracePt t="952744" x="4340225" y="6473825"/>
          <p14:tracePt t="952769" x="4330700" y="6473825"/>
          <p14:tracePt t="952780" x="4322763" y="6473825"/>
          <p14:tracePt t="952792" x="4295775" y="6465888"/>
          <p14:tracePt t="952805" x="4259263" y="6456363"/>
          <p14:tracePt t="952819" x="4205288" y="6438900"/>
          <p14:tracePt t="952829" x="4133850" y="6419850"/>
          <p14:tracePt t="952841" x="4071938" y="6402388"/>
          <p14:tracePt t="952856" x="3983038" y="6384925"/>
          <p14:tracePt t="952872" x="3894138" y="6367463"/>
          <p14:tracePt t="952889" x="3803650" y="6330950"/>
          <p14:tracePt t="952906" x="3598863" y="6286500"/>
          <p14:tracePt t="952922" x="3490913" y="6259513"/>
          <p14:tracePt t="952939" x="3322638" y="6224588"/>
          <p14:tracePt t="952956" x="3232150" y="6205538"/>
          <p14:tracePt t="952972" x="3179763" y="6188075"/>
          <p14:tracePt t="952989" x="3089275" y="6153150"/>
          <p14:tracePt t="953006" x="3044825" y="6134100"/>
          <p14:tracePt t="953022" x="3027363" y="6126163"/>
          <p14:tracePt t="953039" x="3000375" y="6116638"/>
          <p14:tracePt t="953056" x="2965450" y="6099175"/>
          <p14:tracePt t="953072" x="2955925" y="6089650"/>
          <p14:tracePt t="953136" x="2955925" y="6081713"/>
          <p14:tracePt t="953149" x="2955925" y="6072188"/>
          <p14:tracePt t="953172" x="2955925" y="6062663"/>
          <p14:tracePt t="953345" x="2965450" y="6062663"/>
          <p14:tracePt t="953834" x="2965450" y="6072188"/>
          <p14:tracePt t="953896" x="2965450" y="6081713"/>
          <p14:tracePt t="954007" x="2965450" y="6089650"/>
          <p14:tracePt t="954019" x="2973388" y="6089650"/>
          <p14:tracePt t="958320" x="2965450" y="6089650"/>
          <p14:tracePt t="958331" x="2955925" y="6089650"/>
          <p14:tracePt t="958344" x="2928938" y="6089650"/>
          <p14:tracePt t="958356" x="2919413" y="6089650"/>
          <p14:tracePt t="958367" x="2894013" y="6089650"/>
          <p14:tracePt t="958381" x="2874963" y="6089650"/>
          <p14:tracePt t="958392" x="2847975" y="6089650"/>
          <p14:tracePt t="958408" x="2803525" y="6089650"/>
          <p14:tracePt t="958424" x="2776538" y="6089650"/>
          <p14:tracePt t="958441" x="2741613" y="6089650"/>
          <p14:tracePt t="958457" x="2679700" y="6081713"/>
          <p14:tracePt t="958474" x="2652713" y="6081713"/>
          <p14:tracePt t="958491" x="2608263" y="6072188"/>
          <p14:tracePt t="958507" x="2598738" y="6062663"/>
          <p14:tracePt t="958524" x="2589213" y="6062663"/>
          <p14:tracePt t="958822" x="2608263" y="6054725"/>
          <p14:tracePt t="958834" x="2625725" y="6054725"/>
          <p14:tracePt t="958846" x="2652713" y="6045200"/>
          <p14:tracePt t="958859" x="2705100" y="6037263"/>
          <p14:tracePt t="958874" x="2768600" y="6037263"/>
          <p14:tracePt t="958891" x="2840038" y="6027738"/>
          <p14:tracePt t="958908" x="2928938" y="6018213"/>
          <p14:tracePt t="958924" x="3108325" y="6010275"/>
          <p14:tracePt t="958941" x="3179763" y="6010275"/>
          <p14:tracePt t="958958" x="3303588" y="6010275"/>
          <p14:tracePt t="958974" x="3340100" y="6010275"/>
          <p14:tracePt t="958991" x="3375025" y="6010275"/>
          <p14:tracePt t="959008" x="3394075" y="6010275"/>
          <p14:tracePt t="960279" x="3394075" y="6018213"/>
          <p14:tracePt t="960476" x="3402013" y="6018213"/>
          <p14:tracePt t="960488" x="3411538" y="6018213"/>
          <p14:tracePt t="960500" x="3429000" y="6018213"/>
          <p14:tracePt t="960513" x="3446463" y="6027738"/>
          <p14:tracePt t="960525" x="3473450" y="6027738"/>
          <p14:tracePt t="960541" x="3490913" y="6027738"/>
          <p14:tracePt t="960558" x="3517900" y="6037263"/>
          <p14:tracePt t="960575" x="3581400" y="6037263"/>
          <p14:tracePt t="960591" x="3616325" y="6037263"/>
          <p14:tracePt t="960608" x="3670300" y="6037263"/>
          <p14:tracePt t="960625" x="3786188" y="6045200"/>
          <p14:tracePt t="960642" x="3857625" y="6054725"/>
          <p14:tracePt t="960658" x="3929063" y="6054725"/>
          <p14:tracePt t="960675" x="4089400" y="6062663"/>
          <p14:tracePt t="960691" x="4160838" y="6062663"/>
          <p14:tracePt t="960708" x="4276725" y="6062663"/>
          <p14:tracePt t="960725" x="4313238" y="6062663"/>
          <p14:tracePt t="960741" x="4330700" y="6062663"/>
          <p14:tracePt t="960758" x="4348163" y="6062663"/>
          <p14:tracePt t="960775" x="4357688" y="6062663"/>
          <p14:tracePt t="961003" x="4411663" y="6027738"/>
          <p14:tracePt t="961014" x="4518025" y="5973763"/>
          <p14:tracePt t="961027" x="4759325" y="5884863"/>
          <p14:tracePt t="961039" x="5081588" y="5786438"/>
          <p14:tracePt t="961053" x="5402263" y="5724525"/>
          <p14:tracePt t="961064" x="5680075" y="5688013"/>
          <p14:tracePt t="961076" x="5919788" y="5661025"/>
          <p14:tracePt t="961092" x="6116638" y="5661025"/>
          <p14:tracePt t="961108" x="6269038" y="5661025"/>
          <p14:tracePt t="961125" x="6537325" y="5661025"/>
          <p14:tracePt t="961142" x="6653213" y="5661025"/>
          <p14:tracePt t="961158" x="6759575" y="5661025"/>
          <p14:tracePt t="961175" x="6929438" y="5661025"/>
          <p14:tracePt t="961192" x="7000875" y="5661025"/>
          <p14:tracePt t="961208" x="7054850" y="5661025"/>
          <p14:tracePt t="961225" x="7170738" y="5643563"/>
          <p14:tracePt t="961242" x="7205663" y="5643563"/>
          <p14:tracePt t="961259" x="7232650" y="5626100"/>
          <p14:tracePt t="961275" x="7269163" y="5608638"/>
          <p14:tracePt t="961292" x="7277100" y="5608638"/>
          <p14:tracePt t="961308" x="7286625" y="5608638"/>
          <p14:tracePt t="961325" x="7304088" y="5599113"/>
          <p14:tracePt t="961342" x="7323138" y="5589588"/>
          <p14:tracePt t="961358" x="7358063" y="5589588"/>
          <p14:tracePt t="961375" x="7385050" y="5589588"/>
          <p14:tracePt t="961392" x="7402513" y="5589588"/>
          <p14:tracePt t="961408" x="7446963" y="5589588"/>
          <p14:tracePt t="961425" x="7473950" y="5589588"/>
          <p14:tracePt t="961442" x="7518400" y="5589588"/>
          <p14:tracePt t="961458" x="7634288" y="5616575"/>
          <p14:tracePt t="961476" x="7715250" y="5634038"/>
          <p14:tracePt t="961492" x="7804150" y="5653088"/>
          <p14:tracePt t="961508" x="7912100" y="5680075"/>
          <p14:tracePt t="961525" x="7966075" y="5688013"/>
          <p14:tracePt t="961542" x="8010525" y="5688013"/>
          <p14:tracePt t="961558" x="8027988" y="5688013"/>
          <p14:tracePt t="961884" x="8062913" y="5724525"/>
          <p14:tracePt t="961897" x="8108950" y="5795963"/>
          <p14:tracePt t="961909" x="8153400" y="5875338"/>
          <p14:tracePt t="961922" x="8205788" y="5946775"/>
          <p14:tracePt t="961933" x="8251825" y="6027738"/>
          <p14:tracePt t="961946" x="8277225" y="6089650"/>
          <p14:tracePt t="961960" x="8304213" y="6134100"/>
          <p14:tracePt t="961975" x="8323263" y="6180138"/>
          <p14:tracePt t="961992" x="8331200" y="6197600"/>
          <p14:tracePt t="962009" x="8340725" y="6224588"/>
          <p14:tracePt t="962045" x="8348663" y="6224588"/>
          <p14:tracePt t="962252" x="8348663" y="6215063"/>
          <p14:tracePt t="962290" x="8348663" y="6197600"/>
          <p14:tracePt t="962314" x="8348663" y="6180138"/>
          <p14:tracePt t="962325" x="8348663" y="6170613"/>
          <p14:tracePt t="962339" x="8348663" y="6161088"/>
          <p14:tracePt t="962349" x="8348663" y="6143625"/>
          <p14:tracePt t="962362" x="8348663" y="6126163"/>
          <p14:tracePt t="962375" x="8348663" y="6108700"/>
          <p14:tracePt t="962392" x="8348663" y="6099175"/>
          <p14:tracePt t="962409" x="8348663" y="6081713"/>
          <p14:tracePt t="962425" x="8340725" y="6072188"/>
          <p14:tracePt t="962461" x="8340725" y="6062663"/>
          <p14:tracePt t="962510" x="8340725" y="6054725"/>
          <p14:tracePt t="962743" x="8331200" y="6054725"/>
          <p14:tracePt t="962768" x="8323263" y="6054725"/>
          <p14:tracePt t="962779" x="8313738" y="6054725"/>
          <p14:tracePt t="962792" x="8304213" y="6054725"/>
          <p14:tracePt t="962804" x="8286750" y="6054725"/>
          <p14:tracePt t="962816" x="8251825" y="6054725"/>
          <p14:tracePt t="962829" x="8215313" y="6054725"/>
          <p14:tracePt t="962842" x="8153400" y="6062663"/>
          <p14:tracePt t="962859" x="8072438" y="6072188"/>
          <p14:tracePt t="962876" x="8001000" y="6081713"/>
          <p14:tracePt t="962892" x="7848600" y="6099175"/>
          <p14:tracePt t="962909" x="7804150" y="6108700"/>
          <p14:tracePt t="962926" x="7777163" y="6108700"/>
          <p14:tracePt t="962942" x="7759700" y="6108700"/>
          <p14:tracePt t="963222" x="7769225" y="6108700"/>
          <p14:tracePt t="963234" x="7777163" y="6108700"/>
          <p14:tracePt t="963257" x="7786688" y="6108700"/>
          <p14:tracePt t="963270" x="7813675" y="6108700"/>
          <p14:tracePt t="963282" x="7840663" y="6099175"/>
          <p14:tracePt t="963294" x="7885113" y="6099175"/>
          <p14:tracePt t="963309" x="7939088" y="6089650"/>
          <p14:tracePt t="963326" x="8001000" y="6081713"/>
          <p14:tracePt t="963342" x="8054975" y="6072188"/>
          <p14:tracePt t="963359" x="8153400" y="6054725"/>
          <p14:tracePt t="963376" x="8197850" y="6045200"/>
          <p14:tracePt t="963393" x="8242300" y="6037263"/>
          <p14:tracePt t="963409" x="8259763" y="6037263"/>
          <p14:tracePt t="963426" x="8277225" y="6037263"/>
          <p14:tracePt t="963442" x="8296275" y="6037263"/>
          <p14:tracePt t="963459" x="8304213" y="6037263"/>
          <p14:tracePt t="963476" x="8313738" y="6037263"/>
          <p14:tracePt t="963492" x="8323263" y="6037263"/>
          <p14:tracePt t="963509" x="8331200" y="6037263"/>
          <p14:tracePt t="963564" x="8340725" y="6037263"/>
          <p14:tracePt t="963588" x="8348663" y="6037263"/>
          <p14:tracePt t="963613" x="8358188" y="6037263"/>
          <p14:tracePt t="963674" x="8367713" y="6037263"/>
          <p14:tracePt t="963907" x="8358188" y="6037263"/>
          <p14:tracePt t="963919" x="8348663" y="6027738"/>
          <p14:tracePt t="963932" x="8331200" y="6018213"/>
          <p14:tracePt t="963944" x="8323263" y="6010275"/>
          <p14:tracePt t="963959" x="8313738" y="6000750"/>
          <p14:tracePt t="964006" x="8313738" y="5991225"/>
          <p14:tracePt t="964128" x="8323263" y="5991225"/>
          <p14:tracePt t="964139" x="8323263" y="6000750"/>
          <p14:tracePt t="964152" x="8340725" y="6010275"/>
          <p14:tracePt t="964164" x="8348663" y="6027738"/>
          <p14:tracePt t="964177" x="8367713" y="6037263"/>
          <p14:tracePt t="964193" x="8367713" y="6045200"/>
          <p14:tracePt t="964209" x="8375650" y="6054725"/>
          <p14:tracePt t="964226" x="8385175" y="6062663"/>
          <p14:tracePt t="964243" x="8394700" y="6062663"/>
          <p14:tracePt t="964384" x="8385175" y="6062663"/>
          <p14:tracePt t="964397" x="8385175" y="6054725"/>
          <p14:tracePt t="964410" x="8367713" y="6027738"/>
          <p14:tracePt t="964422" x="8348663" y="6010275"/>
          <p14:tracePt t="964435" x="8340725" y="5991225"/>
          <p14:tracePt t="964446" x="8331200" y="5965825"/>
          <p14:tracePt t="964471" x="8323263" y="5956300"/>
          <p14:tracePt t="964582" x="8340725" y="5956300"/>
          <p14:tracePt t="964593" x="8348663" y="5965825"/>
          <p14:tracePt t="964607" x="8367713" y="5973763"/>
          <p14:tracePt t="964618" x="8394700" y="5991225"/>
          <p14:tracePt t="964631" x="8402638" y="6000750"/>
          <p14:tracePt t="964643" x="8429625" y="6010275"/>
          <p14:tracePt t="964659" x="8447088" y="6018213"/>
          <p14:tracePt t="964676" x="8456613" y="6027738"/>
          <p14:tracePt t="964693" x="8466138" y="6027738"/>
          <p14:tracePt t="964710" x="8474075" y="6027738"/>
          <p14:tracePt t="964777" x="8474075" y="6018213"/>
          <p14:tracePt t="964789" x="8474075" y="6000750"/>
          <p14:tracePt t="964802" x="8474075" y="5983288"/>
          <p14:tracePt t="964813" x="8474075" y="5973763"/>
          <p14:tracePt t="964826" x="8474075" y="5956300"/>
          <p14:tracePt t="965133" x="8466138" y="5956300"/>
          <p14:tracePt t="965144" x="8456613" y="5956300"/>
          <p14:tracePt t="965157" x="8447088" y="5956300"/>
          <p14:tracePt t="965194" x="8447088" y="5946775"/>
          <p14:tracePt t="965353" x="8447088" y="5965825"/>
          <p14:tracePt t="965377" x="8447088" y="5973763"/>
          <p14:tracePt t="965403" x="8447088" y="5983288"/>
          <p14:tracePt t="965427" x="8447088" y="5991225"/>
          <p14:tracePt t="965467" x="8447088" y="6000750"/>
          <p14:tracePt t="965696" x="8439150" y="6000750"/>
          <p14:tracePt t="965708" x="8429625" y="6000750"/>
          <p14:tracePt t="965732" x="8420100" y="6000750"/>
          <p14:tracePt t="965757" x="8412163" y="6000750"/>
          <p14:tracePt t="965769" x="8402638" y="6000750"/>
          <p14:tracePt t="965795" x="8394700" y="6000750"/>
          <p14:tracePt t="965806" x="8394700" y="6010275"/>
          <p14:tracePt t="965831" x="8385175" y="6010275"/>
          <p14:tracePt t="965868" x="8385175" y="6018213"/>
          <p14:tracePt t="965892" x="8385175" y="6027738"/>
          <p14:tracePt t="965917" x="8385175" y="6037263"/>
          <p14:tracePt t="965966" x="8385175" y="6045200"/>
          <p14:tracePt t="965991" x="8385175" y="6054725"/>
          <p14:tracePt t="966002" x="8385175" y="6062663"/>
          <p14:tracePt t="966026" x="8385175" y="6081713"/>
          <p14:tracePt t="966051" x="8385175" y="6089650"/>
          <p14:tracePt t="966076" x="8385175" y="6099175"/>
          <p14:tracePt t="966199" x="8385175" y="6108700"/>
          <p14:tracePt t="966333" x="8375650" y="6108700"/>
          <p14:tracePt t="966370" x="8367713" y="6108700"/>
          <p14:tracePt t="966419" x="8358188" y="6108700"/>
          <p14:tracePt t="966431" x="8348663" y="6108700"/>
          <p14:tracePt t="966456" x="8340725" y="6108700"/>
          <p14:tracePt t="966492" x="8331200" y="6108700"/>
          <p14:tracePt t="966518" x="8331200" y="6099175"/>
          <p14:tracePt t="966541" x="8323263" y="6089650"/>
          <p14:tracePt t="966566" x="8323263" y="6081713"/>
          <p14:tracePt t="966579" x="8323263" y="6072188"/>
          <p14:tracePt t="966604" x="8323263" y="6062663"/>
          <p14:tracePt t="966640" x="8323263" y="6054725"/>
          <p14:tracePt t="966726" x="8340725" y="6054725"/>
          <p14:tracePt t="966738" x="8358188" y="6054725"/>
          <p14:tracePt t="966749" x="8375650" y="6062663"/>
          <p14:tracePt t="966763" x="8402638" y="6072188"/>
          <p14:tracePt t="966777" x="8420100" y="6089650"/>
          <p14:tracePt t="966793" x="8429625" y="6089650"/>
          <p14:tracePt t="966810" x="8447088" y="6108700"/>
          <p14:tracePt t="966921" x="8439150" y="6108700"/>
          <p14:tracePt t="966933" x="8429625" y="6108700"/>
          <p14:tracePt t="966946" x="8420100" y="6108700"/>
          <p14:tracePt t="966958" x="8412163" y="6089650"/>
          <p14:tracePt t="966972" x="8394700" y="6081713"/>
          <p14:tracePt t="966982" x="8385175" y="6062663"/>
          <p14:tracePt t="966995" x="8375650" y="6054725"/>
          <p14:tracePt t="967010" x="8367713" y="6045200"/>
          <p14:tracePt t="967027" x="8358188" y="6037263"/>
          <p14:tracePt t="967043" x="8348663" y="6027738"/>
          <p14:tracePt t="967060" x="8331200" y="6010275"/>
          <p14:tracePt t="967092" x="8331200" y="6000750"/>
          <p14:tracePt t="967204" x="8340725" y="6010275"/>
          <p14:tracePt t="967216" x="8348663" y="6018213"/>
          <p14:tracePt t="967228" x="8367713" y="6027738"/>
          <p14:tracePt t="967240" x="8394700" y="6045200"/>
          <p14:tracePt t="967252" x="8412163" y="6072188"/>
          <p14:tracePt t="967265" x="8429625" y="6089650"/>
          <p14:tracePt t="967277" x="8447088" y="6108700"/>
          <p14:tracePt t="967294" x="8466138" y="6126163"/>
          <p14:tracePt t="967310" x="8474075" y="6134100"/>
          <p14:tracePt t="967327" x="8483600" y="6153150"/>
          <p14:tracePt t="967437" x="8466138" y="6134100"/>
          <p14:tracePt t="967448" x="8447088" y="6116638"/>
          <p14:tracePt t="967459" x="8429625" y="6099175"/>
          <p14:tracePt t="967473" x="8402638" y="6072188"/>
          <p14:tracePt t="967485" x="8385175" y="6054725"/>
          <p14:tracePt t="967497" x="8358188" y="6037263"/>
          <p14:tracePt t="967510" x="8348663" y="6010275"/>
          <p14:tracePt t="967527" x="8331200" y="6000750"/>
          <p14:tracePt t="967544" x="8323263" y="5991225"/>
          <p14:tracePt t="967560" x="8313738" y="5983288"/>
          <p14:tracePt t="967577" x="8304213" y="5983288"/>
          <p14:tracePt t="967646" x="8304213" y="5991225"/>
          <p14:tracePt t="967669" x="8304213" y="6010275"/>
          <p14:tracePt t="967682" x="8304213" y="6018213"/>
          <p14:tracePt t="967693" x="8304213" y="6027738"/>
          <p14:tracePt t="967706" x="8304213" y="6045200"/>
          <p14:tracePt t="967719" x="8304213" y="6072188"/>
          <p14:tracePt t="967730" x="8304213" y="6081713"/>
          <p14:tracePt t="967744" x="8304213" y="6089650"/>
          <p14:tracePt t="967760" x="8304213" y="6099175"/>
          <p14:tracePt t="967777" x="8304213" y="6108700"/>
          <p14:tracePt t="967794" x="8304213" y="6116638"/>
          <p14:tracePt t="967828" x="8296275" y="6116638"/>
          <p14:tracePt t="967926" x="8296275" y="6108700"/>
          <p14:tracePt t="967951" x="8304213" y="6099175"/>
          <p14:tracePt t="967964" x="8313738" y="6099175"/>
          <p14:tracePt t="967975" x="8323263" y="6089650"/>
          <p14:tracePt t="967987" x="8331200" y="6081713"/>
          <p14:tracePt t="968000" x="8331200" y="6072188"/>
          <p14:tracePt t="968012" x="8340725" y="6062663"/>
          <p14:tracePt t="968027" x="8348663" y="6062663"/>
          <p14:tracePt t="968044" x="8348663" y="6054725"/>
          <p14:tracePt t="968061" x="8358188" y="6054725"/>
          <p14:tracePt t="968086" x="8358188" y="6045200"/>
          <p14:tracePt t="968098" x="8367713" y="6045200"/>
          <p14:tracePt t="968319" x="8367713" y="6054725"/>
          <p14:tracePt t="968343" x="8375650" y="6054725"/>
          <p14:tracePt t="968489" x="8367713" y="6054725"/>
          <p14:tracePt t="968515" x="8358188" y="6045200"/>
          <p14:tracePt t="968526" x="8348663" y="6037263"/>
          <p14:tracePt t="968551" x="8348663" y="6027738"/>
          <p14:tracePt t="968650" x="8358188" y="6027738"/>
          <p14:tracePt t="968673" x="8367713" y="6027738"/>
          <p14:tracePt t="968697" x="8375650" y="6027738"/>
          <p14:tracePt t="968710" x="8385175" y="6027738"/>
          <p14:tracePt t="968723" x="8402638" y="6027738"/>
          <p14:tracePt t="968734" x="8429625" y="6027738"/>
          <p14:tracePt t="968747" x="8447088" y="6000750"/>
          <p14:tracePt t="968761" x="8466138" y="5991225"/>
          <p14:tracePt t="968778" x="8474075" y="5973763"/>
          <p14:tracePt t="968794" x="8483600" y="5965825"/>
          <p14:tracePt t="968811" x="8483600" y="5956300"/>
          <p14:tracePt t="968945" x="8483600" y="5965825"/>
          <p14:tracePt t="968955" x="8474075" y="5965825"/>
          <p14:tracePt t="968967" x="8474075" y="5973763"/>
          <p14:tracePt t="968979" x="8466138" y="5973763"/>
          <p14:tracePt t="969004" x="8447088" y="5991225"/>
          <p14:tracePt t="969017" x="8439150" y="5991225"/>
          <p14:tracePt t="969029" x="8429625" y="6010275"/>
          <p14:tracePt t="969044" x="8412163" y="6010275"/>
          <p14:tracePt t="969061" x="8412163" y="6027738"/>
          <p14:tracePt t="969078" x="8394700" y="6027738"/>
          <p14:tracePt t="969094" x="8385175" y="6045200"/>
          <p14:tracePt t="969111" x="8375650" y="6062663"/>
          <p14:tracePt t="969127" x="8358188" y="6081713"/>
          <p14:tracePt t="969153" x="8358188" y="6089650"/>
          <p14:tracePt t="969164" x="8358188" y="6099175"/>
          <p14:tracePt t="969359" x="8358188" y="6089650"/>
          <p14:tracePt t="969372" x="8367713" y="6054725"/>
          <p14:tracePt t="969384" x="8402638" y="6010275"/>
          <p14:tracePt t="969397" x="8420100" y="5983288"/>
          <p14:tracePt t="969411" x="8429625" y="5965825"/>
          <p14:tracePt t="969427" x="8447088" y="5946775"/>
          <p14:tracePt t="969444" x="8447088" y="5938838"/>
          <p14:tracePt t="969461" x="8474075" y="5919788"/>
          <p14:tracePt t="969477" x="8483600" y="5919788"/>
          <p14:tracePt t="969494" x="8483600" y="5911850"/>
          <p14:tracePt t="969511" x="8501063" y="5911850"/>
          <p14:tracePt t="969532" x="8510588" y="5911850"/>
          <p14:tracePt t="969556" x="8518525" y="5911850"/>
          <p14:tracePt t="969569" x="8528050" y="5911850"/>
          <p14:tracePt t="969580" x="8537575" y="5929313"/>
          <p14:tracePt t="969594" x="8545513" y="5938838"/>
          <p14:tracePt t="969611" x="8562975" y="5938838"/>
          <p14:tracePt t="969875" x="8555038" y="5946775"/>
          <p14:tracePt t="969900" x="8545513" y="5956300"/>
          <p14:tracePt t="969911" x="8528050" y="5965825"/>
          <p14:tracePt t="969937" x="8510588" y="5973763"/>
          <p14:tracePt t="969961" x="8491538" y="5991225"/>
          <p14:tracePt t="969973" x="8483600" y="5991225"/>
          <p14:tracePt t="969985" x="8466138" y="6018213"/>
          <p14:tracePt t="969997" x="8447088" y="6045200"/>
          <p14:tracePt t="970011" x="8429625" y="6062663"/>
          <p14:tracePt t="970028" x="8412163" y="6089650"/>
          <p14:tracePt t="970044" x="8394700" y="6108700"/>
          <p14:tracePt t="970061" x="8367713" y="6126163"/>
          <p14:tracePt t="970078" x="8348663" y="6143625"/>
          <p14:tracePt t="970095" x="8313738" y="6161088"/>
          <p14:tracePt t="970111" x="8296275" y="6170613"/>
          <p14:tracePt t="970128" x="8286750" y="6170613"/>
          <p14:tracePt t="970144" x="8277225" y="6180138"/>
          <p14:tracePt t="970378" x="8277225" y="6170613"/>
          <p14:tracePt t="970390" x="8286750" y="6170613"/>
          <p14:tracePt t="970403" x="8286750" y="6161088"/>
          <p14:tracePt t="970413" x="8286750" y="6153150"/>
          <p14:tracePt t="970428" x="8296275" y="6153150"/>
          <p14:tracePt t="970445" x="8304213" y="6134100"/>
          <p14:tracePt t="970461" x="8348663" y="6108700"/>
          <p14:tracePt t="970478" x="8375650" y="6081713"/>
          <p14:tracePt t="970494" x="8412163" y="6054725"/>
          <p14:tracePt t="970511" x="8447088" y="6037263"/>
          <p14:tracePt t="970528" x="8466138" y="6027738"/>
          <p14:tracePt t="970549" x="8483600" y="6018213"/>
          <p14:tracePt t="970562" x="8491538" y="6010275"/>
          <p14:tracePt t="970578" x="8510588" y="6000750"/>
          <p14:tracePt t="970595" x="8518525" y="5983288"/>
          <p14:tracePt t="970611" x="8537575" y="5983288"/>
          <p14:tracePt t="970628" x="8537575" y="5973763"/>
          <p14:tracePt t="970708" x="8545513" y="5973763"/>
          <p14:tracePt t="970854" x="8537575" y="5973763"/>
          <p14:tracePt t="970868" x="8528050" y="5973763"/>
          <p14:tracePt t="970879" x="8518525" y="5973763"/>
          <p14:tracePt t="970892" x="8510588" y="5973763"/>
          <p14:tracePt t="970904" x="8483600" y="5973763"/>
          <p14:tracePt t="970917" x="8474075" y="5973763"/>
          <p14:tracePt t="970928" x="8466138" y="5983288"/>
          <p14:tracePt t="970945" x="8456613" y="5983288"/>
          <p14:tracePt t="970961" x="8447088" y="5983288"/>
          <p14:tracePt t="970978" x="8439150" y="5991225"/>
          <p14:tracePt t="970995" x="8429625" y="6000750"/>
          <p14:tracePt t="971011" x="8420100" y="6010275"/>
          <p14:tracePt t="971028" x="8412163" y="6027738"/>
          <p14:tracePt t="971045" x="8402638" y="6027738"/>
          <p14:tracePt t="971061" x="8394700" y="6037263"/>
          <p14:tracePt t="971078" x="8385175" y="6054725"/>
          <p14:tracePt t="971095" x="8385175" y="6062663"/>
          <p14:tracePt t="971111" x="8375650" y="6072188"/>
          <p14:tracePt t="971128" x="8375650" y="6081713"/>
          <p14:tracePt t="971235" x="8375650" y="6089650"/>
          <p14:tracePt t="971344" x="8367713" y="6108700"/>
          <p14:tracePt t="971358" x="8358188" y="6116638"/>
          <p14:tracePt t="971369" x="8358188" y="6134100"/>
          <p14:tracePt t="971382" x="8340725" y="6143625"/>
          <p14:tracePt t="971395" x="8331200" y="6161088"/>
          <p14:tracePt t="971411" x="8323263" y="6170613"/>
          <p14:tracePt t="971428" x="8313738" y="6180138"/>
          <p14:tracePt t="971445" x="8296275" y="6197600"/>
          <p14:tracePt t="971725" x="8296275" y="6188075"/>
          <p14:tracePt t="971799" x="8296275" y="6180138"/>
          <p14:tracePt t="971810" x="8296275" y="6170613"/>
          <p14:tracePt t="971836" x="8296275" y="6161088"/>
          <p14:tracePt t="971847" x="8286750" y="6153150"/>
          <p14:tracePt t="971859" x="8277225" y="6143625"/>
          <p14:tracePt t="971871" x="8251825" y="6126163"/>
          <p14:tracePt t="971884" x="8242300" y="6108700"/>
          <p14:tracePt t="971896" x="8215313" y="6089650"/>
          <p14:tracePt t="971912" x="8215313" y="6081713"/>
          <p14:tracePt t="971928" x="8205788" y="6072188"/>
          <p14:tracePt t="972056" x="8215313" y="6072188"/>
          <p14:tracePt t="972068" x="8224838" y="6081713"/>
          <p14:tracePt t="972081" x="8232775" y="6081713"/>
          <p14:tracePt t="972092" x="8232775" y="6089650"/>
          <p14:tracePt t="972106" x="8251825" y="6089650"/>
          <p14:tracePt t="972117" x="8251825" y="6099175"/>
          <p14:tracePt t="972130" x="8259763" y="6099175"/>
          <p14:tracePt t="972155" x="8269288" y="6108700"/>
          <p14:tracePt t="972169" x="8277225" y="6108700"/>
          <p14:tracePt t="972180" x="8286750" y="6116638"/>
          <p14:tracePt t="972196" x="8296275" y="6116638"/>
          <p14:tracePt t="972212" x="8304213" y="6116638"/>
          <p14:tracePt t="972228" x="8313738" y="6116638"/>
          <p14:tracePt t="972252" x="8323263" y="6116638"/>
          <p14:tracePt t="972263" x="8331200" y="6126163"/>
          <p14:tracePt t="972448" x="8323263" y="6126163"/>
          <p14:tracePt t="972460" x="8323263" y="6116638"/>
          <p14:tracePt t="972472" x="8313738" y="6108700"/>
          <p14:tracePt t="972496" x="8304213" y="6099175"/>
          <p14:tracePt t="972534" x="8296275" y="6089650"/>
          <p14:tracePt t="972766" x="8304213" y="6089650"/>
          <p14:tracePt t="972778" x="8313738" y="6089650"/>
          <p14:tracePt t="972791" x="8331200" y="6089650"/>
          <p14:tracePt t="972803" x="8340725" y="6099175"/>
          <p14:tracePt t="972816" x="8348663" y="6099175"/>
          <p14:tracePt t="972828" x="8358188" y="6099175"/>
          <p14:tracePt t="972962" x="8348663" y="6089650"/>
          <p14:tracePt t="972974" x="8313738" y="6072188"/>
          <p14:tracePt t="972987" x="8296275" y="6037263"/>
          <p14:tracePt t="973000" x="8259763" y="6010275"/>
          <p14:tracePt t="973012" x="8251825" y="6000750"/>
          <p14:tracePt t="973029" x="8242300" y="5991225"/>
          <p14:tracePt t="973159" x="8259763" y="6000750"/>
          <p14:tracePt t="973173" x="8277225" y="6018213"/>
          <p14:tracePt t="973184" x="8296275" y="6037263"/>
          <p14:tracePt t="973196" x="8313738" y="6054725"/>
          <p14:tracePt t="973212" x="8323263" y="6062663"/>
          <p14:tracePt t="973229" x="8331200" y="6072188"/>
          <p14:tracePt t="973257" x="8331200" y="6081713"/>
          <p14:tracePt t="973772" x="8340725" y="6081713"/>
          <p14:tracePt t="973809" x="8348663" y="6081713"/>
          <p14:tracePt t="973820" x="8358188" y="6081713"/>
          <p14:tracePt t="973832" x="8367713" y="6081713"/>
          <p14:tracePt t="973857" x="8375650" y="6081713"/>
          <p14:tracePt t="973869" x="8385175" y="6081713"/>
          <p14:tracePt t="973881" x="8394700" y="6081713"/>
          <p14:tracePt t="973894" x="8402638" y="6081713"/>
          <p14:tracePt t="973906" x="8429625" y="6062663"/>
          <p14:tracePt t="973918" x="8439150" y="6054725"/>
          <p14:tracePt t="973931" x="8447088" y="6037263"/>
          <p14:tracePt t="973955" x="8447088" y="6027738"/>
          <p14:tracePt t="973980" x="8447088" y="6018213"/>
          <p14:tracePt t="974016" x="8456613" y="6010275"/>
          <p14:tracePt t="974041" x="8456613" y="6000750"/>
          <p14:tracePt t="974077" x="8466138" y="6000750"/>
          <p14:tracePt t="974090" x="8474075" y="5991225"/>
          <p14:tracePt t="974114" x="8483600" y="5991225"/>
          <p14:tracePt t="974127" x="8491538" y="5991225"/>
          <p14:tracePt t="974151" x="8501063" y="5983288"/>
          <p14:tracePt t="974397" x="8491538" y="5983288"/>
          <p14:tracePt t="974457" x="8483600" y="5983288"/>
          <p14:tracePt t="974507" x="8483600" y="5991225"/>
          <p14:tracePt t="974579" x="8474075" y="5991225"/>
          <p14:tracePt t="974837" x="8474075" y="6000750"/>
          <p14:tracePt t="974863" x="8474075" y="6010275"/>
          <p14:tracePt t="974875" x="8456613" y="6018213"/>
          <p14:tracePt t="974897" x="8439150" y="6037263"/>
          <p14:tracePt t="974910" x="8420100" y="6054725"/>
          <p14:tracePt t="974923" x="8402638" y="6072188"/>
          <p14:tracePt t="974935" x="8385175" y="6089650"/>
          <p14:tracePt t="974947" x="8367713" y="6099175"/>
          <p14:tracePt t="974962" x="8348663" y="6116638"/>
          <p14:tracePt t="974979" x="8340725" y="6126163"/>
          <p14:tracePt t="974996" x="8331200" y="6134100"/>
          <p14:tracePt t="975013" x="8331200" y="6143625"/>
          <p14:tracePt t="975340" x="8331200" y="6134100"/>
          <p14:tracePt t="975413" x="8331200" y="6126163"/>
          <p14:tracePt t="975486" x="8331200" y="6116638"/>
          <p14:tracePt t="975499" x="8331200" y="6108700"/>
          <p14:tracePt t="975524" x="8331200" y="6099175"/>
          <p14:tracePt t="975548" x="8331200" y="6081713"/>
          <p14:tracePt t="975561" x="8331200" y="6072188"/>
          <p14:tracePt t="975584" x="8331200" y="6062663"/>
          <p14:tracePt t="975597" x="8331200" y="6054725"/>
          <p14:tracePt t="975646" x="8331200" y="6045200"/>
          <p14:tracePt t="975682" x="8331200" y="6037263"/>
          <p14:tracePt t="975756" x="8340725" y="6037263"/>
          <p14:tracePt t="975768" x="8348663" y="6037263"/>
          <p14:tracePt t="975781" x="8358188" y="6037263"/>
          <p14:tracePt t="975793" x="8375650" y="6037263"/>
          <p14:tracePt t="975805" x="8385175" y="6037263"/>
          <p14:tracePt t="975817" x="8394700" y="6037263"/>
          <p14:tracePt t="975830" x="8412163" y="6037263"/>
          <p14:tracePt t="975855" x="8420100" y="6037263"/>
          <p14:tracePt t="975867" x="8429625" y="6037263"/>
          <p14:tracePt t="975879" x="8439150" y="6037263"/>
          <p14:tracePt t="975904" x="8447088" y="6037263"/>
          <p14:tracePt t="976099" x="8439150" y="6037263"/>
          <p14:tracePt t="976112" x="8429625" y="6037263"/>
          <p14:tracePt t="976148" x="8420100" y="6037263"/>
          <p14:tracePt t="976161" x="8412163" y="6037263"/>
          <p14:tracePt t="976172" x="8402638" y="6037263"/>
          <p14:tracePt t="976186" x="8394700" y="6037263"/>
          <p14:tracePt t="976211" x="8375650" y="6037263"/>
          <p14:tracePt t="976223" x="8367713" y="6037263"/>
          <p14:tracePt t="976234" x="8358188" y="6037263"/>
          <p14:tracePt t="976246" x="8340725" y="6037263"/>
          <p14:tracePt t="976264" x="8313738" y="6037263"/>
          <p14:tracePt t="976280" x="8296275" y="6045200"/>
          <p14:tracePt t="976296" x="8242300" y="6045200"/>
          <p14:tracePt t="976313" x="8215313" y="6045200"/>
          <p14:tracePt t="976330" x="8197850" y="6045200"/>
          <p14:tracePt t="976346" x="8153400" y="6045200"/>
          <p14:tracePt t="976363" x="8143875" y="6045200"/>
          <p14:tracePt t="976380" x="8134350" y="6045200"/>
          <p14:tracePt t="976396" x="8126413" y="6045200"/>
          <p14:tracePt t="976479" x="8126413" y="6054725"/>
          <p14:tracePt t="976651" x="8126413" y="6062663"/>
          <p14:tracePt t="976799" x="8126413" y="6072188"/>
          <p14:tracePt t="981578" x="8134350" y="6072188"/>
          <p14:tracePt t="981590" x="8143875" y="6072188"/>
          <p14:tracePt t="981601" x="8161338" y="6072188"/>
          <p14:tracePt t="981615" x="8188325" y="6072188"/>
          <p14:tracePt t="981631" x="8215313" y="6072188"/>
          <p14:tracePt t="981648" x="8251825" y="6072188"/>
          <p14:tracePt t="981664" x="8304213" y="6081713"/>
          <p14:tracePt t="981681" x="8331200" y="6081713"/>
          <p14:tracePt t="981698" x="8348663" y="6081713"/>
          <p14:tracePt t="981715" x="8358188" y="6081713"/>
          <p14:tracePt t="981980" x="8358188" y="6072188"/>
          <p14:tracePt t="981994" x="8358188" y="6062663"/>
          <p14:tracePt t="982006" x="8358188" y="6054725"/>
          <p14:tracePt t="982017" x="8358188" y="6045200"/>
          <p14:tracePt t="982031" x="8358188" y="6027738"/>
          <p14:tracePt t="982055" x="8367713" y="6018213"/>
          <p14:tracePt t="982544" x="8367713" y="6027738"/>
          <p14:tracePt t="982802" x="8367713" y="6037263"/>
          <p14:tracePt t="982826" x="8367713" y="6045200"/>
          <p14:tracePt t="986197" x="8358188" y="6045200"/>
          <p14:tracePt t="986208" x="8348663" y="6045200"/>
          <p14:tracePt t="986222" x="8340725" y="6045200"/>
          <p14:tracePt t="986233" x="8304213" y="6045200"/>
          <p14:tracePt t="986249" x="8269288" y="6045200"/>
          <p14:tracePt t="986266" x="8224838" y="6037263"/>
          <p14:tracePt t="986283" x="8045450" y="6010275"/>
          <p14:tracePt t="986299" x="7947025" y="5983288"/>
          <p14:tracePt t="986316" x="7840663" y="5973763"/>
          <p14:tracePt t="986333" x="7581900" y="5965825"/>
          <p14:tracePt t="986349" x="7446963" y="5956300"/>
          <p14:tracePt t="986366" x="7331075" y="5956300"/>
          <p14:tracePt t="986383" x="7134225" y="5956300"/>
          <p14:tracePt t="986399" x="7045325" y="5946775"/>
          <p14:tracePt t="986416" x="6973888" y="5946775"/>
          <p14:tracePt t="986433" x="6858000" y="5946775"/>
          <p14:tracePt t="986449" x="6813550" y="5946775"/>
          <p14:tracePt t="986466" x="6777038" y="5946775"/>
          <p14:tracePt t="986483" x="6724650" y="5946775"/>
          <p14:tracePt t="986499" x="6715125" y="5946775"/>
          <p14:tracePt t="986516" x="6688138" y="5946775"/>
          <p14:tracePt t="986533" x="6670675" y="5946775"/>
          <p14:tracePt t="986552" x="6661150" y="5946775"/>
          <p14:tracePt t="986576" x="6643688" y="5946775"/>
          <p14:tracePt t="986589" x="6634163" y="5946775"/>
          <p14:tracePt t="986600" x="6616700" y="5946775"/>
          <p14:tracePt t="986616" x="6589713" y="5946775"/>
          <p14:tracePt t="986633" x="6572250" y="5946775"/>
          <p14:tracePt t="986649" x="6518275" y="5946775"/>
          <p14:tracePt t="986666" x="6510338" y="5956300"/>
          <p14:tracePt t="986683" x="6500813" y="5956300"/>
          <p14:tracePt t="986699" x="6473825" y="5965825"/>
          <p14:tracePt t="987017" x="6465888" y="5965825"/>
          <p14:tracePt t="987043" x="6456363" y="5965825"/>
          <p14:tracePt t="987054" x="6446838" y="5965825"/>
          <p14:tracePt t="987067" x="6438900" y="5965825"/>
          <p14:tracePt t="987078" x="6411913" y="5965825"/>
          <p14:tracePt t="987091" x="6394450" y="5965825"/>
          <p14:tracePt t="987103" x="6367463" y="5965825"/>
          <p14:tracePt t="987116" x="6340475" y="5965825"/>
          <p14:tracePt t="987133" x="6303963" y="5965825"/>
          <p14:tracePt t="987150" x="6276975" y="5965825"/>
          <p14:tracePt t="987166" x="6205538" y="5946775"/>
          <p14:tracePt t="987183" x="6180138" y="5938838"/>
          <p14:tracePt t="987200" x="6143625" y="5929313"/>
          <p14:tracePt t="987216" x="6045200" y="5875338"/>
          <p14:tracePt t="987233" x="5983288" y="5830888"/>
          <p14:tracePt t="987250" x="5929313" y="5776913"/>
          <p14:tracePt t="987266" x="5822950" y="5634038"/>
          <p14:tracePt t="987284" x="5776913" y="5545138"/>
          <p14:tracePt t="987300" x="5705475" y="5340350"/>
          <p14:tracePt t="987316" x="5661025" y="5276850"/>
          <p14:tracePt t="987333" x="5634038" y="5214938"/>
          <p14:tracePt t="987350" x="5572125" y="5133975"/>
          <p14:tracePt t="987366" x="5537200" y="5099050"/>
          <p14:tracePt t="987383" x="5518150" y="5081588"/>
          <p14:tracePt t="987400" x="5491163" y="5062538"/>
          <p14:tracePt t="987642" x="5473700" y="5027613"/>
          <p14:tracePt t="987655" x="5438775" y="4973638"/>
          <p14:tracePt t="987667" x="5394325" y="4894263"/>
          <p14:tracePt t="987680" x="5322888" y="4795838"/>
          <p14:tracePt t="987691" x="5180013" y="4625975"/>
          <p14:tracePt t="987702" x="4991100" y="4438650"/>
          <p14:tracePt t="987716" x="4768850" y="4205288"/>
          <p14:tracePt t="987733" x="4500563" y="3911600"/>
          <p14:tracePt t="987750" x="4205288" y="3608388"/>
          <p14:tracePt t="987766" x="3633788" y="2982913"/>
          <p14:tracePt t="987784" x="3384550" y="2697163"/>
          <p14:tracePt t="987800" x="3187700" y="2490788"/>
          <p14:tracePt t="987816" x="2955925" y="2268538"/>
          <p14:tracePt t="987833" x="2901950" y="2214563"/>
          <p14:tracePt t="987850" x="2867025" y="2170113"/>
          <p14:tracePt t="987911" x="2894013" y="2187575"/>
          <p14:tracePt t="988121" x="2894013" y="2197100"/>
          <p14:tracePt t="988157" x="2874963" y="2197100"/>
          <p14:tracePt t="988169" x="2847975" y="2197100"/>
          <p14:tracePt t="988181" x="2776538" y="2179638"/>
          <p14:tracePt t="988194" x="2687638" y="2125663"/>
          <p14:tracePt t="988206" x="2589213" y="2071688"/>
          <p14:tracePt t="988218" x="2438400" y="1990725"/>
          <p14:tracePt t="988233" x="2268538" y="1901825"/>
          <p14:tracePt t="988250" x="2098675" y="1812925"/>
          <p14:tracePt t="988267" x="1866900" y="1697038"/>
          <p14:tracePt t="988284" x="1785938" y="1660525"/>
          <p14:tracePt t="988300" x="1731963" y="1616075"/>
          <p14:tracePt t="988317" x="1697038" y="1589088"/>
          <p14:tracePt t="988366" x="1687513" y="1589088"/>
          <p14:tracePt t="990657" x="1679575" y="1589088"/>
          <p14:tracePt t="990706" x="1670050" y="1589088"/>
          <p14:tracePt t="990743" x="1660525" y="1581150"/>
          <p14:tracePt t="990755" x="1652588" y="1581150"/>
          <p14:tracePt t="990779" x="1643063" y="1581150"/>
          <p14:tracePt t="990792" x="1633538" y="1571625"/>
          <p14:tracePt t="990807" x="1625600" y="1562100"/>
          <p14:tracePt t="990818" x="1598613" y="1554163"/>
          <p14:tracePt t="990829" x="1581150" y="1544638"/>
          <p14:tracePt t="990841" x="1554163" y="1527175"/>
          <p14:tracePt t="990853" x="1536700" y="1517650"/>
          <p14:tracePt t="990867" x="1500188" y="1490663"/>
          <p14:tracePt t="990884" x="1482725" y="1482725"/>
          <p14:tracePt t="990901" x="1465263" y="1465263"/>
          <p14:tracePt t="990917" x="1411288" y="1438275"/>
          <p14:tracePt t="990934" x="1393825" y="1428750"/>
          <p14:tracePt t="990951" x="1357313" y="1411288"/>
          <p14:tracePt t="990967" x="1322388" y="1384300"/>
          <p14:tracePt t="990984" x="1303338" y="1366838"/>
          <p14:tracePt t="991001" x="1285875" y="1357313"/>
          <p14:tracePt t="991017" x="1276350" y="1357313"/>
          <p14:tracePt t="991034" x="1276350" y="1347788"/>
          <p14:tracePt t="991051" x="1268413" y="1339850"/>
          <p14:tracePt t="991086" x="1258888" y="1339850"/>
          <p14:tracePt t="991098" x="1258888" y="1330325"/>
          <p14:tracePt t="991148" x="1250950" y="1330325"/>
          <p14:tracePt t="991160" x="1250950" y="1322388"/>
          <p14:tracePt t="991184" x="1241425" y="1312863"/>
          <p14:tracePt t="991197" x="1231900" y="1312863"/>
          <p14:tracePt t="991208" x="1223963" y="1303338"/>
          <p14:tracePt t="991220" x="1214438" y="1303338"/>
          <p14:tracePt t="991234" x="1204913" y="1295400"/>
          <p14:tracePt t="991251" x="1196975" y="1285875"/>
          <p14:tracePt t="991268" x="1179513" y="1268413"/>
          <p14:tracePt t="991284" x="1152525" y="1241425"/>
          <p14:tracePt t="991301" x="1143000" y="1231900"/>
          <p14:tracePt t="991318" x="1133475" y="1214438"/>
          <p14:tracePt t="991334" x="1125538" y="1196975"/>
          <p14:tracePt t="991351" x="1116013" y="1187450"/>
          <p14:tracePt t="991368" x="1116013" y="1179513"/>
          <p14:tracePt t="991384" x="1108075" y="1169988"/>
          <p14:tracePt t="991735" x="1098550" y="1152525"/>
          <p14:tracePt t="991747" x="1089025" y="1133475"/>
          <p14:tracePt t="991759" x="1081088" y="1116013"/>
          <p14:tracePt t="991771" x="1062038" y="1089025"/>
          <p14:tracePt t="991785" x="1036638" y="1062038"/>
          <p14:tracePt t="991801" x="1017588" y="1044575"/>
          <p14:tracePt t="991818" x="1000125" y="1017588"/>
          <p14:tracePt t="991834" x="965200" y="990600"/>
          <p14:tracePt t="991851" x="955675" y="990600"/>
          <p14:tracePt t="991868" x="955675" y="973138"/>
          <p14:tracePt t="991885" x="946150" y="965200"/>
          <p14:tracePt t="991901" x="938213" y="965200"/>
          <p14:tracePt t="991918" x="928688" y="955675"/>
          <p14:tracePt t="991934" x="919163" y="946150"/>
          <p14:tracePt t="991992" x="919163" y="938213"/>
          <p14:tracePt t="992361" x="911225" y="938213"/>
          <p14:tracePt t="992408" x="901700" y="928688"/>
          <p14:tracePt t="992423" x="893763" y="928688"/>
          <p14:tracePt t="992446" x="874713" y="919163"/>
          <p14:tracePt t="992458" x="857250" y="901700"/>
          <p14:tracePt t="992470" x="839788" y="893763"/>
          <p14:tracePt t="992483" x="812800" y="866775"/>
          <p14:tracePt t="992495" x="768350" y="830263"/>
          <p14:tracePt t="992507" x="723900" y="803275"/>
          <p14:tracePt t="992519" x="660400" y="750888"/>
          <p14:tracePt t="992535" x="615950" y="714375"/>
          <p14:tracePt t="992551" x="581025" y="679450"/>
          <p14:tracePt t="992568" x="536575" y="642938"/>
          <p14:tracePt t="992568" x="490538" y="615950"/>
          <p14:tracePt t="992585" x="455613" y="571500"/>
          <p14:tracePt t="992601" x="411163" y="536575"/>
          <p14:tracePt t="992618" x="339725" y="446088"/>
          <p14:tracePt t="992635" x="322263" y="428625"/>
          <p14:tracePt t="993949" x="80963" y="98425"/>
        </p14:tracePtLst>
      </p14:laserTraceLst>
    </p:ext>
  </p:extLs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37</Words>
  <Application>Microsoft Office PowerPoint</Application>
  <PresentationFormat>On-screen Show (4:3)</PresentationFormat>
  <Paragraphs>13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نسق Office</vt:lpstr>
      <vt:lpstr>Female Reproductive System</vt:lpstr>
      <vt:lpstr>Oviducts (Fallopian Tubes)</vt:lpstr>
      <vt:lpstr>Oviducts (Fallopian Tubes)</vt:lpstr>
      <vt:lpstr>I-Fundus &amp; Body</vt:lpstr>
      <vt:lpstr>1. Endometrium</vt:lpstr>
      <vt:lpstr>2.Myometrium</vt:lpstr>
      <vt:lpstr>II-Uterine Cervix</vt:lpstr>
      <vt:lpstr>VAGINA</vt:lpstr>
      <vt:lpstr>MAMMARY GLAND</vt:lpstr>
      <vt:lpstr>Mammary Gland</vt:lpstr>
      <vt:lpstr>Mammary Gland</vt:lpstr>
      <vt:lpstr>Resting Mammary Gland</vt:lpstr>
      <vt:lpstr>Lactating Mammary Gland</vt:lpstr>
    </vt:vector>
  </TitlesOfParts>
  <Company>HEAVEN KILLERS RELEASE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Female Reproductive System</dc:title>
  <dc:creator>Raeissa Elboraei</dc:creator>
  <cp:lastModifiedBy>ReemOoo4 ....</cp:lastModifiedBy>
  <cp:revision>4</cp:revision>
  <dcterms:created xsi:type="dcterms:W3CDTF">2020-03-29T13:42:12Z</dcterms:created>
  <dcterms:modified xsi:type="dcterms:W3CDTF">2020-03-30T21:54:09Z</dcterms:modified>
</cp:coreProperties>
</file>